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1"/>
    <p:sldMasterId id="2147483672" r:id="rId2"/>
  </p:sldMasterIdLst>
  <p:notesMasterIdLst>
    <p:notesMasterId r:id="rId41"/>
  </p:notesMasterIdLst>
  <p:handoutMasterIdLst>
    <p:handoutMasterId r:id="rId42"/>
  </p:handoutMasterIdLst>
  <p:sldIdLst>
    <p:sldId id="296" r:id="rId3"/>
    <p:sldId id="302" r:id="rId4"/>
    <p:sldId id="785" r:id="rId5"/>
    <p:sldId id="789" r:id="rId6"/>
    <p:sldId id="790" r:id="rId7"/>
    <p:sldId id="791" r:id="rId8"/>
    <p:sldId id="792" r:id="rId9"/>
    <p:sldId id="794" r:id="rId10"/>
    <p:sldId id="793" r:id="rId11"/>
    <p:sldId id="795" r:id="rId12"/>
    <p:sldId id="796" r:id="rId13"/>
    <p:sldId id="797" r:id="rId14"/>
    <p:sldId id="798" r:id="rId15"/>
    <p:sldId id="788" r:id="rId16"/>
    <p:sldId id="784" r:id="rId17"/>
    <p:sldId id="317" r:id="rId18"/>
    <p:sldId id="775" r:id="rId19"/>
    <p:sldId id="323" r:id="rId20"/>
    <p:sldId id="318" r:id="rId21"/>
    <p:sldId id="319" r:id="rId22"/>
    <p:sldId id="320" r:id="rId23"/>
    <p:sldId id="325" r:id="rId24"/>
    <p:sldId id="774" r:id="rId25"/>
    <p:sldId id="776" r:id="rId26"/>
    <p:sldId id="777" r:id="rId27"/>
    <p:sldId id="778" r:id="rId28"/>
    <p:sldId id="779" r:id="rId29"/>
    <p:sldId id="780" r:id="rId30"/>
    <p:sldId id="781" r:id="rId31"/>
    <p:sldId id="782" r:id="rId32"/>
    <p:sldId id="783" r:id="rId33"/>
    <p:sldId id="786" r:id="rId34"/>
    <p:sldId id="799" r:id="rId35"/>
    <p:sldId id="800" r:id="rId36"/>
    <p:sldId id="801" r:id="rId37"/>
    <p:sldId id="802" r:id="rId38"/>
    <p:sldId id="803" r:id="rId39"/>
    <p:sldId id="804" r:id="rId40"/>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224">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 泳昊" initials="许" lastIdx="4" clrIdx="0">
    <p:extLst>
      <p:ext uri="{19B8F6BF-5375-455C-9EA6-DF929625EA0E}">
        <p15:presenceInfo xmlns:p15="http://schemas.microsoft.com/office/powerpoint/2012/main" userId="6a47a3425a77e7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4D1434"/>
    <a:srgbClr val="028056"/>
    <a:srgbClr val="0000FF"/>
    <a:srgbClr val="578200"/>
    <a:srgbClr val="007976"/>
    <a:srgbClr val="006666"/>
    <a:srgbClr val="008080"/>
    <a:srgbClr val="088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10" autoAdjust="0"/>
    <p:restoredTop sz="88986" autoAdjust="0"/>
  </p:normalViewPr>
  <p:slideViewPr>
    <p:cSldViewPr>
      <p:cViewPr varScale="1">
        <p:scale>
          <a:sx n="76" d="100"/>
          <a:sy n="76" d="100"/>
        </p:scale>
        <p:origin x="1186" y="67"/>
      </p:cViewPr>
      <p:guideLst>
        <p:guide orient="horz" pos="4224"/>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2208"/>
    </p:cViewPr>
  </p:sorterViewPr>
  <p:notesViewPr>
    <p:cSldViewPr>
      <p:cViewPr varScale="1">
        <p:scale>
          <a:sx n="62" d="100"/>
          <a:sy n="62" d="100"/>
        </p:scale>
        <p:origin x="-1722" y="-72"/>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3"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MLE</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D5BD5B1A-E6C3-4107-9EB6-E50F990ECCF4}">
      <dgm:prSet/>
      <dgm:spPr/>
      <dgm:t>
        <a:bodyPr/>
        <a:lstStyle/>
        <a:p>
          <a:r>
            <a:rPr lang="en-US" altLang="zh-CN" dirty="0">
              <a:latin typeface="Times New Roman" panose="02020603050405020304" pitchFamily="18" charset="0"/>
              <a:cs typeface="Times New Roman" panose="02020603050405020304" pitchFamily="18" charset="0"/>
            </a:rPr>
            <a:t>Value at Risk</a:t>
          </a:r>
          <a:endParaRPr lang="zh-CN" altLang="zh-CN" dirty="0">
            <a:latin typeface="Times New Roman" panose="02020603050405020304" pitchFamily="18" charset="0"/>
            <a:cs typeface="Times New Roman" panose="02020603050405020304" pitchFamily="18" charset="0"/>
          </a:endParaRPr>
        </a:p>
      </dgm:t>
    </dgm:pt>
    <dgm:pt modelId="{F33DD697-5C9F-4464-8CE4-DB9294F89C60}" type="par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B573A366-2FAF-4A44-A8DF-10FB8FF61AA1}" type="sib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83936393-1433-40E1-9DDC-DB460C72B0DD}">
      <dgm:prSet/>
      <dgm:spPr/>
      <dgm:t>
        <a:bodyPr/>
        <a:lstStyle/>
        <a:p>
          <a:r>
            <a:rPr lang="en-US" altLang="zh-CN" dirty="0">
              <a:latin typeface="Times New Roman" panose="02020603050405020304" pitchFamily="18" charset="0"/>
              <a:cs typeface="Times New Roman" panose="02020603050405020304" pitchFamily="18" charset="0"/>
            </a:rPr>
            <a:t>PCA</a:t>
          </a:r>
          <a:endParaRPr lang="zh-CN" altLang="en-US" dirty="0">
            <a:latin typeface="Times New Roman" panose="02020603050405020304" pitchFamily="18" charset="0"/>
            <a:cs typeface="Times New Roman" panose="02020603050405020304" pitchFamily="18" charset="0"/>
          </a:endParaRPr>
        </a:p>
      </dgm:t>
    </dgm:pt>
    <dgm:pt modelId="{FE96C25C-ED0D-4BF0-9C7E-EE3F521F92B7}" type="parTrans" cxnId="{CB18C790-1D17-4002-8E08-F1B0C0051867}">
      <dgm:prSet/>
      <dgm:spPr/>
      <dgm:t>
        <a:bodyPr/>
        <a:lstStyle/>
        <a:p>
          <a:endParaRPr lang="zh-CN" altLang="en-US"/>
        </a:p>
      </dgm:t>
    </dgm:pt>
    <dgm:pt modelId="{364DB9FE-10D3-4A5E-B820-E78BE7CCECBE}" type="sibTrans" cxnId="{CB18C790-1D17-4002-8E08-F1B0C0051867}">
      <dgm:prSet/>
      <dgm:spPr/>
      <dgm:t>
        <a:bodyPr/>
        <a:lstStyle/>
        <a:p>
          <a:endParaRPr lang="zh-CN" altLang="en-US"/>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3"/>
      <dgm:spPr/>
    </dgm:pt>
    <dgm:pt modelId="{7768277B-4E15-4585-9E79-C3BD4EDCFD80}" type="pres">
      <dgm:prSet presAssocID="{88614102-EBA4-488D-B5D6-60C6C8786BCB}" presName="txShp" presStyleLbl="node1" presStyleIdx="0" presStyleCnt="3">
        <dgm:presLayoutVars>
          <dgm:bulletEnabled val="1"/>
        </dgm:presLayoutVars>
      </dgm:prSet>
      <dgm:spPr/>
    </dgm:pt>
    <dgm:pt modelId="{185905EE-C2C6-4856-BFC9-C460039669E3}" type="pres">
      <dgm:prSet presAssocID="{FAFB3947-ED75-4D23-BF62-4C815A19CC9F}" presName="spacing" presStyleCnt="0"/>
      <dgm:spPr/>
    </dgm:pt>
    <dgm:pt modelId="{4D9D80ED-36C2-4781-83D1-707E306ADB49}" type="pres">
      <dgm:prSet presAssocID="{83936393-1433-40E1-9DDC-DB460C72B0DD}" presName="composite" presStyleCnt="0"/>
      <dgm:spPr/>
    </dgm:pt>
    <dgm:pt modelId="{AFC40D45-FBDC-4FB3-B2F5-33F2723290CC}" type="pres">
      <dgm:prSet presAssocID="{83936393-1433-40E1-9DDC-DB460C72B0DD}" presName="imgShp" presStyleLbl="fgImgPlace1" presStyleIdx="1" presStyleCnt="3"/>
      <dgm:spPr/>
    </dgm:pt>
    <dgm:pt modelId="{159E502B-4225-4901-8448-391FED6EF22B}" type="pres">
      <dgm:prSet presAssocID="{83936393-1433-40E1-9DDC-DB460C72B0DD}" presName="txShp" presStyleLbl="node1" presStyleIdx="1" presStyleCnt="3">
        <dgm:presLayoutVars>
          <dgm:bulletEnabled val="1"/>
        </dgm:presLayoutVars>
      </dgm:prSet>
      <dgm:spPr/>
    </dgm:pt>
    <dgm:pt modelId="{61F4ACF8-A533-4759-A546-0FC002112851}" type="pres">
      <dgm:prSet presAssocID="{364DB9FE-10D3-4A5E-B820-E78BE7CCECBE}" presName="spacing" presStyleCnt="0"/>
      <dgm:spPr/>
    </dgm:pt>
    <dgm:pt modelId="{395C1C9C-D64A-4AD7-A9F2-A2F63CC48C24}" type="pres">
      <dgm:prSet presAssocID="{D5BD5B1A-E6C3-4107-9EB6-E50F990ECCF4}" presName="composite" presStyleCnt="0"/>
      <dgm:spPr/>
    </dgm:pt>
    <dgm:pt modelId="{C9447599-BE6D-4F74-8B98-8A8466421C94}" type="pres">
      <dgm:prSet presAssocID="{D5BD5B1A-E6C3-4107-9EB6-E50F990ECCF4}" presName="imgShp" presStyleLbl="fgImgPlace1" presStyleIdx="2" presStyleCnt="3"/>
      <dgm:spPr/>
    </dgm:pt>
    <dgm:pt modelId="{84B303D2-AD11-4154-AF2E-D797E8F69334}" type="pres">
      <dgm:prSet presAssocID="{D5BD5B1A-E6C3-4107-9EB6-E50F990ECCF4}" presName="txShp" presStyleLbl="node1" presStyleIdx="2" presStyleCnt="3">
        <dgm:presLayoutVars>
          <dgm:bulletEnabled val="1"/>
        </dgm:presLayoutVars>
      </dgm:prSet>
      <dgm:spPr/>
    </dgm:pt>
  </dgm:ptLst>
  <dgm:cxnLst>
    <dgm:cxn modelId="{067C3006-A9F5-4C48-8D80-20C3B826E895}" type="presOf" srcId="{83936393-1433-40E1-9DDC-DB460C72B0DD}" destId="{159E502B-4225-4901-8448-391FED6EF22B}" srcOrd="0" destOrd="0" presId="urn:microsoft.com/office/officeart/2005/8/layout/vList3"/>
    <dgm:cxn modelId="{751AA71A-7A66-43AF-8C2C-76A7B79C814C}" srcId="{55C29653-906E-4529-AF53-F4EB07AABD18}" destId="{88614102-EBA4-488D-B5D6-60C6C8786BCB}" srcOrd="0" destOrd="0" parTransId="{4CB2D89C-A7F6-42C8-AAC0-90D67B8F5619}" sibTransId="{FAFB3947-ED75-4D23-BF62-4C815A19CC9F}"/>
    <dgm:cxn modelId="{1EFD4424-FC32-4176-BD0C-9BDAD38C9CFF}" srcId="{55C29653-906E-4529-AF53-F4EB07AABD18}" destId="{D5BD5B1A-E6C3-4107-9EB6-E50F990ECCF4}" srcOrd="2" destOrd="0" parTransId="{F33DD697-5C9F-4464-8CE4-DB9294F89C60}" sibTransId="{B573A366-2FAF-4A44-A8DF-10FB8FF61AA1}"/>
    <dgm:cxn modelId="{CB18C790-1D17-4002-8E08-F1B0C0051867}" srcId="{55C29653-906E-4529-AF53-F4EB07AABD18}" destId="{83936393-1433-40E1-9DDC-DB460C72B0DD}" srcOrd="1" destOrd="0" parTransId="{FE96C25C-ED0D-4BF0-9C7E-EE3F521F92B7}" sibTransId="{364DB9FE-10D3-4A5E-B820-E78BE7CCECBE}"/>
    <dgm:cxn modelId="{D38D4A9E-91E2-4D3D-88FB-50E6E91CF4FE}" type="presOf" srcId="{D5BD5B1A-E6C3-4107-9EB6-E50F990ECCF4}" destId="{84B303D2-AD11-4154-AF2E-D797E8F69334}"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8D89ADBC-27C0-4A5F-9FB3-DD918233B38E}" type="presParOf" srcId="{0AC28F20-80D1-4334-BC04-37222C6B6F3A}" destId="{4D9D80ED-36C2-4781-83D1-707E306ADB49}" srcOrd="2" destOrd="0" presId="urn:microsoft.com/office/officeart/2005/8/layout/vList3"/>
    <dgm:cxn modelId="{AF23C130-37ED-44AE-8EC4-852611C4F73D}" type="presParOf" srcId="{4D9D80ED-36C2-4781-83D1-707E306ADB49}" destId="{AFC40D45-FBDC-4FB3-B2F5-33F2723290CC}" srcOrd="0" destOrd="0" presId="urn:microsoft.com/office/officeart/2005/8/layout/vList3"/>
    <dgm:cxn modelId="{B8C0EEAC-01C6-4D67-9297-4B61617D292B}" type="presParOf" srcId="{4D9D80ED-36C2-4781-83D1-707E306ADB49}" destId="{159E502B-4225-4901-8448-391FED6EF22B}" srcOrd="1" destOrd="0" presId="urn:microsoft.com/office/officeart/2005/8/layout/vList3"/>
    <dgm:cxn modelId="{5AFA0E42-4901-47BD-A611-D945392FA5CC}" type="presParOf" srcId="{0AC28F20-80D1-4334-BC04-37222C6B6F3A}" destId="{61F4ACF8-A533-4759-A546-0FC002112851}" srcOrd="3" destOrd="0" presId="urn:microsoft.com/office/officeart/2005/8/layout/vList3"/>
    <dgm:cxn modelId="{0CD7C191-083B-406A-9B04-5ABCA10DA8D7}" type="presParOf" srcId="{0AC28F20-80D1-4334-BC04-37222C6B6F3A}" destId="{395C1C9C-D64A-4AD7-A9F2-A2F63CC48C24}" srcOrd="4" destOrd="0" presId="urn:microsoft.com/office/officeart/2005/8/layout/vList3"/>
    <dgm:cxn modelId="{C72C814F-5DCB-4E25-A7A2-D7C14F6BE9E4}" type="presParOf" srcId="{395C1C9C-D64A-4AD7-A9F2-A2F63CC48C24}" destId="{C9447599-BE6D-4F74-8B98-8A8466421C94}" srcOrd="0" destOrd="0" presId="urn:microsoft.com/office/officeart/2005/8/layout/vList3"/>
    <dgm:cxn modelId="{31E235CB-3807-46A3-A926-30F8E88D76B4}" type="presParOf" srcId="{395C1C9C-D64A-4AD7-A9F2-A2F63CC48C24}" destId="{84B303D2-AD11-4154-AF2E-D797E8F6933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377F6-46E4-4EA4-BD6C-5B151537BDF3}" type="doc">
      <dgm:prSet loTypeId="urn:microsoft.com/office/officeart/2005/8/layout/vList5" loCatId="list" qsTypeId="urn:microsoft.com/office/officeart/2005/8/quickstyle/simple1" qsCatId="simple" csTypeId="urn:microsoft.com/office/officeart/2005/8/colors/accent1_3" csCatId="accent1"/>
      <dgm:spPr/>
      <dgm:t>
        <a:bodyPr/>
        <a:lstStyle/>
        <a:p>
          <a:endParaRPr lang="zh-CN" altLang="en-US"/>
        </a:p>
      </dgm:t>
    </dgm:pt>
    <dgm:pt modelId="{C226DF26-CD76-4E82-8D75-7777CADFA91E}">
      <dgm:prSet/>
      <dgm:spPr/>
      <dgm:t>
        <a:bodyPr/>
        <a:lstStyle/>
        <a:p>
          <a:r>
            <a:rPr lang="en-US"/>
            <a:t>1</a:t>
          </a:r>
          <a:r>
            <a:rPr lang="zh-CN"/>
            <a:t>）原理</a:t>
          </a:r>
        </a:p>
      </dgm:t>
    </dgm:pt>
    <dgm:pt modelId="{D81BA572-E5E6-479C-85DC-86DF1A896932}" type="parTrans" cxnId="{86F8BA14-E3DF-45C4-9033-CDF0B668A651}">
      <dgm:prSet/>
      <dgm:spPr/>
      <dgm:t>
        <a:bodyPr/>
        <a:lstStyle/>
        <a:p>
          <a:endParaRPr lang="zh-CN" altLang="en-US"/>
        </a:p>
      </dgm:t>
    </dgm:pt>
    <dgm:pt modelId="{31F3239E-E012-4FC3-9E9C-FB2B8DE26E8C}" type="sibTrans" cxnId="{86F8BA14-E3DF-45C4-9033-CDF0B668A651}">
      <dgm:prSet/>
      <dgm:spPr/>
      <dgm:t>
        <a:bodyPr/>
        <a:lstStyle/>
        <a:p>
          <a:endParaRPr lang="zh-CN" altLang="en-US"/>
        </a:p>
      </dgm:t>
    </dgm:pt>
    <dgm:pt modelId="{2EC5A05A-D44C-489C-AE9F-8B6C2777D8A6}">
      <dgm:prSet/>
      <dgm:spPr/>
      <dgm:t>
        <a:bodyPr/>
        <a:lstStyle/>
        <a:p>
          <a:r>
            <a:rPr lang="en-US"/>
            <a:t>2</a:t>
          </a:r>
          <a:r>
            <a:rPr lang="zh-CN"/>
            <a:t>）系数与方差的估计</a:t>
          </a:r>
        </a:p>
      </dgm:t>
    </dgm:pt>
    <dgm:pt modelId="{C40031EC-DBF7-4523-8A31-768819BF7473}" type="parTrans" cxnId="{89FBC80A-718D-4013-8B69-EF9E6E4E441D}">
      <dgm:prSet/>
      <dgm:spPr/>
      <dgm:t>
        <a:bodyPr/>
        <a:lstStyle/>
        <a:p>
          <a:endParaRPr lang="zh-CN" altLang="en-US"/>
        </a:p>
      </dgm:t>
    </dgm:pt>
    <dgm:pt modelId="{0EBAFA70-205B-4D4D-8E44-DE35B4E222DE}" type="sibTrans" cxnId="{89FBC80A-718D-4013-8B69-EF9E6E4E441D}">
      <dgm:prSet/>
      <dgm:spPr/>
      <dgm:t>
        <a:bodyPr/>
        <a:lstStyle/>
        <a:p>
          <a:endParaRPr lang="zh-CN" altLang="en-US"/>
        </a:p>
      </dgm:t>
    </dgm:pt>
    <dgm:pt modelId="{E72FAE1E-3495-4882-BA3B-9608F896A4DD}">
      <dgm:prSet/>
      <dgm:spPr/>
      <dgm:t>
        <a:bodyPr/>
        <a:lstStyle/>
        <a:p>
          <a:r>
            <a:rPr lang="en-US"/>
            <a:t>3</a:t>
          </a:r>
          <a:r>
            <a:rPr lang="zh-CN"/>
            <a:t>）三种检验方法</a:t>
          </a:r>
        </a:p>
      </dgm:t>
    </dgm:pt>
    <dgm:pt modelId="{F0C037B6-CB23-44F9-8999-847D0F6784A6}" type="parTrans" cxnId="{092BC85F-D3A0-42F1-95F3-967F4CEC2CAF}">
      <dgm:prSet/>
      <dgm:spPr/>
      <dgm:t>
        <a:bodyPr/>
        <a:lstStyle/>
        <a:p>
          <a:endParaRPr lang="zh-CN" altLang="en-US"/>
        </a:p>
      </dgm:t>
    </dgm:pt>
    <dgm:pt modelId="{B2400307-81CD-4C12-842E-9E0B501864B4}" type="sibTrans" cxnId="{092BC85F-D3A0-42F1-95F3-967F4CEC2CAF}">
      <dgm:prSet/>
      <dgm:spPr/>
      <dgm:t>
        <a:bodyPr/>
        <a:lstStyle/>
        <a:p>
          <a:endParaRPr lang="zh-CN" altLang="en-US"/>
        </a:p>
      </dgm:t>
    </dgm:pt>
    <dgm:pt modelId="{05986ED1-9458-491A-B9C3-7E2080450F27}" type="pres">
      <dgm:prSet presAssocID="{B23377F6-46E4-4EA4-BD6C-5B151537BDF3}" presName="Name0" presStyleCnt="0">
        <dgm:presLayoutVars>
          <dgm:dir/>
          <dgm:animLvl val="lvl"/>
          <dgm:resizeHandles val="exact"/>
        </dgm:presLayoutVars>
      </dgm:prSet>
      <dgm:spPr/>
    </dgm:pt>
    <dgm:pt modelId="{43371C74-B961-408E-8B94-47AAAF94F8EF}" type="pres">
      <dgm:prSet presAssocID="{C226DF26-CD76-4E82-8D75-7777CADFA91E}" presName="linNode" presStyleCnt="0"/>
      <dgm:spPr/>
    </dgm:pt>
    <dgm:pt modelId="{39DDBC24-53F4-489F-B23F-76E032443808}" type="pres">
      <dgm:prSet presAssocID="{C226DF26-CD76-4E82-8D75-7777CADFA91E}" presName="parentText" presStyleLbl="node1" presStyleIdx="0" presStyleCnt="3">
        <dgm:presLayoutVars>
          <dgm:chMax val="1"/>
          <dgm:bulletEnabled val="1"/>
        </dgm:presLayoutVars>
      </dgm:prSet>
      <dgm:spPr/>
    </dgm:pt>
    <dgm:pt modelId="{10699CE4-011A-4800-9EA4-AE1376D31C77}" type="pres">
      <dgm:prSet presAssocID="{31F3239E-E012-4FC3-9E9C-FB2B8DE26E8C}" presName="sp" presStyleCnt="0"/>
      <dgm:spPr/>
    </dgm:pt>
    <dgm:pt modelId="{00C27E5D-04A6-4B01-9031-55871FCF3FE8}" type="pres">
      <dgm:prSet presAssocID="{2EC5A05A-D44C-489C-AE9F-8B6C2777D8A6}" presName="linNode" presStyleCnt="0"/>
      <dgm:spPr/>
    </dgm:pt>
    <dgm:pt modelId="{8A688D03-EED6-4FD8-A32F-4B2A5B692B8D}" type="pres">
      <dgm:prSet presAssocID="{2EC5A05A-D44C-489C-AE9F-8B6C2777D8A6}" presName="parentText" presStyleLbl="node1" presStyleIdx="1" presStyleCnt="3">
        <dgm:presLayoutVars>
          <dgm:chMax val="1"/>
          <dgm:bulletEnabled val="1"/>
        </dgm:presLayoutVars>
      </dgm:prSet>
      <dgm:spPr/>
    </dgm:pt>
    <dgm:pt modelId="{5312289D-3788-4F74-9BE6-A233097FA3A0}" type="pres">
      <dgm:prSet presAssocID="{0EBAFA70-205B-4D4D-8E44-DE35B4E222DE}" presName="sp" presStyleCnt="0"/>
      <dgm:spPr/>
    </dgm:pt>
    <dgm:pt modelId="{2FD028B2-3F3F-4D7B-A8C9-965E73E1C803}" type="pres">
      <dgm:prSet presAssocID="{E72FAE1E-3495-4882-BA3B-9608F896A4DD}" presName="linNode" presStyleCnt="0"/>
      <dgm:spPr/>
    </dgm:pt>
    <dgm:pt modelId="{E57E9B0E-C84C-4593-85A2-C7B3E2FEA749}" type="pres">
      <dgm:prSet presAssocID="{E72FAE1E-3495-4882-BA3B-9608F896A4DD}" presName="parentText" presStyleLbl="node1" presStyleIdx="2" presStyleCnt="3">
        <dgm:presLayoutVars>
          <dgm:chMax val="1"/>
          <dgm:bulletEnabled val="1"/>
        </dgm:presLayoutVars>
      </dgm:prSet>
      <dgm:spPr/>
    </dgm:pt>
  </dgm:ptLst>
  <dgm:cxnLst>
    <dgm:cxn modelId="{89FBC80A-718D-4013-8B69-EF9E6E4E441D}" srcId="{B23377F6-46E4-4EA4-BD6C-5B151537BDF3}" destId="{2EC5A05A-D44C-489C-AE9F-8B6C2777D8A6}" srcOrd="1" destOrd="0" parTransId="{C40031EC-DBF7-4523-8A31-768819BF7473}" sibTransId="{0EBAFA70-205B-4D4D-8E44-DE35B4E222DE}"/>
    <dgm:cxn modelId="{86F8BA14-E3DF-45C4-9033-CDF0B668A651}" srcId="{B23377F6-46E4-4EA4-BD6C-5B151537BDF3}" destId="{C226DF26-CD76-4E82-8D75-7777CADFA91E}" srcOrd="0" destOrd="0" parTransId="{D81BA572-E5E6-479C-85DC-86DF1A896932}" sibTransId="{31F3239E-E012-4FC3-9E9C-FB2B8DE26E8C}"/>
    <dgm:cxn modelId="{54B77723-D7A2-4F76-9761-1B6B1CD1BDAA}" type="presOf" srcId="{2EC5A05A-D44C-489C-AE9F-8B6C2777D8A6}" destId="{8A688D03-EED6-4FD8-A32F-4B2A5B692B8D}" srcOrd="0" destOrd="0" presId="urn:microsoft.com/office/officeart/2005/8/layout/vList5"/>
    <dgm:cxn modelId="{BCD85737-3446-435D-A38E-C5F29537AE76}" type="presOf" srcId="{E72FAE1E-3495-4882-BA3B-9608F896A4DD}" destId="{E57E9B0E-C84C-4593-85A2-C7B3E2FEA749}" srcOrd="0" destOrd="0" presId="urn:microsoft.com/office/officeart/2005/8/layout/vList5"/>
    <dgm:cxn modelId="{1E169840-BB23-443A-92FF-BADFC85C8476}" type="presOf" srcId="{C226DF26-CD76-4E82-8D75-7777CADFA91E}" destId="{39DDBC24-53F4-489F-B23F-76E032443808}" srcOrd="0" destOrd="0" presId="urn:microsoft.com/office/officeart/2005/8/layout/vList5"/>
    <dgm:cxn modelId="{092BC85F-D3A0-42F1-95F3-967F4CEC2CAF}" srcId="{B23377F6-46E4-4EA4-BD6C-5B151537BDF3}" destId="{E72FAE1E-3495-4882-BA3B-9608F896A4DD}" srcOrd="2" destOrd="0" parTransId="{F0C037B6-CB23-44F9-8999-847D0F6784A6}" sibTransId="{B2400307-81CD-4C12-842E-9E0B501864B4}"/>
    <dgm:cxn modelId="{B6AE3AB4-FD52-4BCF-A1DC-252BAA13265E}" type="presOf" srcId="{B23377F6-46E4-4EA4-BD6C-5B151537BDF3}" destId="{05986ED1-9458-491A-B9C3-7E2080450F27}" srcOrd="0" destOrd="0" presId="urn:microsoft.com/office/officeart/2005/8/layout/vList5"/>
    <dgm:cxn modelId="{FCABC339-BB61-455F-8ABB-95FD1F17C9F1}" type="presParOf" srcId="{05986ED1-9458-491A-B9C3-7E2080450F27}" destId="{43371C74-B961-408E-8B94-47AAAF94F8EF}" srcOrd="0" destOrd="0" presId="urn:microsoft.com/office/officeart/2005/8/layout/vList5"/>
    <dgm:cxn modelId="{5EFB6B56-8CE9-4220-BCAE-C5E68B6F1353}" type="presParOf" srcId="{43371C74-B961-408E-8B94-47AAAF94F8EF}" destId="{39DDBC24-53F4-489F-B23F-76E032443808}" srcOrd="0" destOrd="0" presId="urn:microsoft.com/office/officeart/2005/8/layout/vList5"/>
    <dgm:cxn modelId="{98D84DA0-43C6-498E-9FDB-84781EE70A74}" type="presParOf" srcId="{05986ED1-9458-491A-B9C3-7E2080450F27}" destId="{10699CE4-011A-4800-9EA4-AE1376D31C77}" srcOrd="1" destOrd="0" presId="urn:microsoft.com/office/officeart/2005/8/layout/vList5"/>
    <dgm:cxn modelId="{8177BC9C-FC29-4DCB-953C-07D9F2F390CD}" type="presParOf" srcId="{05986ED1-9458-491A-B9C3-7E2080450F27}" destId="{00C27E5D-04A6-4B01-9031-55871FCF3FE8}" srcOrd="2" destOrd="0" presId="urn:microsoft.com/office/officeart/2005/8/layout/vList5"/>
    <dgm:cxn modelId="{4EC1C99F-E929-45B9-B42D-028F0F5E6722}" type="presParOf" srcId="{00C27E5D-04A6-4B01-9031-55871FCF3FE8}" destId="{8A688D03-EED6-4FD8-A32F-4B2A5B692B8D}" srcOrd="0" destOrd="0" presId="urn:microsoft.com/office/officeart/2005/8/layout/vList5"/>
    <dgm:cxn modelId="{76561411-6011-483F-BCD6-CA60AAD6DB4B}" type="presParOf" srcId="{05986ED1-9458-491A-B9C3-7E2080450F27}" destId="{5312289D-3788-4F74-9BE6-A233097FA3A0}" srcOrd="3" destOrd="0" presId="urn:microsoft.com/office/officeart/2005/8/layout/vList5"/>
    <dgm:cxn modelId="{A463D359-27CF-4ED9-B93B-6F271BCE3CA7}" type="presParOf" srcId="{05986ED1-9458-491A-B9C3-7E2080450F27}" destId="{2FD028B2-3F3F-4D7B-A8C9-965E73E1C803}" srcOrd="4" destOrd="0" presId="urn:microsoft.com/office/officeart/2005/8/layout/vList5"/>
    <dgm:cxn modelId="{420963AD-92D7-4476-948A-F240012D537A}" type="presParOf" srcId="{2FD028B2-3F3F-4D7B-A8C9-965E73E1C803}" destId="{E57E9B0E-C84C-4593-85A2-C7B3E2FEA74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3"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MLE</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D5BD5B1A-E6C3-4107-9EB6-E50F990ECCF4}">
      <dgm:prSet/>
      <dgm:spPr/>
      <dgm:t>
        <a:bodyPr/>
        <a:lstStyle/>
        <a:p>
          <a:r>
            <a:rPr lang="en-US" altLang="zh-CN" dirty="0">
              <a:latin typeface="Times New Roman" panose="02020603050405020304" pitchFamily="18" charset="0"/>
              <a:cs typeface="Times New Roman" panose="02020603050405020304" pitchFamily="18" charset="0"/>
            </a:rPr>
            <a:t>Value at Risk</a:t>
          </a:r>
          <a:endParaRPr lang="zh-CN" altLang="zh-CN" dirty="0">
            <a:latin typeface="Times New Roman" panose="02020603050405020304" pitchFamily="18" charset="0"/>
            <a:cs typeface="Times New Roman" panose="02020603050405020304" pitchFamily="18" charset="0"/>
          </a:endParaRPr>
        </a:p>
      </dgm:t>
    </dgm:pt>
    <dgm:pt modelId="{F33DD697-5C9F-4464-8CE4-DB9294F89C60}" type="par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B573A366-2FAF-4A44-A8DF-10FB8FF61AA1}" type="sib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83936393-1433-40E1-9DDC-DB460C72B0DD}">
      <dgm:prSet/>
      <dgm:spPr/>
      <dgm:t>
        <a:bodyPr/>
        <a:lstStyle/>
        <a:p>
          <a:r>
            <a:rPr lang="en-US" altLang="zh-CN" dirty="0">
              <a:solidFill>
                <a:srgbClr val="FFFF00"/>
              </a:solidFill>
              <a:latin typeface="Times New Roman" panose="02020603050405020304" pitchFamily="18" charset="0"/>
              <a:cs typeface="Times New Roman" panose="02020603050405020304" pitchFamily="18" charset="0"/>
            </a:rPr>
            <a:t>PCA</a:t>
          </a:r>
          <a:endParaRPr lang="zh-CN" altLang="en-US" dirty="0">
            <a:solidFill>
              <a:srgbClr val="FFFF00"/>
            </a:solidFill>
            <a:latin typeface="Times New Roman" panose="02020603050405020304" pitchFamily="18" charset="0"/>
            <a:cs typeface="Times New Roman" panose="02020603050405020304" pitchFamily="18" charset="0"/>
          </a:endParaRPr>
        </a:p>
      </dgm:t>
    </dgm:pt>
    <dgm:pt modelId="{FE96C25C-ED0D-4BF0-9C7E-EE3F521F92B7}" type="parTrans" cxnId="{CB18C790-1D17-4002-8E08-F1B0C0051867}">
      <dgm:prSet/>
      <dgm:spPr/>
      <dgm:t>
        <a:bodyPr/>
        <a:lstStyle/>
        <a:p>
          <a:endParaRPr lang="zh-CN" altLang="en-US"/>
        </a:p>
      </dgm:t>
    </dgm:pt>
    <dgm:pt modelId="{364DB9FE-10D3-4A5E-B820-E78BE7CCECBE}" type="sibTrans" cxnId="{CB18C790-1D17-4002-8E08-F1B0C0051867}">
      <dgm:prSet/>
      <dgm:spPr/>
      <dgm:t>
        <a:bodyPr/>
        <a:lstStyle/>
        <a:p>
          <a:endParaRPr lang="zh-CN" altLang="en-US"/>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3"/>
      <dgm:spPr/>
    </dgm:pt>
    <dgm:pt modelId="{7768277B-4E15-4585-9E79-C3BD4EDCFD80}" type="pres">
      <dgm:prSet presAssocID="{88614102-EBA4-488D-B5D6-60C6C8786BCB}" presName="txShp" presStyleLbl="node1" presStyleIdx="0" presStyleCnt="3">
        <dgm:presLayoutVars>
          <dgm:bulletEnabled val="1"/>
        </dgm:presLayoutVars>
      </dgm:prSet>
      <dgm:spPr/>
    </dgm:pt>
    <dgm:pt modelId="{185905EE-C2C6-4856-BFC9-C460039669E3}" type="pres">
      <dgm:prSet presAssocID="{FAFB3947-ED75-4D23-BF62-4C815A19CC9F}" presName="spacing" presStyleCnt="0"/>
      <dgm:spPr/>
    </dgm:pt>
    <dgm:pt modelId="{4D9D80ED-36C2-4781-83D1-707E306ADB49}" type="pres">
      <dgm:prSet presAssocID="{83936393-1433-40E1-9DDC-DB460C72B0DD}" presName="composite" presStyleCnt="0"/>
      <dgm:spPr/>
    </dgm:pt>
    <dgm:pt modelId="{AFC40D45-FBDC-4FB3-B2F5-33F2723290CC}" type="pres">
      <dgm:prSet presAssocID="{83936393-1433-40E1-9DDC-DB460C72B0DD}" presName="imgShp" presStyleLbl="fgImgPlace1" presStyleIdx="1" presStyleCnt="3"/>
      <dgm:spPr/>
    </dgm:pt>
    <dgm:pt modelId="{159E502B-4225-4901-8448-391FED6EF22B}" type="pres">
      <dgm:prSet presAssocID="{83936393-1433-40E1-9DDC-DB460C72B0DD}" presName="txShp" presStyleLbl="node1" presStyleIdx="1" presStyleCnt="3">
        <dgm:presLayoutVars>
          <dgm:bulletEnabled val="1"/>
        </dgm:presLayoutVars>
      </dgm:prSet>
      <dgm:spPr/>
    </dgm:pt>
    <dgm:pt modelId="{61F4ACF8-A533-4759-A546-0FC002112851}" type="pres">
      <dgm:prSet presAssocID="{364DB9FE-10D3-4A5E-B820-E78BE7CCECBE}" presName="spacing" presStyleCnt="0"/>
      <dgm:spPr/>
    </dgm:pt>
    <dgm:pt modelId="{395C1C9C-D64A-4AD7-A9F2-A2F63CC48C24}" type="pres">
      <dgm:prSet presAssocID="{D5BD5B1A-E6C3-4107-9EB6-E50F990ECCF4}" presName="composite" presStyleCnt="0"/>
      <dgm:spPr/>
    </dgm:pt>
    <dgm:pt modelId="{C9447599-BE6D-4F74-8B98-8A8466421C94}" type="pres">
      <dgm:prSet presAssocID="{D5BD5B1A-E6C3-4107-9EB6-E50F990ECCF4}" presName="imgShp" presStyleLbl="fgImgPlace1" presStyleIdx="2" presStyleCnt="3"/>
      <dgm:spPr/>
    </dgm:pt>
    <dgm:pt modelId="{84B303D2-AD11-4154-AF2E-D797E8F69334}" type="pres">
      <dgm:prSet presAssocID="{D5BD5B1A-E6C3-4107-9EB6-E50F990ECCF4}" presName="txShp" presStyleLbl="node1" presStyleIdx="2" presStyleCnt="3">
        <dgm:presLayoutVars>
          <dgm:bulletEnabled val="1"/>
        </dgm:presLayoutVars>
      </dgm:prSet>
      <dgm:spPr/>
    </dgm:pt>
  </dgm:ptLst>
  <dgm:cxnLst>
    <dgm:cxn modelId="{067C3006-A9F5-4C48-8D80-20C3B826E895}" type="presOf" srcId="{83936393-1433-40E1-9DDC-DB460C72B0DD}" destId="{159E502B-4225-4901-8448-391FED6EF22B}" srcOrd="0" destOrd="0" presId="urn:microsoft.com/office/officeart/2005/8/layout/vList3"/>
    <dgm:cxn modelId="{751AA71A-7A66-43AF-8C2C-76A7B79C814C}" srcId="{55C29653-906E-4529-AF53-F4EB07AABD18}" destId="{88614102-EBA4-488D-B5D6-60C6C8786BCB}" srcOrd="0" destOrd="0" parTransId="{4CB2D89C-A7F6-42C8-AAC0-90D67B8F5619}" sibTransId="{FAFB3947-ED75-4D23-BF62-4C815A19CC9F}"/>
    <dgm:cxn modelId="{1EFD4424-FC32-4176-BD0C-9BDAD38C9CFF}" srcId="{55C29653-906E-4529-AF53-F4EB07AABD18}" destId="{D5BD5B1A-E6C3-4107-9EB6-E50F990ECCF4}" srcOrd="2" destOrd="0" parTransId="{F33DD697-5C9F-4464-8CE4-DB9294F89C60}" sibTransId="{B573A366-2FAF-4A44-A8DF-10FB8FF61AA1}"/>
    <dgm:cxn modelId="{CB18C790-1D17-4002-8E08-F1B0C0051867}" srcId="{55C29653-906E-4529-AF53-F4EB07AABD18}" destId="{83936393-1433-40E1-9DDC-DB460C72B0DD}" srcOrd="1" destOrd="0" parTransId="{FE96C25C-ED0D-4BF0-9C7E-EE3F521F92B7}" sibTransId="{364DB9FE-10D3-4A5E-B820-E78BE7CCECBE}"/>
    <dgm:cxn modelId="{D38D4A9E-91E2-4D3D-88FB-50E6E91CF4FE}" type="presOf" srcId="{D5BD5B1A-E6C3-4107-9EB6-E50F990ECCF4}" destId="{84B303D2-AD11-4154-AF2E-D797E8F69334}"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8D89ADBC-27C0-4A5F-9FB3-DD918233B38E}" type="presParOf" srcId="{0AC28F20-80D1-4334-BC04-37222C6B6F3A}" destId="{4D9D80ED-36C2-4781-83D1-707E306ADB49}" srcOrd="2" destOrd="0" presId="urn:microsoft.com/office/officeart/2005/8/layout/vList3"/>
    <dgm:cxn modelId="{AF23C130-37ED-44AE-8EC4-852611C4F73D}" type="presParOf" srcId="{4D9D80ED-36C2-4781-83D1-707E306ADB49}" destId="{AFC40D45-FBDC-4FB3-B2F5-33F2723290CC}" srcOrd="0" destOrd="0" presId="urn:microsoft.com/office/officeart/2005/8/layout/vList3"/>
    <dgm:cxn modelId="{B8C0EEAC-01C6-4D67-9297-4B61617D292B}" type="presParOf" srcId="{4D9D80ED-36C2-4781-83D1-707E306ADB49}" destId="{159E502B-4225-4901-8448-391FED6EF22B}" srcOrd="1" destOrd="0" presId="urn:microsoft.com/office/officeart/2005/8/layout/vList3"/>
    <dgm:cxn modelId="{5AFA0E42-4901-47BD-A611-D945392FA5CC}" type="presParOf" srcId="{0AC28F20-80D1-4334-BC04-37222C6B6F3A}" destId="{61F4ACF8-A533-4759-A546-0FC002112851}" srcOrd="3" destOrd="0" presId="urn:microsoft.com/office/officeart/2005/8/layout/vList3"/>
    <dgm:cxn modelId="{0CD7C191-083B-406A-9B04-5ABCA10DA8D7}" type="presParOf" srcId="{0AC28F20-80D1-4334-BC04-37222C6B6F3A}" destId="{395C1C9C-D64A-4AD7-A9F2-A2F63CC48C24}" srcOrd="4" destOrd="0" presId="urn:microsoft.com/office/officeart/2005/8/layout/vList3"/>
    <dgm:cxn modelId="{C72C814F-5DCB-4E25-A7A2-D7C14F6BE9E4}" type="presParOf" srcId="{395C1C9C-D64A-4AD7-A9F2-A2F63CC48C24}" destId="{C9447599-BE6D-4F74-8B98-8A8466421C94}" srcOrd="0" destOrd="0" presId="urn:microsoft.com/office/officeart/2005/8/layout/vList3"/>
    <dgm:cxn modelId="{31E235CB-3807-46A3-A926-30F8E88D76B4}" type="presParOf" srcId="{395C1C9C-D64A-4AD7-A9F2-A2F63CC48C24}" destId="{84B303D2-AD11-4154-AF2E-D797E8F6933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3"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MLE</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D5BD5B1A-E6C3-4107-9EB6-E50F990ECCF4}">
      <dgm:prSet/>
      <dgm:spPr/>
      <dgm:t>
        <a:bodyPr/>
        <a:lstStyle/>
        <a:p>
          <a:r>
            <a:rPr lang="en-US" altLang="zh-CN" dirty="0">
              <a:solidFill>
                <a:srgbClr val="FFFF00"/>
              </a:solidFill>
              <a:latin typeface="Times New Roman" panose="02020603050405020304" pitchFamily="18" charset="0"/>
              <a:cs typeface="Times New Roman" panose="02020603050405020304" pitchFamily="18" charset="0"/>
            </a:rPr>
            <a:t>Value at Risk</a:t>
          </a:r>
          <a:endParaRPr lang="zh-CN" altLang="zh-CN" dirty="0">
            <a:solidFill>
              <a:srgbClr val="FFFF00"/>
            </a:solidFill>
            <a:latin typeface="Times New Roman" panose="02020603050405020304" pitchFamily="18" charset="0"/>
            <a:cs typeface="Times New Roman" panose="02020603050405020304" pitchFamily="18" charset="0"/>
          </a:endParaRPr>
        </a:p>
      </dgm:t>
    </dgm:pt>
    <dgm:pt modelId="{F33DD697-5C9F-4464-8CE4-DB9294F89C60}" type="par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B573A366-2FAF-4A44-A8DF-10FB8FF61AA1}" type="sib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83936393-1433-40E1-9DDC-DB460C72B0DD}">
      <dgm:prSet/>
      <dgm:spPr/>
      <dgm:t>
        <a:bodyPr/>
        <a:lstStyle/>
        <a:p>
          <a:r>
            <a:rPr lang="en-US" altLang="zh-CN" dirty="0">
              <a:latin typeface="Times New Roman" panose="02020603050405020304" pitchFamily="18" charset="0"/>
              <a:cs typeface="Times New Roman" panose="02020603050405020304" pitchFamily="18" charset="0"/>
            </a:rPr>
            <a:t>PCA</a:t>
          </a:r>
          <a:endParaRPr lang="zh-CN" altLang="en-US" dirty="0">
            <a:latin typeface="Times New Roman" panose="02020603050405020304" pitchFamily="18" charset="0"/>
            <a:cs typeface="Times New Roman" panose="02020603050405020304" pitchFamily="18" charset="0"/>
          </a:endParaRPr>
        </a:p>
      </dgm:t>
    </dgm:pt>
    <dgm:pt modelId="{FE96C25C-ED0D-4BF0-9C7E-EE3F521F92B7}" type="parTrans" cxnId="{CB18C790-1D17-4002-8E08-F1B0C0051867}">
      <dgm:prSet/>
      <dgm:spPr/>
      <dgm:t>
        <a:bodyPr/>
        <a:lstStyle/>
        <a:p>
          <a:endParaRPr lang="zh-CN" altLang="en-US"/>
        </a:p>
      </dgm:t>
    </dgm:pt>
    <dgm:pt modelId="{364DB9FE-10D3-4A5E-B820-E78BE7CCECBE}" type="sibTrans" cxnId="{CB18C790-1D17-4002-8E08-F1B0C0051867}">
      <dgm:prSet/>
      <dgm:spPr/>
      <dgm:t>
        <a:bodyPr/>
        <a:lstStyle/>
        <a:p>
          <a:endParaRPr lang="zh-CN" altLang="en-US"/>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3"/>
      <dgm:spPr/>
    </dgm:pt>
    <dgm:pt modelId="{7768277B-4E15-4585-9E79-C3BD4EDCFD80}" type="pres">
      <dgm:prSet presAssocID="{88614102-EBA4-488D-B5D6-60C6C8786BCB}" presName="txShp" presStyleLbl="node1" presStyleIdx="0" presStyleCnt="3">
        <dgm:presLayoutVars>
          <dgm:bulletEnabled val="1"/>
        </dgm:presLayoutVars>
      </dgm:prSet>
      <dgm:spPr/>
    </dgm:pt>
    <dgm:pt modelId="{185905EE-C2C6-4856-BFC9-C460039669E3}" type="pres">
      <dgm:prSet presAssocID="{FAFB3947-ED75-4D23-BF62-4C815A19CC9F}" presName="spacing" presStyleCnt="0"/>
      <dgm:spPr/>
    </dgm:pt>
    <dgm:pt modelId="{4D9D80ED-36C2-4781-83D1-707E306ADB49}" type="pres">
      <dgm:prSet presAssocID="{83936393-1433-40E1-9DDC-DB460C72B0DD}" presName="composite" presStyleCnt="0"/>
      <dgm:spPr/>
    </dgm:pt>
    <dgm:pt modelId="{AFC40D45-FBDC-4FB3-B2F5-33F2723290CC}" type="pres">
      <dgm:prSet presAssocID="{83936393-1433-40E1-9DDC-DB460C72B0DD}" presName="imgShp" presStyleLbl="fgImgPlace1" presStyleIdx="1" presStyleCnt="3"/>
      <dgm:spPr/>
    </dgm:pt>
    <dgm:pt modelId="{159E502B-4225-4901-8448-391FED6EF22B}" type="pres">
      <dgm:prSet presAssocID="{83936393-1433-40E1-9DDC-DB460C72B0DD}" presName="txShp" presStyleLbl="node1" presStyleIdx="1" presStyleCnt="3">
        <dgm:presLayoutVars>
          <dgm:bulletEnabled val="1"/>
        </dgm:presLayoutVars>
      </dgm:prSet>
      <dgm:spPr/>
    </dgm:pt>
    <dgm:pt modelId="{61F4ACF8-A533-4759-A546-0FC002112851}" type="pres">
      <dgm:prSet presAssocID="{364DB9FE-10D3-4A5E-B820-E78BE7CCECBE}" presName="spacing" presStyleCnt="0"/>
      <dgm:spPr/>
    </dgm:pt>
    <dgm:pt modelId="{395C1C9C-D64A-4AD7-A9F2-A2F63CC48C24}" type="pres">
      <dgm:prSet presAssocID="{D5BD5B1A-E6C3-4107-9EB6-E50F990ECCF4}" presName="composite" presStyleCnt="0"/>
      <dgm:spPr/>
    </dgm:pt>
    <dgm:pt modelId="{C9447599-BE6D-4F74-8B98-8A8466421C94}" type="pres">
      <dgm:prSet presAssocID="{D5BD5B1A-E6C3-4107-9EB6-E50F990ECCF4}" presName="imgShp" presStyleLbl="fgImgPlace1" presStyleIdx="2" presStyleCnt="3"/>
      <dgm:spPr/>
    </dgm:pt>
    <dgm:pt modelId="{84B303D2-AD11-4154-AF2E-D797E8F69334}" type="pres">
      <dgm:prSet presAssocID="{D5BD5B1A-E6C3-4107-9EB6-E50F990ECCF4}" presName="txShp" presStyleLbl="node1" presStyleIdx="2" presStyleCnt="3">
        <dgm:presLayoutVars>
          <dgm:bulletEnabled val="1"/>
        </dgm:presLayoutVars>
      </dgm:prSet>
      <dgm:spPr/>
    </dgm:pt>
  </dgm:ptLst>
  <dgm:cxnLst>
    <dgm:cxn modelId="{067C3006-A9F5-4C48-8D80-20C3B826E895}" type="presOf" srcId="{83936393-1433-40E1-9DDC-DB460C72B0DD}" destId="{159E502B-4225-4901-8448-391FED6EF22B}" srcOrd="0" destOrd="0" presId="urn:microsoft.com/office/officeart/2005/8/layout/vList3"/>
    <dgm:cxn modelId="{751AA71A-7A66-43AF-8C2C-76A7B79C814C}" srcId="{55C29653-906E-4529-AF53-F4EB07AABD18}" destId="{88614102-EBA4-488D-B5D6-60C6C8786BCB}" srcOrd="0" destOrd="0" parTransId="{4CB2D89C-A7F6-42C8-AAC0-90D67B8F5619}" sibTransId="{FAFB3947-ED75-4D23-BF62-4C815A19CC9F}"/>
    <dgm:cxn modelId="{1EFD4424-FC32-4176-BD0C-9BDAD38C9CFF}" srcId="{55C29653-906E-4529-AF53-F4EB07AABD18}" destId="{D5BD5B1A-E6C3-4107-9EB6-E50F990ECCF4}" srcOrd="2" destOrd="0" parTransId="{F33DD697-5C9F-4464-8CE4-DB9294F89C60}" sibTransId="{B573A366-2FAF-4A44-A8DF-10FB8FF61AA1}"/>
    <dgm:cxn modelId="{CB18C790-1D17-4002-8E08-F1B0C0051867}" srcId="{55C29653-906E-4529-AF53-F4EB07AABD18}" destId="{83936393-1433-40E1-9DDC-DB460C72B0DD}" srcOrd="1" destOrd="0" parTransId="{FE96C25C-ED0D-4BF0-9C7E-EE3F521F92B7}" sibTransId="{364DB9FE-10D3-4A5E-B820-E78BE7CCECBE}"/>
    <dgm:cxn modelId="{D38D4A9E-91E2-4D3D-88FB-50E6E91CF4FE}" type="presOf" srcId="{D5BD5B1A-E6C3-4107-9EB6-E50F990ECCF4}" destId="{84B303D2-AD11-4154-AF2E-D797E8F69334}"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8D89ADBC-27C0-4A5F-9FB3-DD918233B38E}" type="presParOf" srcId="{0AC28F20-80D1-4334-BC04-37222C6B6F3A}" destId="{4D9D80ED-36C2-4781-83D1-707E306ADB49}" srcOrd="2" destOrd="0" presId="urn:microsoft.com/office/officeart/2005/8/layout/vList3"/>
    <dgm:cxn modelId="{AF23C130-37ED-44AE-8EC4-852611C4F73D}" type="presParOf" srcId="{4D9D80ED-36C2-4781-83D1-707E306ADB49}" destId="{AFC40D45-FBDC-4FB3-B2F5-33F2723290CC}" srcOrd="0" destOrd="0" presId="urn:microsoft.com/office/officeart/2005/8/layout/vList3"/>
    <dgm:cxn modelId="{B8C0EEAC-01C6-4D67-9297-4B61617D292B}" type="presParOf" srcId="{4D9D80ED-36C2-4781-83D1-707E306ADB49}" destId="{159E502B-4225-4901-8448-391FED6EF22B}" srcOrd="1" destOrd="0" presId="urn:microsoft.com/office/officeart/2005/8/layout/vList3"/>
    <dgm:cxn modelId="{5AFA0E42-4901-47BD-A611-D945392FA5CC}" type="presParOf" srcId="{0AC28F20-80D1-4334-BC04-37222C6B6F3A}" destId="{61F4ACF8-A533-4759-A546-0FC002112851}" srcOrd="3" destOrd="0" presId="urn:microsoft.com/office/officeart/2005/8/layout/vList3"/>
    <dgm:cxn modelId="{0CD7C191-083B-406A-9B04-5ABCA10DA8D7}" type="presParOf" srcId="{0AC28F20-80D1-4334-BC04-37222C6B6F3A}" destId="{395C1C9C-D64A-4AD7-A9F2-A2F63CC48C24}" srcOrd="4" destOrd="0" presId="urn:microsoft.com/office/officeart/2005/8/layout/vList3"/>
    <dgm:cxn modelId="{C72C814F-5DCB-4E25-A7A2-D7C14F6BE9E4}" type="presParOf" srcId="{395C1C9C-D64A-4AD7-A9F2-A2F63CC48C24}" destId="{C9447599-BE6D-4F74-8B98-8A8466421C94}" srcOrd="0" destOrd="0" presId="urn:microsoft.com/office/officeart/2005/8/layout/vList3"/>
    <dgm:cxn modelId="{31E235CB-3807-46A3-A926-30F8E88D76B4}" type="presParOf" srcId="{395C1C9C-D64A-4AD7-A9F2-A2F63CC48C24}" destId="{84B303D2-AD11-4154-AF2E-D797E8F6933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290116" y="782"/>
          <a:ext cx="4155186" cy="974039"/>
        </a:xfrm>
        <a:prstGeom prst="homePlat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9524" tIns="175260" rIns="327152" bIns="175260" numCol="1" spcCol="1270" anchor="ctr" anchorCtr="0">
          <a:noAutofit/>
        </a:bodyPr>
        <a:lstStyle/>
        <a:p>
          <a:pPr marL="0" lvl="0" indent="0" algn="ctr" defTabSz="2044700">
            <a:lnSpc>
              <a:spcPct val="90000"/>
            </a:lnSpc>
            <a:spcBef>
              <a:spcPct val="0"/>
            </a:spcBef>
            <a:spcAft>
              <a:spcPct val="35000"/>
            </a:spcAft>
            <a:buNone/>
          </a:pPr>
          <a:r>
            <a:rPr lang="en-US" altLang="zh-CN" sz="4600" kern="1200" dirty="0">
              <a:latin typeface="Times New Roman" panose="02020603050405020304" pitchFamily="18" charset="0"/>
              <a:cs typeface="Times New Roman" panose="02020603050405020304" pitchFamily="18" charset="0"/>
            </a:rPr>
            <a:t>MLE</a:t>
          </a:r>
        </a:p>
      </dsp:txBody>
      <dsp:txXfrm rot="10800000">
        <a:off x="1533626" y="782"/>
        <a:ext cx="3911676" cy="974039"/>
      </dsp:txXfrm>
    </dsp:sp>
    <dsp:sp modelId="{0FAE4BC0-AC8E-4EE1-A809-020F0EF116F2}">
      <dsp:nvSpPr>
        <dsp:cNvPr id="0" name=""/>
        <dsp:cNvSpPr/>
      </dsp:nvSpPr>
      <dsp:spPr>
        <a:xfrm>
          <a:off x="803097" y="782"/>
          <a:ext cx="974039" cy="974039"/>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9E502B-4225-4901-8448-391FED6EF22B}">
      <dsp:nvSpPr>
        <dsp:cNvPr id="0" name=""/>
        <dsp:cNvSpPr/>
      </dsp:nvSpPr>
      <dsp:spPr>
        <a:xfrm rot="10800000">
          <a:off x="1290116" y="1265580"/>
          <a:ext cx="4155186" cy="974039"/>
        </a:xfrm>
        <a:prstGeom prst="homePlate">
          <a:avLst/>
        </a:prstGeom>
        <a:solidFill>
          <a:schemeClr val="accent1">
            <a:shade val="80000"/>
            <a:hueOff val="259810"/>
            <a:satOff val="-27698"/>
            <a:lumOff val="219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9524" tIns="175260" rIns="327152" bIns="175260" numCol="1" spcCol="1270" anchor="ctr" anchorCtr="0">
          <a:noAutofit/>
        </a:bodyPr>
        <a:lstStyle/>
        <a:p>
          <a:pPr marL="0" lvl="0" indent="0" algn="ctr" defTabSz="2044700">
            <a:lnSpc>
              <a:spcPct val="90000"/>
            </a:lnSpc>
            <a:spcBef>
              <a:spcPct val="0"/>
            </a:spcBef>
            <a:spcAft>
              <a:spcPct val="35000"/>
            </a:spcAft>
            <a:buNone/>
          </a:pPr>
          <a:r>
            <a:rPr lang="en-US" altLang="zh-CN" sz="4600" kern="1200" dirty="0">
              <a:latin typeface="Times New Roman" panose="02020603050405020304" pitchFamily="18" charset="0"/>
              <a:cs typeface="Times New Roman" panose="02020603050405020304" pitchFamily="18" charset="0"/>
            </a:rPr>
            <a:t>PCA</a:t>
          </a:r>
          <a:endParaRPr lang="zh-CN" altLang="en-US" sz="4600" kern="1200" dirty="0">
            <a:latin typeface="Times New Roman" panose="02020603050405020304" pitchFamily="18" charset="0"/>
            <a:cs typeface="Times New Roman" panose="02020603050405020304" pitchFamily="18" charset="0"/>
          </a:endParaRPr>
        </a:p>
      </dsp:txBody>
      <dsp:txXfrm rot="10800000">
        <a:off x="1533626" y="1265580"/>
        <a:ext cx="3911676" cy="974039"/>
      </dsp:txXfrm>
    </dsp:sp>
    <dsp:sp modelId="{AFC40D45-FBDC-4FB3-B2F5-33F2723290CC}">
      <dsp:nvSpPr>
        <dsp:cNvPr id="0" name=""/>
        <dsp:cNvSpPr/>
      </dsp:nvSpPr>
      <dsp:spPr>
        <a:xfrm>
          <a:off x="803097" y="1265580"/>
          <a:ext cx="974039" cy="974039"/>
        </a:xfrm>
        <a:prstGeom prst="ellipse">
          <a:avLst/>
        </a:prstGeom>
        <a:solidFill>
          <a:schemeClr val="accent1">
            <a:tint val="50000"/>
            <a:hueOff val="5627"/>
            <a:satOff val="-284"/>
            <a:lumOff val="809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303D2-AD11-4154-AF2E-D797E8F69334}">
      <dsp:nvSpPr>
        <dsp:cNvPr id="0" name=""/>
        <dsp:cNvSpPr/>
      </dsp:nvSpPr>
      <dsp:spPr>
        <a:xfrm rot="10800000">
          <a:off x="1290116" y="2530377"/>
          <a:ext cx="4155186" cy="974039"/>
        </a:xfrm>
        <a:prstGeom prst="homePlate">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9524" tIns="175260" rIns="327152" bIns="175260" numCol="1" spcCol="1270" anchor="ctr" anchorCtr="0">
          <a:noAutofit/>
        </a:bodyPr>
        <a:lstStyle/>
        <a:p>
          <a:pPr marL="0" lvl="0" indent="0" algn="ctr" defTabSz="2044700">
            <a:lnSpc>
              <a:spcPct val="90000"/>
            </a:lnSpc>
            <a:spcBef>
              <a:spcPct val="0"/>
            </a:spcBef>
            <a:spcAft>
              <a:spcPct val="35000"/>
            </a:spcAft>
            <a:buNone/>
          </a:pPr>
          <a:r>
            <a:rPr lang="en-US" altLang="zh-CN" sz="4600" kern="1200" dirty="0">
              <a:latin typeface="Times New Roman" panose="02020603050405020304" pitchFamily="18" charset="0"/>
              <a:cs typeface="Times New Roman" panose="02020603050405020304" pitchFamily="18" charset="0"/>
            </a:rPr>
            <a:t>Value at Risk</a:t>
          </a:r>
          <a:endParaRPr lang="zh-CN" altLang="zh-CN" sz="4600" kern="1200" dirty="0">
            <a:latin typeface="Times New Roman" panose="02020603050405020304" pitchFamily="18" charset="0"/>
            <a:cs typeface="Times New Roman" panose="02020603050405020304" pitchFamily="18" charset="0"/>
          </a:endParaRPr>
        </a:p>
      </dsp:txBody>
      <dsp:txXfrm rot="10800000">
        <a:off x="1533626" y="2530377"/>
        <a:ext cx="3911676" cy="974039"/>
      </dsp:txXfrm>
    </dsp:sp>
    <dsp:sp modelId="{C9447599-BE6D-4F74-8B98-8A8466421C94}">
      <dsp:nvSpPr>
        <dsp:cNvPr id="0" name=""/>
        <dsp:cNvSpPr/>
      </dsp:nvSpPr>
      <dsp:spPr>
        <a:xfrm>
          <a:off x="803097" y="2530377"/>
          <a:ext cx="974039" cy="974039"/>
        </a:xfrm>
        <a:prstGeom prst="ellipse">
          <a:avLst/>
        </a:prstGeom>
        <a:solidFill>
          <a:schemeClr val="accent1">
            <a:tint val="50000"/>
            <a:hueOff val="11254"/>
            <a:satOff val="-568"/>
            <a:lumOff val="161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DBC24-53F4-489F-B23F-76E032443808}">
      <dsp:nvSpPr>
        <dsp:cNvPr id="0" name=""/>
        <dsp:cNvSpPr/>
      </dsp:nvSpPr>
      <dsp:spPr>
        <a:xfrm>
          <a:off x="2682239" y="1413"/>
          <a:ext cx="3017520" cy="933152"/>
        </a:xfrm>
        <a:prstGeom prst="roundRect">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1</a:t>
          </a:r>
          <a:r>
            <a:rPr lang="zh-CN" sz="2200" kern="1200"/>
            <a:t>）原理</a:t>
          </a:r>
        </a:p>
      </dsp:txBody>
      <dsp:txXfrm>
        <a:off x="2727792" y="46966"/>
        <a:ext cx="2926414" cy="842046"/>
      </dsp:txXfrm>
    </dsp:sp>
    <dsp:sp modelId="{8A688D03-EED6-4FD8-A32F-4B2A5B692B8D}">
      <dsp:nvSpPr>
        <dsp:cNvPr id="0" name=""/>
        <dsp:cNvSpPr/>
      </dsp:nvSpPr>
      <dsp:spPr>
        <a:xfrm>
          <a:off x="2682239" y="981223"/>
          <a:ext cx="3017520" cy="933152"/>
        </a:xfrm>
        <a:prstGeom prst="roundRect">
          <a:avLst/>
        </a:prstGeom>
        <a:solidFill>
          <a:schemeClr val="accent1">
            <a:shade val="80000"/>
            <a:hueOff val="259810"/>
            <a:satOff val="-27698"/>
            <a:lumOff val="219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2</a:t>
          </a:r>
          <a:r>
            <a:rPr lang="zh-CN" sz="2200" kern="1200"/>
            <a:t>）系数与方差的估计</a:t>
          </a:r>
        </a:p>
      </dsp:txBody>
      <dsp:txXfrm>
        <a:off x="2727792" y="1026776"/>
        <a:ext cx="2926414" cy="842046"/>
      </dsp:txXfrm>
    </dsp:sp>
    <dsp:sp modelId="{E57E9B0E-C84C-4593-85A2-C7B3E2FEA749}">
      <dsp:nvSpPr>
        <dsp:cNvPr id="0" name=""/>
        <dsp:cNvSpPr/>
      </dsp:nvSpPr>
      <dsp:spPr>
        <a:xfrm>
          <a:off x="2682239" y="1961033"/>
          <a:ext cx="3017520" cy="933152"/>
        </a:xfrm>
        <a:prstGeom prst="roundRect">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3</a:t>
          </a:r>
          <a:r>
            <a:rPr lang="zh-CN" sz="2200" kern="1200"/>
            <a:t>）三种检验方法</a:t>
          </a:r>
        </a:p>
      </dsp:txBody>
      <dsp:txXfrm>
        <a:off x="2727792" y="2006586"/>
        <a:ext cx="2926414" cy="842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290116" y="782"/>
          <a:ext cx="4155186" cy="974039"/>
        </a:xfrm>
        <a:prstGeom prst="homePlat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9524" tIns="175260" rIns="327152" bIns="175260" numCol="1" spcCol="1270" anchor="ctr" anchorCtr="0">
          <a:noAutofit/>
        </a:bodyPr>
        <a:lstStyle/>
        <a:p>
          <a:pPr marL="0" lvl="0" indent="0" algn="ctr" defTabSz="2044700">
            <a:lnSpc>
              <a:spcPct val="90000"/>
            </a:lnSpc>
            <a:spcBef>
              <a:spcPct val="0"/>
            </a:spcBef>
            <a:spcAft>
              <a:spcPct val="35000"/>
            </a:spcAft>
            <a:buNone/>
          </a:pPr>
          <a:r>
            <a:rPr lang="en-US" altLang="zh-CN" sz="4600" kern="1200" dirty="0">
              <a:latin typeface="Times New Roman" panose="02020603050405020304" pitchFamily="18" charset="0"/>
              <a:cs typeface="Times New Roman" panose="02020603050405020304" pitchFamily="18" charset="0"/>
            </a:rPr>
            <a:t>MLE</a:t>
          </a:r>
        </a:p>
      </dsp:txBody>
      <dsp:txXfrm rot="10800000">
        <a:off x="1533626" y="782"/>
        <a:ext cx="3911676" cy="974039"/>
      </dsp:txXfrm>
    </dsp:sp>
    <dsp:sp modelId="{0FAE4BC0-AC8E-4EE1-A809-020F0EF116F2}">
      <dsp:nvSpPr>
        <dsp:cNvPr id="0" name=""/>
        <dsp:cNvSpPr/>
      </dsp:nvSpPr>
      <dsp:spPr>
        <a:xfrm>
          <a:off x="803097" y="782"/>
          <a:ext cx="974039" cy="974039"/>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9E502B-4225-4901-8448-391FED6EF22B}">
      <dsp:nvSpPr>
        <dsp:cNvPr id="0" name=""/>
        <dsp:cNvSpPr/>
      </dsp:nvSpPr>
      <dsp:spPr>
        <a:xfrm rot="10800000">
          <a:off x="1290116" y="1265580"/>
          <a:ext cx="4155186" cy="974039"/>
        </a:xfrm>
        <a:prstGeom prst="homePlate">
          <a:avLst/>
        </a:prstGeom>
        <a:solidFill>
          <a:schemeClr val="accent1">
            <a:shade val="80000"/>
            <a:hueOff val="259810"/>
            <a:satOff val="-27698"/>
            <a:lumOff val="219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9524" tIns="175260" rIns="327152" bIns="175260" numCol="1" spcCol="1270" anchor="ctr" anchorCtr="0">
          <a:noAutofit/>
        </a:bodyPr>
        <a:lstStyle/>
        <a:p>
          <a:pPr marL="0" lvl="0" indent="0" algn="ctr" defTabSz="2044700">
            <a:lnSpc>
              <a:spcPct val="90000"/>
            </a:lnSpc>
            <a:spcBef>
              <a:spcPct val="0"/>
            </a:spcBef>
            <a:spcAft>
              <a:spcPct val="35000"/>
            </a:spcAft>
            <a:buNone/>
          </a:pPr>
          <a:r>
            <a:rPr lang="en-US" altLang="zh-CN" sz="4600" kern="1200" dirty="0">
              <a:solidFill>
                <a:srgbClr val="FFFF00"/>
              </a:solidFill>
              <a:latin typeface="Times New Roman" panose="02020603050405020304" pitchFamily="18" charset="0"/>
              <a:cs typeface="Times New Roman" panose="02020603050405020304" pitchFamily="18" charset="0"/>
            </a:rPr>
            <a:t>PCA</a:t>
          </a:r>
          <a:endParaRPr lang="zh-CN" altLang="en-US" sz="4600" kern="1200" dirty="0">
            <a:solidFill>
              <a:srgbClr val="FFFF00"/>
            </a:solidFill>
            <a:latin typeface="Times New Roman" panose="02020603050405020304" pitchFamily="18" charset="0"/>
            <a:cs typeface="Times New Roman" panose="02020603050405020304" pitchFamily="18" charset="0"/>
          </a:endParaRPr>
        </a:p>
      </dsp:txBody>
      <dsp:txXfrm rot="10800000">
        <a:off x="1533626" y="1265580"/>
        <a:ext cx="3911676" cy="974039"/>
      </dsp:txXfrm>
    </dsp:sp>
    <dsp:sp modelId="{AFC40D45-FBDC-4FB3-B2F5-33F2723290CC}">
      <dsp:nvSpPr>
        <dsp:cNvPr id="0" name=""/>
        <dsp:cNvSpPr/>
      </dsp:nvSpPr>
      <dsp:spPr>
        <a:xfrm>
          <a:off x="803097" y="1265580"/>
          <a:ext cx="974039" cy="974039"/>
        </a:xfrm>
        <a:prstGeom prst="ellipse">
          <a:avLst/>
        </a:prstGeom>
        <a:solidFill>
          <a:schemeClr val="accent1">
            <a:tint val="50000"/>
            <a:hueOff val="5627"/>
            <a:satOff val="-284"/>
            <a:lumOff val="809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303D2-AD11-4154-AF2E-D797E8F69334}">
      <dsp:nvSpPr>
        <dsp:cNvPr id="0" name=""/>
        <dsp:cNvSpPr/>
      </dsp:nvSpPr>
      <dsp:spPr>
        <a:xfrm rot="10800000">
          <a:off x="1290116" y="2530377"/>
          <a:ext cx="4155186" cy="974039"/>
        </a:xfrm>
        <a:prstGeom prst="homePlate">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9524" tIns="175260" rIns="327152" bIns="175260" numCol="1" spcCol="1270" anchor="ctr" anchorCtr="0">
          <a:noAutofit/>
        </a:bodyPr>
        <a:lstStyle/>
        <a:p>
          <a:pPr marL="0" lvl="0" indent="0" algn="ctr" defTabSz="2044700">
            <a:lnSpc>
              <a:spcPct val="90000"/>
            </a:lnSpc>
            <a:spcBef>
              <a:spcPct val="0"/>
            </a:spcBef>
            <a:spcAft>
              <a:spcPct val="35000"/>
            </a:spcAft>
            <a:buNone/>
          </a:pPr>
          <a:r>
            <a:rPr lang="en-US" altLang="zh-CN" sz="4600" kern="1200" dirty="0">
              <a:latin typeface="Times New Roman" panose="02020603050405020304" pitchFamily="18" charset="0"/>
              <a:cs typeface="Times New Roman" panose="02020603050405020304" pitchFamily="18" charset="0"/>
            </a:rPr>
            <a:t>Value at Risk</a:t>
          </a:r>
          <a:endParaRPr lang="zh-CN" altLang="zh-CN" sz="4600" kern="1200" dirty="0">
            <a:latin typeface="Times New Roman" panose="02020603050405020304" pitchFamily="18" charset="0"/>
            <a:cs typeface="Times New Roman" panose="02020603050405020304" pitchFamily="18" charset="0"/>
          </a:endParaRPr>
        </a:p>
      </dsp:txBody>
      <dsp:txXfrm rot="10800000">
        <a:off x="1533626" y="2530377"/>
        <a:ext cx="3911676" cy="974039"/>
      </dsp:txXfrm>
    </dsp:sp>
    <dsp:sp modelId="{C9447599-BE6D-4F74-8B98-8A8466421C94}">
      <dsp:nvSpPr>
        <dsp:cNvPr id="0" name=""/>
        <dsp:cNvSpPr/>
      </dsp:nvSpPr>
      <dsp:spPr>
        <a:xfrm>
          <a:off x="803097" y="2530377"/>
          <a:ext cx="974039" cy="974039"/>
        </a:xfrm>
        <a:prstGeom prst="ellipse">
          <a:avLst/>
        </a:prstGeom>
        <a:solidFill>
          <a:schemeClr val="accent1">
            <a:tint val="50000"/>
            <a:hueOff val="11254"/>
            <a:satOff val="-568"/>
            <a:lumOff val="161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290116" y="782"/>
          <a:ext cx="4155186" cy="974039"/>
        </a:xfrm>
        <a:prstGeom prst="homePlat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9524" tIns="175260" rIns="327152" bIns="175260" numCol="1" spcCol="1270" anchor="ctr" anchorCtr="0">
          <a:noAutofit/>
        </a:bodyPr>
        <a:lstStyle/>
        <a:p>
          <a:pPr marL="0" lvl="0" indent="0" algn="ctr" defTabSz="2044700">
            <a:lnSpc>
              <a:spcPct val="90000"/>
            </a:lnSpc>
            <a:spcBef>
              <a:spcPct val="0"/>
            </a:spcBef>
            <a:spcAft>
              <a:spcPct val="35000"/>
            </a:spcAft>
            <a:buNone/>
          </a:pPr>
          <a:r>
            <a:rPr lang="en-US" altLang="zh-CN" sz="4600" kern="1200" dirty="0">
              <a:latin typeface="Times New Roman" panose="02020603050405020304" pitchFamily="18" charset="0"/>
              <a:cs typeface="Times New Roman" panose="02020603050405020304" pitchFamily="18" charset="0"/>
            </a:rPr>
            <a:t>MLE</a:t>
          </a:r>
        </a:p>
      </dsp:txBody>
      <dsp:txXfrm rot="10800000">
        <a:off x="1533626" y="782"/>
        <a:ext cx="3911676" cy="974039"/>
      </dsp:txXfrm>
    </dsp:sp>
    <dsp:sp modelId="{0FAE4BC0-AC8E-4EE1-A809-020F0EF116F2}">
      <dsp:nvSpPr>
        <dsp:cNvPr id="0" name=""/>
        <dsp:cNvSpPr/>
      </dsp:nvSpPr>
      <dsp:spPr>
        <a:xfrm>
          <a:off x="803097" y="782"/>
          <a:ext cx="974039" cy="974039"/>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9E502B-4225-4901-8448-391FED6EF22B}">
      <dsp:nvSpPr>
        <dsp:cNvPr id="0" name=""/>
        <dsp:cNvSpPr/>
      </dsp:nvSpPr>
      <dsp:spPr>
        <a:xfrm rot="10800000">
          <a:off x="1290116" y="1265580"/>
          <a:ext cx="4155186" cy="974039"/>
        </a:xfrm>
        <a:prstGeom prst="homePlate">
          <a:avLst/>
        </a:prstGeom>
        <a:solidFill>
          <a:schemeClr val="accent1">
            <a:shade val="80000"/>
            <a:hueOff val="259810"/>
            <a:satOff val="-27698"/>
            <a:lumOff val="219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9524" tIns="175260" rIns="327152" bIns="175260" numCol="1" spcCol="1270" anchor="ctr" anchorCtr="0">
          <a:noAutofit/>
        </a:bodyPr>
        <a:lstStyle/>
        <a:p>
          <a:pPr marL="0" lvl="0" indent="0" algn="ctr" defTabSz="2044700">
            <a:lnSpc>
              <a:spcPct val="90000"/>
            </a:lnSpc>
            <a:spcBef>
              <a:spcPct val="0"/>
            </a:spcBef>
            <a:spcAft>
              <a:spcPct val="35000"/>
            </a:spcAft>
            <a:buNone/>
          </a:pPr>
          <a:r>
            <a:rPr lang="en-US" altLang="zh-CN" sz="4600" kern="1200" dirty="0">
              <a:latin typeface="Times New Roman" panose="02020603050405020304" pitchFamily="18" charset="0"/>
              <a:cs typeface="Times New Roman" panose="02020603050405020304" pitchFamily="18" charset="0"/>
            </a:rPr>
            <a:t>PCA</a:t>
          </a:r>
          <a:endParaRPr lang="zh-CN" altLang="en-US" sz="4600" kern="1200" dirty="0">
            <a:latin typeface="Times New Roman" panose="02020603050405020304" pitchFamily="18" charset="0"/>
            <a:cs typeface="Times New Roman" panose="02020603050405020304" pitchFamily="18" charset="0"/>
          </a:endParaRPr>
        </a:p>
      </dsp:txBody>
      <dsp:txXfrm rot="10800000">
        <a:off x="1533626" y="1265580"/>
        <a:ext cx="3911676" cy="974039"/>
      </dsp:txXfrm>
    </dsp:sp>
    <dsp:sp modelId="{AFC40D45-FBDC-4FB3-B2F5-33F2723290CC}">
      <dsp:nvSpPr>
        <dsp:cNvPr id="0" name=""/>
        <dsp:cNvSpPr/>
      </dsp:nvSpPr>
      <dsp:spPr>
        <a:xfrm>
          <a:off x="803097" y="1265580"/>
          <a:ext cx="974039" cy="974039"/>
        </a:xfrm>
        <a:prstGeom prst="ellipse">
          <a:avLst/>
        </a:prstGeom>
        <a:solidFill>
          <a:schemeClr val="accent1">
            <a:tint val="50000"/>
            <a:hueOff val="5627"/>
            <a:satOff val="-284"/>
            <a:lumOff val="809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303D2-AD11-4154-AF2E-D797E8F69334}">
      <dsp:nvSpPr>
        <dsp:cNvPr id="0" name=""/>
        <dsp:cNvSpPr/>
      </dsp:nvSpPr>
      <dsp:spPr>
        <a:xfrm rot="10800000">
          <a:off x="1290116" y="2530377"/>
          <a:ext cx="4155186" cy="974039"/>
        </a:xfrm>
        <a:prstGeom prst="homePlate">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9524" tIns="175260" rIns="327152" bIns="175260" numCol="1" spcCol="1270" anchor="ctr" anchorCtr="0">
          <a:noAutofit/>
        </a:bodyPr>
        <a:lstStyle/>
        <a:p>
          <a:pPr marL="0" lvl="0" indent="0" algn="ctr" defTabSz="2044700">
            <a:lnSpc>
              <a:spcPct val="90000"/>
            </a:lnSpc>
            <a:spcBef>
              <a:spcPct val="0"/>
            </a:spcBef>
            <a:spcAft>
              <a:spcPct val="35000"/>
            </a:spcAft>
            <a:buNone/>
          </a:pPr>
          <a:r>
            <a:rPr lang="en-US" altLang="zh-CN" sz="4600" kern="1200" dirty="0">
              <a:solidFill>
                <a:srgbClr val="FFFF00"/>
              </a:solidFill>
              <a:latin typeface="Times New Roman" panose="02020603050405020304" pitchFamily="18" charset="0"/>
              <a:cs typeface="Times New Roman" panose="02020603050405020304" pitchFamily="18" charset="0"/>
            </a:rPr>
            <a:t>Value at Risk</a:t>
          </a:r>
          <a:endParaRPr lang="zh-CN" altLang="zh-CN" sz="4600" kern="1200" dirty="0">
            <a:solidFill>
              <a:srgbClr val="FFFF00"/>
            </a:solidFill>
            <a:latin typeface="Times New Roman" panose="02020603050405020304" pitchFamily="18" charset="0"/>
            <a:cs typeface="Times New Roman" panose="02020603050405020304" pitchFamily="18" charset="0"/>
          </a:endParaRPr>
        </a:p>
      </dsp:txBody>
      <dsp:txXfrm rot="10800000">
        <a:off x="1533626" y="2530377"/>
        <a:ext cx="3911676" cy="974039"/>
      </dsp:txXfrm>
    </dsp:sp>
    <dsp:sp modelId="{C9447599-BE6D-4F74-8B98-8A8466421C94}">
      <dsp:nvSpPr>
        <dsp:cNvPr id="0" name=""/>
        <dsp:cNvSpPr/>
      </dsp:nvSpPr>
      <dsp:spPr>
        <a:xfrm>
          <a:off x="803097" y="2530377"/>
          <a:ext cx="974039" cy="974039"/>
        </a:xfrm>
        <a:prstGeom prst="ellipse">
          <a:avLst/>
        </a:prstGeom>
        <a:solidFill>
          <a:schemeClr val="accent1">
            <a:tint val="50000"/>
            <a:hueOff val="11254"/>
            <a:satOff val="-568"/>
            <a:lumOff val="161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70022B2-33E1-40B9-B46F-828D6595E5F5}"/>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dirty="0"/>
          </a:p>
        </p:txBody>
      </p:sp>
      <p:sp>
        <p:nvSpPr>
          <p:cNvPr id="49155" name="Rectangle 3">
            <a:extLst>
              <a:ext uri="{FF2B5EF4-FFF2-40B4-BE49-F238E27FC236}">
                <a16:creationId xmlns:a16="http://schemas.microsoft.com/office/drawing/2014/main" id="{6464BBDC-DDEF-46D3-BC98-2793589A4F7F}"/>
              </a:ext>
            </a:extLst>
          </p:cNvPr>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dirty="0"/>
          </a:p>
        </p:txBody>
      </p:sp>
      <p:sp>
        <p:nvSpPr>
          <p:cNvPr id="49156" name="Rectangle 4">
            <a:extLst>
              <a:ext uri="{FF2B5EF4-FFF2-40B4-BE49-F238E27FC236}">
                <a16:creationId xmlns:a16="http://schemas.microsoft.com/office/drawing/2014/main" id="{40EB7707-39E5-44DF-AA09-AEC4FE0B3208}"/>
              </a:ext>
            </a:extLst>
          </p:cNvPr>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dirty="0"/>
          </a:p>
        </p:txBody>
      </p:sp>
      <p:sp>
        <p:nvSpPr>
          <p:cNvPr id="49157" name="Rectangle 5">
            <a:extLst>
              <a:ext uri="{FF2B5EF4-FFF2-40B4-BE49-F238E27FC236}">
                <a16:creationId xmlns:a16="http://schemas.microsoft.com/office/drawing/2014/main" id="{71ADF1EE-756D-4F24-9227-1852EE6018D1}"/>
              </a:ext>
            </a:extLst>
          </p:cNvPr>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4A90A7BE-154C-48F2-94A6-0CFCF5F608A5}" type="slidenum">
              <a:rPr lang="en-US" altLang="zh-CN"/>
              <a:pPr>
                <a:defRPr/>
              </a:pPr>
              <a:t>‹#›</a:t>
            </a:fld>
            <a:endParaRPr lang="en-US" altLang="zh-C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2E6666B-0090-4817-8934-E26DD62E3E0D}"/>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dirty="0"/>
          </a:p>
        </p:txBody>
      </p:sp>
      <p:sp>
        <p:nvSpPr>
          <p:cNvPr id="35843" name="Rectangle 3">
            <a:extLst>
              <a:ext uri="{FF2B5EF4-FFF2-40B4-BE49-F238E27FC236}">
                <a16:creationId xmlns:a16="http://schemas.microsoft.com/office/drawing/2014/main" id="{908E5968-8C19-4398-A29A-A033E166BC34}"/>
              </a:ext>
            </a:extLst>
          </p:cNvPr>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dirty="0"/>
          </a:p>
        </p:txBody>
      </p:sp>
      <p:sp>
        <p:nvSpPr>
          <p:cNvPr id="13316" name="Rectangle 4">
            <a:extLst>
              <a:ext uri="{FF2B5EF4-FFF2-40B4-BE49-F238E27FC236}">
                <a16:creationId xmlns:a16="http://schemas.microsoft.com/office/drawing/2014/main" id="{63F4ADD7-99D7-4CC6-AEDD-99708FF3AEBC}"/>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a:extLst>
              <a:ext uri="{FF2B5EF4-FFF2-40B4-BE49-F238E27FC236}">
                <a16:creationId xmlns:a16="http://schemas.microsoft.com/office/drawing/2014/main" id="{0B8B298C-4E44-4304-8DBB-5C4649848B4E}"/>
              </a:ext>
            </a:extLst>
          </p:cNvPr>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a:extLst>
              <a:ext uri="{FF2B5EF4-FFF2-40B4-BE49-F238E27FC236}">
                <a16:creationId xmlns:a16="http://schemas.microsoft.com/office/drawing/2014/main" id="{B168322D-279D-490F-829D-EEF6A33EA8BE}"/>
              </a:ext>
            </a:extLst>
          </p:cNvPr>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dirty="0"/>
          </a:p>
        </p:txBody>
      </p:sp>
      <p:sp>
        <p:nvSpPr>
          <p:cNvPr id="35847" name="Rectangle 7">
            <a:extLst>
              <a:ext uri="{FF2B5EF4-FFF2-40B4-BE49-F238E27FC236}">
                <a16:creationId xmlns:a16="http://schemas.microsoft.com/office/drawing/2014/main" id="{7F1106D8-4120-4E9C-95AA-EB5D940E6FFE}"/>
              </a:ext>
            </a:extLst>
          </p:cNvPr>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r>
              <a:rPr lang="en-US" altLang="zh-CN" dirty="0"/>
              <a:t>3.</a:t>
            </a:r>
            <a:fld id="{04E07B0F-2993-4E3B-9ACD-E1A42C526BB1}"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0</a:t>
            </a:fld>
            <a:endParaRPr lang="en-US" altLang="zh-CN"/>
          </a:p>
        </p:txBody>
      </p:sp>
    </p:spTree>
    <p:extLst>
      <p:ext uri="{BB962C8B-B14F-4D97-AF65-F5344CB8AC3E}">
        <p14:creationId xmlns:p14="http://schemas.microsoft.com/office/powerpoint/2010/main" val="2668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10</a:t>
            </a:fld>
            <a:endParaRPr lang="zh-CN" altLang="en-US"/>
          </a:p>
        </p:txBody>
      </p:sp>
    </p:spTree>
    <p:extLst>
      <p:ext uri="{BB962C8B-B14F-4D97-AF65-F5344CB8AC3E}">
        <p14:creationId xmlns:p14="http://schemas.microsoft.com/office/powerpoint/2010/main" val="408109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11</a:t>
            </a:fld>
            <a:endParaRPr lang="zh-CN" altLang="en-US"/>
          </a:p>
        </p:txBody>
      </p:sp>
    </p:spTree>
    <p:extLst>
      <p:ext uri="{BB962C8B-B14F-4D97-AF65-F5344CB8AC3E}">
        <p14:creationId xmlns:p14="http://schemas.microsoft.com/office/powerpoint/2010/main" val="573874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12</a:t>
            </a:fld>
            <a:endParaRPr lang="zh-CN" altLang="en-US"/>
          </a:p>
        </p:txBody>
      </p:sp>
    </p:spTree>
    <p:extLst>
      <p:ext uri="{BB962C8B-B14F-4D97-AF65-F5344CB8AC3E}">
        <p14:creationId xmlns:p14="http://schemas.microsoft.com/office/powerpoint/2010/main" val="425347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13</a:t>
            </a:fld>
            <a:endParaRPr lang="zh-CN" altLang="en-US"/>
          </a:p>
        </p:txBody>
      </p:sp>
    </p:spTree>
    <p:extLst>
      <p:ext uri="{BB962C8B-B14F-4D97-AF65-F5344CB8AC3E}">
        <p14:creationId xmlns:p14="http://schemas.microsoft.com/office/powerpoint/2010/main" val="485988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15</a:t>
            </a:fld>
            <a:endParaRPr lang="zh-CN" altLang="en-US"/>
          </a:p>
        </p:txBody>
      </p:sp>
    </p:spTree>
    <p:extLst>
      <p:ext uri="{BB962C8B-B14F-4D97-AF65-F5344CB8AC3E}">
        <p14:creationId xmlns:p14="http://schemas.microsoft.com/office/powerpoint/2010/main" val="2399313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16</a:t>
            </a:fld>
            <a:endParaRPr lang="zh-CN" altLang="en-US"/>
          </a:p>
        </p:txBody>
      </p:sp>
    </p:spTree>
    <p:extLst>
      <p:ext uri="{BB962C8B-B14F-4D97-AF65-F5344CB8AC3E}">
        <p14:creationId xmlns:p14="http://schemas.microsoft.com/office/powerpoint/2010/main" val="2071080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https://mp.weixin.qq.com/s?__biz=MzI1MjQ2OTQ3Ng==&amp;mid=2247501654&amp;idx=1&amp;sn=3007e88d240b2ec224dc7e72aac9bce6&amp;chksm=e9e1ceddde9647cbafb19db96f2711ded7d7df9579b0d8a575d53adb15cd59957dec22a33e72&amp;scene=27</a:t>
            </a:r>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17</a:t>
            </a:fld>
            <a:endParaRPr lang="zh-CN" altLang="en-US"/>
          </a:p>
        </p:txBody>
      </p:sp>
    </p:spTree>
    <p:extLst>
      <p:ext uri="{BB962C8B-B14F-4D97-AF65-F5344CB8AC3E}">
        <p14:creationId xmlns:p14="http://schemas.microsoft.com/office/powerpoint/2010/main" val="272009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18</a:t>
            </a:fld>
            <a:endParaRPr lang="zh-CN" altLang="en-US"/>
          </a:p>
        </p:txBody>
      </p:sp>
    </p:spTree>
    <p:extLst>
      <p:ext uri="{BB962C8B-B14F-4D97-AF65-F5344CB8AC3E}">
        <p14:creationId xmlns:p14="http://schemas.microsoft.com/office/powerpoint/2010/main" val="2695285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19</a:t>
            </a:fld>
            <a:endParaRPr lang="zh-CN" altLang="en-US"/>
          </a:p>
        </p:txBody>
      </p:sp>
    </p:spTree>
    <p:extLst>
      <p:ext uri="{BB962C8B-B14F-4D97-AF65-F5344CB8AC3E}">
        <p14:creationId xmlns:p14="http://schemas.microsoft.com/office/powerpoint/2010/main" val="2689088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20</a:t>
            </a:fld>
            <a:endParaRPr lang="zh-CN" altLang="en-US"/>
          </a:p>
        </p:txBody>
      </p:sp>
    </p:spTree>
    <p:extLst>
      <p:ext uri="{BB962C8B-B14F-4D97-AF65-F5344CB8AC3E}">
        <p14:creationId xmlns:p14="http://schemas.microsoft.com/office/powerpoint/2010/main" val="2719164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2</a:t>
            </a:fld>
            <a:endParaRPr lang="zh-CN" altLang="en-US"/>
          </a:p>
        </p:txBody>
      </p:sp>
    </p:spTree>
    <p:extLst>
      <p:ext uri="{BB962C8B-B14F-4D97-AF65-F5344CB8AC3E}">
        <p14:creationId xmlns:p14="http://schemas.microsoft.com/office/powerpoint/2010/main" val="1531904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21</a:t>
            </a:fld>
            <a:endParaRPr lang="zh-CN" altLang="en-US"/>
          </a:p>
        </p:txBody>
      </p:sp>
    </p:spTree>
    <p:extLst>
      <p:ext uri="{BB962C8B-B14F-4D97-AF65-F5344CB8AC3E}">
        <p14:creationId xmlns:p14="http://schemas.microsoft.com/office/powerpoint/2010/main" val="1050159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22</a:t>
            </a:fld>
            <a:endParaRPr lang="en-US" altLang="zh-CN" dirty="0"/>
          </a:p>
        </p:txBody>
      </p:sp>
    </p:spTree>
    <p:extLst>
      <p:ext uri="{BB962C8B-B14F-4D97-AF65-F5344CB8AC3E}">
        <p14:creationId xmlns:p14="http://schemas.microsoft.com/office/powerpoint/2010/main" val="2764948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23</a:t>
            </a:fld>
            <a:endParaRPr lang="en-US" altLang="zh-CN" dirty="0"/>
          </a:p>
        </p:txBody>
      </p:sp>
    </p:spTree>
    <p:extLst>
      <p:ext uri="{BB962C8B-B14F-4D97-AF65-F5344CB8AC3E}">
        <p14:creationId xmlns:p14="http://schemas.microsoft.com/office/powerpoint/2010/main" val="1642337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24</a:t>
            </a:fld>
            <a:endParaRPr lang="en-US" altLang="zh-CN" dirty="0"/>
          </a:p>
        </p:txBody>
      </p:sp>
    </p:spTree>
    <p:extLst>
      <p:ext uri="{BB962C8B-B14F-4D97-AF65-F5344CB8AC3E}">
        <p14:creationId xmlns:p14="http://schemas.microsoft.com/office/powerpoint/2010/main" val="1206563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25</a:t>
            </a:fld>
            <a:endParaRPr lang="en-US" altLang="zh-CN" dirty="0"/>
          </a:p>
        </p:txBody>
      </p:sp>
    </p:spTree>
    <p:extLst>
      <p:ext uri="{BB962C8B-B14F-4D97-AF65-F5344CB8AC3E}">
        <p14:creationId xmlns:p14="http://schemas.microsoft.com/office/powerpoint/2010/main" val="3758330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26</a:t>
            </a:fld>
            <a:endParaRPr lang="en-US" altLang="zh-CN" dirty="0"/>
          </a:p>
        </p:txBody>
      </p:sp>
    </p:spTree>
    <p:extLst>
      <p:ext uri="{BB962C8B-B14F-4D97-AF65-F5344CB8AC3E}">
        <p14:creationId xmlns:p14="http://schemas.microsoft.com/office/powerpoint/2010/main" val="2036005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27</a:t>
            </a:fld>
            <a:endParaRPr lang="en-US" altLang="zh-CN" dirty="0"/>
          </a:p>
        </p:txBody>
      </p:sp>
    </p:spTree>
    <p:extLst>
      <p:ext uri="{BB962C8B-B14F-4D97-AF65-F5344CB8AC3E}">
        <p14:creationId xmlns:p14="http://schemas.microsoft.com/office/powerpoint/2010/main" val="59104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28</a:t>
            </a:fld>
            <a:endParaRPr lang="en-US" altLang="zh-CN" dirty="0"/>
          </a:p>
        </p:txBody>
      </p:sp>
    </p:spTree>
    <p:extLst>
      <p:ext uri="{BB962C8B-B14F-4D97-AF65-F5344CB8AC3E}">
        <p14:creationId xmlns:p14="http://schemas.microsoft.com/office/powerpoint/2010/main" val="832712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29</a:t>
            </a:fld>
            <a:endParaRPr lang="en-US" altLang="zh-CN" dirty="0"/>
          </a:p>
        </p:txBody>
      </p:sp>
    </p:spTree>
    <p:extLst>
      <p:ext uri="{BB962C8B-B14F-4D97-AF65-F5344CB8AC3E}">
        <p14:creationId xmlns:p14="http://schemas.microsoft.com/office/powerpoint/2010/main" val="1046674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30</a:t>
            </a:fld>
            <a:endParaRPr lang="en-US" altLang="zh-CN" dirty="0"/>
          </a:p>
        </p:txBody>
      </p:sp>
    </p:spTree>
    <p:extLst>
      <p:ext uri="{BB962C8B-B14F-4D97-AF65-F5344CB8AC3E}">
        <p14:creationId xmlns:p14="http://schemas.microsoft.com/office/powerpoint/2010/main" val="49167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3</a:t>
            </a:fld>
            <a:endParaRPr lang="zh-CN" altLang="en-US"/>
          </a:p>
        </p:txBody>
      </p:sp>
    </p:spTree>
    <p:extLst>
      <p:ext uri="{BB962C8B-B14F-4D97-AF65-F5344CB8AC3E}">
        <p14:creationId xmlns:p14="http://schemas.microsoft.com/office/powerpoint/2010/main" val="3157135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32</a:t>
            </a:fld>
            <a:endParaRPr lang="zh-CN" altLang="en-US"/>
          </a:p>
        </p:txBody>
      </p:sp>
    </p:spTree>
    <p:extLst>
      <p:ext uri="{BB962C8B-B14F-4D97-AF65-F5344CB8AC3E}">
        <p14:creationId xmlns:p14="http://schemas.microsoft.com/office/powerpoint/2010/main" val="2611969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33</a:t>
            </a:fld>
            <a:endParaRPr lang="zh-CN" altLang="en-US"/>
          </a:p>
        </p:txBody>
      </p:sp>
    </p:spTree>
    <p:extLst>
      <p:ext uri="{BB962C8B-B14F-4D97-AF65-F5344CB8AC3E}">
        <p14:creationId xmlns:p14="http://schemas.microsoft.com/office/powerpoint/2010/main" val="1917127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34</a:t>
            </a:fld>
            <a:endParaRPr lang="zh-CN" altLang="en-US"/>
          </a:p>
        </p:txBody>
      </p:sp>
    </p:spTree>
    <p:extLst>
      <p:ext uri="{BB962C8B-B14F-4D97-AF65-F5344CB8AC3E}">
        <p14:creationId xmlns:p14="http://schemas.microsoft.com/office/powerpoint/2010/main" val="9374521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35</a:t>
            </a:fld>
            <a:endParaRPr lang="zh-CN" altLang="en-US"/>
          </a:p>
        </p:txBody>
      </p:sp>
    </p:spTree>
    <p:extLst>
      <p:ext uri="{BB962C8B-B14F-4D97-AF65-F5344CB8AC3E}">
        <p14:creationId xmlns:p14="http://schemas.microsoft.com/office/powerpoint/2010/main" val="799512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36</a:t>
            </a:fld>
            <a:endParaRPr lang="zh-CN" altLang="en-US"/>
          </a:p>
        </p:txBody>
      </p:sp>
    </p:spTree>
    <p:extLst>
      <p:ext uri="{BB962C8B-B14F-4D97-AF65-F5344CB8AC3E}">
        <p14:creationId xmlns:p14="http://schemas.microsoft.com/office/powerpoint/2010/main" val="3058598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37</a:t>
            </a:fld>
            <a:endParaRPr lang="zh-CN" altLang="en-US"/>
          </a:p>
        </p:txBody>
      </p:sp>
    </p:spTree>
    <p:extLst>
      <p:ext uri="{BB962C8B-B14F-4D97-AF65-F5344CB8AC3E}">
        <p14:creationId xmlns:p14="http://schemas.microsoft.com/office/powerpoint/2010/main" val="2688547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4</a:t>
            </a:fld>
            <a:endParaRPr lang="zh-CN" altLang="en-US"/>
          </a:p>
        </p:txBody>
      </p:sp>
    </p:spTree>
    <p:extLst>
      <p:ext uri="{BB962C8B-B14F-4D97-AF65-F5344CB8AC3E}">
        <p14:creationId xmlns:p14="http://schemas.microsoft.com/office/powerpoint/2010/main" val="1525769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5</a:t>
            </a:fld>
            <a:endParaRPr lang="zh-CN" altLang="en-US"/>
          </a:p>
        </p:txBody>
      </p:sp>
    </p:spTree>
    <p:extLst>
      <p:ext uri="{BB962C8B-B14F-4D97-AF65-F5344CB8AC3E}">
        <p14:creationId xmlns:p14="http://schemas.microsoft.com/office/powerpoint/2010/main" val="93908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6</a:t>
            </a:fld>
            <a:endParaRPr lang="zh-CN" altLang="en-US"/>
          </a:p>
        </p:txBody>
      </p:sp>
    </p:spTree>
    <p:extLst>
      <p:ext uri="{BB962C8B-B14F-4D97-AF65-F5344CB8AC3E}">
        <p14:creationId xmlns:p14="http://schemas.microsoft.com/office/powerpoint/2010/main" val="3820449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7</a:t>
            </a:fld>
            <a:endParaRPr lang="zh-CN" altLang="en-US"/>
          </a:p>
        </p:txBody>
      </p:sp>
    </p:spTree>
    <p:extLst>
      <p:ext uri="{BB962C8B-B14F-4D97-AF65-F5344CB8AC3E}">
        <p14:creationId xmlns:p14="http://schemas.microsoft.com/office/powerpoint/2010/main" val="283667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8</a:t>
            </a:fld>
            <a:endParaRPr lang="zh-CN" altLang="en-US"/>
          </a:p>
        </p:txBody>
      </p:sp>
    </p:spTree>
    <p:extLst>
      <p:ext uri="{BB962C8B-B14F-4D97-AF65-F5344CB8AC3E}">
        <p14:creationId xmlns:p14="http://schemas.microsoft.com/office/powerpoint/2010/main" val="2615409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9</a:t>
            </a:fld>
            <a:endParaRPr lang="zh-CN" altLang="en-US"/>
          </a:p>
        </p:txBody>
      </p:sp>
    </p:spTree>
    <p:extLst>
      <p:ext uri="{BB962C8B-B14F-4D97-AF65-F5344CB8AC3E}">
        <p14:creationId xmlns:p14="http://schemas.microsoft.com/office/powerpoint/2010/main" val="420141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25F7B9FC-308E-4EED-9694-8B2B9679C5B0}"/>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21C3027A-9D2A-4BAA-B239-0E139D761A87}"/>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21C69A76-E36E-4204-9E49-1B39B5CE26EC}"/>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424770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650580F-0FC5-421C-A7AF-81B61797A63F}"/>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6474D72B-D1D2-4DF4-AD82-9F101AC919D3}"/>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1C0081DD-3C85-49CA-8FC1-4AE4D916DF1D}"/>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402456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274638"/>
            <a:ext cx="1817687"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0" y="274638"/>
            <a:ext cx="5300663"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9E026F2-B38B-417F-B5E2-5A5BCFD1B936}"/>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5C17661E-E36A-4BA9-B0E2-E55CE737F671}"/>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B360FF63-5223-4F16-AE77-48ED3081A2B1}"/>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183951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a:lstStyle/>
          <a:p>
            <a:pPr lvl="0"/>
            <a:endParaRPr lang="en-US" noProof="0" dirty="0"/>
          </a:p>
        </p:txBody>
      </p:sp>
      <p:sp>
        <p:nvSpPr>
          <p:cNvPr id="4" name="Rectangle 5">
            <a:extLst>
              <a:ext uri="{FF2B5EF4-FFF2-40B4-BE49-F238E27FC236}">
                <a16:creationId xmlns:a16="http://schemas.microsoft.com/office/drawing/2014/main" id="{10234B0B-D158-40A3-B3B1-ABBE9AFFADF1}"/>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69273FED-B8FD-4B98-BF96-3062E98F9AF3}"/>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83DC4A31-AB51-40B9-8A6E-A0576D4307E3}"/>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2131394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CBC056D-C482-4F14-9D39-D4D3D9CDD178}"/>
              </a:ext>
            </a:extLst>
          </p:cNvPr>
          <p:cNvSpPr/>
          <p:nvPr/>
        </p:nvSpPr>
        <p:spPr>
          <a:xfrm>
            <a:off x="447675" y="3086100"/>
            <a:ext cx="8240713" cy="3305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a:extLst>
              <a:ext uri="{FF2B5EF4-FFF2-40B4-BE49-F238E27FC236}">
                <a16:creationId xmlns:a16="http://schemas.microsoft.com/office/drawing/2014/main" id="{9D489756-2445-47DE-9EC0-EC2FF6EB2552}"/>
              </a:ext>
            </a:extLst>
          </p:cNvPr>
          <p:cNvSpPr>
            <a:spLocks noGrp="1"/>
          </p:cNvSpPr>
          <p:nvPr>
            <p:ph type="dt" sz="half" idx="10"/>
          </p:nvPr>
        </p:nvSpPr>
        <p:spPr/>
        <p:txBody>
          <a:bodyPr/>
          <a:lstStyle>
            <a:lvl1pPr>
              <a:defRPr>
                <a:solidFill>
                  <a:srgbClr val="9F296B"/>
                </a:solidFill>
              </a:defRPr>
            </a:lvl1pPr>
          </a:lstStyle>
          <a:p>
            <a:endParaRPr lang="en-US" altLang="zh-CN" dirty="0"/>
          </a:p>
        </p:txBody>
      </p:sp>
      <p:sp>
        <p:nvSpPr>
          <p:cNvPr id="6" name="Footer Placeholder 4">
            <a:extLst>
              <a:ext uri="{FF2B5EF4-FFF2-40B4-BE49-F238E27FC236}">
                <a16:creationId xmlns:a16="http://schemas.microsoft.com/office/drawing/2014/main" id="{CFF94A8D-9F81-4DFD-B7DF-82819DF1C8FA}"/>
              </a:ext>
            </a:extLst>
          </p:cNvPr>
          <p:cNvSpPr>
            <a:spLocks noGrp="1"/>
          </p:cNvSpPr>
          <p:nvPr>
            <p:ph type="ftr" sz="quarter" idx="11"/>
          </p:nvPr>
        </p:nvSpPr>
        <p:spPr/>
        <p:txBody>
          <a:bodyPr/>
          <a:lstStyle>
            <a:lvl1pPr>
              <a:defRPr>
                <a:solidFill>
                  <a:srgbClr val="9F296B"/>
                </a:solidFill>
              </a:defRPr>
            </a:lvl1pPr>
          </a:lstStyle>
          <a:p>
            <a:endParaRPr lang="en-US" altLang="zh-CN" dirty="0"/>
          </a:p>
        </p:txBody>
      </p:sp>
      <p:sp>
        <p:nvSpPr>
          <p:cNvPr id="7" name="Slide Number Placeholder 5">
            <a:extLst>
              <a:ext uri="{FF2B5EF4-FFF2-40B4-BE49-F238E27FC236}">
                <a16:creationId xmlns:a16="http://schemas.microsoft.com/office/drawing/2014/main" id="{50852E77-96DC-4E6A-B5D3-995509315A3D}"/>
              </a:ext>
            </a:extLst>
          </p:cNvPr>
          <p:cNvSpPr>
            <a:spLocks noGrp="1"/>
          </p:cNvSpPr>
          <p:nvPr>
            <p:ph type="sldNum" sz="quarter" idx="12"/>
          </p:nvPr>
        </p:nvSpPr>
        <p:spPr/>
        <p:txBody>
          <a:bodyPr/>
          <a:lstStyle>
            <a:lvl1pPr>
              <a:defRPr>
                <a:solidFill>
                  <a:srgbClr val="9F296B"/>
                </a:solidFill>
              </a:defRPr>
            </a:lvl1pPr>
          </a:lstStyle>
          <a:p>
            <a:endParaRPr lang="en-US" altLang="zh-CN" dirty="0"/>
          </a:p>
        </p:txBody>
      </p:sp>
    </p:spTree>
    <p:extLst>
      <p:ext uri="{BB962C8B-B14F-4D97-AF65-F5344CB8AC3E}">
        <p14:creationId xmlns:p14="http://schemas.microsoft.com/office/powerpoint/2010/main" val="1035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97792E0-192A-4AEA-9C90-E7D25F899B78}"/>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38D5E4BF-64A1-419B-8190-DBB43B89AD90}"/>
              </a:ext>
            </a:extLst>
          </p:cNvPr>
          <p:cNvSpPr>
            <a:spLocks noGrp="1"/>
          </p:cNvSpPr>
          <p:nvPr>
            <p:ph type="dt" sz="half" idx="10"/>
          </p:nvPr>
        </p:nvSpPr>
        <p:spPr/>
        <p:txBody>
          <a:bodyPr/>
          <a:lstStyle>
            <a:lvl1pPr>
              <a:defRPr/>
            </a:lvl1pPr>
          </a:lstStyle>
          <a:p>
            <a:endParaRPr lang="en-US" altLang="zh-CN" dirty="0"/>
          </a:p>
        </p:txBody>
      </p:sp>
      <p:sp>
        <p:nvSpPr>
          <p:cNvPr id="6" name="Footer Placeholder 4">
            <a:extLst>
              <a:ext uri="{FF2B5EF4-FFF2-40B4-BE49-F238E27FC236}">
                <a16:creationId xmlns:a16="http://schemas.microsoft.com/office/drawing/2014/main" id="{EFA38356-935C-4060-859C-5C3477FDAFF9}"/>
              </a:ext>
            </a:extLst>
          </p:cNvPr>
          <p:cNvSpPr>
            <a:spLocks noGrp="1"/>
          </p:cNvSpPr>
          <p:nvPr>
            <p:ph type="ftr" sz="quarter" idx="11"/>
          </p:nvPr>
        </p:nvSpPr>
        <p:spPr/>
        <p:txBody>
          <a:bodyPr/>
          <a:lstStyle>
            <a:lvl1pPr>
              <a:defRPr/>
            </a:lvl1pPr>
          </a:lstStyle>
          <a:p>
            <a:endParaRPr lang="en-US" altLang="zh-CN" dirty="0"/>
          </a:p>
        </p:txBody>
      </p:sp>
      <p:sp>
        <p:nvSpPr>
          <p:cNvPr id="7" name="Slide Number Placeholder 5">
            <a:extLst>
              <a:ext uri="{FF2B5EF4-FFF2-40B4-BE49-F238E27FC236}">
                <a16:creationId xmlns:a16="http://schemas.microsoft.com/office/drawing/2014/main" id="{F529659B-A8F4-4FE3-8859-CEC938650CA8}"/>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1531160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E00D5C6-FDE9-4532-81A1-180954C4C5EC}"/>
              </a:ext>
            </a:extLst>
          </p:cNvPr>
          <p:cNvSpPr>
            <a:spLocks noChangeAspect="1"/>
          </p:cNvSpPr>
          <p:nvPr/>
        </p:nvSpPr>
        <p:spPr>
          <a:xfrm>
            <a:off x="452438" y="5141913"/>
            <a:ext cx="8239125" cy="12588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Date Placeholder 3">
            <a:extLst>
              <a:ext uri="{FF2B5EF4-FFF2-40B4-BE49-F238E27FC236}">
                <a16:creationId xmlns:a16="http://schemas.microsoft.com/office/drawing/2014/main" id="{7107DC5A-AC3F-4700-9EAE-6B35D3AD93E0}"/>
              </a:ext>
            </a:extLst>
          </p:cNvPr>
          <p:cNvSpPr>
            <a:spLocks noGrp="1"/>
          </p:cNvSpPr>
          <p:nvPr>
            <p:ph type="dt" sz="half" idx="10"/>
          </p:nvPr>
        </p:nvSpPr>
        <p:spPr/>
        <p:txBody>
          <a:bodyPr/>
          <a:lstStyle>
            <a:lvl1pPr>
              <a:defRPr>
                <a:solidFill>
                  <a:srgbClr val="9F296B"/>
                </a:solidFill>
              </a:defRPr>
            </a:lvl1pPr>
          </a:lstStyle>
          <a:p>
            <a:endParaRPr lang="en-US" altLang="zh-CN" dirty="0"/>
          </a:p>
        </p:txBody>
      </p:sp>
      <p:sp>
        <p:nvSpPr>
          <p:cNvPr id="6" name="Footer Placeholder 4">
            <a:extLst>
              <a:ext uri="{FF2B5EF4-FFF2-40B4-BE49-F238E27FC236}">
                <a16:creationId xmlns:a16="http://schemas.microsoft.com/office/drawing/2014/main" id="{3AF94601-3CAE-4801-8348-A75F43152B85}"/>
              </a:ext>
            </a:extLst>
          </p:cNvPr>
          <p:cNvSpPr>
            <a:spLocks noGrp="1"/>
          </p:cNvSpPr>
          <p:nvPr>
            <p:ph type="ftr" sz="quarter" idx="11"/>
          </p:nvPr>
        </p:nvSpPr>
        <p:spPr/>
        <p:txBody>
          <a:bodyPr/>
          <a:lstStyle>
            <a:lvl1pPr>
              <a:defRPr>
                <a:solidFill>
                  <a:srgbClr val="9F296B"/>
                </a:solidFill>
              </a:defRPr>
            </a:lvl1pPr>
          </a:lstStyle>
          <a:p>
            <a:endParaRPr lang="en-US" altLang="zh-CN" dirty="0"/>
          </a:p>
        </p:txBody>
      </p:sp>
      <p:sp>
        <p:nvSpPr>
          <p:cNvPr id="7" name="Slide Number Placeholder 5">
            <a:extLst>
              <a:ext uri="{FF2B5EF4-FFF2-40B4-BE49-F238E27FC236}">
                <a16:creationId xmlns:a16="http://schemas.microsoft.com/office/drawing/2014/main" id="{D042C29D-6BA2-4B2C-B890-A1B30DCFD842}"/>
              </a:ext>
            </a:extLst>
          </p:cNvPr>
          <p:cNvSpPr>
            <a:spLocks noGrp="1"/>
          </p:cNvSpPr>
          <p:nvPr>
            <p:ph type="sldNum" sz="quarter" idx="12"/>
          </p:nvPr>
        </p:nvSpPr>
        <p:spPr/>
        <p:txBody>
          <a:bodyPr/>
          <a:lstStyle>
            <a:lvl1pPr>
              <a:defRPr>
                <a:solidFill>
                  <a:srgbClr val="9F296B"/>
                </a:solidFill>
              </a:defRPr>
            </a:lvl1pPr>
          </a:lstStyle>
          <a:p>
            <a:endParaRPr lang="en-US" altLang="zh-CN" dirty="0"/>
          </a:p>
        </p:txBody>
      </p:sp>
    </p:spTree>
    <p:extLst>
      <p:ext uri="{BB962C8B-B14F-4D97-AF65-F5344CB8AC3E}">
        <p14:creationId xmlns:p14="http://schemas.microsoft.com/office/powerpoint/2010/main" val="48210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914D0A-4D72-4CE8-8DAE-DBC3D03BC4F4}"/>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a:extLst>
              <a:ext uri="{FF2B5EF4-FFF2-40B4-BE49-F238E27FC236}">
                <a16:creationId xmlns:a16="http://schemas.microsoft.com/office/drawing/2014/main" id="{B82730E0-3ECD-4E39-A011-715DA6859831}"/>
              </a:ext>
            </a:extLst>
          </p:cNvPr>
          <p:cNvSpPr>
            <a:spLocks noGrp="1"/>
          </p:cNvSpPr>
          <p:nvPr>
            <p:ph type="dt" sz="half" idx="10"/>
          </p:nvPr>
        </p:nvSpPr>
        <p:spPr/>
        <p:txBody>
          <a:bodyPr/>
          <a:lstStyle>
            <a:lvl1pPr>
              <a:defRPr/>
            </a:lvl1pPr>
          </a:lstStyle>
          <a:p>
            <a:endParaRPr lang="en-US" altLang="zh-CN" dirty="0"/>
          </a:p>
        </p:txBody>
      </p:sp>
      <p:sp>
        <p:nvSpPr>
          <p:cNvPr id="7" name="Footer Placeholder 5">
            <a:extLst>
              <a:ext uri="{FF2B5EF4-FFF2-40B4-BE49-F238E27FC236}">
                <a16:creationId xmlns:a16="http://schemas.microsoft.com/office/drawing/2014/main" id="{5F562C41-65B9-4325-9935-ADDEDA708EFB}"/>
              </a:ext>
            </a:extLst>
          </p:cNvPr>
          <p:cNvSpPr>
            <a:spLocks noGrp="1"/>
          </p:cNvSpPr>
          <p:nvPr>
            <p:ph type="ftr" sz="quarter" idx="11"/>
          </p:nvPr>
        </p:nvSpPr>
        <p:spPr/>
        <p:txBody>
          <a:bodyPr/>
          <a:lstStyle>
            <a:lvl1pPr>
              <a:defRPr/>
            </a:lvl1pPr>
          </a:lstStyle>
          <a:p>
            <a:endParaRPr lang="en-US" altLang="zh-CN" dirty="0"/>
          </a:p>
        </p:txBody>
      </p:sp>
      <p:sp>
        <p:nvSpPr>
          <p:cNvPr id="8" name="Slide Number Placeholder 6">
            <a:extLst>
              <a:ext uri="{FF2B5EF4-FFF2-40B4-BE49-F238E27FC236}">
                <a16:creationId xmlns:a16="http://schemas.microsoft.com/office/drawing/2014/main" id="{B08B5E9A-78A6-465B-BD4B-38B51282763A}"/>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294892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A74C80F-A925-4B7D-8F0C-686724C7F35F}"/>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a:extLst>
              <a:ext uri="{FF2B5EF4-FFF2-40B4-BE49-F238E27FC236}">
                <a16:creationId xmlns:a16="http://schemas.microsoft.com/office/drawing/2014/main" id="{D836AD89-11CD-48B1-BC75-4B598BD8CA99}"/>
              </a:ext>
            </a:extLst>
          </p:cNvPr>
          <p:cNvSpPr>
            <a:spLocks noGrp="1"/>
          </p:cNvSpPr>
          <p:nvPr>
            <p:ph type="dt" sz="half" idx="10"/>
          </p:nvPr>
        </p:nvSpPr>
        <p:spPr/>
        <p:txBody>
          <a:bodyPr/>
          <a:lstStyle>
            <a:lvl1pPr>
              <a:defRPr/>
            </a:lvl1pPr>
          </a:lstStyle>
          <a:p>
            <a:endParaRPr lang="en-US" altLang="zh-CN" dirty="0"/>
          </a:p>
        </p:txBody>
      </p:sp>
      <p:sp>
        <p:nvSpPr>
          <p:cNvPr id="9" name="Footer Placeholder 7">
            <a:extLst>
              <a:ext uri="{FF2B5EF4-FFF2-40B4-BE49-F238E27FC236}">
                <a16:creationId xmlns:a16="http://schemas.microsoft.com/office/drawing/2014/main" id="{513CD1B2-CC7F-46F4-9642-BE477189A694}"/>
              </a:ext>
            </a:extLst>
          </p:cNvPr>
          <p:cNvSpPr>
            <a:spLocks noGrp="1"/>
          </p:cNvSpPr>
          <p:nvPr>
            <p:ph type="ftr" sz="quarter" idx="11"/>
          </p:nvPr>
        </p:nvSpPr>
        <p:spPr/>
        <p:txBody>
          <a:bodyPr/>
          <a:lstStyle>
            <a:lvl1pPr>
              <a:defRPr/>
            </a:lvl1pPr>
          </a:lstStyle>
          <a:p>
            <a:endParaRPr lang="en-US" altLang="zh-CN" dirty="0"/>
          </a:p>
        </p:txBody>
      </p:sp>
      <p:sp>
        <p:nvSpPr>
          <p:cNvPr id="10" name="Slide Number Placeholder 8">
            <a:extLst>
              <a:ext uri="{FF2B5EF4-FFF2-40B4-BE49-F238E27FC236}">
                <a16:creationId xmlns:a16="http://schemas.microsoft.com/office/drawing/2014/main" id="{9ED2359A-48E3-4871-8ED1-65672CD01F1B}"/>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1223308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43377B40-E7A1-43D8-BCDC-B6F48E9316FB}"/>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a:extLst>
              <a:ext uri="{FF2B5EF4-FFF2-40B4-BE49-F238E27FC236}">
                <a16:creationId xmlns:a16="http://schemas.microsoft.com/office/drawing/2014/main" id="{442B4D78-1107-4286-A81F-F82D06A04419}"/>
              </a:ext>
            </a:extLst>
          </p:cNvPr>
          <p:cNvSpPr>
            <a:spLocks noGrp="1"/>
          </p:cNvSpPr>
          <p:nvPr>
            <p:ph type="dt" sz="half" idx="10"/>
          </p:nvPr>
        </p:nvSpPr>
        <p:spPr/>
        <p:txBody>
          <a:bodyPr/>
          <a:lstStyle>
            <a:lvl1pPr>
              <a:defRPr/>
            </a:lvl1pPr>
          </a:lstStyle>
          <a:p>
            <a:endParaRPr lang="en-US" altLang="zh-CN" dirty="0"/>
          </a:p>
        </p:txBody>
      </p:sp>
      <p:sp>
        <p:nvSpPr>
          <p:cNvPr id="5" name="Footer Placeholder 3">
            <a:extLst>
              <a:ext uri="{FF2B5EF4-FFF2-40B4-BE49-F238E27FC236}">
                <a16:creationId xmlns:a16="http://schemas.microsoft.com/office/drawing/2014/main" id="{B59E98F5-1B7D-47BF-834F-4B9B7F9106C7}"/>
              </a:ext>
            </a:extLst>
          </p:cNvPr>
          <p:cNvSpPr>
            <a:spLocks noGrp="1"/>
          </p:cNvSpPr>
          <p:nvPr>
            <p:ph type="ftr" sz="quarter" idx="11"/>
          </p:nvPr>
        </p:nvSpPr>
        <p:spPr/>
        <p:txBody>
          <a:bodyPr/>
          <a:lstStyle>
            <a:lvl1pPr>
              <a:defRPr/>
            </a:lvl1pPr>
          </a:lstStyle>
          <a:p>
            <a:endParaRPr lang="en-US" altLang="zh-CN" dirty="0"/>
          </a:p>
        </p:txBody>
      </p:sp>
      <p:sp>
        <p:nvSpPr>
          <p:cNvPr id="6" name="Slide Number Placeholder 4">
            <a:extLst>
              <a:ext uri="{FF2B5EF4-FFF2-40B4-BE49-F238E27FC236}">
                <a16:creationId xmlns:a16="http://schemas.microsoft.com/office/drawing/2014/main" id="{75F2627B-66F7-41C2-A320-E93BCA7A8A61}"/>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70430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400B4D6-3085-4240-9E01-98FB4DB6C1FD}"/>
              </a:ext>
            </a:extLst>
          </p:cNvPr>
          <p:cNvSpPr>
            <a:spLocks noGrp="1"/>
          </p:cNvSpPr>
          <p:nvPr>
            <p:ph type="dt" sz="half" idx="10"/>
          </p:nvPr>
        </p:nvSpPr>
        <p:spPr/>
        <p:txBody>
          <a:bodyPr/>
          <a:lstStyle>
            <a:lvl1pPr>
              <a:defRPr/>
            </a:lvl1pPr>
          </a:lstStyle>
          <a:p>
            <a:endParaRPr lang="en-US" altLang="zh-CN" dirty="0"/>
          </a:p>
        </p:txBody>
      </p:sp>
      <p:sp>
        <p:nvSpPr>
          <p:cNvPr id="3" name="Footer Placeholder 4">
            <a:extLst>
              <a:ext uri="{FF2B5EF4-FFF2-40B4-BE49-F238E27FC236}">
                <a16:creationId xmlns:a16="http://schemas.microsoft.com/office/drawing/2014/main" id="{6C611F8E-17AE-4591-BDFB-E40A734937C9}"/>
              </a:ext>
            </a:extLst>
          </p:cNvPr>
          <p:cNvSpPr>
            <a:spLocks noGrp="1"/>
          </p:cNvSpPr>
          <p:nvPr>
            <p:ph type="ftr" sz="quarter" idx="11"/>
          </p:nvPr>
        </p:nvSpPr>
        <p:spPr/>
        <p:txBody>
          <a:bodyPr/>
          <a:lstStyle>
            <a:lvl1pPr>
              <a:defRPr/>
            </a:lvl1pPr>
          </a:lstStyle>
          <a:p>
            <a:endParaRPr lang="en-US" altLang="zh-CN" dirty="0"/>
          </a:p>
        </p:txBody>
      </p:sp>
      <p:sp>
        <p:nvSpPr>
          <p:cNvPr id="4" name="Slide Number Placeholder 5">
            <a:extLst>
              <a:ext uri="{FF2B5EF4-FFF2-40B4-BE49-F238E27FC236}">
                <a16:creationId xmlns:a16="http://schemas.microsoft.com/office/drawing/2014/main" id="{7327149F-D758-4EB8-B472-708AFE793D41}"/>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215822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837D41D-891E-472C-93CE-63844A09EF93}"/>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C73347ED-D0F7-479D-8FD6-56395CE16874}"/>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9ED73703-9E07-4D26-8E1A-7C3DB62E8251}"/>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373513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BE23B00C-A3E2-4082-9681-CCEFE4F58279}"/>
              </a:ext>
            </a:extLst>
          </p:cNvPr>
          <p:cNvSpPr>
            <a:spLocks noChangeAspect="1"/>
          </p:cNvSpPr>
          <p:nvPr/>
        </p:nvSpPr>
        <p:spPr>
          <a:xfrm>
            <a:off x="452438" y="5141913"/>
            <a:ext cx="8239125" cy="12747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6399" y="601200"/>
            <a:ext cx="8240400" cy="4204800"/>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305617" y="5262295"/>
            <a:ext cx="4265327" cy="689515"/>
          </a:xfrm>
        </p:spPr>
        <p:txBody>
          <a:bodyP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Date Placeholder 4">
            <a:extLst>
              <a:ext uri="{FF2B5EF4-FFF2-40B4-BE49-F238E27FC236}">
                <a16:creationId xmlns:a16="http://schemas.microsoft.com/office/drawing/2014/main" id="{038DE053-B430-439D-A047-556344AB4637}"/>
              </a:ext>
            </a:extLst>
          </p:cNvPr>
          <p:cNvSpPr>
            <a:spLocks noGrp="1"/>
          </p:cNvSpPr>
          <p:nvPr>
            <p:ph type="dt" sz="half" idx="10"/>
          </p:nvPr>
        </p:nvSpPr>
        <p:spPr/>
        <p:txBody>
          <a:bodyPr/>
          <a:lstStyle>
            <a:lvl1pPr>
              <a:defRPr>
                <a:solidFill>
                  <a:srgbClr val="9F296B"/>
                </a:solidFill>
              </a:defRPr>
            </a:lvl1pPr>
          </a:lstStyle>
          <a:p>
            <a:endParaRPr lang="en-US" altLang="zh-CN" dirty="0"/>
          </a:p>
        </p:txBody>
      </p:sp>
      <p:sp>
        <p:nvSpPr>
          <p:cNvPr id="7" name="Footer Placeholder 5">
            <a:extLst>
              <a:ext uri="{FF2B5EF4-FFF2-40B4-BE49-F238E27FC236}">
                <a16:creationId xmlns:a16="http://schemas.microsoft.com/office/drawing/2014/main" id="{A53651E1-80F1-48B8-8AE3-BFF4841567B9}"/>
              </a:ext>
            </a:extLst>
          </p:cNvPr>
          <p:cNvSpPr>
            <a:spLocks noGrp="1"/>
          </p:cNvSpPr>
          <p:nvPr>
            <p:ph type="ftr" sz="quarter" idx="11"/>
          </p:nvPr>
        </p:nvSpPr>
        <p:spPr/>
        <p:txBody>
          <a:bodyPr/>
          <a:lstStyle>
            <a:lvl1pPr>
              <a:defRPr>
                <a:solidFill>
                  <a:srgbClr val="9F296B"/>
                </a:solidFill>
              </a:defRPr>
            </a:lvl1pPr>
          </a:lstStyle>
          <a:p>
            <a:endParaRPr lang="en-US" altLang="zh-CN" dirty="0"/>
          </a:p>
        </p:txBody>
      </p:sp>
      <p:sp>
        <p:nvSpPr>
          <p:cNvPr id="8" name="Slide Number Placeholder 6">
            <a:extLst>
              <a:ext uri="{FF2B5EF4-FFF2-40B4-BE49-F238E27FC236}">
                <a16:creationId xmlns:a16="http://schemas.microsoft.com/office/drawing/2014/main" id="{4904AC38-5ED9-486D-B291-F7DD38A3E89F}"/>
              </a:ext>
            </a:extLst>
          </p:cNvPr>
          <p:cNvSpPr>
            <a:spLocks noGrp="1"/>
          </p:cNvSpPr>
          <p:nvPr>
            <p:ph type="sldNum" sz="quarter" idx="12"/>
          </p:nvPr>
        </p:nvSpPr>
        <p:spPr/>
        <p:txBody>
          <a:bodyPr/>
          <a:lstStyle>
            <a:lvl1pPr>
              <a:defRPr>
                <a:solidFill>
                  <a:srgbClr val="9F296B"/>
                </a:solidFill>
              </a:defRPr>
            </a:lvl1pPr>
          </a:lstStyle>
          <a:p>
            <a:endParaRPr lang="en-US" altLang="zh-CN" dirty="0"/>
          </a:p>
        </p:txBody>
      </p:sp>
    </p:spTree>
    <p:extLst>
      <p:ext uri="{BB962C8B-B14F-4D97-AF65-F5344CB8AC3E}">
        <p14:creationId xmlns:p14="http://schemas.microsoft.com/office/powerpoint/2010/main" val="3725814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8093" y="599725"/>
            <a:ext cx="8238706"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3">
            <a:extLst>
              <a:ext uri="{FF2B5EF4-FFF2-40B4-BE49-F238E27FC236}">
                <a16:creationId xmlns:a16="http://schemas.microsoft.com/office/drawing/2014/main" id="{A6C8733C-09D3-4376-98E5-1B0C54BF581F}"/>
              </a:ext>
            </a:extLst>
          </p:cNvPr>
          <p:cNvSpPr>
            <a:spLocks noGrp="1"/>
          </p:cNvSpPr>
          <p:nvPr>
            <p:ph type="dt" sz="half" idx="10"/>
          </p:nvPr>
        </p:nvSpPr>
        <p:spPr/>
        <p:txBody>
          <a:bodyPr/>
          <a:lstStyle>
            <a:lvl1pPr>
              <a:defRPr/>
            </a:lvl1pPr>
          </a:lstStyle>
          <a:p>
            <a:endParaRPr lang="en-US" altLang="zh-CN" dirty="0"/>
          </a:p>
        </p:txBody>
      </p:sp>
      <p:sp>
        <p:nvSpPr>
          <p:cNvPr id="6" name="Footer Placeholder 4">
            <a:extLst>
              <a:ext uri="{FF2B5EF4-FFF2-40B4-BE49-F238E27FC236}">
                <a16:creationId xmlns:a16="http://schemas.microsoft.com/office/drawing/2014/main" id="{67573369-5F43-419C-A089-F2FB3919C087}"/>
              </a:ext>
            </a:extLst>
          </p:cNvPr>
          <p:cNvSpPr>
            <a:spLocks noGrp="1"/>
          </p:cNvSpPr>
          <p:nvPr>
            <p:ph type="ftr" sz="quarter" idx="11"/>
          </p:nvPr>
        </p:nvSpPr>
        <p:spPr/>
        <p:txBody>
          <a:bodyPr/>
          <a:lstStyle>
            <a:lvl1pPr>
              <a:defRPr/>
            </a:lvl1pPr>
          </a:lstStyle>
          <a:p>
            <a:endParaRPr lang="en-US" altLang="zh-CN" dirty="0"/>
          </a:p>
        </p:txBody>
      </p:sp>
      <p:sp>
        <p:nvSpPr>
          <p:cNvPr id="7" name="Slide Number Placeholder 5">
            <a:extLst>
              <a:ext uri="{FF2B5EF4-FFF2-40B4-BE49-F238E27FC236}">
                <a16:creationId xmlns:a16="http://schemas.microsoft.com/office/drawing/2014/main" id="{A6E6C0D8-1176-445D-8AB3-E339C6E3AC97}"/>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3516426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7A13D59-51C9-495C-90F7-72CB9EB3899A}"/>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C59429DD-4D52-4E56-ADBB-41A084F5BDA9}"/>
              </a:ext>
            </a:extLst>
          </p:cNvPr>
          <p:cNvSpPr>
            <a:spLocks noGrp="1"/>
          </p:cNvSpPr>
          <p:nvPr>
            <p:ph type="dt" sz="half" idx="10"/>
          </p:nvPr>
        </p:nvSpPr>
        <p:spPr/>
        <p:txBody>
          <a:bodyPr/>
          <a:lstStyle>
            <a:lvl1pPr>
              <a:defRPr/>
            </a:lvl1pPr>
          </a:lstStyle>
          <a:p>
            <a:endParaRPr lang="en-US" altLang="zh-CN" dirty="0"/>
          </a:p>
        </p:txBody>
      </p:sp>
      <p:sp>
        <p:nvSpPr>
          <p:cNvPr id="6" name="Footer Placeholder 4">
            <a:extLst>
              <a:ext uri="{FF2B5EF4-FFF2-40B4-BE49-F238E27FC236}">
                <a16:creationId xmlns:a16="http://schemas.microsoft.com/office/drawing/2014/main" id="{97C377A0-61BA-4EF3-914A-B6C9AF084AFD}"/>
              </a:ext>
            </a:extLst>
          </p:cNvPr>
          <p:cNvSpPr>
            <a:spLocks noGrp="1"/>
          </p:cNvSpPr>
          <p:nvPr>
            <p:ph type="ftr" sz="quarter" idx="11"/>
          </p:nvPr>
        </p:nvSpPr>
        <p:spPr/>
        <p:txBody>
          <a:bodyPr/>
          <a:lstStyle>
            <a:lvl1pPr>
              <a:defRPr/>
            </a:lvl1pPr>
          </a:lstStyle>
          <a:p>
            <a:endParaRPr lang="en-US" altLang="zh-CN" dirty="0"/>
          </a:p>
        </p:txBody>
      </p:sp>
      <p:sp>
        <p:nvSpPr>
          <p:cNvPr id="7" name="Slide Number Placeholder 5">
            <a:extLst>
              <a:ext uri="{FF2B5EF4-FFF2-40B4-BE49-F238E27FC236}">
                <a16:creationId xmlns:a16="http://schemas.microsoft.com/office/drawing/2014/main" id="{FF621B6D-207B-4C48-B461-5784BC2ABBD3}"/>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2489998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0266BF3-4818-4D48-A8C5-94D09D8EA461}"/>
              </a:ext>
            </a:extLst>
          </p:cNvPr>
          <p:cNvSpPr>
            <a:spLocks noChangeAspect="1"/>
          </p:cNvSpPr>
          <p:nvPr/>
        </p:nvSpPr>
        <p:spPr>
          <a:xfrm>
            <a:off x="6629400" y="600075"/>
            <a:ext cx="2057400" cy="5816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9774F917-976F-44C1-ABE7-7FA61DB8351D}"/>
              </a:ext>
            </a:extLst>
          </p:cNvPr>
          <p:cNvSpPr>
            <a:spLocks noGrp="1"/>
          </p:cNvSpPr>
          <p:nvPr>
            <p:ph type="dt" sz="half" idx="10"/>
          </p:nvPr>
        </p:nvSpPr>
        <p:spPr>
          <a:xfrm>
            <a:off x="6745288" y="5956300"/>
            <a:ext cx="947737" cy="365125"/>
          </a:xfrm>
        </p:spPr>
        <p:txBody>
          <a:bodyPr/>
          <a:lstStyle>
            <a:lvl1pPr>
              <a:defRPr>
                <a:solidFill>
                  <a:srgbClr val="9F296B"/>
                </a:solidFill>
              </a:defRPr>
            </a:lvl1pPr>
          </a:lstStyle>
          <a:p>
            <a:endParaRPr lang="en-US" altLang="zh-CN" dirty="0"/>
          </a:p>
        </p:txBody>
      </p:sp>
      <p:sp>
        <p:nvSpPr>
          <p:cNvPr id="6" name="Footer Placeholder 4">
            <a:extLst>
              <a:ext uri="{FF2B5EF4-FFF2-40B4-BE49-F238E27FC236}">
                <a16:creationId xmlns:a16="http://schemas.microsoft.com/office/drawing/2014/main" id="{56096EEB-181A-41EA-B6E1-D03ECAE303B1}"/>
              </a:ext>
            </a:extLst>
          </p:cNvPr>
          <p:cNvSpPr>
            <a:spLocks noGrp="1"/>
          </p:cNvSpPr>
          <p:nvPr>
            <p:ph type="ftr" sz="quarter" idx="11"/>
          </p:nvPr>
        </p:nvSpPr>
        <p:spPr>
          <a:xfrm>
            <a:off x="581025" y="5951538"/>
            <a:ext cx="5922963" cy="365125"/>
          </a:xfrm>
        </p:spPr>
        <p:txBody>
          <a:bodyPr/>
          <a:lstStyle>
            <a:lvl1pPr>
              <a:defRPr/>
            </a:lvl1pPr>
          </a:lstStyle>
          <a:p>
            <a:endParaRPr lang="en-US" altLang="zh-CN" dirty="0"/>
          </a:p>
        </p:txBody>
      </p:sp>
      <p:sp>
        <p:nvSpPr>
          <p:cNvPr id="7" name="Slide Number Placeholder 5">
            <a:extLst>
              <a:ext uri="{FF2B5EF4-FFF2-40B4-BE49-F238E27FC236}">
                <a16:creationId xmlns:a16="http://schemas.microsoft.com/office/drawing/2014/main" id="{EC39067B-680B-499D-B9E0-2980C56D0EC9}"/>
              </a:ext>
            </a:extLst>
          </p:cNvPr>
          <p:cNvSpPr>
            <a:spLocks noGrp="1"/>
          </p:cNvSpPr>
          <p:nvPr>
            <p:ph type="sldNum" sz="quarter" idx="12"/>
          </p:nvPr>
        </p:nvSpPr>
        <p:spPr/>
        <p:txBody>
          <a:bodyPr/>
          <a:lstStyle>
            <a:lvl1pPr>
              <a:defRPr>
                <a:solidFill>
                  <a:srgbClr val="9F296B"/>
                </a:solidFill>
              </a:defRPr>
            </a:lvl1pPr>
          </a:lstStyle>
          <a:p>
            <a:endParaRPr lang="en-US" altLang="zh-CN" dirty="0"/>
          </a:p>
        </p:txBody>
      </p:sp>
    </p:spTree>
    <p:extLst>
      <p:ext uri="{BB962C8B-B14F-4D97-AF65-F5344CB8AC3E}">
        <p14:creationId xmlns:p14="http://schemas.microsoft.com/office/powerpoint/2010/main" val="1736889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rtlCol="0">
            <a:normAutofit/>
          </a:bodyPr>
          <a:lstStyle/>
          <a:p>
            <a:pPr lvl="0"/>
            <a:endParaRPr lang="en-US" noProof="0" dirty="0"/>
          </a:p>
        </p:txBody>
      </p:sp>
      <p:sp>
        <p:nvSpPr>
          <p:cNvPr id="4" name="Rectangle 5">
            <a:extLst>
              <a:ext uri="{FF2B5EF4-FFF2-40B4-BE49-F238E27FC236}">
                <a16:creationId xmlns:a16="http://schemas.microsoft.com/office/drawing/2014/main" id="{CECF1ACB-EF73-4D5F-ADE4-24ED176697C7}"/>
              </a:ext>
            </a:extLst>
          </p:cNvPr>
          <p:cNvSpPr>
            <a:spLocks noGrp="1" noChangeArrowheads="1"/>
          </p:cNvSpPr>
          <p:nvPr>
            <p:ph type="dt" sz="half" idx="10"/>
          </p:nvPr>
        </p:nvSpPr>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12F0BD2C-25F2-4630-AE6E-882A09BD6BB9}"/>
              </a:ext>
            </a:extLst>
          </p:cNvPr>
          <p:cNvSpPr>
            <a:spLocks noGrp="1" noChangeArrowheads="1"/>
          </p:cNvSpPr>
          <p:nvPr>
            <p:ph type="ftr" sz="quarter" idx="11"/>
          </p:nvPr>
        </p:nvSpPr>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40481264-CF57-4579-8722-FBCA19A15E7F}"/>
              </a:ext>
            </a:extLst>
          </p:cNvPr>
          <p:cNvSpPr>
            <a:spLocks noGrp="1" noChangeArrowheads="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308455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4C63E6E6-A5A8-4BA6-B4FB-E78D88425EDE}"/>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FC5B9430-C6C6-48D9-9EF0-E199E12431C5}"/>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5553D4E4-BD2E-49C2-A66C-9370BBFEF916}"/>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32394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0"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7625"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884E11B-B7F8-49E1-B38B-1FE46BABF9D6}"/>
              </a:ext>
            </a:extLst>
          </p:cNvPr>
          <p:cNvSpPr>
            <a:spLocks noGrp="1" noChangeArrowheads="1"/>
          </p:cNvSpPr>
          <p:nvPr>
            <p:ph type="dt" sz="half" idx="10"/>
          </p:nvPr>
        </p:nvSpPr>
        <p:spPr>
          <a:ln/>
        </p:spPr>
        <p:txBody>
          <a:bodyPr/>
          <a:lstStyle>
            <a:lvl1pPr>
              <a:defRPr/>
            </a:lvl1pPr>
          </a:lstStyle>
          <a:p>
            <a:endParaRPr lang="en-US" altLang="zh-CN" dirty="0"/>
          </a:p>
        </p:txBody>
      </p:sp>
      <p:sp>
        <p:nvSpPr>
          <p:cNvPr id="6" name="Rectangle 6">
            <a:extLst>
              <a:ext uri="{FF2B5EF4-FFF2-40B4-BE49-F238E27FC236}">
                <a16:creationId xmlns:a16="http://schemas.microsoft.com/office/drawing/2014/main" id="{6E36C2F1-1F87-4F26-B221-DC99E5D9AE03}"/>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7" name="Rectangle 7">
            <a:extLst>
              <a:ext uri="{FF2B5EF4-FFF2-40B4-BE49-F238E27FC236}">
                <a16:creationId xmlns:a16="http://schemas.microsoft.com/office/drawing/2014/main" id="{D45822FD-7724-4F86-A018-325A277236F5}"/>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48164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A39A82F6-AB05-438B-96F6-3A9C0470C270}"/>
              </a:ext>
            </a:extLst>
          </p:cNvPr>
          <p:cNvSpPr>
            <a:spLocks noGrp="1" noChangeArrowheads="1"/>
          </p:cNvSpPr>
          <p:nvPr>
            <p:ph type="dt" sz="half" idx="10"/>
          </p:nvPr>
        </p:nvSpPr>
        <p:spPr>
          <a:ln/>
        </p:spPr>
        <p:txBody>
          <a:bodyPr/>
          <a:lstStyle>
            <a:lvl1pPr>
              <a:defRPr/>
            </a:lvl1pPr>
          </a:lstStyle>
          <a:p>
            <a:endParaRPr lang="en-US" altLang="zh-CN" dirty="0"/>
          </a:p>
        </p:txBody>
      </p:sp>
      <p:sp>
        <p:nvSpPr>
          <p:cNvPr id="8" name="Rectangle 6">
            <a:extLst>
              <a:ext uri="{FF2B5EF4-FFF2-40B4-BE49-F238E27FC236}">
                <a16:creationId xmlns:a16="http://schemas.microsoft.com/office/drawing/2014/main" id="{4FBF094A-DC10-4579-9193-D8C4F71E0462}"/>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9" name="Rectangle 7">
            <a:extLst>
              <a:ext uri="{FF2B5EF4-FFF2-40B4-BE49-F238E27FC236}">
                <a16:creationId xmlns:a16="http://schemas.microsoft.com/office/drawing/2014/main" id="{6E9E1FC7-BA88-4DE9-9F7A-30ADDB5F7AE3}"/>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7034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3843F67-37B3-4368-B1C3-5F9416732505}"/>
              </a:ext>
            </a:extLst>
          </p:cNvPr>
          <p:cNvSpPr>
            <a:spLocks noGrp="1" noChangeArrowheads="1"/>
          </p:cNvSpPr>
          <p:nvPr>
            <p:ph type="dt" sz="half" idx="10"/>
          </p:nvPr>
        </p:nvSpPr>
        <p:spPr>
          <a:ln/>
        </p:spPr>
        <p:txBody>
          <a:bodyPr/>
          <a:lstStyle>
            <a:lvl1pPr>
              <a:defRPr/>
            </a:lvl1pPr>
          </a:lstStyle>
          <a:p>
            <a:endParaRPr lang="en-US" altLang="zh-CN" dirty="0"/>
          </a:p>
        </p:txBody>
      </p:sp>
      <p:sp>
        <p:nvSpPr>
          <p:cNvPr id="4" name="Rectangle 6">
            <a:extLst>
              <a:ext uri="{FF2B5EF4-FFF2-40B4-BE49-F238E27FC236}">
                <a16:creationId xmlns:a16="http://schemas.microsoft.com/office/drawing/2014/main" id="{E4C1B649-6B44-4A40-9377-DB8E8CFBA1D7}"/>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5" name="Rectangle 7">
            <a:extLst>
              <a:ext uri="{FF2B5EF4-FFF2-40B4-BE49-F238E27FC236}">
                <a16:creationId xmlns:a16="http://schemas.microsoft.com/office/drawing/2014/main" id="{5E94A941-59D6-4FB0-AFD4-3E2F61B376D0}"/>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2132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E84359B-BA9E-4806-8894-3D14FC81BCB4}"/>
              </a:ext>
            </a:extLst>
          </p:cNvPr>
          <p:cNvSpPr>
            <a:spLocks noGrp="1" noChangeArrowheads="1"/>
          </p:cNvSpPr>
          <p:nvPr>
            <p:ph type="dt" sz="half" idx="10"/>
          </p:nvPr>
        </p:nvSpPr>
        <p:spPr>
          <a:ln/>
        </p:spPr>
        <p:txBody>
          <a:bodyPr/>
          <a:lstStyle>
            <a:lvl1pPr>
              <a:defRPr/>
            </a:lvl1pPr>
          </a:lstStyle>
          <a:p>
            <a:endParaRPr lang="en-US" altLang="zh-CN" dirty="0"/>
          </a:p>
        </p:txBody>
      </p:sp>
      <p:sp>
        <p:nvSpPr>
          <p:cNvPr id="3" name="Rectangle 6">
            <a:extLst>
              <a:ext uri="{FF2B5EF4-FFF2-40B4-BE49-F238E27FC236}">
                <a16:creationId xmlns:a16="http://schemas.microsoft.com/office/drawing/2014/main" id="{5DD8386D-BB94-4497-A13E-CF892BC32AE7}"/>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4" name="Rectangle 7">
            <a:extLst>
              <a:ext uri="{FF2B5EF4-FFF2-40B4-BE49-F238E27FC236}">
                <a16:creationId xmlns:a16="http://schemas.microsoft.com/office/drawing/2014/main" id="{84959231-951D-4089-BD6B-3D82587BC022}"/>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410053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B1CB249-0040-4A7E-8EA2-2577F02A1A4D}"/>
              </a:ext>
            </a:extLst>
          </p:cNvPr>
          <p:cNvSpPr>
            <a:spLocks noGrp="1" noChangeArrowheads="1"/>
          </p:cNvSpPr>
          <p:nvPr>
            <p:ph type="dt" sz="half" idx="10"/>
          </p:nvPr>
        </p:nvSpPr>
        <p:spPr>
          <a:ln/>
        </p:spPr>
        <p:txBody>
          <a:bodyPr/>
          <a:lstStyle>
            <a:lvl1pPr>
              <a:defRPr/>
            </a:lvl1pPr>
          </a:lstStyle>
          <a:p>
            <a:endParaRPr lang="en-US" altLang="zh-CN" dirty="0"/>
          </a:p>
        </p:txBody>
      </p:sp>
      <p:sp>
        <p:nvSpPr>
          <p:cNvPr id="6" name="Rectangle 6">
            <a:extLst>
              <a:ext uri="{FF2B5EF4-FFF2-40B4-BE49-F238E27FC236}">
                <a16:creationId xmlns:a16="http://schemas.microsoft.com/office/drawing/2014/main" id="{8FB81406-E36E-40D4-BB14-2D8DF3A3F16A}"/>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7" name="Rectangle 7">
            <a:extLst>
              <a:ext uri="{FF2B5EF4-FFF2-40B4-BE49-F238E27FC236}">
                <a16:creationId xmlns:a16="http://schemas.microsoft.com/office/drawing/2014/main" id="{F0EAFCBB-70C9-4729-8665-BD5D5C57437E}"/>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261735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992F9CE-A8A0-4442-8C8B-76AE0FED1819}"/>
              </a:ext>
            </a:extLst>
          </p:cNvPr>
          <p:cNvSpPr>
            <a:spLocks noGrp="1" noChangeArrowheads="1"/>
          </p:cNvSpPr>
          <p:nvPr>
            <p:ph type="dt" sz="half" idx="10"/>
          </p:nvPr>
        </p:nvSpPr>
        <p:spPr>
          <a:ln/>
        </p:spPr>
        <p:txBody>
          <a:bodyPr/>
          <a:lstStyle>
            <a:lvl1pPr>
              <a:defRPr/>
            </a:lvl1pPr>
          </a:lstStyle>
          <a:p>
            <a:endParaRPr lang="en-US" altLang="zh-CN" dirty="0"/>
          </a:p>
        </p:txBody>
      </p:sp>
      <p:sp>
        <p:nvSpPr>
          <p:cNvPr id="6" name="Rectangle 6">
            <a:extLst>
              <a:ext uri="{FF2B5EF4-FFF2-40B4-BE49-F238E27FC236}">
                <a16:creationId xmlns:a16="http://schemas.microsoft.com/office/drawing/2014/main" id="{F1B114AA-496D-4749-806B-70E91CAB6165}"/>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7" name="Rectangle 7">
            <a:extLst>
              <a:ext uri="{FF2B5EF4-FFF2-40B4-BE49-F238E27FC236}">
                <a16:creationId xmlns:a16="http://schemas.microsoft.com/office/drawing/2014/main" id="{98DBA757-C7A4-4CC1-A3E1-252993C55310}"/>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39906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CC2C7E7-5E37-4C44-A328-EF05A175918B}"/>
              </a:ext>
            </a:extLst>
          </p:cNvPr>
          <p:cNvSpPr>
            <a:spLocks noGrp="1" noChangeArrowheads="1"/>
          </p:cNvSpPr>
          <p:nvPr>
            <p:ph type="title"/>
          </p:nvPr>
        </p:nvSpPr>
        <p:spPr bwMode="auto">
          <a:xfrm>
            <a:off x="1416050" y="274638"/>
            <a:ext cx="72564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en-US" altLang="zh-CN"/>
              <a:t>Click to edit Master title style</a:t>
            </a:r>
          </a:p>
        </p:txBody>
      </p:sp>
      <p:sp>
        <p:nvSpPr>
          <p:cNvPr id="1027" name="Rectangle 4">
            <a:extLst>
              <a:ext uri="{FF2B5EF4-FFF2-40B4-BE49-F238E27FC236}">
                <a16:creationId xmlns:a16="http://schemas.microsoft.com/office/drawing/2014/main" id="{D3A67DC5-3B7A-4324-A5A3-90117C04D360}"/>
              </a:ext>
            </a:extLst>
          </p:cNvPr>
          <p:cNvSpPr>
            <a:spLocks noGrp="1" noChangeArrowheads="1"/>
          </p:cNvSpPr>
          <p:nvPr>
            <p:ph type="body" idx="1"/>
          </p:nvPr>
        </p:nvSpPr>
        <p:spPr bwMode="auto">
          <a:xfrm>
            <a:off x="1416050" y="1600200"/>
            <a:ext cx="72707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39269" name="Rectangle 5">
            <a:extLst>
              <a:ext uri="{FF2B5EF4-FFF2-40B4-BE49-F238E27FC236}">
                <a16:creationId xmlns:a16="http://schemas.microsoft.com/office/drawing/2014/main" id="{F2F76EE5-B753-4CA7-8C3D-1B8C2F7A90E5}"/>
              </a:ext>
            </a:extLst>
          </p:cNvPr>
          <p:cNvSpPr>
            <a:spLocks noGrp="1" noChangeArrowheads="1"/>
          </p:cNvSpPr>
          <p:nvPr>
            <p:ph type="dt" sz="half" idx="2"/>
          </p:nvPr>
        </p:nvSpPr>
        <p:spPr bwMode="auto">
          <a:xfrm>
            <a:off x="457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eaLnBrk="1" hangingPunct="1">
              <a:defRPr sz="1400">
                <a:ea typeface="宋体" panose="02010600030101010101" pitchFamily="2" charset="-122"/>
              </a:defRPr>
            </a:lvl1pPr>
          </a:lstStyle>
          <a:p>
            <a:endParaRPr lang="en-US" altLang="zh-CN" dirty="0"/>
          </a:p>
        </p:txBody>
      </p:sp>
      <p:sp>
        <p:nvSpPr>
          <p:cNvPr id="139270" name="Rectangle 6">
            <a:extLst>
              <a:ext uri="{FF2B5EF4-FFF2-40B4-BE49-F238E27FC236}">
                <a16:creationId xmlns:a16="http://schemas.microsoft.com/office/drawing/2014/main" id="{46475401-FE71-4C79-9F34-06453E1C50F1}"/>
              </a:ext>
            </a:extLst>
          </p:cNvPr>
          <p:cNvSpPr>
            <a:spLocks noGrp="1" noChangeArrowheads="1"/>
          </p:cNvSpPr>
          <p:nvPr>
            <p:ph type="ftr" sz="quarter" idx="3"/>
          </p:nvPr>
        </p:nvSpPr>
        <p:spPr bwMode="auto">
          <a:xfrm>
            <a:off x="3124200" y="6243638"/>
            <a:ext cx="2895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ctr" eaLnBrk="1" hangingPunct="1">
              <a:defRPr sz="1400">
                <a:ea typeface="宋体" panose="02010600030101010101" pitchFamily="2" charset="-122"/>
              </a:defRPr>
            </a:lvl1pPr>
          </a:lstStyle>
          <a:p>
            <a:endParaRPr lang="en-US" altLang="zh-CN" dirty="0"/>
          </a:p>
        </p:txBody>
      </p:sp>
      <p:sp>
        <p:nvSpPr>
          <p:cNvPr id="139271" name="Rectangle 7">
            <a:extLst>
              <a:ext uri="{FF2B5EF4-FFF2-40B4-BE49-F238E27FC236}">
                <a16:creationId xmlns:a16="http://schemas.microsoft.com/office/drawing/2014/main" id="{9DDCCC86-DBEA-45EF-B796-4489F4E6F4FF}"/>
              </a:ext>
            </a:extLst>
          </p:cNvPr>
          <p:cNvSpPr>
            <a:spLocks noGrp="1" noChangeArrowheads="1"/>
          </p:cNvSpPr>
          <p:nvPr>
            <p:ph type="sldNum" sz="quarter" idx="4"/>
          </p:nvPr>
        </p:nvSpPr>
        <p:spPr bwMode="auto">
          <a:xfrm>
            <a:off x="6553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ea typeface="宋体" panose="02010600030101010101" pitchFamily="2" charset="-122"/>
              </a:defRPr>
            </a:lvl1pPr>
          </a:lstStyle>
          <a:p>
            <a:endParaRPr lang="en-US" altLang="zh-CN"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4538" indent="-287338"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30D3B-1C83-4031-AD79-A191AB011854}"/>
              </a:ext>
            </a:extLst>
          </p:cNvPr>
          <p:cNvSpPr>
            <a:spLocks noGrp="1"/>
          </p:cNvSpPr>
          <p:nvPr>
            <p:ph type="title"/>
          </p:nvPr>
        </p:nvSpPr>
        <p:spPr>
          <a:xfrm>
            <a:off x="581025" y="687388"/>
            <a:ext cx="7989888" cy="1082675"/>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2051" name="Text Placeholder 2">
            <a:extLst>
              <a:ext uri="{FF2B5EF4-FFF2-40B4-BE49-F238E27FC236}">
                <a16:creationId xmlns:a16="http://schemas.microsoft.com/office/drawing/2014/main" id="{BD8AA193-AA6B-4235-B45A-39BF5DFFD52C}"/>
              </a:ext>
            </a:extLst>
          </p:cNvPr>
          <p:cNvSpPr>
            <a:spLocks noGrp="1" noChangeArrowheads="1"/>
          </p:cNvSpPr>
          <p:nvPr>
            <p:ph type="body" idx="1"/>
          </p:nvPr>
        </p:nvSpPr>
        <p:spPr bwMode="auto">
          <a:xfrm>
            <a:off x="581025" y="2227263"/>
            <a:ext cx="7989888"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3867727F-4BE9-47E3-8546-90622D93C393}"/>
              </a:ext>
            </a:extLst>
          </p:cNvPr>
          <p:cNvSpPr>
            <a:spLocks noGrp="1"/>
          </p:cNvSpPr>
          <p:nvPr>
            <p:ph type="dt" sz="half" idx="2"/>
          </p:nvPr>
        </p:nvSpPr>
        <p:spPr>
          <a:xfrm>
            <a:off x="5559425" y="595630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dirty="0"/>
          </a:p>
        </p:txBody>
      </p:sp>
      <p:sp>
        <p:nvSpPr>
          <p:cNvPr id="5" name="Footer Placeholder 4">
            <a:extLst>
              <a:ext uri="{FF2B5EF4-FFF2-40B4-BE49-F238E27FC236}">
                <a16:creationId xmlns:a16="http://schemas.microsoft.com/office/drawing/2014/main" id="{1D768425-6CC8-4B02-A528-AACF0DA393D6}"/>
              </a:ext>
            </a:extLst>
          </p:cNvPr>
          <p:cNvSpPr>
            <a:spLocks noGrp="1"/>
          </p:cNvSpPr>
          <p:nvPr>
            <p:ph type="ftr" sz="quarter" idx="3"/>
          </p:nvPr>
        </p:nvSpPr>
        <p:spPr>
          <a:xfrm>
            <a:off x="581025" y="5951538"/>
            <a:ext cx="487045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chemeClr val="accent2"/>
                </a:solidFill>
                <a:ea typeface="宋体" panose="02010600030101010101" pitchFamily="2" charset="-122"/>
              </a:defRPr>
            </a:lvl1pPr>
          </a:lstStyle>
          <a:p>
            <a:endParaRPr lang="en-US" altLang="zh-CN" dirty="0"/>
          </a:p>
        </p:txBody>
      </p:sp>
      <p:sp>
        <p:nvSpPr>
          <p:cNvPr id="6" name="Slide Number Placeholder 5">
            <a:extLst>
              <a:ext uri="{FF2B5EF4-FFF2-40B4-BE49-F238E27FC236}">
                <a16:creationId xmlns:a16="http://schemas.microsoft.com/office/drawing/2014/main" id="{8AA933CE-BDF2-42D1-9ED7-C8CB3D407C74}"/>
              </a:ext>
            </a:extLst>
          </p:cNvPr>
          <p:cNvSpPr>
            <a:spLocks noGrp="1"/>
          </p:cNvSpPr>
          <p:nvPr>
            <p:ph type="sldNum" sz="quarter" idx="4"/>
          </p:nvPr>
        </p:nvSpPr>
        <p:spPr>
          <a:xfrm>
            <a:off x="7800975" y="5956300"/>
            <a:ext cx="7699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dirty="0"/>
          </a:p>
        </p:txBody>
      </p:sp>
      <p:sp>
        <p:nvSpPr>
          <p:cNvPr id="9" name="Rectangle 8">
            <a:extLst>
              <a:ext uri="{FF2B5EF4-FFF2-40B4-BE49-F238E27FC236}">
                <a16:creationId xmlns:a16="http://schemas.microsoft.com/office/drawing/2014/main" id="{EE7B9FE2-6DCF-4549-9BD9-5FCE61EA9967}"/>
              </a:ext>
            </a:extLst>
          </p:cNvPr>
          <p:cNvSpPr/>
          <p:nvPr/>
        </p:nvSpPr>
        <p:spPr>
          <a:xfrm>
            <a:off x="447675" y="441325"/>
            <a:ext cx="2720975" cy="107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882CB035-AFB5-4665-8B10-C6C75139940D}"/>
              </a:ext>
            </a:extLst>
          </p:cNvPr>
          <p:cNvSpPr/>
          <p:nvPr/>
        </p:nvSpPr>
        <p:spPr>
          <a:xfrm>
            <a:off x="5975350" y="441325"/>
            <a:ext cx="2711450" cy="1079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E44B9003-F541-4DDD-BFC3-AC0C55062888}"/>
              </a:ext>
            </a:extLst>
          </p:cNvPr>
          <p:cNvSpPr/>
          <p:nvPr/>
        </p:nvSpPr>
        <p:spPr>
          <a:xfrm>
            <a:off x="3216275" y="441325"/>
            <a:ext cx="2711450" cy="1079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7" r:id="rId7"/>
    <p:sldLayoutId id="2147483715" r:id="rId8"/>
    <p:sldLayoutId id="2147483708" r:id="rId9"/>
    <p:sldLayoutId id="2147483716" r:id="rId10"/>
    <p:sldLayoutId id="2147483717" r:id="rId11"/>
    <p:sldLayoutId id="2147483718" r:id="rId12"/>
  </p:sldLayoutIdLst>
  <p:txStyles>
    <p:titleStyle>
      <a:lvl1pPr algn="l" defTabSz="457200" rtl="0" fontAlgn="base">
        <a:spcBef>
          <a:spcPct val="0"/>
        </a:spcBef>
        <a:spcAft>
          <a:spcPct val="0"/>
        </a:spcAft>
        <a:defRPr sz="2800" kern="1200" cap="all">
          <a:solidFill>
            <a:schemeClr val="bg1"/>
          </a:solidFill>
          <a:latin typeface="+mj-lt"/>
          <a:ea typeface="+mj-ea"/>
          <a:cs typeface="+mj-cs"/>
        </a:defRPr>
      </a:lvl1pPr>
      <a:lvl2pPr algn="l" defTabSz="457200" rtl="0" fontAlgn="base">
        <a:spcBef>
          <a:spcPct val="0"/>
        </a:spcBef>
        <a:spcAft>
          <a:spcPct val="0"/>
        </a:spcAft>
        <a:defRPr sz="2800">
          <a:solidFill>
            <a:schemeClr val="bg1"/>
          </a:solidFill>
          <a:latin typeface="Gill Sans MT" panose="020B0502020104020203" pitchFamily="34" charset="0"/>
        </a:defRPr>
      </a:lvl2pPr>
      <a:lvl3pPr algn="l" defTabSz="457200" rtl="0" fontAlgn="base">
        <a:spcBef>
          <a:spcPct val="0"/>
        </a:spcBef>
        <a:spcAft>
          <a:spcPct val="0"/>
        </a:spcAft>
        <a:defRPr sz="2800">
          <a:solidFill>
            <a:schemeClr val="bg1"/>
          </a:solidFill>
          <a:latin typeface="Gill Sans MT" panose="020B0502020104020203" pitchFamily="34" charset="0"/>
        </a:defRPr>
      </a:lvl3pPr>
      <a:lvl4pPr algn="l" defTabSz="457200" rtl="0" fontAlgn="base">
        <a:spcBef>
          <a:spcPct val="0"/>
        </a:spcBef>
        <a:spcAft>
          <a:spcPct val="0"/>
        </a:spcAft>
        <a:defRPr sz="2800">
          <a:solidFill>
            <a:schemeClr val="bg1"/>
          </a:solidFill>
          <a:latin typeface="Gill Sans MT" panose="020B0502020104020203" pitchFamily="34" charset="0"/>
        </a:defRPr>
      </a:lvl4pPr>
      <a:lvl5pPr algn="l" defTabSz="457200" rtl="0" fontAlgn="base">
        <a:spcBef>
          <a:spcPct val="0"/>
        </a:spcBef>
        <a:spcAft>
          <a:spcPct val="0"/>
        </a:spcAft>
        <a:defRPr sz="2800">
          <a:solidFill>
            <a:schemeClr val="bg1"/>
          </a:solidFill>
          <a:latin typeface="Gill Sans MT" panose="020B0502020104020203"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4.xml"/><Relationship Id="rId5" Type="http://schemas.openxmlformats.org/officeDocument/2006/relationships/hyperlink" Target="https://baike.baidu.com/item/%E6%9C%9F%E6%9C%9B%E6%8D%9F%E5%A4%B1?fromModule=lemma_inlink" TargetMode="External"/><Relationship Id="rId4" Type="http://schemas.openxmlformats.org/officeDocument/2006/relationships/hyperlink" Target="https://baike.baidu.com/item/%E7%BD%AE%E4%BF%A1%E5%BA%A6/7908802?fromModule=lemma_inlink"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C731E8-2371-4312-B63C-195E8B89ACA3}"/>
              </a:ext>
            </a:extLst>
          </p:cNvPr>
          <p:cNvSpPr>
            <a:spLocks noGrp="1"/>
          </p:cNvSpPr>
          <p:nvPr>
            <p:ph type="ctrTitle"/>
          </p:nvPr>
        </p:nvSpPr>
        <p:spPr>
          <a:xfrm>
            <a:off x="570055" y="1284502"/>
            <a:ext cx="7989888" cy="1447800"/>
          </a:xfrm>
        </p:spPr>
        <p:txBody>
          <a:bodyPr>
            <a:normAutofit/>
          </a:bodyPr>
          <a:lstStyle/>
          <a:p>
            <a:pPr defTabSz="440279" fontAlgn="auto">
              <a:spcAft>
                <a:spcPts val="0"/>
              </a:spcAft>
              <a:defRPr/>
            </a:pPr>
            <a:r>
              <a:rPr lang="en-US" altLang="zh-CN" dirty="0">
                <a:latin typeface="Times New Roman" panose="02020603050405020304" pitchFamily="18" charset="0"/>
                <a:cs typeface="Times New Roman" panose="02020603050405020304" pitchFamily="18" charset="0"/>
              </a:rPr>
              <a:t>Chapter 15.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GMM - SUPPLEMENT</a:t>
            </a:r>
            <a:endParaRPr lang="zh-CN" altLang="en-US" dirty="0">
              <a:latin typeface="Times New Roman" panose="02020603050405020304" pitchFamily="18" charset="0"/>
              <a:cs typeface="Times New Roman" panose="02020603050405020304" pitchFamily="18" charset="0"/>
            </a:endParaRPr>
          </a:p>
        </p:txBody>
      </p:sp>
      <p:sp>
        <p:nvSpPr>
          <p:cNvPr id="5" name="副标题 4">
            <a:extLst>
              <a:ext uri="{FF2B5EF4-FFF2-40B4-BE49-F238E27FC236}">
                <a16:creationId xmlns:a16="http://schemas.microsoft.com/office/drawing/2014/main" id="{42D07485-8F8C-4CD4-BDAB-0CE0C51A61B5}"/>
              </a:ext>
            </a:extLst>
          </p:cNvPr>
          <p:cNvSpPr>
            <a:spLocks noGrp="1"/>
          </p:cNvSpPr>
          <p:nvPr>
            <p:ph type="subTitle" idx="1"/>
          </p:nvPr>
        </p:nvSpPr>
        <p:spPr>
          <a:xfrm>
            <a:off x="556360" y="796132"/>
            <a:ext cx="7989888" cy="569912"/>
          </a:xfrm>
        </p:spPr>
        <p:txBody>
          <a:bodyPr rtlCol="0">
            <a:normAutofit/>
          </a:bodyPr>
          <a:lstStyle/>
          <a:p>
            <a:pPr defTabSz="440279" fontAlgn="auto">
              <a:spcAft>
                <a:spcPts val="578"/>
              </a:spcAft>
              <a:buFont typeface="Wingdings 2" panose="05020102010507070707" pitchFamily="18" charset="2"/>
              <a:buNone/>
              <a:defRPr/>
            </a:pPr>
            <a:r>
              <a:rPr lang="en-US" altLang="zh-CN" sz="2400" dirty="0">
                <a:latin typeface="Times New Roman" panose="02020603050405020304" pitchFamily="18" charset="0"/>
                <a:cs typeface="Times New Roman" panose="02020603050405020304" pitchFamily="18" charset="0"/>
              </a:rPr>
              <a:t>Financial Econometrics</a:t>
            </a:r>
            <a:endParaRPr lang="zh-CN" altLang="en-US" sz="2800" dirty="0">
              <a:latin typeface="Times New Roman" panose="02020603050405020304" pitchFamily="18" charset="0"/>
              <a:cs typeface="Times New Roman" panose="02020603050405020304" pitchFamily="18" charset="0"/>
            </a:endParaRPr>
          </a:p>
        </p:txBody>
      </p:sp>
      <p:sp>
        <p:nvSpPr>
          <p:cNvPr id="13316" name="文本框 5">
            <a:extLst>
              <a:ext uri="{FF2B5EF4-FFF2-40B4-BE49-F238E27FC236}">
                <a16:creationId xmlns:a16="http://schemas.microsoft.com/office/drawing/2014/main" id="{F5AE09BA-607F-41AD-A235-19F778E68D21}"/>
              </a:ext>
            </a:extLst>
          </p:cNvPr>
          <p:cNvSpPr txBox="1">
            <a:spLocks noChangeArrowheads="1"/>
          </p:cNvSpPr>
          <p:nvPr/>
        </p:nvSpPr>
        <p:spPr bwMode="auto">
          <a:xfrm>
            <a:off x="719138" y="3429000"/>
            <a:ext cx="7705725" cy="214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defRPr/>
            </a:pPr>
            <a:endParaRPr lang="en-US" altLang="zh-CN" sz="2667" dirty="0">
              <a:solidFill>
                <a:schemeClr val="bg1"/>
              </a:solidFill>
              <a:latin typeface="Times New Roman" panose="02020603050405020304" pitchFamily="18" charset="0"/>
              <a:cs typeface="Times New Roman" panose="02020603050405020304" pitchFamily="18" charset="0"/>
            </a:endParaRPr>
          </a:p>
          <a:p>
            <a:pPr algn="ctr" eaLnBrk="1" hangingPunct="1">
              <a:defRPr/>
            </a:pPr>
            <a:r>
              <a:rPr lang="en-US" altLang="zh-CN" sz="2667" dirty="0">
                <a:solidFill>
                  <a:schemeClr val="bg1"/>
                </a:solidFill>
                <a:latin typeface="Times New Roman" panose="02020603050405020304" pitchFamily="18" charset="0"/>
                <a:cs typeface="Times New Roman" panose="02020603050405020304" pitchFamily="18" charset="0"/>
              </a:rPr>
              <a:t>Department of financial engineering</a:t>
            </a:r>
          </a:p>
          <a:p>
            <a:pPr algn="ctr" eaLnBrk="1" hangingPunct="1">
              <a:defRPr/>
            </a:pPr>
            <a:r>
              <a:rPr lang="en-US" altLang="zh-CN" sz="2667" dirty="0" err="1">
                <a:solidFill>
                  <a:schemeClr val="bg1"/>
                </a:solidFill>
                <a:latin typeface="Times New Roman" panose="02020603050405020304" pitchFamily="18" charset="0"/>
                <a:cs typeface="Times New Roman" panose="02020603050405020304" pitchFamily="18" charset="0"/>
              </a:rPr>
              <a:t>Zhongnan</a:t>
            </a:r>
            <a:r>
              <a:rPr lang="en-US" altLang="zh-CN" sz="2667" dirty="0">
                <a:solidFill>
                  <a:schemeClr val="bg1"/>
                </a:solidFill>
                <a:latin typeface="Times New Roman" panose="02020603050405020304" pitchFamily="18" charset="0"/>
                <a:cs typeface="Times New Roman" panose="02020603050405020304" pitchFamily="18" charset="0"/>
              </a:rPr>
              <a:t> university of economics and law</a:t>
            </a:r>
          </a:p>
          <a:p>
            <a:pPr algn="ctr" eaLnBrk="1" hangingPunct="1">
              <a:defRPr/>
            </a:pPr>
            <a:r>
              <a:rPr lang="en-US" altLang="zh-CN" sz="2667" dirty="0">
                <a:solidFill>
                  <a:schemeClr val="bg1"/>
                </a:solidFill>
                <a:latin typeface="Times New Roman" panose="02020603050405020304" pitchFamily="18" charset="0"/>
                <a:cs typeface="Times New Roman" panose="02020603050405020304" pitchFamily="18" charset="0"/>
              </a:rPr>
              <a:t>Xu </a:t>
            </a:r>
            <a:r>
              <a:rPr lang="en-US" altLang="zh-CN" sz="2667" dirty="0" err="1">
                <a:solidFill>
                  <a:schemeClr val="bg1"/>
                </a:solidFill>
                <a:latin typeface="Times New Roman" panose="02020603050405020304" pitchFamily="18" charset="0"/>
                <a:cs typeface="Times New Roman" panose="02020603050405020304" pitchFamily="18" charset="0"/>
              </a:rPr>
              <a:t>Yonghao</a:t>
            </a:r>
            <a:r>
              <a:rPr lang="en-US" altLang="zh-CN" sz="2667" dirty="0">
                <a:solidFill>
                  <a:schemeClr val="bg1"/>
                </a:solidFill>
                <a:latin typeface="Times New Roman" panose="02020603050405020304" pitchFamily="18" charset="0"/>
                <a:cs typeface="Times New Roman" panose="02020603050405020304" pitchFamily="18" charset="0"/>
              </a:rPr>
              <a:t> </a:t>
            </a:r>
          </a:p>
          <a:p>
            <a:pPr algn="ctr" eaLnBrk="1" hangingPunct="1">
              <a:defRPr/>
            </a:pPr>
            <a:r>
              <a:rPr lang="en-US" altLang="zh-CN" sz="2667" dirty="0">
                <a:solidFill>
                  <a:schemeClr val="bg1"/>
                </a:solidFill>
                <a:latin typeface="Times New Roman" panose="02020603050405020304" pitchFamily="18" charset="0"/>
                <a:cs typeface="Times New Roman" panose="02020603050405020304" pitchFamily="18" charset="0"/>
              </a:rPr>
              <a:t>2022</a:t>
            </a:r>
            <a:endParaRPr lang="zh-CN" altLang="en-US" sz="266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4413388"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1.3 MLE – Post Estimation </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sp>
        <p:nvSpPr>
          <p:cNvPr id="6" name="文本框 5">
            <a:extLst>
              <a:ext uri="{FF2B5EF4-FFF2-40B4-BE49-F238E27FC236}">
                <a16:creationId xmlns:a16="http://schemas.microsoft.com/office/drawing/2014/main" id="{A5412BBC-3BB7-49FE-9849-E036E429CFDC}"/>
              </a:ext>
            </a:extLst>
          </p:cNvPr>
          <p:cNvSpPr txBox="1"/>
          <p:nvPr/>
        </p:nvSpPr>
        <p:spPr>
          <a:xfrm>
            <a:off x="533400" y="2209800"/>
            <a:ext cx="7620000" cy="39303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dirty="0"/>
              <a:t>OLS</a:t>
            </a:r>
            <a:r>
              <a:rPr lang="zh-CN" altLang="en-US" sz="1400" dirty="0"/>
              <a:t>中我们有</a:t>
            </a:r>
            <a:r>
              <a:rPr lang="en-US" altLang="zh-CN" sz="1400" dirty="0"/>
              <a:t>t-test</a:t>
            </a:r>
            <a:r>
              <a:rPr lang="zh-CN" altLang="en-US" sz="1400" dirty="0"/>
              <a:t>和</a:t>
            </a:r>
            <a:r>
              <a:rPr lang="en-US" altLang="zh-CN" sz="1400" dirty="0"/>
              <a:t>F-test</a:t>
            </a:r>
            <a:r>
              <a:rPr lang="zh-CN" altLang="en-US" sz="1400" dirty="0"/>
              <a:t>。在</a:t>
            </a:r>
            <a:r>
              <a:rPr lang="en-US" altLang="zh-CN" sz="1400" dirty="0"/>
              <a:t>MLE</a:t>
            </a:r>
            <a:r>
              <a:rPr lang="zh-CN" altLang="en-US" sz="1400" dirty="0"/>
              <a:t>中，如何检验参数约束？</a:t>
            </a:r>
            <a:endParaRPr lang="en-US" altLang="zh-CN" sz="1400" dirty="0"/>
          </a:p>
          <a:p>
            <a:pPr marL="285750" indent="-285750">
              <a:lnSpc>
                <a:spcPct val="150000"/>
              </a:lnSpc>
              <a:buFont typeface="Arial" panose="020B0604020202020204" pitchFamily="34" charset="0"/>
              <a:buChar char="•"/>
            </a:pPr>
            <a:r>
              <a:rPr lang="zh-CN" altLang="en-US" sz="1400" dirty="0"/>
              <a:t>单个参数检验？</a:t>
            </a:r>
            <a:endParaRPr lang="en-US" altLang="zh-CN" sz="1400" dirty="0"/>
          </a:p>
          <a:p>
            <a:pPr marL="742950" lvl="1" indent="-285750">
              <a:lnSpc>
                <a:spcPct val="150000"/>
              </a:lnSpc>
              <a:buFont typeface="Arial" panose="020B0604020202020204" pitchFamily="34" charset="0"/>
              <a:buChar char="•"/>
            </a:pPr>
            <a:r>
              <a:rPr lang="zh-CN" altLang="en-US" sz="1400" dirty="0"/>
              <a:t>由于有渐进正态，故关于单个参数的</a:t>
            </a:r>
            <a:r>
              <a:rPr lang="en-US" altLang="zh-CN" sz="1400" dirty="0"/>
              <a:t>t-test</a:t>
            </a:r>
            <a:r>
              <a:rPr lang="zh-CN" altLang="en-US" sz="1400" dirty="0"/>
              <a:t>还成立</a:t>
            </a:r>
            <a:endParaRPr lang="en-US" altLang="zh-CN" sz="1400" dirty="0"/>
          </a:p>
          <a:p>
            <a:pPr marL="285750" indent="-285750">
              <a:lnSpc>
                <a:spcPct val="150000"/>
              </a:lnSpc>
              <a:buFont typeface="Arial" panose="020B0604020202020204" pitchFamily="34" charset="0"/>
              <a:buChar char="•"/>
            </a:pPr>
            <a:r>
              <a:rPr lang="zh-CN" altLang="en-US" sz="1400" dirty="0"/>
              <a:t>多个参数，单约束检验？</a:t>
            </a:r>
            <a:endParaRPr lang="en-US" altLang="zh-CN" sz="1400" dirty="0"/>
          </a:p>
          <a:p>
            <a:pPr marL="742950" lvl="1" indent="-285750">
              <a:lnSpc>
                <a:spcPct val="150000"/>
              </a:lnSpc>
              <a:buFont typeface="Arial" panose="020B0604020202020204" pitchFamily="34" charset="0"/>
              <a:buChar char="•"/>
            </a:pPr>
            <a:r>
              <a:rPr lang="zh-CN" altLang="en-US" sz="1400" dirty="0"/>
              <a:t>利用渐进正态的方差协方差矩阵，计算</a:t>
            </a:r>
            <a:r>
              <a:rPr lang="en-US" altLang="zh-CN" sz="1400" dirty="0"/>
              <a:t>t-</a:t>
            </a:r>
            <a:r>
              <a:rPr lang="zh-CN" altLang="en-US" sz="1400" dirty="0"/>
              <a:t>统计量</a:t>
            </a:r>
            <a:endParaRPr lang="en-US" altLang="zh-CN" sz="1400" dirty="0"/>
          </a:p>
          <a:p>
            <a:pPr marL="285750" indent="-285750">
              <a:lnSpc>
                <a:spcPct val="150000"/>
              </a:lnSpc>
              <a:buFont typeface="Arial" panose="020B0604020202020204" pitchFamily="34" charset="0"/>
              <a:buChar char="•"/>
            </a:pPr>
            <a:r>
              <a:rPr lang="zh-CN" altLang="en-US" sz="1400" dirty="0"/>
              <a:t>多个约束？</a:t>
            </a:r>
            <a:endParaRPr lang="en-US" altLang="zh-CN" sz="1400" dirty="0"/>
          </a:p>
          <a:p>
            <a:pPr marL="742950" lvl="1" indent="-285750">
              <a:lnSpc>
                <a:spcPct val="150000"/>
              </a:lnSpc>
              <a:buFont typeface="Arial" panose="020B0604020202020204" pitchFamily="34" charset="0"/>
              <a:buChar char="•"/>
            </a:pPr>
            <a:r>
              <a:rPr lang="zh-CN" altLang="en-US" sz="1400" dirty="0"/>
              <a:t>没有</a:t>
            </a:r>
            <a:r>
              <a:rPr lang="en-US" altLang="zh-CN" sz="1400" dirty="0"/>
              <a:t>F-test</a:t>
            </a:r>
            <a:r>
              <a:rPr lang="zh-CN" altLang="en-US" sz="1400" dirty="0"/>
              <a:t>，但有三个类似的</a:t>
            </a:r>
            <a:endParaRPr lang="en-US" altLang="zh-CN" sz="1400" dirty="0"/>
          </a:p>
          <a:p>
            <a:pPr marL="1200150" lvl="2" indent="-285750">
              <a:lnSpc>
                <a:spcPct val="150000"/>
              </a:lnSpc>
              <a:buFont typeface="Arial" panose="020B0604020202020204" pitchFamily="34" charset="0"/>
              <a:buChar char="•"/>
            </a:pPr>
            <a:r>
              <a:rPr lang="en-US" altLang="zh-CN" sz="1400" dirty="0"/>
              <a:t>Wald Test</a:t>
            </a:r>
          </a:p>
          <a:p>
            <a:pPr marL="1200150" lvl="2" indent="-285750">
              <a:lnSpc>
                <a:spcPct val="150000"/>
              </a:lnSpc>
              <a:buFont typeface="Arial" panose="020B0604020202020204" pitchFamily="34" charset="0"/>
              <a:buChar char="•"/>
            </a:pPr>
            <a:r>
              <a:rPr lang="en-US" altLang="zh-CN" sz="1400" dirty="0"/>
              <a:t>Likelihood Ratio Test</a:t>
            </a:r>
          </a:p>
          <a:p>
            <a:pPr marL="1200150" lvl="2" indent="-285750">
              <a:lnSpc>
                <a:spcPct val="150000"/>
              </a:lnSpc>
              <a:buFont typeface="Arial" panose="020B0604020202020204" pitchFamily="34" charset="0"/>
              <a:buChar char="•"/>
            </a:pPr>
            <a:r>
              <a:rPr lang="en-US" altLang="zh-CN" sz="1400" dirty="0"/>
              <a:t>Lagrange Multiplier Test</a:t>
            </a:r>
          </a:p>
          <a:p>
            <a:pPr marL="285750" indent="-285750">
              <a:lnSpc>
                <a:spcPct val="150000"/>
              </a:lnSpc>
              <a:buFont typeface="Arial" panose="020B0604020202020204" pitchFamily="34" charset="0"/>
              <a:buChar char="•"/>
            </a:pPr>
            <a:r>
              <a:rPr lang="en-US" altLang="zh-CN" sz="1400" dirty="0"/>
              <a:t>Although any of the three principles can be use to construct a test for a given hypothesis, each of these tests has their own merits and advantages.</a:t>
            </a:r>
          </a:p>
        </p:txBody>
      </p:sp>
    </p:spTree>
    <p:extLst>
      <p:ext uri="{BB962C8B-B14F-4D97-AF65-F5344CB8AC3E}">
        <p14:creationId xmlns:p14="http://schemas.microsoft.com/office/powerpoint/2010/main" val="208399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20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664786"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2.3 MLE – Estimation </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10" name="图片 9">
            <a:extLst>
              <a:ext uri="{FF2B5EF4-FFF2-40B4-BE49-F238E27FC236}">
                <a16:creationId xmlns:a16="http://schemas.microsoft.com/office/drawing/2014/main" id="{EA73472B-0593-442E-B4DA-1F38731017E7}"/>
              </a:ext>
            </a:extLst>
          </p:cNvPr>
          <p:cNvPicPr>
            <a:picLocks noChangeAspect="1"/>
          </p:cNvPicPr>
          <p:nvPr/>
        </p:nvPicPr>
        <p:blipFill>
          <a:blip r:embed="rId3"/>
          <a:stretch>
            <a:fillRect/>
          </a:stretch>
        </p:blipFill>
        <p:spPr>
          <a:xfrm>
            <a:off x="757244" y="2290362"/>
            <a:ext cx="6985716" cy="1138638"/>
          </a:xfrm>
          <a:prstGeom prst="rect">
            <a:avLst/>
          </a:prstGeom>
        </p:spPr>
      </p:pic>
      <p:pic>
        <p:nvPicPr>
          <p:cNvPr id="11" name="图片 10">
            <a:extLst>
              <a:ext uri="{FF2B5EF4-FFF2-40B4-BE49-F238E27FC236}">
                <a16:creationId xmlns:a16="http://schemas.microsoft.com/office/drawing/2014/main" id="{3AA1A033-8214-4FD3-817F-17D2FA9B4C8A}"/>
              </a:ext>
            </a:extLst>
          </p:cNvPr>
          <p:cNvPicPr>
            <a:picLocks noChangeAspect="1"/>
          </p:cNvPicPr>
          <p:nvPr/>
        </p:nvPicPr>
        <p:blipFill>
          <a:blip r:embed="rId4"/>
          <a:stretch>
            <a:fillRect/>
          </a:stretch>
        </p:blipFill>
        <p:spPr>
          <a:xfrm>
            <a:off x="1333308" y="3586506"/>
            <a:ext cx="6565695" cy="1076200"/>
          </a:xfrm>
          <a:prstGeom prst="rect">
            <a:avLst/>
          </a:prstGeom>
        </p:spPr>
      </p:pic>
    </p:spTree>
    <p:extLst>
      <p:ext uri="{BB962C8B-B14F-4D97-AF65-F5344CB8AC3E}">
        <p14:creationId xmlns:p14="http://schemas.microsoft.com/office/powerpoint/2010/main" val="389031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04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664786"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2.3 MLE – Estimation </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6" name="内容占位符 5">
            <a:extLst>
              <a:ext uri="{FF2B5EF4-FFF2-40B4-BE49-F238E27FC236}">
                <a16:creationId xmlns:a16="http://schemas.microsoft.com/office/drawing/2014/main" id="{ADB22EC3-7930-4C6C-B614-F72A8FED48E6}"/>
              </a:ext>
            </a:extLst>
          </p:cNvPr>
          <p:cNvPicPr>
            <a:picLocks noGrp="1" noChangeAspect="1"/>
          </p:cNvPicPr>
          <p:nvPr>
            <p:ph idx="1"/>
          </p:nvPr>
        </p:nvPicPr>
        <p:blipFill>
          <a:blip r:embed="rId3"/>
          <a:stretch>
            <a:fillRect/>
          </a:stretch>
        </p:blipFill>
        <p:spPr>
          <a:xfrm>
            <a:off x="1066800" y="2362200"/>
            <a:ext cx="6409652" cy="1798403"/>
          </a:xfrm>
          <a:prstGeom prst="rect">
            <a:avLst/>
          </a:prstGeom>
        </p:spPr>
      </p:pic>
      <p:pic>
        <p:nvPicPr>
          <p:cNvPr id="7" name="图片 6">
            <a:extLst>
              <a:ext uri="{FF2B5EF4-FFF2-40B4-BE49-F238E27FC236}">
                <a16:creationId xmlns:a16="http://schemas.microsoft.com/office/drawing/2014/main" id="{63D49264-2F35-4CEF-AA1A-440F9F5A39B2}"/>
              </a:ext>
            </a:extLst>
          </p:cNvPr>
          <p:cNvPicPr>
            <a:picLocks noChangeAspect="1"/>
          </p:cNvPicPr>
          <p:nvPr/>
        </p:nvPicPr>
        <p:blipFill>
          <a:blip r:embed="rId4"/>
          <a:stretch>
            <a:fillRect/>
          </a:stretch>
        </p:blipFill>
        <p:spPr>
          <a:xfrm>
            <a:off x="1195164" y="4397062"/>
            <a:ext cx="6771809" cy="1523207"/>
          </a:xfrm>
          <a:prstGeom prst="rect">
            <a:avLst/>
          </a:prstGeom>
        </p:spPr>
      </p:pic>
    </p:spTree>
    <p:extLst>
      <p:ext uri="{BB962C8B-B14F-4D97-AF65-F5344CB8AC3E}">
        <p14:creationId xmlns:p14="http://schemas.microsoft.com/office/powerpoint/2010/main" val="25352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04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664786"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2.3 MLE – Estimation </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sp>
        <p:nvSpPr>
          <p:cNvPr id="8" name="内容占位符 2">
            <a:extLst>
              <a:ext uri="{FF2B5EF4-FFF2-40B4-BE49-F238E27FC236}">
                <a16:creationId xmlns:a16="http://schemas.microsoft.com/office/drawing/2014/main" id="{0D497163-21BF-4F05-BF29-725499BDF5CD}"/>
              </a:ext>
            </a:extLst>
          </p:cNvPr>
          <p:cNvSpPr>
            <a:spLocks noGrp="1"/>
          </p:cNvSpPr>
          <p:nvPr>
            <p:ph idx="1"/>
          </p:nvPr>
        </p:nvSpPr>
        <p:spPr>
          <a:xfrm>
            <a:off x="457200" y="1600200"/>
            <a:ext cx="8229600" cy="4525963"/>
          </a:xfrm>
        </p:spPr>
        <p:txBody>
          <a:bodyPr/>
          <a:lstStyle/>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While these three tests look at different aspects of the likelihood function (distance, height, slope) they are in general asymptotically equivalent under the null hypothesis. They can behave rather differently in a small sample.</a:t>
            </a:r>
          </a:p>
          <a:p>
            <a:r>
              <a:rPr lang="en-US" altLang="zh-CN" sz="1600" dirty="0">
                <a:latin typeface="Times New Roman" panose="02020603050405020304" pitchFamily="18" charset="0"/>
                <a:cs typeface="Times New Roman" panose="02020603050405020304" pitchFamily="18" charset="0"/>
              </a:rPr>
              <a:t>The choice among them is typically made on the basis of ease of computations.</a:t>
            </a:r>
          </a:p>
          <a:p>
            <a:pPr lvl="1"/>
            <a:r>
              <a:rPr lang="en-US" altLang="zh-CN" sz="1600" dirty="0">
                <a:latin typeface="Times New Roman" panose="02020603050405020304" pitchFamily="18" charset="0"/>
                <a:cs typeface="Times New Roman" panose="02020603050405020304" pitchFamily="18" charset="0"/>
              </a:rPr>
              <a:t>If the restricted and unrestricted estimator are simple to compute, the likelihood ratio test is easy to apply.</a:t>
            </a:r>
          </a:p>
          <a:p>
            <a:pPr lvl="1"/>
            <a:r>
              <a:rPr lang="en-US" altLang="zh-CN" sz="1600" dirty="0">
                <a:latin typeface="Times New Roman" panose="02020603050405020304" pitchFamily="18" charset="0"/>
                <a:cs typeface="Times New Roman" panose="02020603050405020304" pitchFamily="18" charset="0"/>
              </a:rPr>
              <a:t>The Wald test only requires the unrestricted estimator, and the Lagrange multiplier test only requires the restricted estimator.</a:t>
            </a:r>
          </a:p>
          <a:p>
            <a:r>
              <a:rPr lang="en-US" altLang="zh-CN" sz="1600" dirty="0">
                <a:latin typeface="Times New Roman" panose="02020603050405020304" pitchFamily="18" charset="0"/>
                <a:cs typeface="Times New Roman" panose="02020603050405020304" pitchFamily="18" charset="0"/>
              </a:rPr>
              <a:t>In some problems, one of there estimators may be much easier to compute than the other. For instance, </a:t>
            </a:r>
          </a:p>
          <a:p>
            <a:pPr lvl="1"/>
            <a:r>
              <a:rPr lang="en-US" altLang="zh-CN" sz="1600" dirty="0">
                <a:latin typeface="Times New Roman" panose="02020603050405020304" pitchFamily="18" charset="0"/>
                <a:cs typeface="Times New Roman" panose="02020603050405020304" pitchFamily="18" charset="0"/>
              </a:rPr>
              <a:t>the LM test may be particularly attractive when relaxing the null hypothesis substantially complicates the model (like </a:t>
            </a:r>
            <a:r>
              <a:rPr lang="en-US" altLang="zh-CN" sz="1600" dirty="0" err="1">
                <a:latin typeface="Times New Roman" panose="02020603050405020304" pitchFamily="18" charset="0"/>
                <a:cs typeface="Times New Roman" panose="02020603050405020304" pitchFamily="18" charset="0"/>
              </a:rPr>
              <a:t>heteroskedasticity</a:t>
            </a:r>
            <a:r>
              <a:rPr lang="en-US" altLang="zh-CN" sz="1600" dirty="0">
                <a:latin typeface="Times New Roman" panose="02020603050405020304" pitchFamily="18" charset="0"/>
                <a:cs typeface="Times New Roman" panose="02020603050405020304" pitchFamily="18" charset="0"/>
              </a:rPr>
              <a:t>, serial correlation, non-normality), or </a:t>
            </a:r>
          </a:p>
          <a:p>
            <a:pPr lvl="1"/>
            <a:r>
              <a:rPr lang="en-US" altLang="zh-CN" sz="1600" dirty="0">
                <a:latin typeface="Times New Roman" panose="02020603050405020304" pitchFamily="18" charset="0"/>
                <a:cs typeface="Times New Roman" panose="02020603050405020304" pitchFamily="18" charset="0"/>
              </a:rPr>
              <a:t>when the number of restrictions one wants to test is large.</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87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04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2997937"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Summary of MLE</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graphicFrame>
        <p:nvGraphicFramePr>
          <p:cNvPr id="3" name="图示 2">
            <a:extLst>
              <a:ext uri="{FF2B5EF4-FFF2-40B4-BE49-F238E27FC236}">
                <a16:creationId xmlns:a16="http://schemas.microsoft.com/office/drawing/2014/main" id="{5F8ECFD7-24C9-45A8-BE35-4A560C0C4840}"/>
              </a:ext>
            </a:extLst>
          </p:cNvPr>
          <p:cNvGraphicFramePr/>
          <p:nvPr>
            <p:extLst>
              <p:ext uri="{D42A27DB-BD31-4B8C-83A1-F6EECF244321}">
                <p14:modId xmlns:p14="http://schemas.microsoft.com/office/powerpoint/2010/main" val="2050935828"/>
              </p:ext>
            </p:extLst>
          </p:nvPr>
        </p:nvGraphicFramePr>
        <p:xfrm>
          <a:off x="228600" y="2819400"/>
          <a:ext cx="83820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063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84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289911134"/>
              </p:ext>
            </p:extLst>
          </p:nvPr>
        </p:nvGraphicFramePr>
        <p:xfrm>
          <a:off x="1219200" y="2362200"/>
          <a:ext cx="62484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498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076483"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2.1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算法简介</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sp>
        <p:nvSpPr>
          <p:cNvPr id="8" name="文本框 7">
            <a:extLst>
              <a:ext uri="{FF2B5EF4-FFF2-40B4-BE49-F238E27FC236}">
                <a16:creationId xmlns:a16="http://schemas.microsoft.com/office/drawing/2014/main" id="{CCFBA680-3577-4743-A4FB-6533D9997A81}"/>
              </a:ext>
            </a:extLst>
          </p:cNvPr>
          <p:cNvSpPr txBox="1"/>
          <p:nvPr/>
        </p:nvSpPr>
        <p:spPr>
          <a:xfrm>
            <a:off x="585316" y="2362200"/>
            <a:ext cx="8315594" cy="3693319"/>
          </a:xfrm>
          <a:prstGeom prst="rect">
            <a:avLst/>
          </a:prstGeom>
          <a:noFill/>
        </p:spPr>
        <p:txBody>
          <a:bodyPr wrap="square">
            <a:spAutoFit/>
          </a:bodyPr>
          <a:lstStyle/>
          <a:p>
            <a:pPr marL="214313" indent="-214313">
              <a:buFont typeface="Arial" panose="020B0604020202020204" pitchFamily="34" charset="0"/>
              <a:buChar char="•"/>
            </a:pPr>
            <a:endParaRPr lang="en-US" altLang="zh-CN" dirty="0">
              <a:solidFill>
                <a:srgbClr val="333333"/>
              </a:solidFill>
              <a:latin typeface="宋体" panose="02010600030101010101" pitchFamily="2" charset="-122"/>
              <a:ea typeface="宋体" panose="02010600030101010101" pitchFamily="2" charset="-122"/>
            </a:endParaRPr>
          </a:p>
          <a:p>
            <a:pPr marL="214313" indent="-214313">
              <a:buFont typeface="Arial" panose="020B0604020202020204" pitchFamily="34" charset="0"/>
              <a:buChar char="•"/>
            </a:pPr>
            <a:r>
              <a:rPr lang="zh-CN" altLang="en-US" dirty="0">
                <a:latin typeface="宋体" panose="02010600030101010101" pitchFamily="2" charset="-122"/>
                <a:ea typeface="宋体" panose="02010600030101010101" pitchFamily="2" charset="-122"/>
              </a:rPr>
              <a:t>主成分分析（</a:t>
            </a:r>
            <a:r>
              <a:rPr lang="en-US" altLang="zh-CN" dirty="0">
                <a:latin typeface="宋体" panose="02010600030101010101" pitchFamily="2" charset="-122"/>
                <a:ea typeface="宋体" panose="02010600030101010101" pitchFamily="2" charset="-122"/>
              </a:rPr>
              <a:t>Principal Component Analysis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PCA</a:t>
            </a:r>
            <a:r>
              <a:rPr lang="zh-CN" altLang="en-US" dirty="0">
                <a:latin typeface="宋体" panose="02010600030101010101" pitchFamily="2" charset="-122"/>
                <a:ea typeface="宋体" panose="02010600030101010101" pitchFamily="2" charset="-122"/>
              </a:rPr>
              <a:t>）， 是一种统计方法。通过正交变换将一组可能存在相关性的变量转换为一组线性不相关的变量，转换后的这组变量叫主成分。</a:t>
            </a:r>
            <a:endParaRPr lang="en-US" altLang="zh-CN" dirty="0">
              <a:latin typeface="宋体" panose="02010600030101010101" pitchFamily="2" charset="-122"/>
              <a:ea typeface="宋体" panose="02010600030101010101" pitchFamily="2" charset="-122"/>
            </a:endParaRPr>
          </a:p>
          <a:p>
            <a:pPr marL="214313" indent="-214313">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14313" indent="-214313">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14313" indent="-214313">
              <a:buFont typeface="Arial" panose="020B0604020202020204" pitchFamily="34" charset="0"/>
              <a:buChar char="•"/>
            </a:pPr>
            <a:r>
              <a:rPr lang="en-US" altLang="zh-CN" dirty="0">
                <a:latin typeface="宋体" panose="02010600030101010101" pitchFamily="2" charset="-122"/>
                <a:ea typeface="宋体" panose="02010600030101010101" pitchFamily="2" charset="-122"/>
              </a:rPr>
              <a:t>PCA</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principle component analysis</a:t>
            </a:r>
            <a:r>
              <a:rPr lang="zh-CN" altLang="en-US" dirty="0">
                <a:latin typeface="宋体" panose="02010600030101010101" pitchFamily="2" charset="-122"/>
                <a:ea typeface="宋体" panose="02010600030101010101" pitchFamily="2" charset="-122"/>
              </a:rPr>
              <a:t>），即主成分分析法，是一个非监督的机器学习算法，是一种用于探索高维数据结构的技术，主要用于对数据的降维，通过降维可以发现更便于人理解的特征，加快对样本有价值信息的处理速度，此外还可以应用于可视化（降到二维）和去噪。</a:t>
            </a:r>
            <a:endParaRPr lang="en-US" altLang="zh-CN" dirty="0">
              <a:latin typeface="宋体" panose="02010600030101010101" pitchFamily="2" charset="-122"/>
              <a:ea typeface="宋体" panose="02010600030101010101" pitchFamily="2" charset="-122"/>
            </a:endParaRPr>
          </a:p>
          <a:p>
            <a:pPr marL="214313" indent="-214313">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14313" indent="-214313">
              <a:buFont typeface="Arial" panose="020B0604020202020204" pitchFamily="34" charset="0"/>
              <a:buChar char="•"/>
            </a:pPr>
            <a:r>
              <a:rPr lang="zh-CN" altLang="en-US" dirty="0">
                <a:latin typeface="宋体" panose="02010600030101010101" pitchFamily="2" charset="-122"/>
                <a:ea typeface="宋体" panose="02010600030101010101" pitchFamily="2" charset="-122"/>
              </a:rPr>
              <a:t>例如，录音去噪、人脸识别、图像存储等； </a:t>
            </a:r>
            <a:r>
              <a:rPr lang="zh-CN" altLang="en-US" dirty="0">
                <a:solidFill>
                  <a:srgbClr val="FF0000"/>
                </a:solidFill>
                <a:latin typeface="宋体" panose="02010600030101010101" pitchFamily="2" charset="-122"/>
                <a:ea typeface="宋体" panose="02010600030101010101" pitchFamily="2" charset="-122"/>
              </a:rPr>
              <a:t>指标构建</a:t>
            </a:r>
            <a:r>
              <a:rPr lang="zh-CN" altLang="en-US" dirty="0">
                <a:latin typeface="宋体" panose="02010600030101010101" pitchFamily="2" charset="-122"/>
                <a:ea typeface="宋体" panose="02010600030101010101" pitchFamily="2" charset="-122"/>
              </a:rPr>
              <a:t>（经济波动性；股票市场波动性）</a:t>
            </a:r>
          </a:p>
        </p:txBody>
      </p:sp>
    </p:spTree>
    <p:extLst>
      <p:ext uri="{BB962C8B-B14F-4D97-AF65-F5344CB8AC3E}">
        <p14:creationId xmlns:p14="http://schemas.microsoft.com/office/powerpoint/2010/main" val="109080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76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3074" name="Picture 2" descr="2-dimensional dataset with principal components">
            <a:extLst>
              <a:ext uri="{FF2B5EF4-FFF2-40B4-BE49-F238E27FC236}">
                <a16:creationId xmlns:a16="http://schemas.microsoft.com/office/drawing/2014/main" id="{EC67DAB9-332C-45EE-9E8B-E7AE4AC98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2133600"/>
            <a:ext cx="5867400" cy="44005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51">
            <a:extLst>
              <a:ext uri="{FF2B5EF4-FFF2-40B4-BE49-F238E27FC236}">
                <a16:creationId xmlns:a16="http://schemas.microsoft.com/office/drawing/2014/main" id="{5181C104-7764-4394-BA87-40A9BD9CA0BE}"/>
              </a:ext>
            </a:extLst>
          </p:cNvPr>
          <p:cNvSpPr txBox="1"/>
          <p:nvPr/>
        </p:nvSpPr>
        <p:spPr>
          <a:xfrm>
            <a:off x="585316" y="1211906"/>
            <a:ext cx="3076483"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2.1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算法简介</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004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7"/>
                                        </p:tgtEl>
                                        <p:attrNameLst>
                                          <p:attrName>ppt_y</p:attrName>
                                        </p:attrNameLst>
                                      </p:cBhvr>
                                      <p:tavLst>
                                        <p:tav tm="0">
                                          <p:val>
                                            <p:strVal val="#ppt_y"/>
                                          </p:val>
                                        </p:tav>
                                        <p:tav tm="100000">
                                          <p:val>
                                            <p:strVal val="#ppt_y"/>
                                          </p:val>
                                        </p:tav>
                                      </p:tavLst>
                                    </p:anim>
                                    <p:anim calcmode="lin" valueType="num">
                                      <p:cBhvr>
                                        <p:cTn id="13"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sp>
        <p:nvSpPr>
          <p:cNvPr id="9" name="文本框 8">
            <a:extLst>
              <a:ext uri="{FF2B5EF4-FFF2-40B4-BE49-F238E27FC236}">
                <a16:creationId xmlns:a16="http://schemas.microsoft.com/office/drawing/2014/main" id="{6D141EA4-8A65-4446-8F3C-C4C583682851}"/>
              </a:ext>
            </a:extLst>
          </p:cNvPr>
          <p:cNvSpPr txBox="1"/>
          <p:nvPr/>
        </p:nvSpPr>
        <p:spPr>
          <a:xfrm>
            <a:off x="609600" y="2228671"/>
            <a:ext cx="8198426" cy="1200329"/>
          </a:xfrm>
          <a:prstGeom prst="rect">
            <a:avLst/>
          </a:prstGeom>
          <a:noFill/>
        </p:spPr>
        <p:txBody>
          <a:bodyPr wrap="square">
            <a:spAutoFit/>
          </a:bodyPr>
          <a:lstStyle/>
          <a:p>
            <a:pPr algn="just">
              <a:buFont typeface="+mj-lt"/>
              <a:buAutoNum type="arabicPeriod"/>
            </a:pPr>
            <a:r>
              <a:rPr lang="zh-CN" altLang="en-US" b="0" i="0" dirty="0">
                <a:solidFill>
                  <a:srgbClr val="222222"/>
                </a:solidFill>
                <a:effectLst/>
                <a:latin typeface="宋体" panose="02010600030101010101" pitchFamily="2" charset="-122"/>
                <a:ea typeface="宋体" panose="02010600030101010101" pitchFamily="2" charset="-122"/>
              </a:rPr>
              <a:t>找到新的</a:t>
            </a:r>
            <a:r>
              <a:rPr lang="en-US" altLang="zh-CN" b="0" i="0" dirty="0">
                <a:solidFill>
                  <a:srgbClr val="222222"/>
                </a:solidFill>
                <a:effectLst/>
                <a:latin typeface="宋体" panose="02010600030101010101" pitchFamily="2" charset="-122"/>
                <a:ea typeface="宋体" panose="02010600030101010101" pitchFamily="2" charset="-122"/>
              </a:rPr>
              <a:t>base</a:t>
            </a:r>
            <a:r>
              <a:rPr lang="zh-CN" altLang="en-US" b="0" i="0" dirty="0">
                <a:solidFill>
                  <a:srgbClr val="222222"/>
                </a:solidFill>
                <a:effectLst/>
                <a:latin typeface="宋体" panose="02010600030101010101" pitchFamily="2" charset="-122"/>
                <a:ea typeface="宋体" panose="02010600030101010101" pitchFamily="2" charset="-122"/>
              </a:rPr>
              <a:t>，使得样本点们到</a:t>
            </a:r>
            <a:r>
              <a:rPr lang="en-US" altLang="zh-CN" b="0" i="0" dirty="0">
                <a:solidFill>
                  <a:srgbClr val="222222"/>
                </a:solidFill>
                <a:effectLst/>
                <a:latin typeface="宋体" panose="02010600030101010101" pitchFamily="2" charset="-122"/>
                <a:ea typeface="宋体" panose="02010600030101010101" pitchFamily="2" charset="-122"/>
              </a:rPr>
              <a:t>base</a:t>
            </a:r>
            <a:r>
              <a:rPr lang="zh-CN" altLang="en-US" b="0" i="0" dirty="0">
                <a:solidFill>
                  <a:srgbClr val="222222"/>
                </a:solidFill>
                <a:effectLst/>
                <a:latin typeface="宋体" panose="02010600030101010101" pitchFamily="2" charset="-122"/>
                <a:ea typeface="宋体" panose="02010600030101010101" pitchFamily="2" charset="-122"/>
              </a:rPr>
              <a:t>的投影点们在新</a:t>
            </a:r>
            <a:r>
              <a:rPr lang="en-US" altLang="zh-CN" b="0" i="0" dirty="0">
                <a:solidFill>
                  <a:srgbClr val="222222"/>
                </a:solidFill>
                <a:effectLst/>
                <a:latin typeface="宋体" panose="02010600030101010101" pitchFamily="2" charset="-122"/>
                <a:ea typeface="宋体" panose="02010600030101010101" pitchFamily="2" charset="-122"/>
              </a:rPr>
              <a:t>base</a:t>
            </a:r>
            <a:r>
              <a:rPr lang="zh-CN" altLang="en-US" b="0" i="0" dirty="0">
                <a:solidFill>
                  <a:srgbClr val="222222"/>
                </a:solidFill>
                <a:effectLst/>
                <a:latin typeface="宋体" panose="02010600030101010101" pitchFamily="2" charset="-122"/>
                <a:ea typeface="宋体" panose="02010600030101010101" pitchFamily="2" charset="-122"/>
              </a:rPr>
              <a:t>下的分布数值方差最大，差异最大即信息最多</a:t>
            </a:r>
            <a:endParaRPr lang="en-US" altLang="zh-CN" b="0" i="0" dirty="0">
              <a:solidFill>
                <a:srgbClr val="222222"/>
              </a:solidFill>
              <a:effectLst/>
              <a:latin typeface="宋体" panose="02010600030101010101" pitchFamily="2" charset="-122"/>
              <a:ea typeface="宋体" panose="02010600030101010101" pitchFamily="2" charset="-122"/>
            </a:endParaRPr>
          </a:p>
          <a:p>
            <a:pPr algn="just">
              <a:buFont typeface="+mj-lt"/>
              <a:buAutoNum type="arabicPeriod"/>
            </a:pPr>
            <a:r>
              <a:rPr lang="zh-CN" altLang="en-US" b="0" i="0" dirty="0">
                <a:solidFill>
                  <a:srgbClr val="222222"/>
                </a:solidFill>
                <a:effectLst/>
                <a:latin typeface="宋体" panose="02010600030101010101" pitchFamily="2" charset="-122"/>
                <a:ea typeface="宋体" panose="02010600030101010101" pitchFamily="2" charset="-122"/>
              </a:rPr>
              <a:t>找到新的</a:t>
            </a:r>
            <a:r>
              <a:rPr lang="en-US" altLang="zh-CN" b="0" i="0" dirty="0">
                <a:solidFill>
                  <a:srgbClr val="222222"/>
                </a:solidFill>
                <a:effectLst/>
                <a:latin typeface="宋体" panose="02010600030101010101" pitchFamily="2" charset="-122"/>
                <a:ea typeface="宋体" panose="02010600030101010101" pitchFamily="2" charset="-122"/>
              </a:rPr>
              <a:t>base</a:t>
            </a:r>
            <a:r>
              <a:rPr lang="zh-CN" altLang="en-US" b="0" i="0" dirty="0">
                <a:solidFill>
                  <a:srgbClr val="222222"/>
                </a:solidFill>
                <a:effectLst/>
                <a:latin typeface="宋体" panose="02010600030101010101" pitchFamily="2" charset="-122"/>
                <a:ea typeface="宋体" panose="02010600030101010101" pitchFamily="2" charset="-122"/>
              </a:rPr>
              <a:t>，使得样本点们到</a:t>
            </a:r>
            <a:r>
              <a:rPr lang="en-US" altLang="zh-CN" b="0" i="0" dirty="0">
                <a:solidFill>
                  <a:srgbClr val="222222"/>
                </a:solidFill>
                <a:effectLst/>
                <a:latin typeface="宋体" panose="02010600030101010101" pitchFamily="2" charset="-122"/>
                <a:ea typeface="宋体" panose="02010600030101010101" pitchFamily="2" charset="-122"/>
              </a:rPr>
              <a:t>base</a:t>
            </a:r>
            <a:r>
              <a:rPr lang="zh-CN" altLang="en-US" b="0" i="0" dirty="0">
                <a:solidFill>
                  <a:srgbClr val="222222"/>
                </a:solidFill>
                <a:effectLst/>
                <a:latin typeface="宋体" panose="02010600030101010101" pitchFamily="2" charset="-122"/>
                <a:ea typeface="宋体" panose="02010600030101010101" pitchFamily="2" charset="-122"/>
              </a:rPr>
              <a:t>的投影距离平方和最小，都很小那丢弃后损失的信息就少了。</a:t>
            </a:r>
          </a:p>
        </p:txBody>
      </p:sp>
      <p:pic>
        <p:nvPicPr>
          <p:cNvPr id="4" name="图片 3">
            <a:extLst>
              <a:ext uri="{FF2B5EF4-FFF2-40B4-BE49-F238E27FC236}">
                <a16:creationId xmlns:a16="http://schemas.microsoft.com/office/drawing/2014/main" id="{91CEBCED-8D68-4E53-B007-65CC53DF29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141" y="3810001"/>
            <a:ext cx="5353859" cy="2671972"/>
          </a:xfrm>
          <a:prstGeom prst="rect">
            <a:avLst/>
          </a:prstGeom>
        </p:spPr>
      </p:pic>
      <p:sp>
        <p:nvSpPr>
          <p:cNvPr id="11" name="TextBox 51">
            <a:extLst>
              <a:ext uri="{FF2B5EF4-FFF2-40B4-BE49-F238E27FC236}">
                <a16:creationId xmlns:a16="http://schemas.microsoft.com/office/drawing/2014/main" id="{55849FFD-DC4F-465E-8C40-EF7F4108EC72}"/>
              </a:ext>
            </a:extLst>
          </p:cNvPr>
          <p:cNvSpPr txBox="1"/>
          <p:nvPr/>
        </p:nvSpPr>
        <p:spPr>
          <a:xfrm>
            <a:off x="585316" y="1211906"/>
            <a:ext cx="3076483"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2.1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算法简介</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4539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11"/>
                                        </p:tgtEl>
                                        <p:attrNameLst>
                                          <p:attrName>ppt_y</p:attrName>
                                        </p:attrNameLst>
                                      </p:cBhvr>
                                      <p:tavLst>
                                        <p:tav tm="0">
                                          <p:val>
                                            <p:strVal val="#ppt_y"/>
                                          </p:val>
                                        </p:tav>
                                        <p:tav tm="100000">
                                          <p:val>
                                            <p:strVal val="#ppt_y"/>
                                          </p:val>
                                        </p:tav>
                                      </p:tavLst>
                                    </p:anim>
                                    <p:anim calcmode="lin" valueType="num">
                                      <p:cBhvr>
                                        <p:cTn id="13"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3" name="图片 2">
            <a:extLst>
              <a:ext uri="{FF2B5EF4-FFF2-40B4-BE49-F238E27FC236}">
                <a16:creationId xmlns:a16="http://schemas.microsoft.com/office/drawing/2014/main" id="{C4FE7E1B-F502-4533-8623-251F16C55CA3}"/>
              </a:ext>
            </a:extLst>
          </p:cNvPr>
          <p:cNvPicPr>
            <a:picLocks noChangeAspect="1"/>
          </p:cNvPicPr>
          <p:nvPr/>
        </p:nvPicPr>
        <p:blipFill>
          <a:blip r:embed="rId3"/>
          <a:stretch>
            <a:fillRect/>
          </a:stretch>
        </p:blipFill>
        <p:spPr>
          <a:xfrm>
            <a:off x="1126567" y="3610973"/>
            <a:ext cx="5724496" cy="2083663"/>
          </a:xfrm>
          <a:prstGeom prst="rect">
            <a:avLst/>
          </a:prstGeom>
          <a:ln>
            <a:noFill/>
          </a:ln>
          <a:effectLst>
            <a:outerShdw blurRad="292100" dist="139700" dir="2700000" algn="tl" rotWithShape="0">
              <a:srgbClr val="333333">
                <a:alpha val="65000"/>
              </a:srgbClr>
            </a:outerShdw>
          </a:effectLst>
        </p:spPr>
      </p:pic>
      <p:sp>
        <p:nvSpPr>
          <p:cNvPr id="8" name="文本框 7">
            <a:extLst>
              <a:ext uri="{FF2B5EF4-FFF2-40B4-BE49-F238E27FC236}">
                <a16:creationId xmlns:a16="http://schemas.microsoft.com/office/drawing/2014/main" id="{ACC7A0A6-C6B4-4200-A6F6-93B607FA8E27}"/>
              </a:ext>
            </a:extLst>
          </p:cNvPr>
          <p:cNvSpPr txBox="1"/>
          <p:nvPr/>
        </p:nvSpPr>
        <p:spPr>
          <a:xfrm>
            <a:off x="381000" y="6172200"/>
            <a:ext cx="6934200" cy="369332"/>
          </a:xfrm>
          <a:prstGeom prst="rect">
            <a:avLst/>
          </a:prstGeom>
          <a:noFill/>
        </p:spPr>
        <p:txBody>
          <a:bodyPr wrap="square">
            <a:spAutoFit/>
          </a:bodyPr>
          <a:lstStyle/>
          <a:p>
            <a:r>
              <a:rPr lang="en-US" altLang="zh-CN" dirty="0"/>
              <a:t>Source: </a:t>
            </a:r>
            <a:r>
              <a:rPr lang="zh-CN" altLang="en-US" dirty="0"/>
              <a:t>https://zhuanlan.zhihu.com/p/473417003</a:t>
            </a:r>
          </a:p>
        </p:txBody>
      </p:sp>
      <p:sp>
        <p:nvSpPr>
          <p:cNvPr id="10" name="文本框 9">
            <a:extLst>
              <a:ext uri="{FF2B5EF4-FFF2-40B4-BE49-F238E27FC236}">
                <a16:creationId xmlns:a16="http://schemas.microsoft.com/office/drawing/2014/main" id="{8435D917-4BBB-4A98-AD18-16E99747EFFE}"/>
              </a:ext>
            </a:extLst>
          </p:cNvPr>
          <p:cNvSpPr txBox="1"/>
          <p:nvPr/>
        </p:nvSpPr>
        <p:spPr>
          <a:xfrm>
            <a:off x="739411" y="2088536"/>
            <a:ext cx="4848699" cy="923330"/>
          </a:xfrm>
          <a:prstGeom prst="rect">
            <a:avLst/>
          </a:prstGeom>
          <a:noFill/>
        </p:spPr>
        <p:txBody>
          <a:bodyPr wrap="square">
            <a:spAutoFit/>
          </a:bodyPr>
          <a:lstStyle/>
          <a:p>
            <a:pPr marL="214313" indent="-214313">
              <a:buFont typeface="Arial" panose="020B0604020202020204" pitchFamily="34" charset="0"/>
              <a:buChar char="•"/>
            </a:pPr>
            <a:r>
              <a:rPr lang="zh-CN" altLang="en-US" dirty="0">
                <a:solidFill>
                  <a:srgbClr val="121212"/>
                </a:solidFill>
                <a:effectLst/>
                <a:latin typeface="宋体" panose="02010600030101010101" pitchFamily="2" charset="-122"/>
                <a:ea typeface="宋体" panose="02010600030101010101" pitchFamily="2" charset="-122"/>
              </a:rPr>
              <a:t>协方差为正，两变量变化趋势相同；</a:t>
            </a:r>
          </a:p>
          <a:p>
            <a:pPr marL="214313" indent="-214313">
              <a:buFont typeface="Arial" panose="020B0604020202020204" pitchFamily="34" charset="0"/>
              <a:buChar char="•"/>
            </a:pPr>
            <a:r>
              <a:rPr lang="zh-CN" altLang="en-US" dirty="0">
                <a:solidFill>
                  <a:srgbClr val="121212"/>
                </a:solidFill>
                <a:effectLst/>
                <a:latin typeface="宋体" panose="02010600030101010101" pitchFamily="2" charset="-122"/>
                <a:ea typeface="宋体" panose="02010600030101010101" pitchFamily="2" charset="-122"/>
              </a:rPr>
              <a:t>协方差为负，变化趋势相反；</a:t>
            </a:r>
          </a:p>
          <a:p>
            <a:pPr marL="214313" indent="-214313">
              <a:buFont typeface="Arial" panose="020B0604020202020204" pitchFamily="34" charset="0"/>
              <a:buChar char="•"/>
            </a:pPr>
            <a:r>
              <a:rPr lang="zh-CN" altLang="en-US" dirty="0">
                <a:solidFill>
                  <a:srgbClr val="121212"/>
                </a:solidFill>
                <a:effectLst/>
                <a:latin typeface="宋体" panose="02010600030101010101" pitchFamily="2" charset="-122"/>
                <a:ea typeface="宋体" panose="02010600030101010101" pitchFamily="2" charset="-122"/>
              </a:rPr>
              <a:t>协方差为</a:t>
            </a:r>
            <a:r>
              <a:rPr lang="en-US" altLang="zh-CN" dirty="0">
                <a:solidFill>
                  <a:srgbClr val="121212"/>
                </a:solidFill>
                <a:effectLst/>
                <a:latin typeface="宋体" panose="02010600030101010101" pitchFamily="2" charset="-122"/>
                <a:ea typeface="宋体" panose="02010600030101010101" pitchFamily="2" charset="-122"/>
              </a:rPr>
              <a:t>0</a:t>
            </a:r>
            <a:r>
              <a:rPr lang="zh-CN" altLang="en-US" dirty="0">
                <a:solidFill>
                  <a:srgbClr val="121212"/>
                </a:solidFill>
                <a:effectLst/>
                <a:latin typeface="宋体" panose="02010600030101010101" pitchFamily="2" charset="-122"/>
                <a:ea typeface="宋体" panose="02010600030101010101" pitchFamily="2" charset="-122"/>
              </a:rPr>
              <a:t>，两变量是独立的，不相关。</a:t>
            </a:r>
          </a:p>
        </p:txBody>
      </p:sp>
      <p:pic>
        <p:nvPicPr>
          <p:cNvPr id="11" name="图片 10">
            <a:extLst>
              <a:ext uri="{FF2B5EF4-FFF2-40B4-BE49-F238E27FC236}">
                <a16:creationId xmlns:a16="http://schemas.microsoft.com/office/drawing/2014/main" id="{3FC77BBD-CA2F-4B79-9606-CF25CAE47BC2}"/>
              </a:ext>
            </a:extLst>
          </p:cNvPr>
          <p:cNvPicPr>
            <a:picLocks noChangeAspect="1"/>
          </p:cNvPicPr>
          <p:nvPr/>
        </p:nvPicPr>
        <p:blipFill>
          <a:blip r:embed="rId4"/>
          <a:stretch>
            <a:fillRect/>
          </a:stretch>
        </p:blipFill>
        <p:spPr>
          <a:xfrm>
            <a:off x="6105955" y="2105163"/>
            <a:ext cx="2298634" cy="931429"/>
          </a:xfrm>
          <a:prstGeom prst="rect">
            <a:avLst/>
          </a:prstGeom>
          <a:ln>
            <a:noFill/>
          </a:ln>
          <a:effectLst>
            <a:outerShdw blurRad="292100" dist="139700" dir="2700000" algn="tl" rotWithShape="0">
              <a:srgbClr val="333333">
                <a:alpha val="65000"/>
              </a:srgbClr>
            </a:outerShdw>
          </a:effectLst>
        </p:spPr>
      </p:pic>
      <p:sp>
        <p:nvSpPr>
          <p:cNvPr id="9" name="TextBox 51">
            <a:extLst>
              <a:ext uri="{FF2B5EF4-FFF2-40B4-BE49-F238E27FC236}">
                <a16:creationId xmlns:a16="http://schemas.microsoft.com/office/drawing/2014/main" id="{7A73BC06-71E8-477F-A401-23A607C97657}"/>
              </a:ext>
            </a:extLst>
          </p:cNvPr>
          <p:cNvSpPr txBox="1"/>
          <p:nvPr/>
        </p:nvSpPr>
        <p:spPr>
          <a:xfrm>
            <a:off x="585316" y="1211906"/>
            <a:ext cx="4881465"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2.2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算法原理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协方差</a:t>
            </a:r>
          </a:p>
        </p:txBody>
      </p:sp>
    </p:spTree>
    <p:extLst>
      <p:ext uri="{BB962C8B-B14F-4D97-AF65-F5344CB8AC3E}">
        <p14:creationId xmlns:p14="http://schemas.microsoft.com/office/powerpoint/2010/main" val="390713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calcmode="lin" valueType="num">
                                      <p:cBhvr>
                                        <p:cTn id="11"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9"/>
                                        </p:tgtEl>
                                        <p:attrNameLst>
                                          <p:attrName>ppt_y</p:attrName>
                                        </p:attrNameLst>
                                      </p:cBhvr>
                                      <p:tavLst>
                                        <p:tav tm="0">
                                          <p:val>
                                            <p:strVal val="#ppt_y"/>
                                          </p:val>
                                        </p:tav>
                                        <p:tav tm="100000">
                                          <p:val>
                                            <p:strVal val="#ppt_y"/>
                                          </p:val>
                                        </p:tav>
                                      </p:tavLst>
                                    </p:anim>
                                    <p:anim calcmode="lin" valueType="num">
                                      <p:cBhvr>
                                        <p:cTn id="13"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2506377779"/>
              </p:ext>
            </p:extLst>
          </p:nvPr>
        </p:nvGraphicFramePr>
        <p:xfrm>
          <a:off x="1219200" y="2362200"/>
          <a:ext cx="62484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33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5" name="图片 4">
            <a:extLst>
              <a:ext uri="{FF2B5EF4-FFF2-40B4-BE49-F238E27FC236}">
                <a16:creationId xmlns:a16="http://schemas.microsoft.com/office/drawing/2014/main" id="{C0F1A3F8-AADD-4BE8-B9F9-F726FF14851C}"/>
              </a:ext>
            </a:extLst>
          </p:cNvPr>
          <p:cNvPicPr>
            <a:picLocks noChangeAspect="1"/>
          </p:cNvPicPr>
          <p:nvPr/>
        </p:nvPicPr>
        <p:blipFill>
          <a:blip r:embed="rId3"/>
          <a:stretch>
            <a:fillRect/>
          </a:stretch>
        </p:blipFill>
        <p:spPr>
          <a:xfrm>
            <a:off x="1066800" y="2438400"/>
            <a:ext cx="5855654" cy="3365661"/>
          </a:xfrm>
          <a:prstGeom prst="rect">
            <a:avLst/>
          </a:prstGeom>
        </p:spPr>
      </p:pic>
      <p:sp>
        <p:nvSpPr>
          <p:cNvPr id="6" name="TextBox 51">
            <a:extLst>
              <a:ext uri="{FF2B5EF4-FFF2-40B4-BE49-F238E27FC236}">
                <a16:creationId xmlns:a16="http://schemas.microsoft.com/office/drawing/2014/main" id="{CA398DE7-9641-498E-B3B4-4F5DC4458989}"/>
              </a:ext>
            </a:extLst>
          </p:cNvPr>
          <p:cNvSpPr txBox="1"/>
          <p:nvPr/>
        </p:nvSpPr>
        <p:spPr>
          <a:xfrm>
            <a:off x="585316" y="1211906"/>
            <a:ext cx="5602816"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2.2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算法原理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协方差矩阵</a:t>
            </a:r>
          </a:p>
        </p:txBody>
      </p:sp>
    </p:spTree>
    <p:extLst>
      <p:ext uri="{BB962C8B-B14F-4D97-AF65-F5344CB8AC3E}">
        <p14:creationId xmlns:p14="http://schemas.microsoft.com/office/powerpoint/2010/main" val="83183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
                                        </p:tgtEl>
                                        <p:attrNameLst>
                                          <p:attrName>ppt_y</p:attrName>
                                        </p:attrNameLst>
                                      </p:cBhvr>
                                      <p:tavLst>
                                        <p:tav tm="0">
                                          <p:val>
                                            <p:strVal val="#ppt_y"/>
                                          </p:val>
                                        </p:tav>
                                        <p:tav tm="100000">
                                          <p:val>
                                            <p:strVal val="#ppt_y"/>
                                          </p:val>
                                        </p:tav>
                                      </p:tavLst>
                                    </p:anim>
                                    <p:anim calcmode="lin" valueType="num">
                                      <p:cBhvr>
                                        <p:cTn id="13"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bwMode="auto">
          <a:xfrm flipH="1">
            <a:off x="739411" y="1473516"/>
            <a:ext cx="7422893"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3" name="图片 2">
            <a:extLst>
              <a:ext uri="{FF2B5EF4-FFF2-40B4-BE49-F238E27FC236}">
                <a16:creationId xmlns:a16="http://schemas.microsoft.com/office/drawing/2014/main" id="{F9E3AE29-0E09-4B33-990B-AD0346ED3FBE}"/>
              </a:ext>
            </a:extLst>
          </p:cNvPr>
          <p:cNvPicPr>
            <a:picLocks noChangeAspect="1"/>
          </p:cNvPicPr>
          <p:nvPr/>
        </p:nvPicPr>
        <p:blipFill>
          <a:blip r:embed="rId3"/>
          <a:stretch>
            <a:fillRect/>
          </a:stretch>
        </p:blipFill>
        <p:spPr>
          <a:xfrm>
            <a:off x="640840" y="2035969"/>
            <a:ext cx="7398090" cy="2555585"/>
          </a:xfrm>
          <a:prstGeom prst="rect">
            <a:avLst/>
          </a:prstGeom>
        </p:spPr>
      </p:pic>
      <p:sp>
        <p:nvSpPr>
          <p:cNvPr id="6" name="TextBox 51">
            <a:extLst>
              <a:ext uri="{FF2B5EF4-FFF2-40B4-BE49-F238E27FC236}">
                <a16:creationId xmlns:a16="http://schemas.microsoft.com/office/drawing/2014/main" id="{08D08CE7-7F1D-4668-9180-8C5DEBAB069E}"/>
              </a:ext>
            </a:extLst>
          </p:cNvPr>
          <p:cNvSpPr txBox="1"/>
          <p:nvPr/>
        </p:nvSpPr>
        <p:spPr>
          <a:xfrm>
            <a:off x="585316" y="1211906"/>
            <a:ext cx="5602816"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2.2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算法原理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协方差矩阵</a:t>
            </a:r>
          </a:p>
        </p:txBody>
      </p:sp>
    </p:spTree>
    <p:extLst>
      <p:ext uri="{BB962C8B-B14F-4D97-AF65-F5344CB8AC3E}">
        <p14:creationId xmlns:p14="http://schemas.microsoft.com/office/powerpoint/2010/main" val="117999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100"/>
                                  </p:stCondLst>
                                  <p:childTnLst>
                                    <p:set>
                                      <p:cBhvr>
                                        <p:cTn id="6" dur="1" fill="hold">
                                          <p:stCondLst>
                                            <p:cond delay="0"/>
                                          </p:stCondLst>
                                        </p:cTn>
                                        <p:tgtEl>
                                          <p:spTgt spid="54"/>
                                        </p:tgtEl>
                                        <p:attrNameLst>
                                          <p:attrName>style.visibility</p:attrName>
                                        </p:attrNameLst>
                                      </p:cBhvr>
                                      <p:to>
                                        <p:strVal val="visible"/>
                                      </p:to>
                                    </p:set>
                                    <p:animEffect transition="in" filter="wipe(right)">
                                      <p:cBhvr>
                                        <p:cTn id="7" dur="500"/>
                                        <p:tgtEl>
                                          <p:spTgt spid="54"/>
                                        </p:tgtEl>
                                      </p:cBhvr>
                                    </p:animEffect>
                                  </p:childTnLst>
                                </p:cTn>
                              </p:par>
                            </p:childTnLst>
                          </p:cTn>
                        </p:par>
                        <p:par>
                          <p:cTn id="8" fill="hold">
                            <p:stCondLst>
                              <p:cond delay="600"/>
                            </p:stCondLst>
                            <p:childTnLst>
                              <p:par>
                                <p:cTn id="9" presetID="22" presetClass="entr" presetSubtype="4"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down)">
                                      <p:cBhvr>
                                        <p:cTn id="11" dur="500"/>
                                        <p:tgtEl>
                                          <p:spTgt spid="84"/>
                                        </p:tgtEl>
                                      </p:cBhvr>
                                    </p:animEffect>
                                  </p:childTnLst>
                                </p:cTn>
                              </p:par>
                            </p:childTnLst>
                          </p:cTn>
                        </p:par>
                        <p:par>
                          <p:cTn id="12" fill="hold">
                            <p:stCondLst>
                              <p:cond delay="11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p:cTn id="15"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6"/>
                                        </p:tgtEl>
                                        <p:attrNameLst>
                                          <p:attrName>ppt_y</p:attrName>
                                        </p:attrNameLst>
                                      </p:cBhvr>
                                      <p:tavLst>
                                        <p:tav tm="0">
                                          <p:val>
                                            <p:strVal val="#ppt_y"/>
                                          </p:val>
                                        </p:tav>
                                        <p:tav tm="100000">
                                          <p:val>
                                            <p:strVal val="#ppt_y"/>
                                          </p:val>
                                        </p:tav>
                                      </p:tavLst>
                                    </p:anim>
                                    <p:anim calcmode="lin" valueType="num">
                                      <p:cBhvr>
                                        <p:cTn id="17"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bwMode="auto">
          <a:xfrm flipH="1">
            <a:off x="739411" y="1473516"/>
            <a:ext cx="7422893"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3" name="图片 2">
            <a:extLst>
              <a:ext uri="{FF2B5EF4-FFF2-40B4-BE49-F238E27FC236}">
                <a16:creationId xmlns:a16="http://schemas.microsoft.com/office/drawing/2014/main" id="{6309254B-276B-408B-9F4D-50169CD25935}"/>
              </a:ext>
            </a:extLst>
          </p:cNvPr>
          <p:cNvPicPr>
            <a:picLocks noChangeAspect="1"/>
          </p:cNvPicPr>
          <p:nvPr/>
        </p:nvPicPr>
        <p:blipFill>
          <a:blip r:embed="rId3"/>
          <a:stretch>
            <a:fillRect/>
          </a:stretch>
        </p:blipFill>
        <p:spPr>
          <a:xfrm>
            <a:off x="152400" y="4065395"/>
            <a:ext cx="7243763" cy="2528888"/>
          </a:xfrm>
          <a:prstGeom prst="rect">
            <a:avLst/>
          </a:prstGeom>
        </p:spPr>
      </p:pic>
      <p:pic>
        <p:nvPicPr>
          <p:cNvPr id="6" name="图片 5">
            <a:extLst>
              <a:ext uri="{FF2B5EF4-FFF2-40B4-BE49-F238E27FC236}">
                <a16:creationId xmlns:a16="http://schemas.microsoft.com/office/drawing/2014/main" id="{611BC252-1EEF-42CF-9192-DDBE3556116F}"/>
              </a:ext>
            </a:extLst>
          </p:cNvPr>
          <p:cNvPicPr>
            <a:picLocks noChangeAspect="1"/>
          </p:cNvPicPr>
          <p:nvPr/>
        </p:nvPicPr>
        <p:blipFill>
          <a:blip r:embed="rId4"/>
          <a:stretch>
            <a:fillRect/>
          </a:stretch>
        </p:blipFill>
        <p:spPr>
          <a:xfrm>
            <a:off x="1447800" y="2197067"/>
            <a:ext cx="5478103" cy="1406387"/>
          </a:xfrm>
          <a:prstGeom prst="rect">
            <a:avLst/>
          </a:prstGeom>
        </p:spPr>
      </p:pic>
      <p:sp>
        <p:nvSpPr>
          <p:cNvPr id="7" name="TextBox 51">
            <a:extLst>
              <a:ext uri="{FF2B5EF4-FFF2-40B4-BE49-F238E27FC236}">
                <a16:creationId xmlns:a16="http://schemas.microsoft.com/office/drawing/2014/main" id="{AC4DA0B8-EF80-4F22-9329-D33F05E1EDA0}"/>
              </a:ext>
            </a:extLst>
          </p:cNvPr>
          <p:cNvSpPr txBox="1"/>
          <p:nvPr/>
        </p:nvSpPr>
        <p:spPr>
          <a:xfrm>
            <a:off x="585316" y="1211906"/>
            <a:ext cx="8855309"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2.3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算法原理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显示解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奇异值分解（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SVD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67818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100"/>
                                  </p:stCondLst>
                                  <p:childTnLst>
                                    <p:set>
                                      <p:cBhvr>
                                        <p:cTn id="6" dur="1" fill="hold">
                                          <p:stCondLst>
                                            <p:cond delay="0"/>
                                          </p:stCondLst>
                                        </p:cTn>
                                        <p:tgtEl>
                                          <p:spTgt spid="54"/>
                                        </p:tgtEl>
                                        <p:attrNameLst>
                                          <p:attrName>style.visibility</p:attrName>
                                        </p:attrNameLst>
                                      </p:cBhvr>
                                      <p:to>
                                        <p:strVal val="visible"/>
                                      </p:to>
                                    </p:set>
                                    <p:animEffect transition="in" filter="wipe(right)">
                                      <p:cBhvr>
                                        <p:cTn id="7" dur="500"/>
                                        <p:tgtEl>
                                          <p:spTgt spid="54"/>
                                        </p:tgtEl>
                                      </p:cBhvr>
                                    </p:animEffect>
                                  </p:childTnLst>
                                </p:cTn>
                              </p:par>
                            </p:childTnLst>
                          </p:cTn>
                        </p:par>
                        <p:par>
                          <p:cTn id="8" fill="hold">
                            <p:stCondLst>
                              <p:cond delay="600"/>
                            </p:stCondLst>
                            <p:childTnLst>
                              <p:par>
                                <p:cTn id="9" presetID="22" presetClass="entr" presetSubtype="4"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down)">
                                      <p:cBhvr>
                                        <p:cTn id="11" dur="500"/>
                                        <p:tgtEl>
                                          <p:spTgt spid="84"/>
                                        </p:tgtEl>
                                      </p:cBhvr>
                                    </p:animEffect>
                                  </p:childTnLst>
                                </p:cTn>
                              </p:par>
                            </p:childTnLst>
                          </p:cTn>
                        </p:par>
                        <p:par>
                          <p:cTn id="12" fill="hold">
                            <p:stCondLst>
                              <p:cond delay="11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7"/>
                                        </p:tgtEl>
                                        <p:attrNameLst>
                                          <p:attrName>style.visibility</p:attrName>
                                        </p:attrNameLst>
                                      </p:cBhvr>
                                      <p:to>
                                        <p:strVal val="visible"/>
                                      </p:to>
                                    </p:set>
                                    <p:anim calcmode="lin" valueType="num">
                                      <p:cBhvr>
                                        <p:cTn id="15"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7"/>
                                        </p:tgtEl>
                                        <p:attrNameLst>
                                          <p:attrName>ppt_y</p:attrName>
                                        </p:attrNameLst>
                                      </p:cBhvr>
                                      <p:tavLst>
                                        <p:tav tm="0">
                                          <p:val>
                                            <p:strVal val="#ppt_y"/>
                                          </p:val>
                                        </p:tav>
                                        <p:tav tm="100000">
                                          <p:val>
                                            <p:strVal val="#ppt_y"/>
                                          </p:val>
                                        </p:tav>
                                      </p:tavLst>
                                    </p:anim>
                                    <p:anim calcmode="lin" valueType="num">
                                      <p:cBhvr>
                                        <p:cTn id="17"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2.4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算法优缺点总结</a:t>
            </a:r>
          </a:p>
        </p:txBody>
      </p:sp>
      <p:sp>
        <p:nvSpPr>
          <p:cNvPr id="3" name="Rectangle 1">
            <a:extLst>
              <a:ext uri="{FF2B5EF4-FFF2-40B4-BE49-F238E27FC236}">
                <a16:creationId xmlns:a16="http://schemas.microsoft.com/office/drawing/2014/main" id="{6AECD2ED-224E-486A-96E0-335092E77EDD}"/>
              </a:ext>
            </a:extLst>
          </p:cNvPr>
          <p:cNvSpPr>
            <a:spLocks noChangeArrowheads="1"/>
          </p:cNvSpPr>
          <p:nvPr/>
        </p:nvSpPr>
        <p:spPr bwMode="auto">
          <a:xfrm>
            <a:off x="685800" y="2200294"/>
            <a:ext cx="7391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优点 </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仅仅需要以方差衡量信息量，不受数据集以外的因素影响。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各主成分之间正交，可消除原始数据成分间的相互影响的因素。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计算方法简单，主要运算是特征值求解，易于实现。</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缺点 </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主成分各个特征维度的含义具有一定的模糊性，不如原始样本特征的解释性强。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方差小的非主成分也可能含有对样本差异的重要信息，因降维丢弃可能对后续数据处理有影响。</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020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2.5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算法的经济学应用</a:t>
            </a:r>
          </a:p>
        </p:txBody>
      </p:sp>
      <p:pic>
        <p:nvPicPr>
          <p:cNvPr id="4" name="图片 3">
            <a:extLst>
              <a:ext uri="{FF2B5EF4-FFF2-40B4-BE49-F238E27FC236}">
                <a16:creationId xmlns:a16="http://schemas.microsoft.com/office/drawing/2014/main" id="{2184A386-0EAA-4EF1-92FE-266B21442C67}"/>
              </a:ext>
            </a:extLst>
          </p:cNvPr>
          <p:cNvPicPr>
            <a:picLocks noChangeAspect="1"/>
          </p:cNvPicPr>
          <p:nvPr/>
        </p:nvPicPr>
        <p:blipFill>
          <a:blip r:embed="rId3"/>
          <a:stretch>
            <a:fillRect/>
          </a:stretch>
        </p:blipFill>
        <p:spPr>
          <a:xfrm>
            <a:off x="575163" y="2362200"/>
            <a:ext cx="8126318" cy="3656012"/>
          </a:xfrm>
          <a:prstGeom prst="rect">
            <a:avLst/>
          </a:prstGeom>
        </p:spPr>
      </p:pic>
    </p:spTree>
    <p:extLst>
      <p:ext uri="{BB962C8B-B14F-4D97-AF65-F5344CB8AC3E}">
        <p14:creationId xmlns:p14="http://schemas.microsoft.com/office/powerpoint/2010/main" val="2064602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2.5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算法的经济学应用</a:t>
            </a:r>
          </a:p>
        </p:txBody>
      </p:sp>
      <p:sp>
        <p:nvSpPr>
          <p:cNvPr id="3" name="文本框 2">
            <a:extLst>
              <a:ext uri="{FF2B5EF4-FFF2-40B4-BE49-F238E27FC236}">
                <a16:creationId xmlns:a16="http://schemas.microsoft.com/office/drawing/2014/main" id="{783DA171-5A50-4E84-A9DA-49B8F6DFA5C9}"/>
              </a:ext>
            </a:extLst>
          </p:cNvPr>
          <p:cNvSpPr txBox="1"/>
          <p:nvPr/>
        </p:nvSpPr>
        <p:spPr>
          <a:xfrm>
            <a:off x="304800" y="2286000"/>
            <a:ext cx="8534400" cy="2862322"/>
          </a:xfrm>
          <a:prstGeom prst="rect">
            <a:avLst/>
          </a:prstGeom>
        </p:spPr>
        <p:txBody>
          <a:bodyPr wrap="square" rtlCol="0">
            <a:spAutoFit/>
          </a:bodyPr>
          <a:lstStyle/>
          <a:p>
            <a:pPr marL="342900" indent="-342900">
              <a:buFont typeface="Arial" panose="020B0604020202020204" pitchFamily="34" charset="0"/>
              <a:buChar char="•"/>
            </a:pPr>
            <a:r>
              <a:rPr lang="zh-CN" altLang="en-US" sz="2000" dirty="0">
                <a:latin typeface="+mj-ea"/>
                <a:ea typeface="+mj-ea"/>
              </a:rPr>
              <a:t>例如，我们想构建企业的创新能力指数</a:t>
            </a:r>
            <a:endParaRPr lang="en-US" altLang="zh-CN" sz="2000" dirty="0">
              <a:latin typeface="+mj-ea"/>
              <a:ea typeface="+mj-ea"/>
            </a:endParaRPr>
          </a:p>
          <a:p>
            <a:pPr marL="342900" indent="-342900">
              <a:buFont typeface="Arial" panose="020B0604020202020204" pitchFamily="34" charset="0"/>
              <a:buChar char="•"/>
            </a:pPr>
            <a:endParaRPr lang="en-US" altLang="zh-CN" sz="2000" dirty="0">
              <a:latin typeface="+mj-ea"/>
              <a:ea typeface="+mj-ea"/>
            </a:endParaRPr>
          </a:p>
          <a:p>
            <a:pPr marL="342900" indent="-342900">
              <a:buFont typeface="Arial" panose="020B0604020202020204" pitchFamily="34" charset="0"/>
              <a:buChar char="•"/>
            </a:pPr>
            <a:r>
              <a:rPr lang="zh-CN" altLang="en-US" sz="2000" dirty="0">
                <a:latin typeface="+mj-ea"/>
                <a:ea typeface="+mj-ea"/>
              </a:rPr>
              <a:t>如果简单对研发投入金额，研发人员数量，专利成果进行加总，就忽视了不同指标之间的差异性</a:t>
            </a:r>
            <a:endParaRPr lang="en-US" altLang="zh-CN" sz="2000" dirty="0">
              <a:latin typeface="+mj-ea"/>
              <a:ea typeface="+mj-ea"/>
            </a:endParaRPr>
          </a:p>
          <a:p>
            <a:pPr marL="342900" indent="-342900">
              <a:buFont typeface="Arial" panose="020B0604020202020204" pitchFamily="34" charset="0"/>
              <a:buChar char="•"/>
            </a:pPr>
            <a:endParaRPr lang="en-US" altLang="zh-CN" sz="2000" dirty="0">
              <a:latin typeface="+mj-ea"/>
              <a:ea typeface="+mj-ea"/>
            </a:endParaRPr>
          </a:p>
          <a:p>
            <a:pPr marL="342900" indent="-342900">
              <a:buFont typeface="Arial" panose="020B0604020202020204" pitchFamily="34" charset="0"/>
              <a:buChar char="•"/>
            </a:pPr>
            <a:r>
              <a:rPr lang="zh-CN" altLang="en-US" sz="2000" dirty="0">
                <a:latin typeface="+mj-ea"/>
                <a:ea typeface="+mj-ea"/>
              </a:rPr>
              <a:t>因此，我们考虑用主成分分析法，赋予不同类指标以不同的权重，分析主要成分因子</a:t>
            </a:r>
            <a:endParaRPr lang="en-US" altLang="zh-CN" sz="2000" dirty="0">
              <a:latin typeface="+mj-ea"/>
              <a:ea typeface="+mj-ea"/>
            </a:endParaRPr>
          </a:p>
          <a:p>
            <a:pPr marL="342900" indent="-342900">
              <a:buFont typeface="Arial" panose="020B0604020202020204" pitchFamily="34" charset="0"/>
              <a:buChar char="•"/>
            </a:pPr>
            <a:endParaRPr lang="en-US" altLang="zh-CN" sz="2000" dirty="0">
              <a:latin typeface="+mj-ea"/>
              <a:ea typeface="+mj-ea"/>
            </a:endParaRPr>
          </a:p>
          <a:p>
            <a:pPr marL="342900" indent="-342900">
              <a:buFont typeface="Arial" panose="020B0604020202020204" pitchFamily="34" charset="0"/>
              <a:buChar char="•"/>
            </a:pPr>
            <a:r>
              <a:rPr lang="zh-CN" altLang="en-US" sz="2000" dirty="0">
                <a:latin typeface="+mj-ea"/>
                <a:ea typeface="+mj-ea"/>
              </a:rPr>
              <a:t>再根据不同的成分因子赋权，进而构建综合的创新能力指标</a:t>
            </a:r>
          </a:p>
        </p:txBody>
      </p:sp>
    </p:spTree>
    <p:extLst>
      <p:ext uri="{BB962C8B-B14F-4D97-AF65-F5344CB8AC3E}">
        <p14:creationId xmlns:p14="http://schemas.microsoft.com/office/powerpoint/2010/main" val="2812158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2.5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算法的经济学应用</a:t>
            </a:r>
          </a:p>
        </p:txBody>
      </p:sp>
      <p:sp>
        <p:nvSpPr>
          <p:cNvPr id="3" name="文本框 2">
            <a:extLst>
              <a:ext uri="{FF2B5EF4-FFF2-40B4-BE49-F238E27FC236}">
                <a16:creationId xmlns:a16="http://schemas.microsoft.com/office/drawing/2014/main" id="{FE847A0A-E041-4D9C-BC95-1674C94C8DA2}"/>
              </a:ext>
            </a:extLst>
          </p:cNvPr>
          <p:cNvSpPr txBox="1"/>
          <p:nvPr/>
        </p:nvSpPr>
        <p:spPr>
          <a:xfrm>
            <a:off x="332433" y="2514600"/>
            <a:ext cx="8266113" cy="3170099"/>
          </a:xfrm>
          <a:prstGeom prst="rect">
            <a:avLst/>
          </a:prstGeom>
        </p:spPr>
        <p:txBody>
          <a:bodyPr wrap="square" rtlCol="0">
            <a:spAutoFit/>
          </a:bodyPr>
          <a:lstStyle/>
          <a:p>
            <a:pPr marL="457200" indent="-457200">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1 </a:t>
            </a:r>
            <a:r>
              <a:rPr lang="zh-CN" altLang="en-US" sz="2000" dirty="0">
                <a:latin typeface="宋体" panose="02010600030101010101" pitchFamily="2" charset="-122"/>
                <a:ea typeface="宋体" panose="02010600030101010101" pitchFamily="2" charset="-122"/>
              </a:rPr>
              <a:t>利用</a:t>
            </a:r>
            <a:r>
              <a:rPr lang="en-US" altLang="zh-CN" sz="2000" dirty="0">
                <a:latin typeface="宋体" panose="02010600030101010101" pitchFamily="2" charset="-122"/>
                <a:ea typeface="宋体" panose="02010600030101010101" pitchFamily="2" charset="-122"/>
              </a:rPr>
              <a:t>PCA</a:t>
            </a:r>
            <a:r>
              <a:rPr lang="zh-CN" altLang="en-US" sz="2000" dirty="0">
                <a:latin typeface="宋体" panose="02010600030101010101" pitchFamily="2" charset="-122"/>
                <a:ea typeface="宋体" panose="02010600030101010101" pitchFamily="2" charset="-122"/>
              </a:rPr>
              <a:t>，计算因子载荷（</a:t>
            </a:r>
            <a:r>
              <a:rPr lang="en-US" altLang="zh-CN" sz="2000" dirty="0">
                <a:latin typeface="宋体" panose="02010600030101010101" pitchFamily="2" charset="-122"/>
                <a:ea typeface="宋体" panose="02010600030101010101" pitchFamily="2" charset="-122"/>
              </a:rPr>
              <a:t>components_</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2 </a:t>
            </a:r>
            <a:r>
              <a:rPr lang="zh-CN" altLang="en-US" sz="2000" dirty="0">
                <a:latin typeface="宋体" panose="02010600030101010101" pitchFamily="2" charset="-122"/>
                <a:ea typeface="宋体" panose="02010600030101010101" pitchFamily="2" charset="-122"/>
              </a:rPr>
              <a:t>根据累计方差贡献率不低于</a:t>
            </a:r>
            <a:r>
              <a:rPr lang="en-US" altLang="zh-CN" sz="2000" dirty="0">
                <a:latin typeface="宋体" panose="02010600030101010101" pitchFamily="2" charset="-122"/>
                <a:ea typeface="宋体" panose="02010600030101010101" pitchFamily="2" charset="-122"/>
              </a:rPr>
              <a:t>80%</a:t>
            </a:r>
            <a:r>
              <a:rPr lang="zh-CN" altLang="en-US" sz="2000" dirty="0">
                <a:latin typeface="宋体" panose="02010600030101010101" pitchFamily="2" charset="-122"/>
                <a:ea typeface="宋体" panose="02010600030101010101" pitchFamily="2" charset="-122"/>
              </a:rPr>
              <a:t>的原则，确定主成分个数（例如</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）并计算特征值</a:t>
            </a:r>
            <a:endParaRPr lang="en-US" altLang="zh-CN" sz="2000" dirty="0">
              <a:latin typeface="宋体" panose="02010600030101010101" pitchFamily="2" charset="-122"/>
              <a:ea typeface="宋体" panose="02010600030101010101" pitchFamily="2" charset="-122"/>
            </a:endParaRPr>
          </a:p>
          <a:p>
            <a:pPr marL="1257300" lvl="2"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特征值一般大于</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才会是想要的主成分</a:t>
            </a: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3 </a:t>
            </a:r>
            <a:r>
              <a:rPr lang="zh-CN" altLang="en-US" sz="2000" dirty="0">
                <a:latin typeface="宋体" panose="02010600030101010101" pitchFamily="2" charset="-122"/>
                <a:ea typeface="宋体" panose="02010600030101010101" pitchFamily="2" charset="-122"/>
              </a:rPr>
              <a:t>基于因子载荷分别计算主成分</a:t>
            </a:r>
            <a:r>
              <a:rPr lang="en-US" altLang="zh-CN" sz="2000" dirty="0">
                <a:latin typeface="宋体" panose="02010600030101010101" pitchFamily="2" charset="-122"/>
                <a:ea typeface="宋体" panose="02010600030101010101" pitchFamily="2" charset="-122"/>
              </a:rPr>
              <a:t>1,2,3</a:t>
            </a:r>
            <a:r>
              <a:rPr lang="zh-CN" altLang="en-US" sz="2000" dirty="0">
                <a:latin typeface="宋体" panose="02010600030101010101" pitchFamily="2" charset="-122"/>
                <a:ea typeface="宋体" panose="02010600030101010101" pitchFamily="2" charset="-122"/>
              </a:rPr>
              <a:t>等等</a:t>
            </a: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4 </a:t>
            </a:r>
            <a:r>
              <a:rPr lang="zh-CN" altLang="en-US" sz="2000" dirty="0">
                <a:latin typeface="宋体" panose="02010600030101010101" pitchFamily="2" charset="-122"/>
                <a:ea typeface="宋体" panose="02010600030101010101" pitchFamily="2" charset="-122"/>
              </a:rPr>
              <a:t>根据按照各主成分的方差贡献率占所提取的主成分的累计方差贡献率的比重，对主成分得分进行加权求和，得到综合指标</a:t>
            </a:r>
          </a:p>
        </p:txBody>
      </p:sp>
    </p:spTree>
    <p:extLst>
      <p:ext uri="{BB962C8B-B14F-4D97-AF65-F5344CB8AC3E}">
        <p14:creationId xmlns:p14="http://schemas.microsoft.com/office/powerpoint/2010/main" val="3928963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2.5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算法的经济学应用</a:t>
            </a:r>
          </a:p>
        </p:txBody>
      </p:sp>
      <p:sp>
        <p:nvSpPr>
          <p:cNvPr id="4" name="文本框 3">
            <a:extLst>
              <a:ext uri="{FF2B5EF4-FFF2-40B4-BE49-F238E27FC236}">
                <a16:creationId xmlns:a16="http://schemas.microsoft.com/office/drawing/2014/main" id="{94B2DF4F-63CB-4940-943E-ED7AD6CAF84D}"/>
              </a:ext>
            </a:extLst>
          </p:cNvPr>
          <p:cNvSpPr txBox="1"/>
          <p:nvPr/>
        </p:nvSpPr>
        <p:spPr>
          <a:xfrm>
            <a:off x="395001" y="2286000"/>
            <a:ext cx="8305800" cy="1477328"/>
          </a:xfrm>
          <a:prstGeom prst="rect">
            <a:avLst/>
          </a:prstGeom>
          <a:noFill/>
        </p:spPr>
        <p:txBody>
          <a:bodyPr wrap="square">
            <a:spAutoFit/>
          </a:bodyPr>
          <a:lstStyle/>
          <a:p>
            <a:pPr marL="285750" indent="-285750" algn="l" latinLnBrk="1">
              <a:buFont typeface="Arial" panose="020B0604020202020204" pitchFamily="34" charset="0"/>
              <a:buChar char="•"/>
            </a:pPr>
            <a:r>
              <a:rPr lang="zh-CN" altLang="en-US" b="0" i="0" dirty="0">
                <a:solidFill>
                  <a:srgbClr val="333333"/>
                </a:solidFill>
                <a:effectLst/>
                <a:latin typeface="宋体" panose="02010600030101010101" pitchFamily="2" charset="-122"/>
                <a:ea typeface="宋体" panose="02010600030101010101" pitchFamily="2" charset="-122"/>
              </a:rPr>
              <a:t>在因子分析中，</a:t>
            </a:r>
            <a:r>
              <a:rPr lang="en-US" altLang="zh-CN" b="0" i="0" dirty="0">
                <a:solidFill>
                  <a:srgbClr val="333333"/>
                </a:solidFill>
                <a:effectLst/>
                <a:latin typeface="宋体" panose="02010600030101010101" pitchFamily="2" charset="-122"/>
                <a:ea typeface="宋体" panose="02010600030101010101" pitchFamily="2" charset="-122"/>
              </a:rPr>
              <a:t>Bartlett</a:t>
            </a:r>
            <a:r>
              <a:rPr lang="zh-CN" altLang="en-US" b="0" i="0" dirty="0">
                <a:solidFill>
                  <a:srgbClr val="333333"/>
                </a:solidFill>
                <a:effectLst/>
                <a:latin typeface="宋体" panose="02010600030101010101" pitchFamily="2" charset="-122"/>
                <a:ea typeface="宋体" panose="02010600030101010101" pitchFamily="2" charset="-122"/>
              </a:rPr>
              <a:t>球形检验用于考察变量之间的相关矩阵是否为单位矩阵，由于不能拒绝单位矩阵的原假设，说明你的数据不适合做因子分析。</a:t>
            </a:r>
            <a:endParaRPr lang="en-US" altLang="zh-CN" b="0" i="0" dirty="0">
              <a:solidFill>
                <a:srgbClr val="333333"/>
              </a:solidFill>
              <a:effectLst/>
              <a:latin typeface="宋体" panose="02010600030101010101" pitchFamily="2" charset="-122"/>
              <a:ea typeface="宋体" panose="02010600030101010101" pitchFamily="2" charset="-122"/>
            </a:endParaRPr>
          </a:p>
          <a:p>
            <a:pPr marL="285750" indent="-285750" algn="l" latinLnBrk="1">
              <a:buFont typeface="Arial" panose="020B0604020202020204" pitchFamily="34" charset="0"/>
              <a:buChar char="•"/>
            </a:pPr>
            <a:endParaRPr lang="zh-CN" altLang="en-US" b="0" i="0" dirty="0">
              <a:solidFill>
                <a:srgbClr val="333333"/>
              </a:solidFill>
              <a:effectLst/>
              <a:latin typeface="宋体" panose="02010600030101010101" pitchFamily="2" charset="-122"/>
              <a:ea typeface="宋体" panose="02010600030101010101" pitchFamily="2" charset="-122"/>
            </a:endParaRPr>
          </a:p>
          <a:p>
            <a:pPr marL="285750" indent="-285750" algn="l" latinLnBrk="1">
              <a:buFont typeface="Arial" panose="020B0604020202020204" pitchFamily="34" charset="0"/>
              <a:buChar char="•"/>
            </a:pPr>
            <a:r>
              <a:rPr lang="zh-CN" altLang="en-US" b="0" i="0" dirty="0">
                <a:solidFill>
                  <a:srgbClr val="333333"/>
                </a:solidFill>
                <a:effectLst/>
                <a:latin typeface="宋体" panose="02010600030101010101" pitchFamily="2" charset="-122"/>
                <a:ea typeface="宋体" panose="02010600030101010101" pitchFamily="2" charset="-122"/>
              </a:rPr>
              <a:t>但是，不能拒绝原假设也有可能是样本量不足，可以结合</a:t>
            </a: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的结果作出判断。</a:t>
            </a:r>
          </a:p>
        </p:txBody>
      </p:sp>
      <p:sp>
        <p:nvSpPr>
          <p:cNvPr id="5" name="文本框 4">
            <a:extLst>
              <a:ext uri="{FF2B5EF4-FFF2-40B4-BE49-F238E27FC236}">
                <a16:creationId xmlns:a16="http://schemas.microsoft.com/office/drawing/2014/main" id="{BCEF807C-8251-41FA-828E-4DB1344BDEEB}"/>
              </a:ext>
            </a:extLst>
          </p:cNvPr>
          <p:cNvSpPr txBox="1"/>
          <p:nvPr/>
        </p:nvSpPr>
        <p:spPr>
          <a:xfrm>
            <a:off x="459945" y="4038600"/>
            <a:ext cx="8175912" cy="2308324"/>
          </a:xfrm>
          <a:prstGeom prst="rect">
            <a:avLst/>
          </a:prstGeom>
          <a:noFill/>
        </p:spPr>
        <p:txBody>
          <a:bodyPr wrap="square">
            <a:spAutoFit/>
          </a:bodyPr>
          <a:lstStyle/>
          <a:p>
            <a:pPr marL="285750" indent="-285750" algn="l">
              <a:buFont typeface="Arial" panose="020B0604020202020204" pitchFamily="34" charset="0"/>
              <a:buChar char="•"/>
            </a:pPr>
            <a:r>
              <a:rPr lang="en-US" altLang="zh-CN" b="0" i="0" dirty="0">
                <a:solidFill>
                  <a:srgbClr val="333333"/>
                </a:solidFill>
                <a:effectLst/>
                <a:latin typeface="宋体" panose="02010600030101010101" pitchFamily="2" charset="-122"/>
                <a:ea typeface="宋体" panose="02010600030101010101" pitchFamily="2" charset="-122"/>
              </a:rPr>
              <a:t>Kaiser</a:t>
            </a:r>
            <a:r>
              <a:rPr lang="zh-CN" altLang="en-US" b="0" i="0" dirty="0">
                <a:solidFill>
                  <a:srgbClr val="333333"/>
                </a:solidFill>
                <a:effectLst/>
                <a:latin typeface="宋体" panose="02010600030101010101" pitchFamily="2" charset="-122"/>
                <a:ea typeface="宋体" panose="02010600030101010101" pitchFamily="2" charset="-122"/>
              </a:rPr>
              <a:t>给出了常用的</a:t>
            </a: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度量标准：</a:t>
            </a:r>
            <a:r>
              <a:rPr lang="en-US" altLang="zh-CN" b="0" i="0" dirty="0">
                <a:solidFill>
                  <a:srgbClr val="333333"/>
                </a:solidFill>
                <a:effectLst/>
                <a:latin typeface="宋体" panose="02010600030101010101" pitchFamily="2" charset="-122"/>
                <a:ea typeface="宋体" panose="02010600030101010101" pitchFamily="2" charset="-122"/>
              </a:rPr>
              <a:t>0.9</a:t>
            </a:r>
            <a:r>
              <a:rPr lang="zh-CN" altLang="en-US" b="0" i="0" dirty="0">
                <a:solidFill>
                  <a:srgbClr val="333333"/>
                </a:solidFill>
                <a:effectLst/>
                <a:latin typeface="宋体" panose="02010600030101010101" pitchFamily="2" charset="-122"/>
                <a:ea typeface="宋体" panose="02010600030101010101" pitchFamily="2" charset="-122"/>
              </a:rPr>
              <a:t>以上表示非常适合；</a:t>
            </a:r>
            <a:r>
              <a:rPr lang="en-US" altLang="zh-CN" b="0" i="0" dirty="0">
                <a:solidFill>
                  <a:srgbClr val="333333"/>
                </a:solidFill>
                <a:effectLst/>
                <a:latin typeface="宋体" panose="02010600030101010101" pitchFamily="2" charset="-122"/>
                <a:ea typeface="宋体" panose="02010600030101010101" pitchFamily="2" charset="-122"/>
              </a:rPr>
              <a:t>0.8</a:t>
            </a:r>
            <a:r>
              <a:rPr lang="zh-CN" altLang="en-US" b="0" i="0" dirty="0">
                <a:solidFill>
                  <a:srgbClr val="333333"/>
                </a:solidFill>
                <a:effectLst/>
                <a:latin typeface="宋体" panose="02010600030101010101" pitchFamily="2" charset="-122"/>
                <a:ea typeface="宋体" panose="02010600030101010101" pitchFamily="2" charset="-122"/>
              </a:rPr>
              <a:t>表示适合；</a:t>
            </a:r>
            <a:r>
              <a:rPr lang="en-US" altLang="zh-CN" b="0" i="0" dirty="0">
                <a:solidFill>
                  <a:srgbClr val="333333"/>
                </a:solidFill>
                <a:effectLst/>
                <a:latin typeface="宋体" panose="02010600030101010101" pitchFamily="2" charset="-122"/>
                <a:ea typeface="宋体" panose="02010600030101010101" pitchFamily="2" charset="-122"/>
              </a:rPr>
              <a:t>0.7</a:t>
            </a:r>
            <a:r>
              <a:rPr lang="zh-CN" altLang="en-US" b="0" i="0" dirty="0">
                <a:solidFill>
                  <a:srgbClr val="333333"/>
                </a:solidFill>
                <a:effectLst/>
                <a:latin typeface="宋体" panose="02010600030101010101" pitchFamily="2" charset="-122"/>
                <a:ea typeface="宋体" panose="02010600030101010101" pitchFamily="2" charset="-122"/>
              </a:rPr>
              <a:t>表示一般；</a:t>
            </a:r>
            <a:r>
              <a:rPr lang="en-US" altLang="zh-CN" b="0" i="0" dirty="0">
                <a:solidFill>
                  <a:srgbClr val="333333"/>
                </a:solidFill>
                <a:effectLst/>
                <a:latin typeface="宋体" panose="02010600030101010101" pitchFamily="2" charset="-122"/>
                <a:ea typeface="宋体" panose="02010600030101010101" pitchFamily="2" charset="-122"/>
              </a:rPr>
              <a:t>0.6</a:t>
            </a:r>
            <a:r>
              <a:rPr lang="zh-CN" altLang="en-US" b="0" i="0" dirty="0">
                <a:solidFill>
                  <a:srgbClr val="333333"/>
                </a:solidFill>
                <a:effectLst/>
                <a:latin typeface="宋体" panose="02010600030101010101" pitchFamily="2" charset="-122"/>
                <a:ea typeface="宋体" panose="02010600030101010101" pitchFamily="2" charset="-122"/>
              </a:rPr>
              <a:t>表示不太适合；</a:t>
            </a:r>
            <a:r>
              <a:rPr lang="en-US" altLang="zh-CN" b="0" i="0" dirty="0">
                <a:solidFill>
                  <a:srgbClr val="333333"/>
                </a:solidFill>
                <a:effectLst/>
                <a:latin typeface="宋体" panose="02010600030101010101" pitchFamily="2" charset="-122"/>
                <a:ea typeface="宋体" panose="02010600030101010101" pitchFamily="2" charset="-122"/>
              </a:rPr>
              <a:t>0.5</a:t>
            </a:r>
            <a:r>
              <a:rPr lang="zh-CN" altLang="en-US" b="0" i="0" dirty="0">
                <a:solidFill>
                  <a:srgbClr val="333333"/>
                </a:solidFill>
                <a:effectLst/>
                <a:latin typeface="宋体" panose="02010600030101010101" pitchFamily="2" charset="-122"/>
                <a:ea typeface="宋体" panose="02010600030101010101" pitchFamily="2" charset="-122"/>
              </a:rPr>
              <a:t>以下表示极不适合。</a:t>
            </a: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统计量是取值在</a:t>
            </a:r>
            <a:r>
              <a:rPr lang="en-US" altLang="zh-CN" b="0" i="0" dirty="0">
                <a:solidFill>
                  <a:srgbClr val="333333"/>
                </a:solidFill>
                <a:effectLst/>
                <a:latin typeface="宋体" panose="02010600030101010101" pitchFamily="2" charset="-122"/>
                <a:ea typeface="宋体" panose="02010600030101010101" pitchFamily="2" charset="-122"/>
              </a:rPr>
              <a:t>0</a:t>
            </a:r>
            <a:r>
              <a:rPr lang="zh-CN" altLang="en-US" b="0" i="0" dirty="0">
                <a:solidFill>
                  <a:srgbClr val="333333"/>
                </a:solidFill>
                <a:effectLst/>
                <a:latin typeface="宋体" panose="02010600030101010101" pitchFamily="2" charset="-122"/>
                <a:ea typeface="宋体" panose="02010600030101010101" pitchFamily="2" charset="-122"/>
              </a:rPr>
              <a:t>和</a:t>
            </a:r>
            <a:r>
              <a:rPr lang="en-US" altLang="zh-CN" b="0" i="0" dirty="0">
                <a:solidFill>
                  <a:srgbClr val="333333"/>
                </a:solidFill>
                <a:effectLst/>
                <a:latin typeface="宋体" panose="02010600030101010101" pitchFamily="2" charset="-122"/>
                <a:ea typeface="宋体" panose="02010600030101010101" pitchFamily="2" charset="-122"/>
              </a:rPr>
              <a:t>1</a:t>
            </a:r>
            <a:r>
              <a:rPr lang="zh-CN" altLang="en-US" b="0" i="0" dirty="0">
                <a:solidFill>
                  <a:srgbClr val="333333"/>
                </a:solidFill>
                <a:effectLst/>
                <a:latin typeface="宋体" panose="02010600030101010101" pitchFamily="2" charset="-122"/>
                <a:ea typeface="宋体" panose="02010600030101010101" pitchFamily="2" charset="-122"/>
              </a:rPr>
              <a:t>之间。当所有变量间的简单相关系数平方和远远大于偏相关系数平方和时，</a:t>
            </a: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值接近</a:t>
            </a:r>
            <a:r>
              <a:rPr lang="en-US" altLang="zh-CN" b="0" i="0" dirty="0">
                <a:solidFill>
                  <a:srgbClr val="333333"/>
                </a:solidFill>
                <a:effectLst/>
                <a:latin typeface="宋体" panose="02010600030101010101" pitchFamily="2" charset="-122"/>
                <a:ea typeface="宋体" panose="02010600030101010101" pitchFamily="2" charset="-122"/>
              </a:rPr>
              <a:t>1</a:t>
            </a:r>
            <a:r>
              <a:rPr lang="zh-CN" altLang="en-US" b="0" i="0" dirty="0">
                <a:solidFill>
                  <a:srgbClr val="333333"/>
                </a:solidFill>
                <a:effectLst/>
                <a:latin typeface="宋体" panose="02010600030101010101" pitchFamily="2" charset="-122"/>
                <a:ea typeface="宋体" panose="02010600030101010101" pitchFamily="2" charset="-122"/>
              </a:rPr>
              <a:t>。</a:t>
            </a:r>
            <a:endParaRPr lang="en-US" altLang="zh-CN" b="0" i="0" dirty="0">
              <a:solidFill>
                <a:srgbClr val="333333"/>
              </a:solidFill>
              <a:effectLst/>
              <a:latin typeface="宋体" panose="02010600030101010101" pitchFamily="2" charset="-122"/>
              <a:ea typeface="宋体" panose="02010600030101010101" pitchFamily="2" charset="-122"/>
            </a:endParaRPr>
          </a:p>
          <a:p>
            <a:pPr marL="285750" indent="-285750" algn="l">
              <a:buFont typeface="Arial" panose="020B0604020202020204" pitchFamily="34" charset="0"/>
              <a:buChar char="•"/>
            </a:pPr>
            <a:endParaRPr lang="zh-CN" altLang="en-US" b="0" i="0" dirty="0">
              <a:solidFill>
                <a:srgbClr val="333333"/>
              </a:solidFill>
              <a:effectLst/>
              <a:latin typeface="宋体" panose="02010600030101010101" pitchFamily="2" charset="-122"/>
              <a:ea typeface="宋体" panose="02010600030101010101" pitchFamily="2" charset="-122"/>
            </a:endParaRPr>
          </a:p>
          <a:p>
            <a:pPr marL="285750" indent="-285750" algn="l">
              <a:buFont typeface="Arial" panose="020B0604020202020204" pitchFamily="34" charset="0"/>
              <a:buChar char="•"/>
            </a:pP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值越接近于</a:t>
            </a:r>
            <a:r>
              <a:rPr lang="en-US" altLang="zh-CN" b="0" i="0" dirty="0">
                <a:solidFill>
                  <a:srgbClr val="333333"/>
                </a:solidFill>
                <a:effectLst/>
                <a:latin typeface="宋体" panose="02010600030101010101" pitchFamily="2" charset="-122"/>
                <a:ea typeface="宋体" panose="02010600030101010101" pitchFamily="2" charset="-122"/>
              </a:rPr>
              <a:t>1</a:t>
            </a:r>
            <a:r>
              <a:rPr lang="zh-CN" altLang="en-US" b="0" i="0" dirty="0">
                <a:solidFill>
                  <a:srgbClr val="333333"/>
                </a:solidFill>
                <a:effectLst/>
                <a:latin typeface="宋体" panose="02010600030101010101" pitchFamily="2" charset="-122"/>
                <a:ea typeface="宋体" panose="02010600030101010101" pitchFamily="2" charset="-122"/>
              </a:rPr>
              <a:t>，意味着变量间的相关性越强，原有变量越适合作因子分析；当所有变量间的简单相关系数平方和接近</a:t>
            </a:r>
            <a:r>
              <a:rPr lang="en-US" altLang="zh-CN" b="0" i="0" dirty="0">
                <a:solidFill>
                  <a:srgbClr val="333333"/>
                </a:solidFill>
                <a:effectLst/>
                <a:latin typeface="宋体" panose="02010600030101010101" pitchFamily="2" charset="-122"/>
                <a:ea typeface="宋体" panose="02010600030101010101" pitchFamily="2" charset="-122"/>
              </a:rPr>
              <a:t>0</a:t>
            </a:r>
            <a:r>
              <a:rPr lang="zh-CN" altLang="en-US" b="0" i="0" dirty="0">
                <a:solidFill>
                  <a:srgbClr val="333333"/>
                </a:solidFill>
                <a:effectLst/>
                <a:latin typeface="宋体" panose="02010600030101010101" pitchFamily="2" charset="-122"/>
                <a:ea typeface="宋体" panose="02010600030101010101" pitchFamily="2" charset="-122"/>
              </a:rPr>
              <a:t>时，</a:t>
            </a: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值接近</a:t>
            </a:r>
            <a:r>
              <a:rPr lang="en-US" altLang="zh-CN" b="0" i="0" dirty="0">
                <a:solidFill>
                  <a:srgbClr val="333333"/>
                </a:solidFill>
                <a:effectLst/>
                <a:latin typeface="宋体" panose="02010600030101010101" pitchFamily="2" charset="-122"/>
                <a:ea typeface="宋体" panose="02010600030101010101" pitchFamily="2" charset="-122"/>
              </a:rPr>
              <a:t>0</a:t>
            </a:r>
            <a:r>
              <a:rPr lang="zh-CN" altLang="en-US" b="0" i="0" dirty="0">
                <a:solidFill>
                  <a:srgbClr val="333333"/>
                </a:solidFill>
                <a:effectLst/>
                <a:latin typeface="宋体" panose="02010600030101010101" pitchFamily="2" charset="-122"/>
                <a:ea typeface="宋体" panose="02010600030101010101" pitchFamily="2" charset="-122"/>
              </a:rPr>
              <a:t>。</a:t>
            </a: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值越接近于</a:t>
            </a:r>
            <a:r>
              <a:rPr lang="en-US" altLang="zh-CN" b="0" i="0" dirty="0">
                <a:solidFill>
                  <a:srgbClr val="333333"/>
                </a:solidFill>
                <a:effectLst/>
                <a:latin typeface="宋体" panose="02010600030101010101" pitchFamily="2" charset="-122"/>
                <a:ea typeface="宋体" panose="02010600030101010101" pitchFamily="2" charset="-122"/>
              </a:rPr>
              <a:t>0</a:t>
            </a:r>
            <a:r>
              <a:rPr lang="zh-CN" altLang="en-US" b="0" i="0" dirty="0">
                <a:solidFill>
                  <a:srgbClr val="333333"/>
                </a:solidFill>
                <a:effectLst/>
                <a:latin typeface="宋体" panose="02010600030101010101" pitchFamily="2" charset="-122"/>
                <a:ea typeface="宋体" panose="02010600030101010101" pitchFamily="2" charset="-122"/>
              </a:rPr>
              <a:t>，意味着变量间的相关性越弱，原有变量越不适合作因子分析</a:t>
            </a:r>
          </a:p>
        </p:txBody>
      </p:sp>
    </p:spTree>
    <p:extLst>
      <p:ext uri="{BB962C8B-B14F-4D97-AF65-F5344CB8AC3E}">
        <p14:creationId xmlns:p14="http://schemas.microsoft.com/office/powerpoint/2010/main" val="4270237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2.5.1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读取数据</a:t>
            </a:r>
          </a:p>
        </p:txBody>
      </p:sp>
      <p:pic>
        <p:nvPicPr>
          <p:cNvPr id="7" name="图片 6">
            <a:extLst>
              <a:ext uri="{FF2B5EF4-FFF2-40B4-BE49-F238E27FC236}">
                <a16:creationId xmlns:a16="http://schemas.microsoft.com/office/drawing/2014/main" id="{DEC85CDE-8BCC-43F9-8004-F2F9D9796334}"/>
              </a:ext>
            </a:extLst>
          </p:cNvPr>
          <p:cNvPicPr>
            <a:picLocks noChangeAspect="1"/>
          </p:cNvPicPr>
          <p:nvPr/>
        </p:nvPicPr>
        <p:blipFill>
          <a:blip r:embed="rId3"/>
          <a:stretch>
            <a:fillRect/>
          </a:stretch>
        </p:blipFill>
        <p:spPr>
          <a:xfrm>
            <a:off x="838200" y="2286000"/>
            <a:ext cx="6219825" cy="3752850"/>
          </a:xfrm>
          <a:prstGeom prst="rect">
            <a:avLst/>
          </a:prstGeom>
        </p:spPr>
      </p:pic>
    </p:spTree>
    <p:extLst>
      <p:ext uri="{BB962C8B-B14F-4D97-AF65-F5344CB8AC3E}">
        <p14:creationId xmlns:p14="http://schemas.microsoft.com/office/powerpoint/2010/main" val="2877266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2.5</a:t>
            </a:r>
            <a:r>
              <a:rPr lang="en-US" altLang="zh-CN" b="1" dirty="0">
                <a:latin typeface="宋体" panose="02010600030101010101" pitchFamily="2" charset="-122"/>
                <a:ea typeface="宋体" panose="02010600030101010101" pitchFamily="2" charset="-122"/>
                <a:cs typeface="Times New Roman" panose="02020603050405020304" pitchFamily="18" charset="0"/>
              </a:rPr>
              <a:t>.2</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数据检验是否适用</a:t>
            </a:r>
            <a:r>
              <a:rPr lang="en-US" altLang="zh-CN" sz="2800" b="1" dirty="0">
                <a:latin typeface="Times New Roman" panose="02020603050405020304" pitchFamily="18" charset="0"/>
                <a:cs typeface="Times New Roman" panose="02020603050405020304" pitchFamily="18" charset="0"/>
              </a:rPr>
              <a:t>PCA</a:t>
            </a:r>
            <a:endPar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83D7E8F1-937A-40E5-AA0B-082DA6847064}"/>
              </a:ext>
            </a:extLst>
          </p:cNvPr>
          <p:cNvPicPr>
            <a:picLocks noChangeAspect="1"/>
          </p:cNvPicPr>
          <p:nvPr/>
        </p:nvPicPr>
        <p:blipFill>
          <a:blip r:embed="rId3"/>
          <a:stretch>
            <a:fillRect/>
          </a:stretch>
        </p:blipFill>
        <p:spPr>
          <a:xfrm>
            <a:off x="457200" y="2438400"/>
            <a:ext cx="8362950" cy="3076575"/>
          </a:xfrm>
          <a:prstGeom prst="rect">
            <a:avLst/>
          </a:prstGeom>
        </p:spPr>
      </p:pic>
    </p:spTree>
    <p:extLst>
      <p:ext uri="{BB962C8B-B14F-4D97-AF65-F5344CB8AC3E}">
        <p14:creationId xmlns:p14="http://schemas.microsoft.com/office/powerpoint/2010/main" val="372908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2173993"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1.1 MLE</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简介</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7" name="Picture 2">
            <a:extLst>
              <a:ext uri="{FF2B5EF4-FFF2-40B4-BE49-F238E27FC236}">
                <a16:creationId xmlns:a16="http://schemas.microsoft.com/office/drawing/2014/main" id="{6C72516F-B4AC-47C2-A950-27E5370875CC}"/>
              </a:ext>
            </a:extLst>
          </p:cNvPr>
          <p:cNvPicPr>
            <a:picLocks noChangeAspect="1" noChangeArrowheads="1"/>
          </p:cNvPicPr>
          <p:nvPr/>
        </p:nvPicPr>
        <p:blipFill>
          <a:blip r:embed="rId3"/>
          <a:srcRect/>
          <a:stretch>
            <a:fillRect/>
          </a:stretch>
        </p:blipFill>
        <p:spPr bwMode="auto">
          <a:xfrm>
            <a:off x="1371600" y="1981200"/>
            <a:ext cx="6324386" cy="4595348"/>
          </a:xfrm>
          <a:prstGeom prst="rect">
            <a:avLst/>
          </a:prstGeom>
          <a:noFill/>
          <a:ln w="9525">
            <a:noFill/>
            <a:miter lim="800000"/>
            <a:headEnd/>
            <a:tailEnd/>
          </a:ln>
          <a:effectLst/>
        </p:spPr>
      </p:pic>
    </p:spTree>
    <p:extLst>
      <p:ext uri="{BB962C8B-B14F-4D97-AF65-F5344CB8AC3E}">
        <p14:creationId xmlns:p14="http://schemas.microsoft.com/office/powerpoint/2010/main" val="132772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68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2.5</a:t>
            </a:r>
            <a:r>
              <a:rPr lang="en-US" altLang="zh-CN" b="1" dirty="0">
                <a:latin typeface="宋体" panose="02010600030101010101" pitchFamily="2" charset="-122"/>
                <a:ea typeface="宋体" panose="02010600030101010101" pitchFamily="2" charset="-122"/>
                <a:cs typeface="Times New Roman" panose="02020603050405020304" pitchFamily="18" charset="0"/>
              </a:rPr>
              <a:t>.2</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计算</a:t>
            </a:r>
            <a:r>
              <a:rPr lang="en-US" altLang="zh-CN" sz="2800" b="1" dirty="0">
                <a:latin typeface="Times New Roman" panose="02020603050405020304" pitchFamily="18" charset="0"/>
                <a:cs typeface="Times New Roman" panose="02020603050405020304" pitchFamily="18" charset="0"/>
              </a:rPr>
              <a:t>PCA</a:t>
            </a:r>
            <a:r>
              <a:rPr lang="zh-CN" altLang="en-US" sz="2800" b="1" dirty="0">
                <a:latin typeface="Times New Roman" panose="02020603050405020304" pitchFamily="18" charset="0"/>
                <a:cs typeface="Times New Roman" panose="02020603050405020304" pitchFamily="18" charset="0"/>
              </a:rPr>
              <a:t>模型</a:t>
            </a:r>
            <a:endPar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24EA91EF-D6FB-4E5A-A271-5AB0B1E1735A}"/>
              </a:ext>
            </a:extLst>
          </p:cNvPr>
          <p:cNvPicPr>
            <a:picLocks noChangeAspect="1"/>
          </p:cNvPicPr>
          <p:nvPr/>
        </p:nvPicPr>
        <p:blipFill>
          <a:blip r:embed="rId3"/>
          <a:stretch>
            <a:fillRect/>
          </a:stretch>
        </p:blipFill>
        <p:spPr>
          <a:xfrm>
            <a:off x="990600" y="2209800"/>
            <a:ext cx="4981575" cy="1952625"/>
          </a:xfrm>
          <a:prstGeom prst="rect">
            <a:avLst/>
          </a:prstGeom>
        </p:spPr>
      </p:pic>
      <p:pic>
        <p:nvPicPr>
          <p:cNvPr id="4" name="图片 3">
            <a:extLst>
              <a:ext uri="{FF2B5EF4-FFF2-40B4-BE49-F238E27FC236}">
                <a16:creationId xmlns:a16="http://schemas.microsoft.com/office/drawing/2014/main" id="{E1AF2D09-2E3B-45E7-B0DF-4E78539469CB}"/>
              </a:ext>
            </a:extLst>
          </p:cNvPr>
          <p:cNvPicPr>
            <a:picLocks noChangeAspect="1"/>
          </p:cNvPicPr>
          <p:nvPr/>
        </p:nvPicPr>
        <p:blipFill>
          <a:blip r:embed="rId4"/>
          <a:stretch>
            <a:fillRect/>
          </a:stretch>
        </p:blipFill>
        <p:spPr>
          <a:xfrm>
            <a:off x="953803" y="4947955"/>
            <a:ext cx="5334000" cy="1466850"/>
          </a:xfrm>
          <a:prstGeom prst="rect">
            <a:avLst/>
          </a:prstGeom>
        </p:spPr>
      </p:pic>
    </p:spTree>
    <p:extLst>
      <p:ext uri="{BB962C8B-B14F-4D97-AF65-F5344CB8AC3E}">
        <p14:creationId xmlns:p14="http://schemas.microsoft.com/office/powerpoint/2010/main" val="177842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2.5</a:t>
            </a:r>
            <a:r>
              <a:rPr lang="en-US" altLang="zh-CN" b="1" dirty="0">
                <a:latin typeface="宋体" panose="02010600030101010101" pitchFamily="2" charset="-122"/>
                <a:ea typeface="宋体" panose="02010600030101010101" pitchFamily="2" charset="-122"/>
                <a:cs typeface="Times New Roman" panose="02020603050405020304" pitchFamily="18" charset="0"/>
              </a:rPr>
              <a:t>.2</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计算</a:t>
            </a:r>
            <a:r>
              <a:rPr lang="en-US" altLang="zh-CN" sz="2800" b="1" dirty="0">
                <a:latin typeface="Times New Roman" panose="02020603050405020304" pitchFamily="18" charset="0"/>
                <a:cs typeface="Times New Roman" panose="02020603050405020304" pitchFamily="18" charset="0"/>
              </a:rPr>
              <a:t>PCA</a:t>
            </a:r>
            <a:r>
              <a:rPr lang="zh-CN" altLang="en-US" sz="2800" b="1" dirty="0">
                <a:latin typeface="Times New Roman" panose="02020603050405020304" pitchFamily="18" charset="0"/>
                <a:cs typeface="Times New Roman" panose="02020603050405020304" pitchFamily="18" charset="0"/>
              </a:rPr>
              <a:t>模型</a:t>
            </a:r>
            <a:endPar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3A138C94-5C3B-4B6A-82DA-8A604EDC3B5C}"/>
              </a:ext>
            </a:extLst>
          </p:cNvPr>
          <p:cNvPicPr>
            <a:picLocks noChangeAspect="1"/>
          </p:cNvPicPr>
          <p:nvPr/>
        </p:nvPicPr>
        <p:blipFill>
          <a:blip r:embed="rId3"/>
          <a:stretch>
            <a:fillRect/>
          </a:stretch>
        </p:blipFill>
        <p:spPr>
          <a:xfrm>
            <a:off x="581025" y="1986756"/>
            <a:ext cx="4457700" cy="2076450"/>
          </a:xfrm>
          <a:prstGeom prst="rect">
            <a:avLst/>
          </a:prstGeom>
        </p:spPr>
      </p:pic>
      <p:pic>
        <p:nvPicPr>
          <p:cNvPr id="6" name="图片 5">
            <a:extLst>
              <a:ext uri="{FF2B5EF4-FFF2-40B4-BE49-F238E27FC236}">
                <a16:creationId xmlns:a16="http://schemas.microsoft.com/office/drawing/2014/main" id="{F3688A39-618B-49E2-9CDC-47B8708EDEF7}"/>
              </a:ext>
            </a:extLst>
          </p:cNvPr>
          <p:cNvPicPr>
            <a:picLocks noChangeAspect="1"/>
          </p:cNvPicPr>
          <p:nvPr/>
        </p:nvPicPr>
        <p:blipFill rotWithShape="1">
          <a:blip r:embed="rId4"/>
          <a:srcRect t="19608"/>
          <a:stretch/>
        </p:blipFill>
        <p:spPr>
          <a:xfrm>
            <a:off x="838200" y="4419600"/>
            <a:ext cx="5715000" cy="2261481"/>
          </a:xfrm>
          <a:prstGeom prst="rect">
            <a:avLst/>
          </a:prstGeom>
        </p:spPr>
      </p:pic>
    </p:spTree>
    <p:extLst>
      <p:ext uri="{BB962C8B-B14F-4D97-AF65-F5344CB8AC3E}">
        <p14:creationId xmlns:p14="http://schemas.microsoft.com/office/powerpoint/2010/main" val="1196108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1720395510"/>
              </p:ext>
            </p:extLst>
          </p:nvPr>
        </p:nvGraphicFramePr>
        <p:xfrm>
          <a:off x="1219200" y="2362200"/>
          <a:ext cx="62484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404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626314"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3.1  VAR Definition</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3" name="图片 2">
            <a:extLst>
              <a:ext uri="{FF2B5EF4-FFF2-40B4-BE49-F238E27FC236}">
                <a16:creationId xmlns:a16="http://schemas.microsoft.com/office/drawing/2014/main" id="{718B42A4-3C2E-4308-8BCD-27E594ABC495}"/>
              </a:ext>
            </a:extLst>
          </p:cNvPr>
          <p:cNvPicPr>
            <a:picLocks noChangeAspect="1"/>
          </p:cNvPicPr>
          <p:nvPr/>
        </p:nvPicPr>
        <p:blipFill>
          <a:blip r:embed="rId3"/>
          <a:stretch>
            <a:fillRect/>
          </a:stretch>
        </p:blipFill>
        <p:spPr>
          <a:xfrm>
            <a:off x="952637" y="2001643"/>
            <a:ext cx="6315075" cy="3639756"/>
          </a:xfrm>
          <a:prstGeom prst="rect">
            <a:avLst/>
          </a:prstGeom>
        </p:spPr>
      </p:pic>
      <p:sp>
        <p:nvSpPr>
          <p:cNvPr id="9" name="文本框 8">
            <a:extLst>
              <a:ext uri="{FF2B5EF4-FFF2-40B4-BE49-F238E27FC236}">
                <a16:creationId xmlns:a16="http://schemas.microsoft.com/office/drawing/2014/main" id="{37C68B02-2F51-4B91-BDAC-D2307633DC57}"/>
              </a:ext>
            </a:extLst>
          </p:cNvPr>
          <p:cNvSpPr txBox="1"/>
          <p:nvPr/>
        </p:nvSpPr>
        <p:spPr>
          <a:xfrm>
            <a:off x="762000" y="5931751"/>
            <a:ext cx="7505563" cy="646331"/>
          </a:xfrm>
          <a:prstGeom prst="rect">
            <a:avLst/>
          </a:prstGeom>
          <a:noFill/>
        </p:spPr>
        <p:txBody>
          <a:bodyPr wrap="square">
            <a:spAutoFit/>
          </a:bodyPr>
          <a:lstStyle/>
          <a:p>
            <a:r>
              <a:rPr lang="zh-CN" altLang="en-US" b="0" i="0" dirty="0">
                <a:solidFill>
                  <a:srgbClr val="333333"/>
                </a:solidFill>
                <a:effectLst/>
                <a:latin typeface="Helvetica Neue"/>
              </a:rPr>
              <a:t>在险价值是指在一定的时间（</a:t>
            </a:r>
            <a:r>
              <a:rPr lang="en-US" altLang="zh-CN" b="0" i="0" dirty="0">
                <a:solidFill>
                  <a:srgbClr val="333333"/>
                </a:solidFill>
                <a:effectLst/>
                <a:latin typeface="Helvetica Neue"/>
              </a:rPr>
              <a:t>t</a:t>
            </a:r>
            <a:r>
              <a:rPr lang="zh-CN" altLang="en-US" b="0" i="0" dirty="0">
                <a:solidFill>
                  <a:srgbClr val="333333"/>
                </a:solidFill>
                <a:effectLst/>
                <a:latin typeface="Helvetica Neue"/>
              </a:rPr>
              <a:t>）内，在一定的</a:t>
            </a:r>
            <a:r>
              <a:rPr lang="zh-CN" altLang="en-US" b="0" i="0" u="none" strike="noStrike" dirty="0">
                <a:solidFill>
                  <a:srgbClr val="136EC2"/>
                </a:solidFill>
                <a:effectLst/>
                <a:latin typeface="Helvetica Neue"/>
                <a:hlinkClick r:id="rId4"/>
              </a:rPr>
              <a:t>置信度</a:t>
            </a:r>
            <a:r>
              <a:rPr lang="en-US" altLang="zh-CN" b="0" i="0" dirty="0">
                <a:solidFill>
                  <a:srgbClr val="333333"/>
                </a:solidFill>
                <a:effectLst/>
                <a:latin typeface="Helvetica Neue"/>
              </a:rPr>
              <a:t>(</a:t>
            </a:r>
            <a:r>
              <a:rPr lang="zh-CN" altLang="en-US" b="0" i="0" dirty="0">
                <a:solidFill>
                  <a:srgbClr val="333333"/>
                </a:solidFill>
                <a:effectLst/>
                <a:latin typeface="Helvetica Neue"/>
              </a:rPr>
              <a:t>比如</a:t>
            </a:r>
            <a:r>
              <a:rPr lang="en-US" altLang="zh-CN" b="0" i="0" dirty="0">
                <a:solidFill>
                  <a:srgbClr val="333333"/>
                </a:solidFill>
                <a:effectLst/>
                <a:latin typeface="Helvetica Neue"/>
              </a:rPr>
              <a:t>95%)</a:t>
            </a:r>
            <a:r>
              <a:rPr lang="zh-CN" altLang="en-US" b="0" i="0" dirty="0">
                <a:solidFill>
                  <a:srgbClr val="333333"/>
                </a:solidFill>
                <a:effectLst/>
                <a:latin typeface="Helvetica Neue"/>
              </a:rPr>
              <a:t>下，投资者最小的</a:t>
            </a:r>
            <a:r>
              <a:rPr lang="zh-CN" altLang="en-US" b="0" i="0" u="none" strike="noStrike" dirty="0">
                <a:solidFill>
                  <a:srgbClr val="136EC2"/>
                </a:solidFill>
                <a:effectLst/>
                <a:latin typeface="Helvetica Neue"/>
                <a:hlinkClick r:id="rId5"/>
              </a:rPr>
              <a:t>期望损失</a:t>
            </a:r>
            <a:r>
              <a:rPr lang="zh-CN" altLang="en-US" b="0" i="0" dirty="0">
                <a:solidFill>
                  <a:srgbClr val="333333"/>
                </a:solidFill>
                <a:effectLst/>
                <a:latin typeface="Helvetica Neue"/>
              </a:rPr>
              <a:t>。</a:t>
            </a:r>
            <a:endParaRPr lang="zh-CN" altLang="en-US" dirty="0"/>
          </a:p>
        </p:txBody>
      </p:sp>
    </p:spTree>
    <p:extLst>
      <p:ext uri="{BB962C8B-B14F-4D97-AF65-F5344CB8AC3E}">
        <p14:creationId xmlns:p14="http://schemas.microsoft.com/office/powerpoint/2010/main" val="256715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626314"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3.1  VAR Definition</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4" name="图片 3">
            <a:extLst>
              <a:ext uri="{FF2B5EF4-FFF2-40B4-BE49-F238E27FC236}">
                <a16:creationId xmlns:a16="http://schemas.microsoft.com/office/drawing/2014/main" id="{C2F4EC18-2C08-4522-A339-92F0DCFFE594}"/>
              </a:ext>
            </a:extLst>
          </p:cNvPr>
          <p:cNvPicPr>
            <a:picLocks noChangeAspect="1"/>
          </p:cNvPicPr>
          <p:nvPr/>
        </p:nvPicPr>
        <p:blipFill>
          <a:blip r:embed="rId3"/>
          <a:stretch>
            <a:fillRect/>
          </a:stretch>
        </p:blipFill>
        <p:spPr>
          <a:xfrm>
            <a:off x="228600" y="2209800"/>
            <a:ext cx="5771065" cy="3581400"/>
          </a:xfrm>
          <a:prstGeom prst="rect">
            <a:avLst/>
          </a:prstGeom>
        </p:spPr>
      </p:pic>
      <p:sp>
        <p:nvSpPr>
          <p:cNvPr id="8" name="文本框 7">
            <a:extLst>
              <a:ext uri="{FF2B5EF4-FFF2-40B4-BE49-F238E27FC236}">
                <a16:creationId xmlns:a16="http://schemas.microsoft.com/office/drawing/2014/main" id="{4D887520-572F-4EC1-8ACE-CDE17662A5CE}"/>
              </a:ext>
            </a:extLst>
          </p:cNvPr>
          <p:cNvSpPr txBox="1"/>
          <p:nvPr/>
        </p:nvSpPr>
        <p:spPr>
          <a:xfrm>
            <a:off x="6400801" y="2795318"/>
            <a:ext cx="2590800" cy="2308324"/>
          </a:xfrm>
          <a:prstGeom prst="rect">
            <a:avLst/>
          </a:prstGeom>
          <a:noFill/>
        </p:spPr>
        <p:txBody>
          <a:bodyPr wrap="square">
            <a:spAutoFit/>
          </a:bodyPr>
          <a:lstStyle/>
          <a:p>
            <a:pPr algn="l"/>
            <a:r>
              <a:rPr lang="zh-CN" altLang="en-US" b="0" i="0" dirty="0">
                <a:solidFill>
                  <a:srgbClr val="404040"/>
                </a:solidFill>
                <a:effectLst/>
                <a:latin typeface="-apple-system"/>
              </a:rPr>
              <a:t>从业者通常估计</a:t>
            </a:r>
            <a:r>
              <a:rPr lang="en-US" altLang="zh-CN" b="0" i="0" dirty="0">
                <a:solidFill>
                  <a:srgbClr val="404040"/>
                </a:solidFill>
                <a:effectLst/>
                <a:latin typeface="-apple-system"/>
              </a:rPr>
              <a:t>5%</a:t>
            </a:r>
            <a:r>
              <a:rPr lang="zh-CN" altLang="en-US" b="0" i="0" dirty="0">
                <a:solidFill>
                  <a:srgbClr val="404040"/>
                </a:solidFill>
                <a:effectLst/>
                <a:latin typeface="-apple-system"/>
              </a:rPr>
              <a:t>的</a:t>
            </a:r>
            <a:r>
              <a:rPr lang="en-US" altLang="zh-CN" b="0" i="0" dirty="0" err="1">
                <a:solidFill>
                  <a:srgbClr val="404040"/>
                </a:solidFill>
                <a:effectLst/>
                <a:latin typeface="-apple-system"/>
              </a:rPr>
              <a:t>VaR</a:t>
            </a:r>
            <a:r>
              <a:rPr lang="zh-CN" altLang="en-US" b="0" i="0" dirty="0">
                <a:solidFill>
                  <a:srgbClr val="404040"/>
                </a:solidFill>
                <a:effectLst/>
                <a:latin typeface="-apple-system"/>
              </a:rPr>
              <a:t>，它表示有</a:t>
            </a:r>
            <a:r>
              <a:rPr lang="en-US" altLang="zh-CN" b="0" i="0" dirty="0">
                <a:solidFill>
                  <a:srgbClr val="404040"/>
                </a:solidFill>
                <a:effectLst/>
                <a:latin typeface="-apple-system"/>
              </a:rPr>
              <a:t>95%</a:t>
            </a:r>
            <a:r>
              <a:rPr lang="zh-CN" altLang="en-US" b="0" i="0" dirty="0">
                <a:solidFill>
                  <a:srgbClr val="404040"/>
                </a:solidFill>
                <a:effectLst/>
                <a:latin typeface="-apple-system"/>
              </a:rPr>
              <a:t>的收益率都将大于该值。</a:t>
            </a:r>
            <a:endParaRPr lang="en-US" altLang="zh-CN" b="0" i="0" dirty="0">
              <a:solidFill>
                <a:srgbClr val="404040"/>
              </a:solidFill>
              <a:effectLst/>
              <a:latin typeface="-apple-system"/>
            </a:endParaRPr>
          </a:p>
          <a:p>
            <a:pPr algn="l"/>
            <a:endParaRPr lang="en-US" altLang="zh-CN" b="0" i="0" dirty="0">
              <a:solidFill>
                <a:srgbClr val="404040"/>
              </a:solidFill>
              <a:effectLst/>
              <a:latin typeface="-apple-system"/>
            </a:endParaRPr>
          </a:p>
          <a:p>
            <a:pPr algn="l"/>
            <a:endParaRPr lang="zh-CN" altLang="en-US" b="0" i="0" dirty="0">
              <a:solidFill>
                <a:srgbClr val="404040"/>
              </a:solidFill>
              <a:effectLst/>
              <a:latin typeface="-apple-system"/>
            </a:endParaRPr>
          </a:p>
          <a:p>
            <a:pPr algn="l"/>
            <a:r>
              <a:rPr lang="zh-CN" altLang="en-US" b="0" i="0" dirty="0">
                <a:solidFill>
                  <a:srgbClr val="404040"/>
                </a:solidFill>
                <a:effectLst/>
                <a:latin typeface="-apple-system"/>
              </a:rPr>
              <a:t>因此，这一</a:t>
            </a:r>
            <a:r>
              <a:rPr lang="en-US" altLang="zh-CN" b="0" i="0" dirty="0" err="1">
                <a:solidFill>
                  <a:srgbClr val="404040"/>
                </a:solidFill>
                <a:effectLst/>
                <a:latin typeface="-apple-system"/>
              </a:rPr>
              <a:t>VaR</a:t>
            </a:r>
            <a:r>
              <a:rPr lang="zh-CN" altLang="en-US" b="0" i="0" dirty="0">
                <a:solidFill>
                  <a:srgbClr val="404040"/>
                </a:solidFill>
                <a:effectLst/>
                <a:latin typeface="-apple-system"/>
              </a:rPr>
              <a:t>实际上是</a:t>
            </a:r>
            <a:r>
              <a:rPr lang="en-US" altLang="zh-CN" b="0" i="0" dirty="0">
                <a:solidFill>
                  <a:srgbClr val="404040"/>
                </a:solidFill>
                <a:effectLst/>
                <a:latin typeface="-apple-system"/>
              </a:rPr>
              <a:t>5%</a:t>
            </a:r>
            <a:r>
              <a:rPr lang="zh-CN" altLang="en-US" b="0" i="0" dirty="0">
                <a:solidFill>
                  <a:srgbClr val="404040"/>
                </a:solidFill>
                <a:effectLst/>
                <a:latin typeface="-apple-system"/>
              </a:rPr>
              <a:t>的最坏的情况下最好的收益率。</a:t>
            </a:r>
          </a:p>
        </p:txBody>
      </p:sp>
    </p:spTree>
    <p:extLst>
      <p:ext uri="{BB962C8B-B14F-4D97-AF65-F5344CB8AC3E}">
        <p14:creationId xmlns:p14="http://schemas.microsoft.com/office/powerpoint/2010/main" val="164512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2358338"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3.2  </a:t>
            </a:r>
            <a:r>
              <a:rPr lang="en-US" altLang="zh-CN" sz="2800" b="1" dirty="0" err="1">
                <a:solidFill>
                  <a:schemeClr val="bg1"/>
                </a:solidFill>
                <a:latin typeface="宋体" panose="02010600030101010101" pitchFamily="2" charset="-122"/>
                <a:ea typeface="宋体" panose="02010600030101010101" pitchFamily="2" charset="-122"/>
                <a:cs typeface="Times New Roman" panose="02020603050405020304" pitchFamily="18" charset="0"/>
              </a:rPr>
              <a:t>Quatile</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3" name="图片 2">
            <a:extLst>
              <a:ext uri="{FF2B5EF4-FFF2-40B4-BE49-F238E27FC236}">
                <a16:creationId xmlns:a16="http://schemas.microsoft.com/office/drawing/2014/main" id="{BBCAF061-F2D6-452C-B4BF-9CEC89822D14}"/>
              </a:ext>
            </a:extLst>
          </p:cNvPr>
          <p:cNvPicPr>
            <a:picLocks noChangeAspect="1"/>
          </p:cNvPicPr>
          <p:nvPr/>
        </p:nvPicPr>
        <p:blipFill>
          <a:blip r:embed="rId3"/>
          <a:stretch>
            <a:fillRect/>
          </a:stretch>
        </p:blipFill>
        <p:spPr>
          <a:xfrm>
            <a:off x="457200" y="2372618"/>
            <a:ext cx="8128948" cy="2286000"/>
          </a:xfrm>
          <a:prstGeom prst="rect">
            <a:avLst/>
          </a:prstGeom>
        </p:spPr>
      </p:pic>
      <p:sp>
        <p:nvSpPr>
          <p:cNvPr id="9" name="文本框 8">
            <a:extLst>
              <a:ext uri="{FF2B5EF4-FFF2-40B4-BE49-F238E27FC236}">
                <a16:creationId xmlns:a16="http://schemas.microsoft.com/office/drawing/2014/main" id="{C7219BDE-2B7C-456E-8130-83A51546F6CE}"/>
              </a:ext>
            </a:extLst>
          </p:cNvPr>
          <p:cNvSpPr txBox="1"/>
          <p:nvPr/>
        </p:nvSpPr>
        <p:spPr>
          <a:xfrm>
            <a:off x="439143" y="5045929"/>
            <a:ext cx="8128948" cy="1200329"/>
          </a:xfrm>
          <a:prstGeom prst="rect">
            <a:avLst/>
          </a:prstGeom>
          <a:noFill/>
        </p:spPr>
        <p:txBody>
          <a:bodyPr wrap="square">
            <a:spAutoFit/>
          </a:bodyPr>
          <a:lstStyle/>
          <a:p>
            <a:r>
              <a:rPr lang="en-US" altLang="zh-CN" b="0" i="0" dirty="0">
                <a:solidFill>
                  <a:srgbClr val="202124"/>
                </a:solidFill>
                <a:effectLst/>
                <a:latin typeface="Times New Roman" panose="02020603050405020304" pitchFamily="18" charset="0"/>
                <a:cs typeface="Times New Roman" panose="02020603050405020304" pitchFamily="18" charset="0"/>
              </a:rPr>
              <a:t>A Value-at-Risk (</a:t>
            </a:r>
            <a:r>
              <a:rPr lang="en-US" altLang="zh-CN" b="0" i="0" dirty="0" err="1">
                <a:solidFill>
                  <a:srgbClr val="202124"/>
                </a:solidFill>
                <a:effectLst/>
                <a:latin typeface="Times New Roman" panose="02020603050405020304" pitchFamily="18" charset="0"/>
                <a:cs typeface="Times New Roman" panose="02020603050405020304" pitchFamily="18" charset="0"/>
              </a:rPr>
              <a:t>VaR</a:t>
            </a:r>
            <a:r>
              <a:rPr lang="en-US" altLang="zh-CN" b="0" i="0" dirty="0">
                <a:solidFill>
                  <a:srgbClr val="202124"/>
                </a:solidFill>
                <a:effectLst/>
                <a:latin typeface="Times New Roman" panose="02020603050405020304" pitchFamily="18" charset="0"/>
                <a:cs typeface="Times New Roman" panose="02020603050405020304" pitchFamily="18" charset="0"/>
              </a:rPr>
              <a:t>) forecast may be calculated for the case of a </a:t>
            </a:r>
            <a:r>
              <a:rPr lang="en-US" altLang="zh-CN" dirty="0" err="1">
                <a:solidFill>
                  <a:srgbClr val="202124"/>
                </a:solidFill>
                <a:latin typeface="Times New Roman" panose="02020603050405020304" pitchFamily="18" charset="0"/>
                <a:cs typeface="Times New Roman" panose="02020603050405020304" pitchFamily="18" charset="0"/>
              </a:rPr>
              <a:t>ranmdo</a:t>
            </a:r>
            <a:r>
              <a:rPr lang="en-US" altLang="zh-CN" dirty="0">
                <a:solidFill>
                  <a:srgbClr val="202124"/>
                </a:solidFill>
                <a:latin typeface="Times New Roman" panose="02020603050405020304" pitchFamily="18" charset="0"/>
                <a:cs typeface="Times New Roman" panose="02020603050405020304" pitchFamily="18" charset="0"/>
              </a:rPr>
              <a:t> </a:t>
            </a:r>
            <a:r>
              <a:rPr lang="en-US" altLang="zh-CN" b="0" i="0" dirty="0">
                <a:solidFill>
                  <a:srgbClr val="202124"/>
                </a:solidFill>
                <a:effectLst/>
                <a:latin typeface="Times New Roman" panose="02020603050405020304" pitchFamily="18" charset="0"/>
                <a:cs typeface="Times New Roman" panose="02020603050405020304" pitchFamily="18" charset="0"/>
              </a:rPr>
              <a:t>loss alone and/or of a random loss that depends on another random loss. In both cases, </a:t>
            </a:r>
            <a:r>
              <a:rPr lang="en-US" altLang="zh-CN" b="1" i="0" dirty="0">
                <a:solidFill>
                  <a:srgbClr val="202124"/>
                </a:solidFill>
                <a:effectLst/>
                <a:latin typeface="Times New Roman" panose="02020603050405020304" pitchFamily="18" charset="0"/>
                <a:cs typeface="Times New Roman" panose="02020603050405020304" pitchFamily="18" charset="0"/>
              </a:rPr>
              <a:t>the </a:t>
            </a:r>
            <a:r>
              <a:rPr lang="en-US" altLang="zh-CN" b="1" i="0" dirty="0" err="1">
                <a:solidFill>
                  <a:srgbClr val="202124"/>
                </a:solidFill>
                <a:effectLst/>
                <a:latin typeface="Times New Roman" panose="02020603050405020304" pitchFamily="18" charset="0"/>
                <a:cs typeface="Times New Roman" panose="02020603050405020304" pitchFamily="18" charset="0"/>
              </a:rPr>
              <a:t>VaR</a:t>
            </a:r>
            <a:r>
              <a:rPr lang="en-US" altLang="zh-CN" b="1" i="0" dirty="0">
                <a:solidFill>
                  <a:srgbClr val="202124"/>
                </a:solidFill>
                <a:effectLst/>
                <a:latin typeface="Times New Roman" panose="02020603050405020304" pitchFamily="18" charset="0"/>
                <a:cs typeface="Times New Roman" panose="02020603050405020304" pitchFamily="18" charset="0"/>
              </a:rPr>
              <a:t> forecast is obtained by employing its (conditional) probability distribution of loss data, specifically the quantile of loss distribution</a:t>
            </a:r>
            <a:r>
              <a:rPr lang="en-US" altLang="zh-CN" b="0" i="0" dirty="0">
                <a:solidFill>
                  <a:srgbClr val="202124"/>
                </a:solidFill>
                <a:effectLst/>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96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76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636060"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3.3  GARCH and VAR</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4" name="图片 3">
            <a:extLst>
              <a:ext uri="{FF2B5EF4-FFF2-40B4-BE49-F238E27FC236}">
                <a16:creationId xmlns:a16="http://schemas.microsoft.com/office/drawing/2014/main" id="{DC0B8343-4FA0-4A21-96A0-09E8AF4EF487}"/>
              </a:ext>
            </a:extLst>
          </p:cNvPr>
          <p:cNvPicPr>
            <a:picLocks noChangeAspect="1"/>
          </p:cNvPicPr>
          <p:nvPr/>
        </p:nvPicPr>
        <p:blipFill>
          <a:blip r:embed="rId3"/>
          <a:stretch>
            <a:fillRect/>
          </a:stretch>
        </p:blipFill>
        <p:spPr>
          <a:xfrm>
            <a:off x="628650" y="2286000"/>
            <a:ext cx="7886700" cy="3785283"/>
          </a:xfrm>
          <a:prstGeom prst="rect">
            <a:avLst/>
          </a:prstGeom>
        </p:spPr>
      </p:pic>
    </p:spTree>
    <p:extLst>
      <p:ext uri="{BB962C8B-B14F-4D97-AF65-F5344CB8AC3E}">
        <p14:creationId xmlns:p14="http://schemas.microsoft.com/office/powerpoint/2010/main" val="235786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92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636060"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3.3  GARCH and VAR</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3" name="图片 2">
            <a:extLst>
              <a:ext uri="{FF2B5EF4-FFF2-40B4-BE49-F238E27FC236}">
                <a16:creationId xmlns:a16="http://schemas.microsoft.com/office/drawing/2014/main" id="{2E44503F-0FC0-447E-916A-A37934941E04}"/>
              </a:ext>
            </a:extLst>
          </p:cNvPr>
          <p:cNvPicPr>
            <a:picLocks noChangeAspect="1"/>
          </p:cNvPicPr>
          <p:nvPr/>
        </p:nvPicPr>
        <p:blipFill>
          <a:blip r:embed="rId3"/>
          <a:stretch>
            <a:fillRect/>
          </a:stretch>
        </p:blipFill>
        <p:spPr>
          <a:xfrm>
            <a:off x="2057400" y="1912334"/>
            <a:ext cx="4620126" cy="3657600"/>
          </a:xfrm>
          <a:prstGeom prst="rect">
            <a:avLst/>
          </a:prstGeom>
        </p:spPr>
      </p:pic>
      <p:pic>
        <p:nvPicPr>
          <p:cNvPr id="6" name="图片 5">
            <a:extLst>
              <a:ext uri="{FF2B5EF4-FFF2-40B4-BE49-F238E27FC236}">
                <a16:creationId xmlns:a16="http://schemas.microsoft.com/office/drawing/2014/main" id="{1F6D88E0-90F3-44CE-81C7-2CB8374F477A}"/>
              </a:ext>
            </a:extLst>
          </p:cNvPr>
          <p:cNvPicPr>
            <a:picLocks noChangeAspect="1"/>
          </p:cNvPicPr>
          <p:nvPr/>
        </p:nvPicPr>
        <p:blipFill>
          <a:blip r:embed="rId4"/>
          <a:stretch>
            <a:fillRect/>
          </a:stretch>
        </p:blipFill>
        <p:spPr>
          <a:xfrm>
            <a:off x="2403346" y="5772783"/>
            <a:ext cx="3581400" cy="944670"/>
          </a:xfrm>
          <a:prstGeom prst="rect">
            <a:avLst/>
          </a:prstGeom>
        </p:spPr>
      </p:pic>
    </p:spTree>
    <p:extLst>
      <p:ext uri="{BB962C8B-B14F-4D97-AF65-F5344CB8AC3E}">
        <p14:creationId xmlns:p14="http://schemas.microsoft.com/office/powerpoint/2010/main" val="4358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92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903633" cy="954107"/>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  Multivariate GARCH</a:t>
            </a:r>
          </a:p>
          <a:p>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sp>
        <p:nvSpPr>
          <p:cNvPr id="7" name="文本框 6">
            <a:extLst>
              <a:ext uri="{FF2B5EF4-FFF2-40B4-BE49-F238E27FC236}">
                <a16:creationId xmlns:a16="http://schemas.microsoft.com/office/drawing/2014/main" id="{041A9D0C-B9FF-4E63-817D-A4A8C76684C3}"/>
              </a:ext>
            </a:extLst>
          </p:cNvPr>
          <p:cNvSpPr txBox="1"/>
          <p:nvPr/>
        </p:nvSpPr>
        <p:spPr>
          <a:xfrm>
            <a:off x="609512" y="6096000"/>
            <a:ext cx="4626170" cy="369332"/>
          </a:xfrm>
          <a:prstGeom prst="rect">
            <a:avLst/>
          </a:prstGeom>
          <a:noFill/>
        </p:spPr>
        <p:txBody>
          <a:bodyPr wrap="square">
            <a:spAutoFit/>
          </a:bodyPr>
          <a:lstStyle/>
          <a:p>
            <a:r>
              <a:rPr lang="zh-CN" altLang="en-US" dirty="0"/>
              <a:t>https://www.stata.com/features/</a:t>
            </a:r>
          </a:p>
        </p:txBody>
      </p:sp>
      <p:sp>
        <p:nvSpPr>
          <p:cNvPr id="9" name="文本框 8">
            <a:extLst>
              <a:ext uri="{FF2B5EF4-FFF2-40B4-BE49-F238E27FC236}">
                <a16:creationId xmlns:a16="http://schemas.microsoft.com/office/drawing/2014/main" id="{3B9A596B-E004-476A-9524-62DA5E93D30B}"/>
              </a:ext>
            </a:extLst>
          </p:cNvPr>
          <p:cNvSpPr txBox="1"/>
          <p:nvPr/>
        </p:nvSpPr>
        <p:spPr>
          <a:xfrm>
            <a:off x="685800" y="2137422"/>
            <a:ext cx="8153400" cy="1477328"/>
          </a:xfrm>
          <a:prstGeom prst="rect">
            <a:avLst/>
          </a:prstGeom>
          <a:noFill/>
        </p:spPr>
        <p:txBody>
          <a:bodyPr wrap="square">
            <a:spAutoFit/>
          </a:bodyPr>
          <a:lstStyle/>
          <a:p>
            <a:pPr algn="l"/>
            <a:r>
              <a:rPr lang="en-US" altLang="zh-CN" b="0" i="0" dirty="0">
                <a:solidFill>
                  <a:srgbClr val="000000"/>
                </a:solidFill>
                <a:effectLst/>
                <a:latin typeface="Times New Roman" panose="02020603050405020304" pitchFamily="18" charset="0"/>
                <a:cs typeface="Times New Roman" panose="02020603050405020304" pitchFamily="18" charset="0"/>
              </a:rPr>
              <a:t>MGARCH stands for multivariate GARCH, or multivariate generalized autoregressive conditional heteroskedasticity. MGARCH allows the conditional-on-past-history covariance matrix of the dependent variables to follow a flexible dynamic structure.</a:t>
            </a:r>
          </a:p>
          <a:p>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03BBD2E1-81B2-4966-9058-1F9A21E82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124200"/>
            <a:ext cx="3770314"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81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08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4520789"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1.1.1 MLE</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简介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似然函数</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8" name="图片 7">
            <a:extLst>
              <a:ext uri="{FF2B5EF4-FFF2-40B4-BE49-F238E27FC236}">
                <a16:creationId xmlns:a16="http://schemas.microsoft.com/office/drawing/2014/main" id="{ADF12363-189E-4CB9-99DA-15D325E3CFB9}"/>
              </a:ext>
            </a:extLst>
          </p:cNvPr>
          <p:cNvPicPr>
            <a:picLocks noChangeAspect="1"/>
          </p:cNvPicPr>
          <p:nvPr/>
        </p:nvPicPr>
        <p:blipFill>
          <a:blip r:embed="rId3"/>
          <a:stretch>
            <a:fillRect/>
          </a:stretch>
        </p:blipFill>
        <p:spPr>
          <a:xfrm>
            <a:off x="585316" y="2362200"/>
            <a:ext cx="7573807" cy="1259880"/>
          </a:xfrm>
          <a:prstGeom prst="rect">
            <a:avLst/>
          </a:prstGeom>
        </p:spPr>
      </p:pic>
      <p:pic>
        <p:nvPicPr>
          <p:cNvPr id="9" name="图片 8">
            <a:extLst>
              <a:ext uri="{FF2B5EF4-FFF2-40B4-BE49-F238E27FC236}">
                <a16:creationId xmlns:a16="http://schemas.microsoft.com/office/drawing/2014/main" id="{75DD2E16-B79E-41FD-9FAE-944CA2939A08}"/>
              </a:ext>
            </a:extLst>
          </p:cNvPr>
          <p:cNvPicPr>
            <a:picLocks noChangeAspect="1"/>
          </p:cNvPicPr>
          <p:nvPr/>
        </p:nvPicPr>
        <p:blipFill>
          <a:blip r:embed="rId4"/>
          <a:stretch>
            <a:fillRect/>
          </a:stretch>
        </p:blipFill>
        <p:spPr>
          <a:xfrm>
            <a:off x="614514" y="3802360"/>
            <a:ext cx="7835991" cy="1524592"/>
          </a:xfrm>
          <a:prstGeom prst="rect">
            <a:avLst/>
          </a:prstGeom>
        </p:spPr>
      </p:pic>
    </p:spTree>
    <p:extLst>
      <p:ext uri="{BB962C8B-B14F-4D97-AF65-F5344CB8AC3E}">
        <p14:creationId xmlns:p14="http://schemas.microsoft.com/office/powerpoint/2010/main" val="37325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96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6144631"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1.1.2 MLE</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简介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求解最大似然函数</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4" name="图片 3">
            <a:extLst>
              <a:ext uri="{FF2B5EF4-FFF2-40B4-BE49-F238E27FC236}">
                <a16:creationId xmlns:a16="http://schemas.microsoft.com/office/drawing/2014/main" id="{22B5EF0A-F3FA-49A2-9B3A-16B1F9B2AE80}"/>
              </a:ext>
            </a:extLst>
          </p:cNvPr>
          <p:cNvPicPr>
            <a:picLocks noChangeAspect="1"/>
          </p:cNvPicPr>
          <p:nvPr/>
        </p:nvPicPr>
        <p:blipFill>
          <a:blip r:embed="rId3"/>
          <a:stretch>
            <a:fillRect/>
          </a:stretch>
        </p:blipFill>
        <p:spPr>
          <a:xfrm>
            <a:off x="553897" y="2328236"/>
            <a:ext cx="8015084" cy="606404"/>
          </a:xfrm>
          <a:prstGeom prst="rect">
            <a:avLst/>
          </a:prstGeom>
        </p:spPr>
      </p:pic>
      <p:pic>
        <p:nvPicPr>
          <p:cNvPr id="5" name="图片 4">
            <a:extLst>
              <a:ext uri="{FF2B5EF4-FFF2-40B4-BE49-F238E27FC236}">
                <a16:creationId xmlns:a16="http://schemas.microsoft.com/office/drawing/2014/main" id="{87175FB5-C53B-42D5-9EB3-0477E9DD3D45}"/>
              </a:ext>
            </a:extLst>
          </p:cNvPr>
          <p:cNvPicPr>
            <a:picLocks noChangeAspect="1"/>
          </p:cNvPicPr>
          <p:nvPr/>
        </p:nvPicPr>
        <p:blipFill>
          <a:blip r:embed="rId4"/>
          <a:stretch>
            <a:fillRect/>
          </a:stretch>
        </p:blipFill>
        <p:spPr>
          <a:xfrm>
            <a:off x="567579" y="3431676"/>
            <a:ext cx="8455442" cy="1721896"/>
          </a:xfrm>
          <a:prstGeom prst="rect">
            <a:avLst/>
          </a:prstGeom>
        </p:spPr>
      </p:pic>
      <p:pic>
        <p:nvPicPr>
          <p:cNvPr id="3" name="图片 2">
            <a:extLst>
              <a:ext uri="{FF2B5EF4-FFF2-40B4-BE49-F238E27FC236}">
                <a16:creationId xmlns:a16="http://schemas.microsoft.com/office/drawing/2014/main" id="{0A7DAC7D-2018-4D73-A455-E935E92D14F0}"/>
              </a:ext>
            </a:extLst>
          </p:cNvPr>
          <p:cNvPicPr>
            <a:picLocks noChangeAspect="1"/>
          </p:cNvPicPr>
          <p:nvPr/>
        </p:nvPicPr>
        <p:blipFill>
          <a:blip r:embed="rId5"/>
          <a:stretch>
            <a:fillRect/>
          </a:stretch>
        </p:blipFill>
        <p:spPr>
          <a:xfrm>
            <a:off x="152400" y="5562600"/>
            <a:ext cx="8184821" cy="732637"/>
          </a:xfrm>
          <a:prstGeom prst="rect">
            <a:avLst/>
          </a:prstGeom>
        </p:spPr>
      </p:pic>
    </p:spTree>
    <p:extLst>
      <p:ext uri="{BB962C8B-B14F-4D97-AF65-F5344CB8AC3E}">
        <p14:creationId xmlns:p14="http://schemas.microsoft.com/office/powerpoint/2010/main" val="55188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12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6144631"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1.1.3 MLE</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简介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求解最大似然函数</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4" name="图片 3">
            <a:extLst>
              <a:ext uri="{FF2B5EF4-FFF2-40B4-BE49-F238E27FC236}">
                <a16:creationId xmlns:a16="http://schemas.microsoft.com/office/drawing/2014/main" id="{22B5EF0A-F3FA-49A2-9B3A-16B1F9B2AE80}"/>
              </a:ext>
            </a:extLst>
          </p:cNvPr>
          <p:cNvPicPr>
            <a:picLocks noChangeAspect="1"/>
          </p:cNvPicPr>
          <p:nvPr/>
        </p:nvPicPr>
        <p:blipFill>
          <a:blip r:embed="rId3"/>
          <a:stretch>
            <a:fillRect/>
          </a:stretch>
        </p:blipFill>
        <p:spPr>
          <a:xfrm>
            <a:off x="553897" y="2328236"/>
            <a:ext cx="8015084" cy="606404"/>
          </a:xfrm>
          <a:prstGeom prst="rect">
            <a:avLst/>
          </a:prstGeom>
        </p:spPr>
      </p:pic>
      <p:pic>
        <p:nvPicPr>
          <p:cNvPr id="5" name="图片 4">
            <a:extLst>
              <a:ext uri="{FF2B5EF4-FFF2-40B4-BE49-F238E27FC236}">
                <a16:creationId xmlns:a16="http://schemas.microsoft.com/office/drawing/2014/main" id="{87175FB5-C53B-42D5-9EB3-0477E9DD3D45}"/>
              </a:ext>
            </a:extLst>
          </p:cNvPr>
          <p:cNvPicPr>
            <a:picLocks noChangeAspect="1"/>
          </p:cNvPicPr>
          <p:nvPr/>
        </p:nvPicPr>
        <p:blipFill>
          <a:blip r:embed="rId4"/>
          <a:stretch>
            <a:fillRect/>
          </a:stretch>
        </p:blipFill>
        <p:spPr>
          <a:xfrm>
            <a:off x="567579" y="3431676"/>
            <a:ext cx="8455442" cy="1721896"/>
          </a:xfrm>
          <a:prstGeom prst="rect">
            <a:avLst/>
          </a:prstGeom>
        </p:spPr>
      </p:pic>
      <p:pic>
        <p:nvPicPr>
          <p:cNvPr id="3" name="图片 2">
            <a:extLst>
              <a:ext uri="{FF2B5EF4-FFF2-40B4-BE49-F238E27FC236}">
                <a16:creationId xmlns:a16="http://schemas.microsoft.com/office/drawing/2014/main" id="{0A7DAC7D-2018-4D73-A455-E935E92D14F0}"/>
              </a:ext>
            </a:extLst>
          </p:cNvPr>
          <p:cNvPicPr>
            <a:picLocks noChangeAspect="1"/>
          </p:cNvPicPr>
          <p:nvPr/>
        </p:nvPicPr>
        <p:blipFill>
          <a:blip r:embed="rId5"/>
          <a:stretch>
            <a:fillRect/>
          </a:stretch>
        </p:blipFill>
        <p:spPr>
          <a:xfrm>
            <a:off x="152400" y="5562600"/>
            <a:ext cx="8184821" cy="732637"/>
          </a:xfrm>
          <a:prstGeom prst="rect">
            <a:avLst/>
          </a:prstGeom>
        </p:spPr>
      </p:pic>
    </p:spTree>
    <p:extLst>
      <p:ext uri="{BB962C8B-B14F-4D97-AF65-F5344CB8AC3E}">
        <p14:creationId xmlns:p14="http://schemas.microsoft.com/office/powerpoint/2010/main" val="296333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12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188630"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 MLE</a:t>
            </a: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Property</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53" name="图片 52">
            <a:extLst>
              <a:ext uri="{FF2B5EF4-FFF2-40B4-BE49-F238E27FC236}">
                <a16:creationId xmlns:a16="http://schemas.microsoft.com/office/drawing/2014/main" id="{7D40F514-ED43-445A-80D9-8749EABEB2FA}"/>
              </a:ext>
            </a:extLst>
          </p:cNvPr>
          <p:cNvPicPr>
            <a:picLocks noChangeAspect="1"/>
          </p:cNvPicPr>
          <p:nvPr/>
        </p:nvPicPr>
        <p:blipFill>
          <a:blip r:embed="rId3"/>
          <a:stretch>
            <a:fillRect/>
          </a:stretch>
        </p:blipFill>
        <p:spPr>
          <a:xfrm>
            <a:off x="762000" y="2330952"/>
            <a:ext cx="7029789" cy="3105557"/>
          </a:xfrm>
          <a:prstGeom prst="rect">
            <a:avLst/>
          </a:prstGeom>
        </p:spPr>
      </p:pic>
    </p:spTree>
    <p:extLst>
      <p:ext uri="{BB962C8B-B14F-4D97-AF65-F5344CB8AC3E}">
        <p14:creationId xmlns:p14="http://schemas.microsoft.com/office/powerpoint/2010/main" val="411283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96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4881465"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 MLE</a:t>
            </a: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Information Matrix</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5" name="图片 4">
            <a:extLst>
              <a:ext uri="{FF2B5EF4-FFF2-40B4-BE49-F238E27FC236}">
                <a16:creationId xmlns:a16="http://schemas.microsoft.com/office/drawing/2014/main" id="{FDDE8C15-5F34-4A44-A555-BDF71A97D473}"/>
              </a:ext>
            </a:extLst>
          </p:cNvPr>
          <p:cNvPicPr>
            <a:picLocks noChangeAspect="1"/>
          </p:cNvPicPr>
          <p:nvPr/>
        </p:nvPicPr>
        <p:blipFill>
          <a:blip r:embed="rId3"/>
          <a:stretch>
            <a:fillRect/>
          </a:stretch>
        </p:blipFill>
        <p:spPr>
          <a:xfrm>
            <a:off x="747400" y="2499934"/>
            <a:ext cx="6848770" cy="2590800"/>
          </a:xfrm>
          <a:prstGeom prst="rect">
            <a:avLst/>
          </a:prstGeom>
        </p:spPr>
      </p:pic>
    </p:spTree>
    <p:extLst>
      <p:ext uri="{BB962C8B-B14F-4D97-AF65-F5344CB8AC3E}">
        <p14:creationId xmlns:p14="http://schemas.microsoft.com/office/powerpoint/2010/main" val="241900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32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664786"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 MLE – Estimation </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5" name="图片 4">
            <a:extLst>
              <a:ext uri="{FF2B5EF4-FFF2-40B4-BE49-F238E27FC236}">
                <a16:creationId xmlns:a16="http://schemas.microsoft.com/office/drawing/2014/main" id="{CB17E916-69A0-4D4A-8D20-C3CBBCB275F9}"/>
              </a:ext>
            </a:extLst>
          </p:cNvPr>
          <p:cNvPicPr>
            <a:picLocks noChangeAspect="1"/>
          </p:cNvPicPr>
          <p:nvPr/>
        </p:nvPicPr>
        <p:blipFill>
          <a:blip r:embed="rId3"/>
          <a:stretch>
            <a:fillRect/>
          </a:stretch>
        </p:blipFill>
        <p:spPr>
          <a:xfrm>
            <a:off x="685800" y="1905000"/>
            <a:ext cx="7315200" cy="4491160"/>
          </a:xfrm>
          <a:prstGeom prst="rect">
            <a:avLst/>
          </a:prstGeom>
        </p:spPr>
      </p:pic>
    </p:spTree>
    <p:extLst>
      <p:ext uri="{BB962C8B-B14F-4D97-AF65-F5344CB8AC3E}">
        <p14:creationId xmlns:p14="http://schemas.microsoft.com/office/powerpoint/2010/main" val="358761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04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5356</TotalTime>
  <Words>1419</Words>
  <Application>Microsoft Office PowerPoint</Application>
  <PresentationFormat>全屏显示(4:3)</PresentationFormat>
  <Paragraphs>241</Paragraphs>
  <Slides>38</Slides>
  <Notes>35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38</vt:i4>
      </vt:variant>
    </vt:vector>
  </HeadingPairs>
  <TitlesOfParts>
    <vt:vector size="49" baseType="lpstr">
      <vt:lpstr>-apple-system</vt:lpstr>
      <vt:lpstr>Helvetica Neue</vt:lpstr>
      <vt:lpstr>华文中宋</vt:lpstr>
      <vt:lpstr>宋体</vt:lpstr>
      <vt:lpstr>微软雅黑</vt:lpstr>
      <vt:lpstr>Arial</vt:lpstr>
      <vt:lpstr>Gill Sans MT</vt:lpstr>
      <vt:lpstr>Times New Roman</vt:lpstr>
      <vt:lpstr>Wingdings 2</vt:lpstr>
      <vt:lpstr>1_Default Design</vt:lpstr>
      <vt:lpstr>红利</vt:lpstr>
      <vt:lpstr>Chapter 15.  GMM - SUPPLEMENT</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PCA算法优缺点总结</vt:lpstr>
      <vt:lpstr>2.5 PCA算法的经济学应用</vt:lpstr>
      <vt:lpstr>2.5 PCA算法的经济学应用</vt:lpstr>
      <vt:lpstr>2.5 PCA算法的经济学应用</vt:lpstr>
      <vt:lpstr>2.5 PCA算法的经济学应用</vt:lpstr>
      <vt:lpstr>2.5.1 PCA算法 – 读取数据</vt:lpstr>
      <vt:lpstr>2.5.2 PCA算法-数据检验是否适用PCA</vt:lpstr>
      <vt:lpstr>2.5.2 PCA算法- 计算PCA模型</vt:lpstr>
      <vt:lpstr>2.5.2 PCA算法- 计算PCA模型</vt:lpstr>
      <vt:lpstr>oUTLINE</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Tampa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Financial Statements</dc:title>
  <dc:creator>Kent P. Ragan</dc:creator>
  <cp:lastModifiedBy>admin</cp:lastModifiedBy>
  <cp:revision>660</cp:revision>
  <cp:lastPrinted>1601-01-01T00:00:00Z</cp:lastPrinted>
  <dcterms:created xsi:type="dcterms:W3CDTF">2000-08-09T23:59:09Z</dcterms:created>
  <dcterms:modified xsi:type="dcterms:W3CDTF">2023-11-12T09:32:28Z</dcterms:modified>
</cp:coreProperties>
</file>