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65"/>
  </p:notesMasterIdLst>
  <p:handoutMasterIdLst>
    <p:handoutMasterId r:id="rId66"/>
  </p:handoutMasterIdLst>
  <p:sldIdLst>
    <p:sldId id="296" r:id="rId3"/>
    <p:sldId id="302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4" r:id="rId13"/>
    <p:sldId id="259" r:id="rId14"/>
    <p:sldId id="290" r:id="rId15"/>
    <p:sldId id="291" r:id="rId16"/>
    <p:sldId id="282" r:id="rId17"/>
    <p:sldId id="275" r:id="rId18"/>
    <p:sldId id="331" r:id="rId19"/>
    <p:sldId id="340" r:id="rId20"/>
    <p:sldId id="293" r:id="rId21"/>
    <p:sldId id="260" r:id="rId22"/>
    <p:sldId id="261" r:id="rId23"/>
    <p:sldId id="732" r:id="rId24"/>
    <p:sldId id="733" r:id="rId25"/>
    <p:sldId id="299" r:id="rId26"/>
    <p:sldId id="332" r:id="rId27"/>
    <p:sldId id="300" r:id="rId28"/>
    <p:sldId id="301" r:id="rId29"/>
    <p:sldId id="276" r:id="rId30"/>
    <p:sldId id="725" r:id="rId31"/>
    <p:sldId id="726" r:id="rId32"/>
    <p:sldId id="734" r:id="rId33"/>
    <p:sldId id="735" r:id="rId34"/>
    <p:sldId id="736" r:id="rId35"/>
    <p:sldId id="740" r:id="rId36"/>
    <p:sldId id="741" r:id="rId37"/>
    <p:sldId id="737" r:id="rId38"/>
    <p:sldId id="747" r:id="rId39"/>
    <p:sldId id="748" r:id="rId40"/>
    <p:sldId id="751" r:id="rId41"/>
    <p:sldId id="752" r:id="rId42"/>
    <p:sldId id="738" r:id="rId43"/>
    <p:sldId id="753" r:id="rId44"/>
    <p:sldId id="742" r:id="rId45"/>
    <p:sldId id="754" r:id="rId46"/>
    <p:sldId id="756" r:id="rId47"/>
    <p:sldId id="755" r:id="rId48"/>
    <p:sldId id="743" r:id="rId49"/>
    <p:sldId id="744" r:id="rId50"/>
    <p:sldId id="757" r:id="rId51"/>
    <p:sldId id="745" r:id="rId52"/>
    <p:sldId id="758" r:id="rId53"/>
    <p:sldId id="759" r:id="rId54"/>
    <p:sldId id="760" r:id="rId55"/>
    <p:sldId id="761" r:id="rId56"/>
    <p:sldId id="763" r:id="rId57"/>
    <p:sldId id="762" r:id="rId58"/>
    <p:sldId id="764" r:id="rId59"/>
    <p:sldId id="765" r:id="rId60"/>
    <p:sldId id="766" r:id="rId61"/>
    <p:sldId id="768" r:id="rId62"/>
    <p:sldId id="769" r:id="rId63"/>
    <p:sldId id="770" r:id="rId64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泳昊" initials="许" lastIdx="3" clrIdx="0">
    <p:extLst>
      <p:ext uri="{19B8F6BF-5375-455C-9EA6-DF929625EA0E}">
        <p15:presenceInfo xmlns:p15="http://schemas.microsoft.com/office/powerpoint/2012/main" userId="6a47a3425a77e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90904" autoAdjust="0"/>
  </p:normalViewPr>
  <p:slideViewPr>
    <p:cSldViewPr>
      <p:cViewPr varScale="1">
        <p:scale>
          <a:sx n="78" d="100"/>
          <a:sy n="78" d="100"/>
        </p:scale>
        <p:origin x="1598" y="67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29653-906E-4529-AF53-F4EB07AABD18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8614102-EBA4-488D-B5D6-60C6C8786BCB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4CB2D89C-A7F6-42C8-AAC0-90D67B8F5619}" type="parTrans" cxnId="{751AA71A-7A66-43AF-8C2C-76A7B79C81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FB3947-ED75-4D23-BF62-4C815A19CC9F}" type="sibTrans" cxnId="{751AA71A-7A66-43AF-8C2C-76A7B79C814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BD5B1A-E6C3-4107-9EB6-E50F990ECCF4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  <a:endParaRPr lang="zh-CN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DD697-5C9F-4464-8CE4-DB9294F89C60}" type="parTrans" cxnId="{1EFD4424-FC32-4176-BD0C-9BDAD38C9CF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3A366-2FAF-4A44-A8DF-10FB8FF61AA1}" type="sibTrans" cxnId="{1EFD4424-FC32-4176-BD0C-9BDAD38C9CF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936393-1433-40E1-9DDC-DB460C72B0DD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Basic Concepts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6C25C-ED0D-4BF0-9C7E-EE3F521F92B7}" type="parTrans" cxnId="{CB18C790-1D17-4002-8E08-F1B0C0051867}">
      <dgm:prSet/>
      <dgm:spPr/>
      <dgm:t>
        <a:bodyPr/>
        <a:lstStyle/>
        <a:p>
          <a:endParaRPr lang="zh-CN" altLang="en-US"/>
        </a:p>
      </dgm:t>
    </dgm:pt>
    <dgm:pt modelId="{364DB9FE-10D3-4A5E-B820-E78BE7CCECBE}" type="sibTrans" cxnId="{CB18C790-1D17-4002-8E08-F1B0C0051867}">
      <dgm:prSet/>
      <dgm:spPr/>
      <dgm:t>
        <a:bodyPr/>
        <a:lstStyle/>
        <a:p>
          <a:endParaRPr lang="zh-CN" altLang="en-US"/>
        </a:p>
      </dgm:t>
    </dgm:pt>
    <dgm:pt modelId="{76523AA9-356C-4842-80CB-44FFDE7D4120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MA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072B5B-B102-4B2C-96F6-FD29DA5362CD}" type="parTrans" cxnId="{79C5C96C-71AE-4089-A192-E4E57BACA91B}">
      <dgm:prSet/>
      <dgm:spPr/>
    </dgm:pt>
    <dgm:pt modelId="{FB5680A8-7802-4608-B538-CB3D34B76BF3}" type="sibTrans" cxnId="{79C5C96C-71AE-4089-A192-E4E57BACA91B}">
      <dgm:prSet/>
      <dgm:spPr/>
    </dgm:pt>
    <dgm:pt modelId="{0AC28F20-80D1-4334-BC04-37222C6B6F3A}" type="pres">
      <dgm:prSet presAssocID="{55C29653-906E-4529-AF53-F4EB07AABD18}" presName="linearFlow" presStyleCnt="0">
        <dgm:presLayoutVars>
          <dgm:dir/>
          <dgm:resizeHandles val="exact"/>
        </dgm:presLayoutVars>
      </dgm:prSet>
      <dgm:spPr/>
    </dgm:pt>
    <dgm:pt modelId="{7D5616A8-2C29-46F0-8709-CA03C9BAEB14}" type="pres">
      <dgm:prSet presAssocID="{88614102-EBA4-488D-B5D6-60C6C8786BCB}" presName="composite" presStyleCnt="0"/>
      <dgm:spPr/>
    </dgm:pt>
    <dgm:pt modelId="{0FAE4BC0-AC8E-4EE1-A809-020F0EF116F2}" type="pres">
      <dgm:prSet presAssocID="{88614102-EBA4-488D-B5D6-60C6C8786BCB}" presName="imgShp" presStyleLbl="fgImgPlace1" presStyleIdx="0" presStyleCnt="4"/>
      <dgm:spPr/>
    </dgm:pt>
    <dgm:pt modelId="{7768277B-4E15-4585-9E79-C3BD4EDCFD80}" type="pres">
      <dgm:prSet presAssocID="{88614102-EBA4-488D-B5D6-60C6C8786BCB}" presName="txShp" presStyleLbl="node1" presStyleIdx="0" presStyleCnt="4">
        <dgm:presLayoutVars>
          <dgm:bulletEnabled val="1"/>
        </dgm:presLayoutVars>
      </dgm:prSet>
      <dgm:spPr/>
    </dgm:pt>
    <dgm:pt modelId="{185905EE-C2C6-4856-BFC9-C460039669E3}" type="pres">
      <dgm:prSet presAssocID="{FAFB3947-ED75-4D23-BF62-4C815A19CC9F}" presName="spacing" presStyleCnt="0"/>
      <dgm:spPr/>
    </dgm:pt>
    <dgm:pt modelId="{4D9D80ED-36C2-4781-83D1-707E306ADB49}" type="pres">
      <dgm:prSet presAssocID="{83936393-1433-40E1-9DDC-DB460C72B0DD}" presName="composite" presStyleCnt="0"/>
      <dgm:spPr/>
    </dgm:pt>
    <dgm:pt modelId="{AFC40D45-FBDC-4FB3-B2F5-33F2723290CC}" type="pres">
      <dgm:prSet presAssocID="{83936393-1433-40E1-9DDC-DB460C72B0DD}" presName="imgShp" presStyleLbl="fgImgPlace1" presStyleIdx="1" presStyleCnt="4"/>
      <dgm:spPr/>
    </dgm:pt>
    <dgm:pt modelId="{159E502B-4225-4901-8448-391FED6EF22B}" type="pres">
      <dgm:prSet presAssocID="{83936393-1433-40E1-9DDC-DB460C72B0DD}" presName="txShp" presStyleLbl="node1" presStyleIdx="1" presStyleCnt="4">
        <dgm:presLayoutVars>
          <dgm:bulletEnabled val="1"/>
        </dgm:presLayoutVars>
      </dgm:prSet>
      <dgm:spPr/>
    </dgm:pt>
    <dgm:pt modelId="{61F4ACF8-A533-4759-A546-0FC002112851}" type="pres">
      <dgm:prSet presAssocID="{364DB9FE-10D3-4A5E-B820-E78BE7CCECBE}" presName="spacing" presStyleCnt="0"/>
      <dgm:spPr/>
    </dgm:pt>
    <dgm:pt modelId="{395C1C9C-D64A-4AD7-A9F2-A2F63CC48C24}" type="pres">
      <dgm:prSet presAssocID="{D5BD5B1A-E6C3-4107-9EB6-E50F990ECCF4}" presName="composite" presStyleCnt="0"/>
      <dgm:spPr/>
    </dgm:pt>
    <dgm:pt modelId="{C9447599-BE6D-4F74-8B98-8A8466421C94}" type="pres">
      <dgm:prSet presAssocID="{D5BD5B1A-E6C3-4107-9EB6-E50F990ECCF4}" presName="imgShp" presStyleLbl="fgImgPlace1" presStyleIdx="2" presStyleCnt="4"/>
      <dgm:spPr/>
    </dgm:pt>
    <dgm:pt modelId="{84B303D2-AD11-4154-AF2E-D797E8F69334}" type="pres">
      <dgm:prSet presAssocID="{D5BD5B1A-E6C3-4107-9EB6-E50F990ECCF4}" presName="txShp" presStyleLbl="node1" presStyleIdx="2" presStyleCnt="4">
        <dgm:presLayoutVars>
          <dgm:bulletEnabled val="1"/>
        </dgm:presLayoutVars>
      </dgm:prSet>
      <dgm:spPr/>
    </dgm:pt>
    <dgm:pt modelId="{08128069-5EBE-401C-A493-02347F5BCD94}" type="pres">
      <dgm:prSet presAssocID="{B573A366-2FAF-4A44-A8DF-10FB8FF61AA1}" presName="spacing" presStyleCnt="0"/>
      <dgm:spPr/>
    </dgm:pt>
    <dgm:pt modelId="{0891C589-B764-41EA-A503-B67DC88D84D4}" type="pres">
      <dgm:prSet presAssocID="{76523AA9-356C-4842-80CB-44FFDE7D4120}" presName="composite" presStyleCnt="0"/>
      <dgm:spPr/>
    </dgm:pt>
    <dgm:pt modelId="{F585EFD5-1CD9-4B9B-9572-12315E49DD5E}" type="pres">
      <dgm:prSet presAssocID="{76523AA9-356C-4842-80CB-44FFDE7D4120}" presName="imgShp" presStyleLbl="fgImgPlace1" presStyleIdx="3" presStyleCnt="4"/>
      <dgm:spPr/>
    </dgm:pt>
    <dgm:pt modelId="{0289FB47-421D-4452-8332-2EA86754A4CB}" type="pres">
      <dgm:prSet presAssocID="{76523AA9-356C-4842-80CB-44FFDE7D4120}" presName="txShp" presStyleLbl="node1" presStyleIdx="3" presStyleCnt="4">
        <dgm:presLayoutVars>
          <dgm:bulletEnabled val="1"/>
        </dgm:presLayoutVars>
      </dgm:prSet>
      <dgm:spPr/>
    </dgm:pt>
  </dgm:ptLst>
  <dgm:cxnLst>
    <dgm:cxn modelId="{067C3006-A9F5-4C48-8D80-20C3B826E895}" type="presOf" srcId="{83936393-1433-40E1-9DDC-DB460C72B0DD}" destId="{159E502B-4225-4901-8448-391FED6EF22B}" srcOrd="0" destOrd="0" presId="urn:microsoft.com/office/officeart/2005/8/layout/vList3"/>
    <dgm:cxn modelId="{751AA71A-7A66-43AF-8C2C-76A7B79C814C}" srcId="{55C29653-906E-4529-AF53-F4EB07AABD18}" destId="{88614102-EBA4-488D-B5D6-60C6C8786BCB}" srcOrd="0" destOrd="0" parTransId="{4CB2D89C-A7F6-42C8-AAC0-90D67B8F5619}" sibTransId="{FAFB3947-ED75-4D23-BF62-4C815A19CC9F}"/>
    <dgm:cxn modelId="{1EFD4424-FC32-4176-BD0C-9BDAD38C9CFF}" srcId="{55C29653-906E-4529-AF53-F4EB07AABD18}" destId="{D5BD5B1A-E6C3-4107-9EB6-E50F990ECCF4}" srcOrd="2" destOrd="0" parTransId="{F33DD697-5C9F-4464-8CE4-DB9294F89C60}" sibTransId="{B573A366-2FAF-4A44-A8DF-10FB8FF61AA1}"/>
    <dgm:cxn modelId="{79C5C96C-71AE-4089-A192-E4E57BACA91B}" srcId="{55C29653-906E-4529-AF53-F4EB07AABD18}" destId="{76523AA9-356C-4842-80CB-44FFDE7D4120}" srcOrd="3" destOrd="0" parTransId="{D5072B5B-B102-4B2C-96F6-FD29DA5362CD}" sibTransId="{FB5680A8-7802-4608-B538-CB3D34B76BF3}"/>
    <dgm:cxn modelId="{CB18C790-1D17-4002-8E08-F1B0C0051867}" srcId="{55C29653-906E-4529-AF53-F4EB07AABD18}" destId="{83936393-1433-40E1-9DDC-DB460C72B0DD}" srcOrd="1" destOrd="0" parTransId="{FE96C25C-ED0D-4BF0-9C7E-EE3F521F92B7}" sibTransId="{364DB9FE-10D3-4A5E-B820-E78BE7CCECBE}"/>
    <dgm:cxn modelId="{D38D4A9E-91E2-4D3D-88FB-50E6E91CF4FE}" type="presOf" srcId="{D5BD5B1A-E6C3-4107-9EB6-E50F990ECCF4}" destId="{84B303D2-AD11-4154-AF2E-D797E8F69334}" srcOrd="0" destOrd="0" presId="urn:microsoft.com/office/officeart/2005/8/layout/vList3"/>
    <dgm:cxn modelId="{3EA668C0-BB5E-4BA5-BDFC-F3A64098E11A}" type="presOf" srcId="{76523AA9-356C-4842-80CB-44FFDE7D4120}" destId="{0289FB47-421D-4452-8332-2EA86754A4CB}" srcOrd="0" destOrd="0" presId="urn:microsoft.com/office/officeart/2005/8/layout/vList3"/>
    <dgm:cxn modelId="{CCFE66C5-E806-48C9-9F44-A30244D30B29}" type="presOf" srcId="{88614102-EBA4-488D-B5D6-60C6C8786BCB}" destId="{7768277B-4E15-4585-9E79-C3BD4EDCFD80}" srcOrd="0" destOrd="0" presId="urn:microsoft.com/office/officeart/2005/8/layout/vList3"/>
    <dgm:cxn modelId="{DB2C60D5-D0B5-4D6D-AC00-4E7324CE3706}" type="presOf" srcId="{55C29653-906E-4529-AF53-F4EB07AABD18}" destId="{0AC28F20-80D1-4334-BC04-37222C6B6F3A}" srcOrd="0" destOrd="0" presId="urn:microsoft.com/office/officeart/2005/8/layout/vList3"/>
    <dgm:cxn modelId="{B7C4E128-11FD-465B-B313-A1B25D5D2B2E}" type="presParOf" srcId="{0AC28F20-80D1-4334-BC04-37222C6B6F3A}" destId="{7D5616A8-2C29-46F0-8709-CA03C9BAEB14}" srcOrd="0" destOrd="0" presId="urn:microsoft.com/office/officeart/2005/8/layout/vList3"/>
    <dgm:cxn modelId="{9EE7BEFB-DE9B-467B-9F4A-C0B3C67331D7}" type="presParOf" srcId="{7D5616A8-2C29-46F0-8709-CA03C9BAEB14}" destId="{0FAE4BC0-AC8E-4EE1-A809-020F0EF116F2}" srcOrd="0" destOrd="0" presId="urn:microsoft.com/office/officeart/2005/8/layout/vList3"/>
    <dgm:cxn modelId="{49028F4E-4282-430E-9115-0772F1BA2A6D}" type="presParOf" srcId="{7D5616A8-2C29-46F0-8709-CA03C9BAEB14}" destId="{7768277B-4E15-4585-9E79-C3BD4EDCFD80}" srcOrd="1" destOrd="0" presId="urn:microsoft.com/office/officeart/2005/8/layout/vList3"/>
    <dgm:cxn modelId="{08621741-70B1-4BE5-A17A-418D842424E2}" type="presParOf" srcId="{0AC28F20-80D1-4334-BC04-37222C6B6F3A}" destId="{185905EE-C2C6-4856-BFC9-C460039669E3}" srcOrd="1" destOrd="0" presId="urn:microsoft.com/office/officeart/2005/8/layout/vList3"/>
    <dgm:cxn modelId="{8D89ADBC-27C0-4A5F-9FB3-DD918233B38E}" type="presParOf" srcId="{0AC28F20-80D1-4334-BC04-37222C6B6F3A}" destId="{4D9D80ED-36C2-4781-83D1-707E306ADB49}" srcOrd="2" destOrd="0" presId="urn:microsoft.com/office/officeart/2005/8/layout/vList3"/>
    <dgm:cxn modelId="{AF23C130-37ED-44AE-8EC4-852611C4F73D}" type="presParOf" srcId="{4D9D80ED-36C2-4781-83D1-707E306ADB49}" destId="{AFC40D45-FBDC-4FB3-B2F5-33F2723290CC}" srcOrd="0" destOrd="0" presId="urn:microsoft.com/office/officeart/2005/8/layout/vList3"/>
    <dgm:cxn modelId="{B8C0EEAC-01C6-4D67-9297-4B61617D292B}" type="presParOf" srcId="{4D9D80ED-36C2-4781-83D1-707E306ADB49}" destId="{159E502B-4225-4901-8448-391FED6EF22B}" srcOrd="1" destOrd="0" presId="urn:microsoft.com/office/officeart/2005/8/layout/vList3"/>
    <dgm:cxn modelId="{5AFA0E42-4901-47BD-A611-D945392FA5CC}" type="presParOf" srcId="{0AC28F20-80D1-4334-BC04-37222C6B6F3A}" destId="{61F4ACF8-A533-4759-A546-0FC002112851}" srcOrd="3" destOrd="0" presId="urn:microsoft.com/office/officeart/2005/8/layout/vList3"/>
    <dgm:cxn modelId="{0CD7C191-083B-406A-9B04-5ABCA10DA8D7}" type="presParOf" srcId="{0AC28F20-80D1-4334-BC04-37222C6B6F3A}" destId="{395C1C9C-D64A-4AD7-A9F2-A2F63CC48C24}" srcOrd="4" destOrd="0" presId="urn:microsoft.com/office/officeart/2005/8/layout/vList3"/>
    <dgm:cxn modelId="{C72C814F-5DCB-4E25-A7A2-D7C14F6BE9E4}" type="presParOf" srcId="{395C1C9C-D64A-4AD7-A9F2-A2F63CC48C24}" destId="{C9447599-BE6D-4F74-8B98-8A8466421C94}" srcOrd="0" destOrd="0" presId="urn:microsoft.com/office/officeart/2005/8/layout/vList3"/>
    <dgm:cxn modelId="{31E235CB-3807-46A3-A926-30F8E88D76B4}" type="presParOf" srcId="{395C1C9C-D64A-4AD7-A9F2-A2F63CC48C24}" destId="{84B303D2-AD11-4154-AF2E-D797E8F69334}" srcOrd="1" destOrd="0" presId="urn:microsoft.com/office/officeart/2005/8/layout/vList3"/>
    <dgm:cxn modelId="{58974C04-EEBC-4B0B-8682-B49BF69E2A95}" type="presParOf" srcId="{0AC28F20-80D1-4334-BC04-37222C6B6F3A}" destId="{08128069-5EBE-401C-A493-02347F5BCD94}" srcOrd="5" destOrd="0" presId="urn:microsoft.com/office/officeart/2005/8/layout/vList3"/>
    <dgm:cxn modelId="{CDC11998-AF4B-4DFB-8FE4-BAC28C15C866}" type="presParOf" srcId="{0AC28F20-80D1-4334-BC04-37222C6B6F3A}" destId="{0891C589-B764-41EA-A503-B67DC88D84D4}" srcOrd="6" destOrd="0" presId="urn:microsoft.com/office/officeart/2005/8/layout/vList3"/>
    <dgm:cxn modelId="{61D55ABF-0A9B-47EB-BDA4-4C2BDB61220C}" type="presParOf" srcId="{0891C589-B764-41EA-A503-B67DC88D84D4}" destId="{F585EFD5-1CD9-4B9B-9572-12315E49DD5E}" srcOrd="0" destOrd="0" presId="urn:microsoft.com/office/officeart/2005/8/layout/vList3"/>
    <dgm:cxn modelId="{2FD00B2C-4CB3-46AF-A5D6-71E4A247CF79}" type="presParOf" srcId="{0891C589-B764-41EA-A503-B67DC88D84D4}" destId="{0289FB47-421D-4452-8332-2EA86754A4C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D59EE-6760-47ED-8904-E49669FCE68A}" type="doc">
      <dgm:prSet loTypeId="urn:microsoft.com/office/officeart/2005/8/layout/vList3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zh-CN" altLang="en-US"/>
        </a:p>
      </dgm:t>
    </dgm:pt>
    <dgm:pt modelId="{183B396C-6F58-4A16-9D0F-219A8E64B8B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Period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84AB3-0D16-4DD9-ABB4-0FA06305CB3A}" type="parTrans" cxnId="{E8033295-CE32-415F-9987-024E51F10D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53209F-BEC7-4872-ACAE-16D6AF9573C2}" type="sibTrans" cxnId="{E8033295-CE32-415F-9987-024E51F10D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5ECD5E-A349-4649-8D81-41B87BD0A28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Cycle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C4A09-3FFC-4134-A503-85E6A84CC1E2}" type="parTrans" cxnId="{8CDFB635-661C-4BB4-AF4A-9193115EF91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06F54-B618-4A9E-BAC1-0320069D6F03}" type="sibTrans" cxnId="{8CDFB635-661C-4BB4-AF4A-9193115EF91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E16F96-3EA1-4D74-9C81-1137E43CC6A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Season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D8C2B6-13DA-43B0-89D6-6638FCCA1422}" type="parTrans" cxnId="{9E6801CE-039D-4E79-A104-6185A15CEB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C0B5E-B867-48B7-82F3-E978B3BDA8A0}" type="sibTrans" cxnId="{9E6801CE-039D-4E79-A104-6185A15CEB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8DE284-3D45-4238-A8E2-FFB46E19BBF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Stationarity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D7AA2-C2D4-4970-9F08-D7E29A2B7370}" type="parTrans" cxnId="{3296B13B-EF00-478B-A674-FD2803F9A4A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19B5FE-D0E2-4C4D-9174-A5BEDDA7E8DF}" type="sibTrans" cxnId="{3296B13B-EF00-478B-A674-FD2803F9A4A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FAC94C-3ACA-4223-92D0-5519BD39A4E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Trend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085C53-0CC3-4CF3-8EFD-BBD7F71AB386}" type="parTrans" cxnId="{1CDD5DD3-1476-4FF4-93FE-7DE68C9D051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631F9-2975-49EA-85C9-8CB74F277468}" type="sibTrans" cxnId="{1CDD5DD3-1476-4FF4-93FE-7DE68C9D0511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A84B0-4B15-4034-9A85-694ADBEEBCC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Drift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6E7FEF-64B4-4963-A48F-EF4223FF9D1C}" type="parTrans" cxnId="{9A2D3060-E352-4E1D-9068-FC7E7BF0845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B9BE4F-86B4-47F3-A11C-49D64833F969}" type="sibTrans" cxnId="{9A2D3060-E352-4E1D-9068-FC7E7BF0845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42D549-CBD8-4784-B3B9-A8CA236BD42C}" type="pres">
      <dgm:prSet presAssocID="{4F9D59EE-6760-47ED-8904-E49669FCE68A}" presName="linearFlow" presStyleCnt="0">
        <dgm:presLayoutVars>
          <dgm:dir/>
          <dgm:resizeHandles val="exact"/>
        </dgm:presLayoutVars>
      </dgm:prSet>
      <dgm:spPr/>
    </dgm:pt>
    <dgm:pt modelId="{15EF604D-5C30-4540-B334-E8261D750B61}" type="pres">
      <dgm:prSet presAssocID="{183B396C-6F58-4A16-9D0F-219A8E64B8B2}" presName="composite" presStyleCnt="0"/>
      <dgm:spPr/>
    </dgm:pt>
    <dgm:pt modelId="{7CA3126D-417A-4016-ACC1-095B7DD8343F}" type="pres">
      <dgm:prSet presAssocID="{183B396C-6F58-4A16-9D0F-219A8E64B8B2}" presName="imgShp" presStyleLbl="fgImgPlace1" presStyleIdx="0" presStyleCnt="6"/>
      <dgm:spPr/>
    </dgm:pt>
    <dgm:pt modelId="{B370CCA0-31BD-446A-A571-9AC4DB62520C}" type="pres">
      <dgm:prSet presAssocID="{183B396C-6F58-4A16-9D0F-219A8E64B8B2}" presName="txShp" presStyleLbl="node1" presStyleIdx="0" presStyleCnt="6">
        <dgm:presLayoutVars>
          <dgm:bulletEnabled val="1"/>
        </dgm:presLayoutVars>
      </dgm:prSet>
      <dgm:spPr/>
    </dgm:pt>
    <dgm:pt modelId="{DF0747A7-4694-4DE5-90DC-8BD6D9116941}" type="pres">
      <dgm:prSet presAssocID="{2A53209F-BEC7-4872-ACAE-16D6AF9573C2}" presName="spacing" presStyleCnt="0"/>
      <dgm:spPr/>
    </dgm:pt>
    <dgm:pt modelId="{10C96F4B-3B7F-4E45-AC7E-C64C6577E38F}" type="pres">
      <dgm:prSet presAssocID="{905ECD5E-A349-4649-8D81-41B87BD0A282}" presName="composite" presStyleCnt="0"/>
      <dgm:spPr/>
    </dgm:pt>
    <dgm:pt modelId="{507356BF-8C9B-4C9C-8A8E-8C57A31C1199}" type="pres">
      <dgm:prSet presAssocID="{905ECD5E-A349-4649-8D81-41B87BD0A282}" presName="imgShp" presStyleLbl="fgImgPlace1" presStyleIdx="1" presStyleCnt="6"/>
      <dgm:spPr/>
    </dgm:pt>
    <dgm:pt modelId="{BB83F058-3C56-421F-B932-F31E9528E39F}" type="pres">
      <dgm:prSet presAssocID="{905ECD5E-A349-4649-8D81-41B87BD0A282}" presName="txShp" presStyleLbl="node1" presStyleIdx="1" presStyleCnt="6">
        <dgm:presLayoutVars>
          <dgm:bulletEnabled val="1"/>
        </dgm:presLayoutVars>
      </dgm:prSet>
      <dgm:spPr/>
    </dgm:pt>
    <dgm:pt modelId="{33088E21-C0F0-4BBB-800F-8683C8045E0C}" type="pres">
      <dgm:prSet presAssocID="{18B06F54-B618-4A9E-BAC1-0320069D6F03}" presName="spacing" presStyleCnt="0"/>
      <dgm:spPr/>
    </dgm:pt>
    <dgm:pt modelId="{55528A77-F596-4D2C-858C-FE4E0EA8F052}" type="pres">
      <dgm:prSet presAssocID="{48E16F96-3EA1-4D74-9C81-1137E43CC6A8}" presName="composite" presStyleCnt="0"/>
      <dgm:spPr/>
    </dgm:pt>
    <dgm:pt modelId="{9BE804D8-B9B1-4205-B2E8-8EE4AD8AD440}" type="pres">
      <dgm:prSet presAssocID="{48E16F96-3EA1-4D74-9C81-1137E43CC6A8}" presName="imgShp" presStyleLbl="fgImgPlace1" presStyleIdx="2" presStyleCnt="6"/>
      <dgm:spPr/>
    </dgm:pt>
    <dgm:pt modelId="{0539A23D-DDB8-45E5-B0D2-48C71C5BFC13}" type="pres">
      <dgm:prSet presAssocID="{48E16F96-3EA1-4D74-9C81-1137E43CC6A8}" presName="txShp" presStyleLbl="node1" presStyleIdx="2" presStyleCnt="6">
        <dgm:presLayoutVars>
          <dgm:bulletEnabled val="1"/>
        </dgm:presLayoutVars>
      </dgm:prSet>
      <dgm:spPr/>
    </dgm:pt>
    <dgm:pt modelId="{1573F2B2-6B6F-44B2-9914-D3F75B568987}" type="pres">
      <dgm:prSet presAssocID="{CF7C0B5E-B867-48B7-82F3-E978B3BDA8A0}" presName="spacing" presStyleCnt="0"/>
      <dgm:spPr/>
    </dgm:pt>
    <dgm:pt modelId="{9B8929A5-564C-42FF-93B1-9AF020D78E2A}" type="pres">
      <dgm:prSet presAssocID="{CE8DE284-3D45-4238-A8E2-FFB46E19BBF8}" presName="composite" presStyleCnt="0"/>
      <dgm:spPr/>
    </dgm:pt>
    <dgm:pt modelId="{6C23A0EA-4EF6-4519-B85F-33AD8C980E6E}" type="pres">
      <dgm:prSet presAssocID="{CE8DE284-3D45-4238-A8E2-FFB46E19BBF8}" presName="imgShp" presStyleLbl="fgImgPlace1" presStyleIdx="3" presStyleCnt="6"/>
      <dgm:spPr/>
    </dgm:pt>
    <dgm:pt modelId="{D1BF1C12-3F26-4D59-9D2D-1C3D22CB7D2F}" type="pres">
      <dgm:prSet presAssocID="{CE8DE284-3D45-4238-A8E2-FFB46E19BBF8}" presName="txShp" presStyleLbl="node1" presStyleIdx="3" presStyleCnt="6">
        <dgm:presLayoutVars>
          <dgm:bulletEnabled val="1"/>
        </dgm:presLayoutVars>
      </dgm:prSet>
      <dgm:spPr/>
    </dgm:pt>
    <dgm:pt modelId="{6BD68C37-D51E-44F2-9379-BBA18C76B90D}" type="pres">
      <dgm:prSet presAssocID="{8819B5FE-D0E2-4C4D-9174-A5BEDDA7E8DF}" presName="spacing" presStyleCnt="0"/>
      <dgm:spPr/>
    </dgm:pt>
    <dgm:pt modelId="{AC55DB2E-D426-47FD-85F7-956A651933D9}" type="pres">
      <dgm:prSet presAssocID="{28FAC94C-3ACA-4223-92D0-5519BD39A4E7}" presName="composite" presStyleCnt="0"/>
      <dgm:spPr/>
    </dgm:pt>
    <dgm:pt modelId="{90D252A3-D61B-4804-AF55-6E9EB4740BD8}" type="pres">
      <dgm:prSet presAssocID="{28FAC94C-3ACA-4223-92D0-5519BD39A4E7}" presName="imgShp" presStyleLbl="fgImgPlace1" presStyleIdx="4" presStyleCnt="6"/>
      <dgm:spPr/>
    </dgm:pt>
    <dgm:pt modelId="{C9E9889F-866F-4B1D-8301-19C44B648BBC}" type="pres">
      <dgm:prSet presAssocID="{28FAC94C-3ACA-4223-92D0-5519BD39A4E7}" presName="txShp" presStyleLbl="node1" presStyleIdx="4" presStyleCnt="6">
        <dgm:presLayoutVars>
          <dgm:bulletEnabled val="1"/>
        </dgm:presLayoutVars>
      </dgm:prSet>
      <dgm:spPr/>
    </dgm:pt>
    <dgm:pt modelId="{1FCF2662-270F-4E04-B20A-2E591C60BD35}" type="pres">
      <dgm:prSet presAssocID="{956631F9-2975-49EA-85C9-8CB74F277468}" presName="spacing" presStyleCnt="0"/>
      <dgm:spPr/>
    </dgm:pt>
    <dgm:pt modelId="{5760BEDA-47D1-49C6-A605-DD63FBB3A490}" type="pres">
      <dgm:prSet presAssocID="{9BAA84B0-4B15-4034-9A85-694ADBEEBCC2}" presName="composite" presStyleCnt="0"/>
      <dgm:spPr/>
    </dgm:pt>
    <dgm:pt modelId="{8EDF7965-476C-468B-A82D-875B0AE1C291}" type="pres">
      <dgm:prSet presAssocID="{9BAA84B0-4B15-4034-9A85-694ADBEEBCC2}" presName="imgShp" presStyleLbl="fgImgPlace1" presStyleIdx="5" presStyleCnt="6"/>
      <dgm:spPr/>
    </dgm:pt>
    <dgm:pt modelId="{61BD6360-0EEC-4555-AB9B-705B1508795B}" type="pres">
      <dgm:prSet presAssocID="{9BAA84B0-4B15-4034-9A85-694ADBEEBCC2}" presName="txShp" presStyleLbl="node1" presStyleIdx="5" presStyleCnt="6">
        <dgm:presLayoutVars>
          <dgm:bulletEnabled val="1"/>
        </dgm:presLayoutVars>
      </dgm:prSet>
      <dgm:spPr/>
    </dgm:pt>
  </dgm:ptLst>
  <dgm:cxnLst>
    <dgm:cxn modelId="{8CDFB635-661C-4BB4-AF4A-9193115EF91C}" srcId="{4F9D59EE-6760-47ED-8904-E49669FCE68A}" destId="{905ECD5E-A349-4649-8D81-41B87BD0A282}" srcOrd="1" destOrd="0" parTransId="{759C4A09-3FFC-4134-A503-85E6A84CC1E2}" sibTransId="{18B06F54-B618-4A9E-BAC1-0320069D6F03}"/>
    <dgm:cxn modelId="{3296B13B-EF00-478B-A674-FD2803F9A4A5}" srcId="{4F9D59EE-6760-47ED-8904-E49669FCE68A}" destId="{CE8DE284-3D45-4238-A8E2-FFB46E19BBF8}" srcOrd="3" destOrd="0" parTransId="{0D7D7AA2-C2D4-4970-9F08-D7E29A2B7370}" sibTransId="{8819B5FE-D0E2-4C4D-9174-A5BEDDA7E8DF}"/>
    <dgm:cxn modelId="{9A2D3060-E352-4E1D-9068-FC7E7BF0845F}" srcId="{4F9D59EE-6760-47ED-8904-E49669FCE68A}" destId="{9BAA84B0-4B15-4034-9A85-694ADBEEBCC2}" srcOrd="5" destOrd="0" parTransId="{196E7FEF-64B4-4963-A48F-EF4223FF9D1C}" sibTransId="{0EB9BE4F-86B4-47F3-A11C-49D64833F969}"/>
    <dgm:cxn modelId="{6F5E0857-57BA-4353-AAEE-56EF0D094B37}" type="presOf" srcId="{9BAA84B0-4B15-4034-9A85-694ADBEEBCC2}" destId="{61BD6360-0EEC-4555-AB9B-705B1508795B}" srcOrd="0" destOrd="0" presId="urn:microsoft.com/office/officeart/2005/8/layout/vList3"/>
    <dgm:cxn modelId="{42BB387B-BF01-4A8B-B4F5-B00C4F4F909C}" type="presOf" srcId="{28FAC94C-3ACA-4223-92D0-5519BD39A4E7}" destId="{C9E9889F-866F-4B1D-8301-19C44B648BBC}" srcOrd="0" destOrd="0" presId="urn:microsoft.com/office/officeart/2005/8/layout/vList3"/>
    <dgm:cxn modelId="{E8033295-CE32-415F-9987-024E51F10DDD}" srcId="{4F9D59EE-6760-47ED-8904-E49669FCE68A}" destId="{183B396C-6F58-4A16-9D0F-219A8E64B8B2}" srcOrd="0" destOrd="0" parTransId="{92284AB3-0D16-4DD9-ABB4-0FA06305CB3A}" sibTransId="{2A53209F-BEC7-4872-ACAE-16D6AF9573C2}"/>
    <dgm:cxn modelId="{D89A4EB4-1F33-45E6-A7CD-9B3554A93893}" type="presOf" srcId="{905ECD5E-A349-4649-8D81-41B87BD0A282}" destId="{BB83F058-3C56-421F-B932-F31E9528E39F}" srcOrd="0" destOrd="0" presId="urn:microsoft.com/office/officeart/2005/8/layout/vList3"/>
    <dgm:cxn modelId="{F32AEDBB-CCFA-403E-B3FA-6EE23A75E201}" type="presOf" srcId="{183B396C-6F58-4A16-9D0F-219A8E64B8B2}" destId="{B370CCA0-31BD-446A-A571-9AC4DB62520C}" srcOrd="0" destOrd="0" presId="urn:microsoft.com/office/officeart/2005/8/layout/vList3"/>
    <dgm:cxn modelId="{22AD2CC6-A116-409A-AF3C-5F0E72DC649F}" type="presOf" srcId="{4F9D59EE-6760-47ED-8904-E49669FCE68A}" destId="{3D42D549-CBD8-4784-B3B9-A8CA236BD42C}" srcOrd="0" destOrd="0" presId="urn:microsoft.com/office/officeart/2005/8/layout/vList3"/>
    <dgm:cxn modelId="{9E6801CE-039D-4E79-A104-6185A15CEBFC}" srcId="{4F9D59EE-6760-47ED-8904-E49669FCE68A}" destId="{48E16F96-3EA1-4D74-9C81-1137E43CC6A8}" srcOrd="2" destOrd="0" parTransId="{48D8C2B6-13DA-43B0-89D6-6638FCCA1422}" sibTransId="{CF7C0B5E-B867-48B7-82F3-E978B3BDA8A0}"/>
    <dgm:cxn modelId="{1CDD5DD3-1476-4FF4-93FE-7DE68C9D0511}" srcId="{4F9D59EE-6760-47ED-8904-E49669FCE68A}" destId="{28FAC94C-3ACA-4223-92D0-5519BD39A4E7}" srcOrd="4" destOrd="0" parTransId="{71085C53-0CC3-4CF3-8EFD-BBD7F71AB386}" sibTransId="{956631F9-2975-49EA-85C9-8CB74F277468}"/>
    <dgm:cxn modelId="{D993A0D4-1E0E-4BB6-A69A-24E97094D162}" type="presOf" srcId="{48E16F96-3EA1-4D74-9C81-1137E43CC6A8}" destId="{0539A23D-DDB8-45E5-B0D2-48C71C5BFC13}" srcOrd="0" destOrd="0" presId="urn:microsoft.com/office/officeart/2005/8/layout/vList3"/>
    <dgm:cxn modelId="{C0B9F0E3-434E-42CE-AD47-80F7F8B69AB1}" type="presOf" srcId="{CE8DE284-3D45-4238-A8E2-FFB46E19BBF8}" destId="{D1BF1C12-3F26-4D59-9D2D-1C3D22CB7D2F}" srcOrd="0" destOrd="0" presId="urn:microsoft.com/office/officeart/2005/8/layout/vList3"/>
    <dgm:cxn modelId="{BD4A4B2A-FA60-4607-BD7C-EE67E2112430}" type="presParOf" srcId="{3D42D549-CBD8-4784-B3B9-A8CA236BD42C}" destId="{15EF604D-5C30-4540-B334-E8261D750B61}" srcOrd="0" destOrd="0" presId="urn:microsoft.com/office/officeart/2005/8/layout/vList3"/>
    <dgm:cxn modelId="{59C6E928-F490-46A2-A18A-9B758553DC5C}" type="presParOf" srcId="{15EF604D-5C30-4540-B334-E8261D750B61}" destId="{7CA3126D-417A-4016-ACC1-095B7DD8343F}" srcOrd="0" destOrd="0" presId="urn:microsoft.com/office/officeart/2005/8/layout/vList3"/>
    <dgm:cxn modelId="{3D66F775-D4E6-47DA-A1C8-4905ABC31FAE}" type="presParOf" srcId="{15EF604D-5C30-4540-B334-E8261D750B61}" destId="{B370CCA0-31BD-446A-A571-9AC4DB62520C}" srcOrd="1" destOrd="0" presId="urn:microsoft.com/office/officeart/2005/8/layout/vList3"/>
    <dgm:cxn modelId="{63922597-9849-4EA0-8546-7CA8D5AC2E08}" type="presParOf" srcId="{3D42D549-CBD8-4784-B3B9-A8CA236BD42C}" destId="{DF0747A7-4694-4DE5-90DC-8BD6D9116941}" srcOrd="1" destOrd="0" presId="urn:microsoft.com/office/officeart/2005/8/layout/vList3"/>
    <dgm:cxn modelId="{6372BF38-B0EC-4F57-B0A0-1E2871F55F6C}" type="presParOf" srcId="{3D42D549-CBD8-4784-B3B9-A8CA236BD42C}" destId="{10C96F4B-3B7F-4E45-AC7E-C64C6577E38F}" srcOrd="2" destOrd="0" presId="urn:microsoft.com/office/officeart/2005/8/layout/vList3"/>
    <dgm:cxn modelId="{72CA12BE-1DAC-4A72-8018-7C7F76CAC5CB}" type="presParOf" srcId="{10C96F4B-3B7F-4E45-AC7E-C64C6577E38F}" destId="{507356BF-8C9B-4C9C-8A8E-8C57A31C1199}" srcOrd="0" destOrd="0" presId="urn:microsoft.com/office/officeart/2005/8/layout/vList3"/>
    <dgm:cxn modelId="{8A685B51-60D2-4239-BCA7-C6BBE121E1EF}" type="presParOf" srcId="{10C96F4B-3B7F-4E45-AC7E-C64C6577E38F}" destId="{BB83F058-3C56-421F-B932-F31E9528E39F}" srcOrd="1" destOrd="0" presId="urn:microsoft.com/office/officeart/2005/8/layout/vList3"/>
    <dgm:cxn modelId="{A425315F-6AA8-4254-A9BB-30A4F2472A31}" type="presParOf" srcId="{3D42D549-CBD8-4784-B3B9-A8CA236BD42C}" destId="{33088E21-C0F0-4BBB-800F-8683C8045E0C}" srcOrd="3" destOrd="0" presId="urn:microsoft.com/office/officeart/2005/8/layout/vList3"/>
    <dgm:cxn modelId="{333992CD-43C4-40C0-9E78-B1377F502C87}" type="presParOf" srcId="{3D42D549-CBD8-4784-B3B9-A8CA236BD42C}" destId="{55528A77-F596-4D2C-858C-FE4E0EA8F052}" srcOrd="4" destOrd="0" presId="urn:microsoft.com/office/officeart/2005/8/layout/vList3"/>
    <dgm:cxn modelId="{8D0124F6-0666-4D24-A294-0E9E38CEEA27}" type="presParOf" srcId="{55528A77-F596-4D2C-858C-FE4E0EA8F052}" destId="{9BE804D8-B9B1-4205-B2E8-8EE4AD8AD440}" srcOrd="0" destOrd="0" presId="urn:microsoft.com/office/officeart/2005/8/layout/vList3"/>
    <dgm:cxn modelId="{1717F34F-9BCF-4996-A6C2-6AE2004EE1BB}" type="presParOf" srcId="{55528A77-F596-4D2C-858C-FE4E0EA8F052}" destId="{0539A23D-DDB8-45E5-B0D2-48C71C5BFC13}" srcOrd="1" destOrd="0" presId="urn:microsoft.com/office/officeart/2005/8/layout/vList3"/>
    <dgm:cxn modelId="{2B0352E2-56F1-4733-BC62-99B7A5E38031}" type="presParOf" srcId="{3D42D549-CBD8-4784-B3B9-A8CA236BD42C}" destId="{1573F2B2-6B6F-44B2-9914-D3F75B568987}" srcOrd="5" destOrd="0" presId="urn:microsoft.com/office/officeart/2005/8/layout/vList3"/>
    <dgm:cxn modelId="{A67AE0A6-1230-4BB3-87C5-9B5108B8A7CB}" type="presParOf" srcId="{3D42D549-CBD8-4784-B3B9-A8CA236BD42C}" destId="{9B8929A5-564C-42FF-93B1-9AF020D78E2A}" srcOrd="6" destOrd="0" presId="urn:microsoft.com/office/officeart/2005/8/layout/vList3"/>
    <dgm:cxn modelId="{0562D05C-9A04-461F-A28A-9D3A3B8A66A1}" type="presParOf" srcId="{9B8929A5-564C-42FF-93B1-9AF020D78E2A}" destId="{6C23A0EA-4EF6-4519-B85F-33AD8C980E6E}" srcOrd="0" destOrd="0" presId="urn:microsoft.com/office/officeart/2005/8/layout/vList3"/>
    <dgm:cxn modelId="{9AF2EB6F-38D1-4AB9-AEB5-C18FDDFE072D}" type="presParOf" srcId="{9B8929A5-564C-42FF-93B1-9AF020D78E2A}" destId="{D1BF1C12-3F26-4D59-9D2D-1C3D22CB7D2F}" srcOrd="1" destOrd="0" presId="urn:microsoft.com/office/officeart/2005/8/layout/vList3"/>
    <dgm:cxn modelId="{827DAB43-0E87-4381-87AB-A162B356219C}" type="presParOf" srcId="{3D42D549-CBD8-4784-B3B9-A8CA236BD42C}" destId="{6BD68C37-D51E-44F2-9379-BBA18C76B90D}" srcOrd="7" destOrd="0" presId="urn:microsoft.com/office/officeart/2005/8/layout/vList3"/>
    <dgm:cxn modelId="{6D5205A1-3CE1-4FF8-81F1-29E69EAD9D48}" type="presParOf" srcId="{3D42D549-CBD8-4784-B3B9-A8CA236BD42C}" destId="{AC55DB2E-D426-47FD-85F7-956A651933D9}" srcOrd="8" destOrd="0" presId="urn:microsoft.com/office/officeart/2005/8/layout/vList3"/>
    <dgm:cxn modelId="{3FABDACD-1BA1-495F-A064-30353DAED764}" type="presParOf" srcId="{AC55DB2E-D426-47FD-85F7-956A651933D9}" destId="{90D252A3-D61B-4804-AF55-6E9EB4740BD8}" srcOrd="0" destOrd="0" presId="urn:microsoft.com/office/officeart/2005/8/layout/vList3"/>
    <dgm:cxn modelId="{550A8BBB-9727-47AB-9339-B075B483014B}" type="presParOf" srcId="{AC55DB2E-D426-47FD-85F7-956A651933D9}" destId="{C9E9889F-866F-4B1D-8301-19C44B648BBC}" srcOrd="1" destOrd="0" presId="urn:microsoft.com/office/officeart/2005/8/layout/vList3"/>
    <dgm:cxn modelId="{E3853AC1-2C43-4059-B035-1DBF969090A2}" type="presParOf" srcId="{3D42D549-CBD8-4784-B3B9-A8CA236BD42C}" destId="{1FCF2662-270F-4E04-B20A-2E591C60BD35}" srcOrd="9" destOrd="0" presId="urn:microsoft.com/office/officeart/2005/8/layout/vList3"/>
    <dgm:cxn modelId="{C145A66D-17C1-43F2-A90B-25939874DA1C}" type="presParOf" srcId="{3D42D549-CBD8-4784-B3B9-A8CA236BD42C}" destId="{5760BEDA-47D1-49C6-A605-DD63FBB3A490}" srcOrd="10" destOrd="0" presId="urn:microsoft.com/office/officeart/2005/8/layout/vList3"/>
    <dgm:cxn modelId="{C66699A1-AF78-4A88-9366-313C3ED0562D}" type="presParOf" srcId="{5760BEDA-47D1-49C6-A605-DD63FBB3A490}" destId="{8EDF7965-476C-468B-A82D-875B0AE1C291}" srcOrd="0" destOrd="0" presId="urn:microsoft.com/office/officeart/2005/8/layout/vList3"/>
    <dgm:cxn modelId="{84FC2E5F-4118-41B3-BA4C-721897619D83}" type="presParOf" srcId="{5760BEDA-47D1-49C6-A605-DD63FBB3A490}" destId="{61BD6360-0EEC-4555-AB9B-705B150879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D59EE-6760-47ED-8904-E49669FCE68A}" type="doc">
      <dgm:prSet loTypeId="urn:microsoft.com/office/officeart/2005/8/layout/vList3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183B396C-6F58-4A16-9D0F-219A8E64B8B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Stationarity T</a:t>
          </a:r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84AB3-0D16-4DD9-ABB4-0FA06305CB3A}" type="parTrans" cxnId="{E8033295-CE32-415F-9987-024E51F10D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53209F-BEC7-4872-ACAE-16D6AF9573C2}" type="sibTrans" cxnId="{E8033295-CE32-415F-9987-024E51F10DDD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5ECD5E-A349-4649-8D81-41B87BD0A282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AR k?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C4A09-3FFC-4134-A503-85E6A84CC1E2}" type="parTrans" cxnId="{8CDFB635-661C-4BB4-AF4A-9193115EF91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06F54-B618-4A9E-BAC1-0320069D6F03}" type="sibTrans" cxnId="{8CDFB635-661C-4BB4-AF4A-9193115EF91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E16F96-3EA1-4D74-9C81-1137E43CC6A8}">
      <dgm:prSet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Forecast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D8C2B6-13DA-43B0-89D6-6638FCCA1422}" type="parTrans" cxnId="{9E6801CE-039D-4E79-A104-6185A15CEB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C0B5E-B867-48B7-82F3-E978B3BDA8A0}" type="sibTrans" cxnId="{9E6801CE-039D-4E79-A104-6185A15CEBFC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42D549-CBD8-4784-B3B9-A8CA236BD42C}" type="pres">
      <dgm:prSet presAssocID="{4F9D59EE-6760-47ED-8904-E49669FCE68A}" presName="linearFlow" presStyleCnt="0">
        <dgm:presLayoutVars>
          <dgm:dir/>
          <dgm:resizeHandles val="exact"/>
        </dgm:presLayoutVars>
      </dgm:prSet>
      <dgm:spPr/>
    </dgm:pt>
    <dgm:pt modelId="{15EF604D-5C30-4540-B334-E8261D750B61}" type="pres">
      <dgm:prSet presAssocID="{183B396C-6F58-4A16-9D0F-219A8E64B8B2}" presName="composite" presStyleCnt="0"/>
      <dgm:spPr/>
    </dgm:pt>
    <dgm:pt modelId="{7CA3126D-417A-4016-ACC1-095B7DD8343F}" type="pres">
      <dgm:prSet presAssocID="{183B396C-6F58-4A16-9D0F-219A8E64B8B2}" presName="imgShp" presStyleLbl="fgImgPlace1" presStyleIdx="0" presStyleCnt="3"/>
      <dgm:spPr/>
    </dgm:pt>
    <dgm:pt modelId="{B370CCA0-31BD-446A-A571-9AC4DB62520C}" type="pres">
      <dgm:prSet presAssocID="{183B396C-6F58-4A16-9D0F-219A8E64B8B2}" presName="txShp" presStyleLbl="node1" presStyleIdx="0" presStyleCnt="3">
        <dgm:presLayoutVars>
          <dgm:bulletEnabled val="1"/>
        </dgm:presLayoutVars>
      </dgm:prSet>
      <dgm:spPr/>
    </dgm:pt>
    <dgm:pt modelId="{DF0747A7-4694-4DE5-90DC-8BD6D9116941}" type="pres">
      <dgm:prSet presAssocID="{2A53209F-BEC7-4872-ACAE-16D6AF9573C2}" presName="spacing" presStyleCnt="0"/>
      <dgm:spPr/>
    </dgm:pt>
    <dgm:pt modelId="{10C96F4B-3B7F-4E45-AC7E-C64C6577E38F}" type="pres">
      <dgm:prSet presAssocID="{905ECD5E-A349-4649-8D81-41B87BD0A282}" presName="composite" presStyleCnt="0"/>
      <dgm:spPr/>
    </dgm:pt>
    <dgm:pt modelId="{507356BF-8C9B-4C9C-8A8E-8C57A31C1199}" type="pres">
      <dgm:prSet presAssocID="{905ECD5E-A349-4649-8D81-41B87BD0A282}" presName="imgShp" presStyleLbl="fgImgPlace1" presStyleIdx="1" presStyleCnt="3"/>
      <dgm:spPr/>
    </dgm:pt>
    <dgm:pt modelId="{BB83F058-3C56-421F-B932-F31E9528E39F}" type="pres">
      <dgm:prSet presAssocID="{905ECD5E-A349-4649-8D81-41B87BD0A282}" presName="txShp" presStyleLbl="node1" presStyleIdx="1" presStyleCnt="3">
        <dgm:presLayoutVars>
          <dgm:bulletEnabled val="1"/>
        </dgm:presLayoutVars>
      </dgm:prSet>
      <dgm:spPr/>
    </dgm:pt>
    <dgm:pt modelId="{33088E21-C0F0-4BBB-800F-8683C8045E0C}" type="pres">
      <dgm:prSet presAssocID="{18B06F54-B618-4A9E-BAC1-0320069D6F03}" presName="spacing" presStyleCnt="0"/>
      <dgm:spPr/>
    </dgm:pt>
    <dgm:pt modelId="{55528A77-F596-4D2C-858C-FE4E0EA8F052}" type="pres">
      <dgm:prSet presAssocID="{48E16F96-3EA1-4D74-9C81-1137E43CC6A8}" presName="composite" presStyleCnt="0"/>
      <dgm:spPr/>
    </dgm:pt>
    <dgm:pt modelId="{9BE804D8-B9B1-4205-B2E8-8EE4AD8AD440}" type="pres">
      <dgm:prSet presAssocID="{48E16F96-3EA1-4D74-9C81-1137E43CC6A8}" presName="imgShp" presStyleLbl="fgImgPlace1" presStyleIdx="2" presStyleCnt="3"/>
      <dgm:spPr/>
    </dgm:pt>
    <dgm:pt modelId="{0539A23D-DDB8-45E5-B0D2-48C71C5BFC13}" type="pres">
      <dgm:prSet presAssocID="{48E16F96-3EA1-4D74-9C81-1137E43CC6A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DFB635-661C-4BB4-AF4A-9193115EF91C}" srcId="{4F9D59EE-6760-47ED-8904-E49669FCE68A}" destId="{905ECD5E-A349-4649-8D81-41B87BD0A282}" srcOrd="1" destOrd="0" parTransId="{759C4A09-3FFC-4134-A503-85E6A84CC1E2}" sibTransId="{18B06F54-B618-4A9E-BAC1-0320069D6F03}"/>
    <dgm:cxn modelId="{E8033295-CE32-415F-9987-024E51F10DDD}" srcId="{4F9D59EE-6760-47ED-8904-E49669FCE68A}" destId="{183B396C-6F58-4A16-9D0F-219A8E64B8B2}" srcOrd="0" destOrd="0" parTransId="{92284AB3-0D16-4DD9-ABB4-0FA06305CB3A}" sibTransId="{2A53209F-BEC7-4872-ACAE-16D6AF9573C2}"/>
    <dgm:cxn modelId="{D89A4EB4-1F33-45E6-A7CD-9B3554A93893}" type="presOf" srcId="{905ECD5E-A349-4649-8D81-41B87BD0A282}" destId="{BB83F058-3C56-421F-B932-F31E9528E39F}" srcOrd="0" destOrd="0" presId="urn:microsoft.com/office/officeart/2005/8/layout/vList3"/>
    <dgm:cxn modelId="{F32AEDBB-CCFA-403E-B3FA-6EE23A75E201}" type="presOf" srcId="{183B396C-6F58-4A16-9D0F-219A8E64B8B2}" destId="{B370CCA0-31BD-446A-A571-9AC4DB62520C}" srcOrd="0" destOrd="0" presId="urn:microsoft.com/office/officeart/2005/8/layout/vList3"/>
    <dgm:cxn modelId="{22AD2CC6-A116-409A-AF3C-5F0E72DC649F}" type="presOf" srcId="{4F9D59EE-6760-47ED-8904-E49669FCE68A}" destId="{3D42D549-CBD8-4784-B3B9-A8CA236BD42C}" srcOrd="0" destOrd="0" presId="urn:microsoft.com/office/officeart/2005/8/layout/vList3"/>
    <dgm:cxn modelId="{9E6801CE-039D-4E79-A104-6185A15CEBFC}" srcId="{4F9D59EE-6760-47ED-8904-E49669FCE68A}" destId="{48E16F96-3EA1-4D74-9C81-1137E43CC6A8}" srcOrd="2" destOrd="0" parTransId="{48D8C2B6-13DA-43B0-89D6-6638FCCA1422}" sibTransId="{CF7C0B5E-B867-48B7-82F3-E978B3BDA8A0}"/>
    <dgm:cxn modelId="{D993A0D4-1E0E-4BB6-A69A-24E97094D162}" type="presOf" srcId="{48E16F96-3EA1-4D74-9C81-1137E43CC6A8}" destId="{0539A23D-DDB8-45E5-B0D2-48C71C5BFC13}" srcOrd="0" destOrd="0" presId="urn:microsoft.com/office/officeart/2005/8/layout/vList3"/>
    <dgm:cxn modelId="{BD4A4B2A-FA60-4607-BD7C-EE67E2112430}" type="presParOf" srcId="{3D42D549-CBD8-4784-B3B9-A8CA236BD42C}" destId="{15EF604D-5C30-4540-B334-E8261D750B61}" srcOrd="0" destOrd="0" presId="urn:microsoft.com/office/officeart/2005/8/layout/vList3"/>
    <dgm:cxn modelId="{59C6E928-F490-46A2-A18A-9B758553DC5C}" type="presParOf" srcId="{15EF604D-5C30-4540-B334-E8261D750B61}" destId="{7CA3126D-417A-4016-ACC1-095B7DD8343F}" srcOrd="0" destOrd="0" presId="urn:microsoft.com/office/officeart/2005/8/layout/vList3"/>
    <dgm:cxn modelId="{3D66F775-D4E6-47DA-A1C8-4905ABC31FAE}" type="presParOf" srcId="{15EF604D-5C30-4540-B334-E8261D750B61}" destId="{B370CCA0-31BD-446A-A571-9AC4DB62520C}" srcOrd="1" destOrd="0" presId="urn:microsoft.com/office/officeart/2005/8/layout/vList3"/>
    <dgm:cxn modelId="{63922597-9849-4EA0-8546-7CA8D5AC2E08}" type="presParOf" srcId="{3D42D549-CBD8-4784-B3B9-A8CA236BD42C}" destId="{DF0747A7-4694-4DE5-90DC-8BD6D9116941}" srcOrd="1" destOrd="0" presId="urn:microsoft.com/office/officeart/2005/8/layout/vList3"/>
    <dgm:cxn modelId="{6372BF38-B0EC-4F57-B0A0-1E2871F55F6C}" type="presParOf" srcId="{3D42D549-CBD8-4784-B3B9-A8CA236BD42C}" destId="{10C96F4B-3B7F-4E45-AC7E-C64C6577E38F}" srcOrd="2" destOrd="0" presId="urn:microsoft.com/office/officeart/2005/8/layout/vList3"/>
    <dgm:cxn modelId="{72CA12BE-1DAC-4A72-8018-7C7F76CAC5CB}" type="presParOf" srcId="{10C96F4B-3B7F-4E45-AC7E-C64C6577E38F}" destId="{507356BF-8C9B-4C9C-8A8E-8C57A31C1199}" srcOrd="0" destOrd="0" presId="urn:microsoft.com/office/officeart/2005/8/layout/vList3"/>
    <dgm:cxn modelId="{8A685B51-60D2-4239-BCA7-C6BBE121E1EF}" type="presParOf" srcId="{10C96F4B-3B7F-4E45-AC7E-C64C6577E38F}" destId="{BB83F058-3C56-421F-B932-F31E9528E39F}" srcOrd="1" destOrd="0" presId="urn:microsoft.com/office/officeart/2005/8/layout/vList3"/>
    <dgm:cxn modelId="{A425315F-6AA8-4254-A9BB-30A4F2472A31}" type="presParOf" srcId="{3D42D549-CBD8-4784-B3B9-A8CA236BD42C}" destId="{33088E21-C0F0-4BBB-800F-8683C8045E0C}" srcOrd="3" destOrd="0" presId="urn:microsoft.com/office/officeart/2005/8/layout/vList3"/>
    <dgm:cxn modelId="{333992CD-43C4-40C0-9E78-B1377F502C87}" type="presParOf" srcId="{3D42D549-CBD8-4784-B3B9-A8CA236BD42C}" destId="{55528A77-F596-4D2C-858C-FE4E0EA8F052}" srcOrd="4" destOrd="0" presId="urn:microsoft.com/office/officeart/2005/8/layout/vList3"/>
    <dgm:cxn modelId="{8D0124F6-0666-4D24-A294-0E9E38CEEA27}" type="presParOf" srcId="{55528A77-F596-4D2C-858C-FE4E0EA8F052}" destId="{9BE804D8-B9B1-4205-B2E8-8EE4AD8AD440}" srcOrd="0" destOrd="0" presId="urn:microsoft.com/office/officeart/2005/8/layout/vList3"/>
    <dgm:cxn modelId="{1717F34F-9BCF-4996-A6C2-6AE2004EE1BB}" type="presParOf" srcId="{55528A77-F596-4D2C-858C-FE4E0EA8F052}" destId="{0539A23D-DDB8-45E5-B0D2-48C71C5BFC1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30AE81-EF0A-4437-A69A-79EE98C9BF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E54442-75C2-4F3F-AD1E-797F379065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Order selection</a:t>
          </a:r>
          <a:r>
            <a:rPr lang="zh-C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？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Same as AR (k) model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294FB-65F6-4168-8F2C-BBA7CF46B5B2}" type="parTrans" cxnId="{D5895E64-E078-46BF-86B9-2A17A3FB1B13}">
      <dgm:prSet/>
      <dgm:spPr/>
      <dgm:t>
        <a:bodyPr/>
        <a:lstStyle/>
        <a:p>
          <a:endParaRPr lang="zh-CN" altLang="en-US"/>
        </a:p>
      </dgm:t>
    </dgm:pt>
    <dgm:pt modelId="{2C43B417-664E-44A8-B1EE-3FA48367DBB7}" type="sibTrans" cxnId="{D5895E64-E078-46BF-86B9-2A17A3FB1B13}">
      <dgm:prSet/>
      <dgm:spPr/>
      <dgm:t>
        <a:bodyPr/>
        <a:lstStyle/>
        <a:p>
          <a:endParaRPr lang="zh-CN" altLang="en-US"/>
        </a:p>
      </dgm:t>
    </dgm:pt>
    <dgm:pt modelId="{2B3A510D-C5D9-4B9D-AFC3-421D2CB1E086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Forecasting? </a:t>
          </a:r>
        </a:p>
        <a:p>
          <a:pPr algn="l"/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需要迭代求出扰动项。</a:t>
          </a:r>
        </a:p>
      </dgm:t>
    </dgm:pt>
    <dgm:pt modelId="{F1633D8C-8314-404B-96D0-92337B8FBB78}" type="parTrans" cxnId="{0D8B8C82-6EF5-4881-A1D0-50A3FF6C2640}">
      <dgm:prSet/>
      <dgm:spPr/>
      <dgm:t>
        <a:bodyPr/>
        <a:lstStyle/>
        <a:p>
          <a:endParaRPr lang="zh-CN" altLang="en-US"/>
        </a:p>
      </dgm:t>
    </dgm:pt>
    <dgm:pt modelId="{5F878EC6-9BDA-4897-A3E5-DC980B52A369}" type="sibTrans" cxnId="{0D8B8C82-6EF5-4881-A1D0-50A3FF6C2640}">
      <dgm:prSet/>
      <dgm:spPr/>
      <dgm:t>
        <a:bodyPr/>
        <a:lstStyle/>
        <a:p>
          <a:endParaRPr lang="zh-CN" altLang="en-US"/>
        </a:p>
      </dgm:t>
    </dgm:pt>
    <dgm:pt modelId="{330E0D23-2040-4C53-B8B8-17C475CA983F}" type="pres">
      <dgm:prSet presAssocID="{FE30AE81-EF0A-4437-A69A-79EE98C9BF6A}" presName="CompostProcess" presStyleCnt="0">
        <dgm:presLayoutVars>
          <dgm:dir/>
          <dgm:resizeHandles val="exact"/>
        </dgm:presLayoutVars>
      </dgm:prSet>
      <dgm:spPr/>
    </dgm:pt>
    <dgm:pt modelId="{BC757132-DDAF-4984-B0ED-270578D23C69}" type="pres">
      <dgm:prSet presAssocID="{FE30AE81-EF0A-4437-A69A-79EE98C9BF6A}" presName="arrow" presStyleLbl="bgShp" presStyleIdx="0" presStyleCnt="1"/>
      <dgm:spPr/>
    </dgm:pt>
    <dgm:pt modelId="{215B87F7-405F-4DF4-9AF0-4DA836BD55DD}" type="pres">
      <dgm:prSet presAssocID="{FE30AE81-EF0A-4437-A69A-79EE98C9BF6A}" presName="linearProcess" presStyleCnt="0"/>
      <dgm:spPr/>
    </dgm:pt>
    <dgm:pt modelId="{AD834542-AF78-451D-A69E-41FFA8B72B6E}" type="pres">
      <dgm:prSet presAssocID="{9AE54442-75C2-4F3F-AD1E-797F37906505}" presName="textNode" presStyleLbl="node1" presStyleIdx="0" presStyleCnt="2">
        <dgm:presLayoutVars>
          <dgm:bulletEnabled val="1"/>
        </dgm:presLayoutVars>
      </dgm:prSet>
      <dgm:spPr/>
    </dgm:pt>
    <dgm:pt modelId="{3C8B3924-B5D9-448E-9B97-C3EEA62CD8DF}" type="pres">
      <dgm:prSet presAssocID="{2C43B417-664E-44A8-B1EE-3FA48367DBB7}" presName="sibTrans" presStyleCnt="0"/>
      <dgm:spPr/>
    </dgm:pt>
    <dgm:pt modelId="{72E781DF-9A47-44AF-A48F-8490BAA78CD5}" type="pres">
      <dgm:prSet presAssocID="{2B3A510D-C5D9-4B9D-AFC3-421D2CB1E086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F32133C-EA9F-4DF2-AAB3-8A51AB362F44}" type="presOf" srcId="{FE30AE81-EF0A-4437-A69A-79EE98C9BF6A}" destId="{330E0D23-2040-4C53-B8B8-17C475CA983F}" srcOrd="0" destOrd="0" presId="urn:microsoft.com/office/officeart/2005/8/layout/hProcess9"/>
    <dgm:cxn modelId="{D5895E64-E078-46BF-86B9-2A17A3FB1B13}" srcId="{FE30AE81-EF0A-4437-A69A-79EE98C9BF6A}" destId="{9AE54442-75C2-4F3F-AD1E-797F37906505}" srcOrd="0" destOrd="0" parTransId="{125294FB-65F6-4168-8F2C-BBA7CF46B5B2}" sibTransId="{2C43B417-664E-44A8-B1EE-3FA48367DBB7}"/>
    <dgm:cxn modelId="{0D8B8C82-6EF5-4881-A1D0-50A3FF6C2640}" srcId="{FE30AE81-EF0A-4437-A69A-79EE98C9BF6A}" destId="{2B3A510D-C5D9-4B9D-AFC3-421D2CB1E086}" srcOrd="1" destOrd="0" parTransId="{F1633D8C-8314-404B-96D0-92337B8FBB78}" sibTransId="{5F878EC6-9BDA-4897-A3E5-DC980B52A369}"/>
    <dgm:cxn modelId="{97D86E8A-A1DB-4235-8EFC-BE65B41D8879}" type="presOf" srcId="{9AE54442-75C2-4F3F-AD1E-797F37906505}" destId="{AD834542-AF78-451D-A69E-41FFA8B72B6E}" srcOrd="0" destOrd="0" presId="urn:microsoft.com/office/officeart/2005/8/layout/hProcess9"/>
    <dgm:cxn modelId="{8C8088A3-5CDC-4B9A-87D5-BA751FDD8BC8}" type="presOf" srcId="{2B3A510D-C5D9-4B9D-AFC3-421D2CB1E086}" destId="{72E781DF-9A47-44AF-A48F-8490BAA78CD5}" srcOrd="0" destOrd="0" presId="urn:microsoft.com/office/officeart/2005/8/layout/hProcess9"/>
    <dgm:cxn modelId="{F6E1F48E-576F-43D1-ADD7-7014A71DF7B6}" type="presParOf" srcId="{330E0D23-2040-4C53-B8B8-17C475CA983F}" destId="{BC757132-DDAF-4984-B0ED-270578D23C69}" srcOrd="0" destOrd="0" presId="urn:microsoft.com/office/officeart/2005/8/layout/hProcess9"/>
    <dgm:cxn modelId="{68928250-3D7A-4CA2-BAA6-332ACED46BA4}" type="presParOf" srcId="{330E0D23-2040-4C53-B8B8-17C475CA983F}" destId="{215B87F7-405F-4DF4-9AF0-4DA836BD55DD}" srcOrd="1" destOrd="0" presId="urn:microsoft.com/office/officeart/2005/8/layout/hProcess9"/>
    <dgm:cxn modelId="{DAC53439-5883-471F-83D2-9E4CBB925E1C}" type="presParOf" srcId="{215B87F7-405F-4DF4-9AF0-4DA836BD55DD}" destId="{AD834542-AF78-451D-A69E-41FFA8B72B6E}" srcOrd="0" destOrd="0" presId="urn:microsoft.com/office/officeart/2005/8/layout/hProcess9"/>
    <dgm:cxn modelId="{2E0476C3-3439-4C09-9364-0E86F404018A}" type="presParOf" srcId="{215B87F7-405F-4DF4-9AF0-4DA836BD55DD}" destId="{3C8B3924-B5D9-448E-9B97-C3EEA62CD8DF}" srcOrd="1" destOrd="0" presId="urn:microsoft.com/office/officeart/2005/8/layout/hProcess9"/>
    <dgm:cxn modelId="{2739255D-D071-45F3-847A-08E5FAD8ADA7}" type="presParOf" srcId="{215B87F7-405F-4DF4-9AF0-4DA836BD55DD}" destId="{72E781DF-9A47-44AF-A48F-8490BAA78CD5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277B-4E15-4585-9E79-C3BD4EDCFD80}">
      <dsp:nvSpPr>
        <dsp:cNvPr id="0" name=""/>
        <dsp:cNvSpPr/>
      </dsp:nvSpPr>
      <dsp:spPr>
        <a:xfrm rot="10800000">
          <a:off x="1225470" y="1339"/>
          <a:ext cx="4155186" cy="71545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495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 rot="10800000">
        <a:off x="1404333" y="1339"/>
        <a:ext cx="3976323" cy="715454"/>
      </dsp:txXfrm>
    </dsp:sp>
    <dsp:sp modelId="{0FAE4BC0-AC8E-4EE1-A809-020F0EF116F2}">
      <dsp:nvSpPr>
        <dsp:cNvPr id="0" name=""/>
        <dsp:cNvSpPr/>
      </dsp:nvSpPr>
      <dsp:spPr>
        <a:xfrm>
          <a:off x="867743" y="1339"/>
          <a:ext cx="715454" cy="7154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E502B-4225-4901-8448-391FED6EF22B}">
      <dsp:nvSpPr>
        <dsp:cNvPr id="0" name=""/>
        <dsp:cNvSpPr/>
      </dsp:nvSpPr>
      <dsp:spPr>
        <a:xfrm rot="10800000">
          <a:off x="1225470" y="930361"/>
          <a:ext cx="4155186" cy="715454"/>
        </a:xfrm>
        <a:prstGeom prst="homePlate">
          <a:avLst/>
        </a:prstGeom>
        <a:solidFill>
          <a:schemeClr val="accent1">
            <a:shade val="80000"/>
            <a:hueOff val="173207"/>
            <a:satOff val="-18466"/>
            <a:lumOff val="1465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495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 Concepts</a:t>
          </a:r>
          <a:endParaRPr lang="zh-CN" alt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04333" y="930361"/>
        <a:ext cx="3976323" cy="715454"/>
      </dsp:txXfrm>
    </dsp:sp>
    <dsp:sp modelId="{AFC40D45-FBDC-4FB3-B2F5-33F2723290CC}">
      <dsp:nvSpPr>
        <dsp:cNvPr id="0" name=""/>
        <dsp:cNvSpPr/>
      </dsp:nvSpPr>
      <dsp:spPr>
        <a:xfrm>
          <a:off x="867743" y="930361"/>
          <a:ext cx="715454" cy="715454"/>
        </a:xfrm>
        <a:prstGeom prst="ellipse">
          <a:avLst/>
        </a:prstGeom>
        <a:solidFill>
          <a:schemeClr val="accent1">
            <a:tint val="50000"/>
            <a:hueOff val="3751"/>
            <a:satOff val="-189"/>
            <a:lumOff val="539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303D2-AD11-4154-AF2E-D797E8F69334}">
      <dsp:nvSpPr>
        <dsp:cNvPr id="0" name=""/>
        <dsp:cNvSpPr/>
      </dsp:nvSpPr>
      <dsp:spPr>
        <a:xfrm rot="10800000">
          <a:off x="1225470" y="1859384"/>
          <a:ext cx="4155186" cy="715454"/>
        </a:xfrm>
        <a:prstGeom prst="homePlate">
          <a:avLst/>
        </a:prstGeom>
        <a:solidFill>
          <a:schemeClr val="accent1">
            <a:shade val="80000"/>
            <a:hueOff val="346414"/>
            <a:satOff val="-36931"/>
            <a:lumOff val="2930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495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  <a:endParaRPr lang="zh-CN" altLang="zh-CN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04333" y="1859384"/>
        <a:ext cx="3976323" cy="715454"/>
      </dsp:txXfrm>
    </dsp:sp>
    <dsp:sp modelId="{C9447599-BE6D-4F74-8B98-8A8466421C94}">
      <dsp:nvSpPr>
        <dsp:cNvPr id="0" name=""/>
        <dsp:cNvSpPr/>
      </dsp:nvSpPr>
      <dsp:spPr>
        <a:xfrm>
          <a:off x="867743" y="1859384"/>
          <a:ext cx="715454" cy="715454"/>
        </a:xfrm>
        <a:prstGeom prst="ellipse">
          <a:avLst/>
        </a:prstGeom>
        <a:solidFill>
          <a:schemeClr val="accent1">
            <a:tint val="50000"/>
            <a:hueOff val="7502"/>
            <a:satOff val="-379"/>
            <a:lumOff val="107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9FB47-421D-4452-8332-2EA86754A4CB}">
      <dsp:nvSpPr>
        <dsp:cNvPr id="0" name=""/>
        <dsp:cNvSpPr/>
      </dsp:nvSpPr>
      <dsp:spPr>
        <a:xfrm rot="10800000">
          <a:off x="1225470" y="2788406"/>
          <a:ext cx="4155186" cy="715454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495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</a:t>
          </a:r>
          <a:endParaRPr lang="zh-CN" alt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404333" y="2788406"/>
        <a:ext cx="3976323" cy="715454"/>
      </dsp:txXfrm>
    </dsp:sp>
    <dsp:sp modelId="{F585EFD5-1CD9-4B9B-9572-12315E49DD5E}">
      <dsp:nvSpPr>
        <dsp:cNvPr id="0" name=""/>
        <dsp:cNvSpPr/>
      </dsp:nvSpPr>
      <dsp:spPr>
        <a:xfrm>
          <a:off x="867743" y="2788406"/>
          <a:ext cx="715454" cy="715454"/>
        </a:xfrm>
        <a:prstGeom prst="ellipse">
          <a:avLst/>
        </a:prstGeom>
        <a:solidFill>
          <a:schemeClr val="accent1">
            <a:tint val="50000"/>
            <a:hueOff val="11254"/>
            <a:satOff val="-568"/>
            <a:lumOff val="161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0CCA0-31BD-446A-A571-9AC4DB62520C}">
      <dsp:nvSpPr>
        <dsp:cNvPr id="0" name=""/>
        <dsp:cNvSpPr/>
      </dsp:nvSpPr>
      <dsp:spPr>
        <a:xfrm rot="10800000">
          <a:off x="1462349" y="2233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Period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2233"/>
        <a:ext cx="5162800" cy="517444"/>
      </dsp:txXfrm>
    </dsp:sp>
    <dsp:sp modelId="{7CA3126D-417A-4016-ACC1-095B7DD8343F}">
      <dsp:nvSpPr>
        <dsp:cNvPr id="0" name=""/>
        <dsp:cNvSpPr/>
      </dsp:nvSpPr>
      <dsp:spPr>
        <a:xfrm>
          <a:off x="1203627" y="2233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3F058-3C56-421F-B932-F31E9528E39F}">
      <dsp:nvSpPr>
        <dsp:cNvPr id="0" name=""/>
        <dsp:cNvSpPr/>
      </dsp:nvSpPr>
      <dsp:spPr>
        <a:xfrm rot="10800000">
          <a:off x="1462349" y="674138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Cycle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674138"/>
        <a:ext cx="5162800" cy="517444"/>
      </dsp:txXfrm>
    </dsp:sp>
    <dsp:sp modelId="{507356BF-8C9B-4C9C-8A8E-8C57A31C1199}">
      <dsp:nvSpPr>
        <dsp:cNvPr id="0" name=""/>
        <dsp:cNvSpPr/>
      </dsp:nvSpPr>
      <dsp:spPr>
        <a:xfrm>
          <a:off x="1203627" y="674138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2251"/>
            <a:satOff val="-114"/>
            <a:lumOff val="3238"/>
            <a:alphaOff val="-8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9A23D-DDB8-45E5-B0D2-48C71C5BFC13}">
      <dsp:nvSpPr>
        <dsp:cNvPr id="0" name=""/>
        <dsp:cNvSpPr/>
      </dsp:nvSpPr>
      <dsp:spPr>
        <a:xfrm rot="10800000">
          <a:off x="1462349" y="1346043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Season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1346043"/>
        <a:ext cx="5162800" cy="517444"/>
      </dsp:txXfrm>
    </dsp:sp>
    <dsp:sp modelId="{9BE804D8-B9B1-4205-B2E8-8EE4AD8AD440}">
      <dsp:nvSpPr>
        <dsp:cNvPr id="0" name=""/>
        <dsp:cNvSpPr/>
      </dsp:nvSpPr>
      <dsp:spPr>
        <a:xfrm>
          <a:off x="1203627" y="1346043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4501"/>
            <a:satOff val="-227"/>
            <a:lumOff val="6476"/>
            <a:alphaOff val="-16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F1C12-3F26-4D59-9D2D-1C3D22CB7D2F}">
      <dsp:nvSpPr>
        <dsp:cNvPr id="0" name=""/>
        <dsp:cNvSpPr/>
      </dsp:nvSpPr>
      <dsp:spPr>
        <a:xfrm rot="10800000">
          <a:off x="1462349" y="2017948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Stationarity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2017948"/>
        <a:ext cx="5162800" cy="517444"/>
      </dsp:txXfrm>
    </dsp:sp>
    <dsp:sp modelId="{6C23A0EA-4EF6-4519-B85F-33AD8C980E6E}">
      <dsp:nvSpPr>
        <dsp:cNvPr id="0" name=""/>
        <dsp:cNvSpPr/>
      </dsp:nvSpPr>
      <dsp:spPr>
        <a:xfrm>
          <a:off x="1203627" y="2017948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6752"/>
            <a:satOff val="-341"/>
            <a:lumOff val="9715"/>
            <a:alphaOff val="-24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9889F-866F-4B1D-8301-19C44B648BBC}">
      <dsp:nvSpPr>
        <dsp:cNvPr id="0" name=""/>
        <dsp:cNvSpPr/>
      </dsp:nvSpPr>
      <dsp:spPr>
        <a:xfrm rot="10800000">
          <a:off x="1462349" y="2689854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Trend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2689854"/>
        <a:ext cx="5162800" cy="517444"/>
      </dsp:txXfrm>
    </dsp:sp>
    <dsp:sp modelId="{90D252A3-D61B-4804-AF55-6E9EB4740BD8}">
      <dsp:nvSpPr>
        <dsp:cNvPr id="0" name=""/>
        <dsp:cNvSpPr/>
      </dsp:nvSpPr>
      <dsp:spPr>
        <a:xfrm>
          <a:off x="1203627" y="2689854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9003"/>
            <a:satOff val="-454"/>
            <a:lumOff val="12953"/>
            <a:alphaOff val="-32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D6360-0EEC-4555-AB9B-705B1508795B}">
      <dsp:nvSpPr>
        <dsp:cNvPr id="0" name=""/>
        <dsp:cNvSpPr/>
      </dsp:nvSpPr>
      <dsp:spPr>
        <a:xfrm rot="10800000">
          <a:off x="1462349" y="3361759"/>
          <a:ext cx="5292161" cy="517444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17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Drift</a:t>
          </a:r>
          <a:endParaRPr lang="zh-CN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91710" y="3361759"/>
        <a:ext cx="5162800" cy="517444"/>
      </dsp:txXfrm>
    </dsp:sp>
    <dsp:sp modelId="{8EDF7965-476C-468B-A82D-875B0AE1C291}">
      <dsp:nvSpPr>
        <dsp:cNvPr id="0" name=""/>
        <dsp:cNvSpPr/>
      </dsp:nvSpPr>
      <dsp:spPr>
        <a:xfrm>
          <a:off x="1203627" y="3361759"/>
          <a:ext cx="517444" cy="517444"/>
        </a:xfrm>
        <a:prstGeom prst="ellipse">
          <a:avLst/>
        </a:prstGeom>
        <a:solidFill>
          <a:schemeClr val="accent1">
            <a:tint val="50000"/>
            <a:alpha val="90000"/>
            <a:hueOff val="11254"/>
            <a:satOff val="-568"/>
            <a:lumOff val="16191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0CCA0-31BD-446A-A571-9AC4DB62520C}">
      <dsp:nvSpPr>
        <dsp:cNvPr id="0" name=""/>
        <dsp:cNvSpPr/>
      </dsp:nvSpPr>
      <dsp:spPr>
        <a:xfrm rot="10800000">
          <a:off x="1602449" y="2204"/>
          <a:ext cx="5292161" cy="107784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00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Stationarity T</a:t>
          </a:r>
          <a:r>
            <a:rPr lang="en-US" altLang="zh-CN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</a:t>
          </a:r>
          <a:endParaRPr lang="zh-CN" sz="5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71910" y="2204"/>
        <a:ext cx="5022700" cy="1077845"/>
      </dsp:txXfrm>
    </dsp:sp>
    <dsp:sp modelId="{7CA3126D-417A-4016-ACC1-095B7DD8343F}">
      <dsp:nvSpPr>
        <dsp:cNvPr id="0" name=""/>
        <dsp:cNvSpPr/>
      </dsp:nvSpPr>
      <dsp:spPr>
        <a:xfrm>
          <a:off x="1063526" y="2204"/>
          <a:ext cx="1077845" cy="1077845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3F058-3C56-421F-B932-F31E9528E39F}">
      <dsp:nvSpPr>
        <dsp:cNvPr id="0" name=""/>
        <dsp:cNvSpPr/>
      </dsp:nvSpPr>
      <dsp:spPr>
        <a:xfrm rot="10800000">
          <a:off x="1602449" y="1401795"/>
          <a:ext cx="5292161" cy="107784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00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 k?</a:t>
          </a:r>
          <a:endParaRPr lang="zh-CN" sz="5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71910" y="1401795"/>
        <a:ext cx="5022700" cy="1077845"/>
      </dsp:txXfrm>
    </dsp:sp>
    <dsp:sp modelId="{507356BF-8C9B-4C9C-8A8E-8C57A31C1199}">
      <dsp:nvSpPr>
        <dsp:cNvPr id="0" name=""/>
        <dsp:cNvSpPr/>
      </dsp:nvSpPr>
      <dsp:spPr>
        <a:xfrm>
          <a:off x="1063526" y="1401795"/>
          <a:ext cx="1077845" cy="1077845"/>
        </a:xfrm>
        <a:prstGeom prst="ellipse">
          <a:avLst/>
        </a:prstGeom>
        <a:solidFill>
          <a:schemeClr val="accent1">
            <a:tint val="50000"/>
            <a:alpha val="90000"/>
            <a:hueOff val="5627"/>
            <a:satOff val="-284"/>
            <a:lumOff val="8095"/>
            <a:alphaOff val="-2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9A23D-DDB8-45E5-B0D2-48C71C5BFC13}">
      <dsp:nvSpPr>
        <dsp:cNvPr id="0" name=""/>
        <dsp:cNvSpPr/>
      </dsp:nvSpPr>
      <dsp:spPr>
        <a:xfrm rot="10800000">
          <a:off x="1602449" y="2801386"/>
          <a:ext cx="5292161" cy="107784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300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</a:t>
          </a:r>
          <a:endParaRPr lang="zh-CN" sz="5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871910" y="2801386"/>
        <a:ext cx="5022700" cy="1077845"/>
      </dsp:txXfrm>
    </dsp:sp>
    <dsp:sp modelId="{9BE804D8-B9B1-4205-B2E8-8EE4AD8AD440}">
      <dsp:nvSpPr>
        <dsp:cNvPr id="0" name=""/>
        <dsp:cNvSpPr/>
      </dsp:nvSpPr>
      <dsp:spPr>
        <a:xfrm>
          <a:off x="1063526" y="2801386"/>
          <a:ext cx="1077845" cy="1077845"/>
        </a:xfrm>
        <a:prstGeom prst="ellipse">
          <a:avLst/>
        </a:prstGeom>
        <a:solidFill>
          <a:schemeClr val="accent1">
            <a:tint val="50000"/>
            <a:alpha val="90000"/>
            <a:hueOff val="11254"/>
            <a:satOff val="-568"/>
            <a:lumOff val="16191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7132-DDAF-4984-B0ED-270578D23C69}">
      <dsp:nvSpPr>
        <dsp:cNvPr id="0" name=""/>
        <dsp:cNvSpPr/>
      </dsp:nvSpPr>
      <dsp:spPr>
        <a:xfrm>
          <a:off x="657224" y="0"/>
          <a:ext cx="7448550" cy="2133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34542-AF78-451D-A69E-41FFA8B72B6E}">
      <dsp:nvSpPr>
        <dsp:cNvPr id="0" name=""/>
        <dsp:cNvSpPr/>
      </dsp:nvSpPr>
      <dsp:spPr>
        <a:xfrm>
          <a:off x="1638569" y="640080"/>
          <a:ext cx="262890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Order selection</a:t>
          </a:r>
          <a:r>
            <a:rPr lang="zh-CN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？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Same as AR (k) model</a:t>
          </a:r>
          <a:endParaRPr lang="zh-CN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0231" y="681742"/>
        <a:ext cx="2545576" cy="770116"/>
      </dsp:txXfrm>
    </dsp:sp>
    <dsp:sp modelId="{72E781DF-9A47-44AF-A48F-8490BAA78CD5}">
      <dsp:nvSpPr>
        <dsp:cNvPr id="0" name=""/>
        <dsp:cNvSpPr/>
      </dsp:nvSpPr>
      <dsp:spPr>
        <a:xfrm>
          <a:off x="4495530" y="640080"/>
          <a:ext cx="2628900" cy="85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Forecasting?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zh-C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需要迭代求出扰动项。</a:t>
          </a:r>
        </a:p>
      </dsp:txBody>
      <dsp:txXfrm>
        <a:off x="4537192" y="681742"/>
        <a:ext cx="2545576" cy="7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6357C0-89CB-4467-9EA6-8843CAEAA04F}" type="slidenum">
              <a:rPr lang="en-US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2F401-683E-4A76-85FC-0065F3893E4B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2F401-683E-4A76-85FC-0065F3893E4B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1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2F401-683E-4A76-85FC-0065F3893E4B}" type="slidenum">
              <a:rPr lang="en-US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3D4C05-C4D7-44A9-B066-602F2EE913F7}" type="slidenum">
              <a:rPr lang="en-US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B0870A-6724-4CB4-8144-0C0C0453ED9A}" type="slidenum">
              <a:rPr lang="en-US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082AB5-41AC-40CA-978B-DEFB735CA4A5}" type="slidenum">
              <a:rPr lang="en-US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021CA7-3F33-4529-BB56-6408CF75F80C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A8922B-80C9-4CDE-BA54-91150975E7D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522538-9F22-4CCE-9494-8CD99518F2F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84DF72-B240-437B-87AB-D8EC0D55DDD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CACE46-7D6B-432B-BA85-478813A0125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9C547B-2A16-4EBF-A52C-C21FD0AB3E18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B1A577-DB16-4ED1-88B0-C5C890C791B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B4F404-A3DE-4CDD-86C5-5C9F4F15FCB4}" type="slidenum">
              <a:rPr lang="en-US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99C72F-D683-46A4-9D0C-51DE151A0332}" type="slidenum">
              <a:rPr lang="en-US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hyperlink" Target="http://www.esrl.noaa.gov/gmd/ccgg/trends/%23mlo_ful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root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55" y="1284502"/>
            <a:ext cx="7989888" cy="1447800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12.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models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Yonghao</a:t>
            </a:r>
            <a:r>
              <a:rPr lang="en-US" altLang="zh-CN" sz="2667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6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03B74-8E22-435D-84B3-D7EB3AD2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57748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BLUE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autocorrelation : Statistical test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know the pattern of series correlation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are numerous ways in which the error terms in a multiple regression model can be serially correlated, the most popular model—and the simplest to work with—is the AR(1) model</a:t>
            </a: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procedure is similar to that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heteroscadesticity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2FB28-A42F-4BDE-931A-C3B26BAD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105400"/>
            <a:ext cx="60126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56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Basic Concepts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F660BA-F27F-4786-B2AA-C03CAE021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491490"/>
              </p:ext>
            </p:extLst>
          </p:nvPr>
        </p:nvGraphicFramePr>
        <p:xfrm>
          <a:off x="612775" y="2209800"/>
          <a:ext cx="795813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12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Periodicity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时间区间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Period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 Series design is simple to distinguish because of its period.  The data set is comprised of measures taken at differing points in time.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unit of the analysis is the period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(i.e. daily, weekly, monthly, quarterly, annual, etc.)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period defines the discrete time interval over which the data measurement are taken.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4C180-977E-45B0-A743-47E2568C76F5}"/>
              </a:ext>
            </a:extLst>
          </p:cNvPr>
          <p:cNvSpPr txBox="1"/>
          <p:nvPr/>
        </p:nvSpPr>
        <p:spPr>
          <a:xfrm>
            <a:off x="228600" y="6477000"/>
            <a:ext cx="7539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in this section: Asst. Prof. Dr. Mete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Feridun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Banking and Finance Faculty of Business and Economics Eastern Mediterranean University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Cycle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classic trigonometric functions such as the sine and cosine functions to examine periodicity in the data.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basis for Fourier Series and Spectral Analysis.  </a:t>
            </a:r>
          </a:p>
          <a:p>
            <a:pPr lvl="2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primarily in economics where they have data series measured over a long period of time with multiple regularly occurring and overlapping cycles.  (Rarely used in Political Science, but try the commodity markets, with hog/beef/chicken cycles)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228003"/>
            <a:ext cx="7989752" cy="74379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 simple cyclic or trigonometric function might look like this: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</a:t>
            </a:r>
          </a:p>
        </p:txBody>
      </p:sp>
      <p:pic>
        <p:nvPicPr>
          <p:cNvPr id="60420" name="Picture 4" descr="sine_wa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048000"/>
            <a:ext cx="4114800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Cycles</a:t>
            </a:r>
            <a:endParaRPr lang="en-US" dirty="0">
              <a:latin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estimate a model like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why would you?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theory do you have that suggests that political data follow such trigonometric periodicity?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wars cyclic?  Sunspots?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elections be cyclic? 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750059"/>
              </p:ext>
            </p:extLst>
          </p:nvPr>
        </p:nvGraphicFramePr>
        <p:xfrm>
          <a:off x="1752600" y="2819400"/>
          <a:ext cx="45069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2006280" imgH="228600" progId="Equation.3">
                  <p:embed/>
                </p:oleObj>
              </mc:Choice>
              <mc:Fallback>
                <p:oleObj name="Equation" r:id="rId6" imgW="2006280" imgH="22860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4506912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when a relationship or a data series has variation related to the unit of time, we often refer to this as seasonality.  </a:t>
            </a:r>
          </a:p>
          <a:p>
            <a:pPr lvl="2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Christmas sales, January tax revenues.)  </a:t>
            </a: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most often occurs when we have discrete data.</a:t>
            </a:r>
          </a:p>
          <a:p>
            <a:pPr lvl="2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is thus the discrete data equivalent of the continuous data assumed by spectral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4" descr="mauna_loa_c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24" y="2462501"/>
            <a:ext cx="4153352" cy="323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5" descr="co2_data_mlo.png">
            <a:hlinkClick r:id="rId4"/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648200" y="2590800"/>
            <a:ext cx="3733801" cy="2885209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ECD0568-F297-4C30-B26A-FF85A847AB1F}"/>
              </a:ext>
            </a:extLst>
          </p:cNvPr>
          <p:cNvSpPr txBox="1">
            <a:spLocks noChangeArrowheads="1"/>
          </p:cNvSpPr>
          <p:nvPr/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DDDCCE-122F-4649-A021-D4719F5A2B05}"/>
              </a:ext>
            </a:extLst>
          </p:cNvPr>
          <p:cNvSpPr txBox="1"/>
          <p:nvPr/>
        </p:nvSpPr>
        <p:spPr>
          <a:xfrm>
            <a:off x="3429000" y="61706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莫纳罗亚火山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</a:t>
            </a:r>
          </a:p>
        </p:txBody>
      </p:sp>
      <p:pic>
        <p:nvPicPr>
          <p:cNvPr id="6" name="Content Placeholder 3" descr="co2_trend_m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0" y="2057400"/>
            <a:ext cx="5480544" cy="423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228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Regression with Seasonal Effects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 model with seasonal behavior in the dependent variable is relatively easy: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seasonal dummy.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coded 1 when the observation occurs during that season, and 0 otherwise.)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858500"/>
              </p:ext>
            </p:extLst>
          </p:nvPr>
        </p:nvGraphicFramePr>
        <p:xfrm>
          <a:off x="1676400" y="3200400"/>
          <a:ext cx="5407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6" imgW="1955520" imgH="228600" progId="Equation.3">
                  <p:embed/>
                </p:oleObj>
              </mc:Choice>
              <mc:Fallback>
                <p:oleObj name="Equation" r:id="rId6" imgW="1955520" imgH="228600" progId="Equation.3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54070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45B56DA-A442-4B2A-BA4F-4E8E545AD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467765"/>
              </p:ext>
            </p:extLst>
          </p:nvPr>
        </p:nvGraphicFramePr>
        <p:xfrm>
          <a:off x="1219200" y="2362200"/>
          <a:ext cx="6248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33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Seasonality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9581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all dummy variable models, at least one Season (Category) must be excluded from the estimation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mean of the excluded season(s).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exclude one of the seasonal dummies will result 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seasonal variable being dropped,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estimation at best and in all likelihood error messages about singular matrices or extreme multicolinearity.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coefficients represent the change from the intercept.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 are tests of whether the seasons are different from the intercept, not just different from 0.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Stationarity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2362200"/>
            <a:ext cx="8534400" cy="14319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time series is stationary it means that the data fluctuates about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or constant level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 series models assume equilibrium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Stationarity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36BCE7-1D2B-42BF-B075-EAB08EE1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059322"/>
            <a:ext cx="3851231" cy="2427078"/>
          </a:xfrm>
          <a:prstGeom prst="rect">
            <a:avLst/>
          </a:prstGeom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7EAD47DB-5737-4029-8AD5-105E439E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32" y="3007351"/>
            <a:ext cx="3972143" cy="25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1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Stationarity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8FBDEE-6391-47D9-BA1C-6D0D0BDD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061668" cy="183162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57CC03D-911E-41BA-873F-963628E1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482849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weak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in practice?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Past: time plot of 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varies around a fixed level within a finite range!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the first 2 moments of future 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are the same as those of the data so that meaningful inferences can be made.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moment can be used as the estimates of the unconditional moments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9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Stationarity 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777C8B-CFFF-4B0D-939F-2F18822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6926880" cy="152400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226154C-BF69-4CA1-AF33-7E30CCAF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3581400"/>
            <a:ext cx="8077200" cy="292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obviously that strong (strictly) stationary series is also weakly stationary if it has finite second moment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normally distributed random variables, weakly stationary is also strictly stationary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finance, weak rather than strong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discussed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test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Statistically, we can do it and will discuss it later. 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rely on economic intuition 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Non-Stationarity</a:t>
            </a:r>
          </a:p>
        </p:txBody>
      </p:sp>
      <p:pic>
        <p:nvPicPr>
          <p:cNvPr id="37891" name="Picture 4" descr="global_mean_te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33600"/>
            <a:ext cx="6286500" cy="423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70432"/>
            <a:ext cx="7989752" cy="82959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Trend indicates that the data increases or decreases regularly.  </a:t>
            </a:r>
          </a:p>
        </p:txBody>
      </p:sp>
      <p:pic>
        <p:nvPicPr>
          <p:cNvPr id="69636" name="Picture 4" descr="trended_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048000"/>
            <a:ext cx="4537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Drift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61" y="2057400"/>
            <a:ext cx="7989752" cy="120099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Drift means that the series ‘drifts’ away from its mean, but then drifts back at some later point.</a:t>
            </a:r>
          </a:p>
        </p:txBody>
      </p:sp>
      <p:pic>
        <p:nvPicPr>
          <p:cNvPr id="70660" name="Picture 4" descr="drift_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200400"/>
            <a:ext cx="4586410" cy="331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Random Walk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E85676-490F-46A6-92AF-6BCEC438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is generated by</a:t>
            </a:r>
          </a:p>
          <a:p>
            <a:pPr eaLnBrk="1" hangingPunct="1">
              <a:lnSpc>
                <a:spcPct val="90000"/>
              </a:lnSpc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call it a random-walk.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 is equal to 0.0, the data is a pure random walk.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 is non-zero, then the series drifts away from the mean for periods of time, but may return (hence often called drift, or drift non-stationarity).</a:t>
            </a:r>
          </a:p>
          <a:p>
            <a:pPr eaLnBrk="1" hangingPunct="1">
              <a:lnSpc>
                <a:spcPct val="90000"/>
              </a:lnSpc>
            </a:pP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0B0475B-AF3C-44EA-A566-86A2EAD1D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8316"/>
              </p:ext>
            </p:extLst>
          </p:nvPr>
        </p:nvGraphicFramePr>
        <p:xfrm>
          <a:off x="1371600" y="2819400"/>
          <a:ext cx="20335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20335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Random Walk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712ABB-B302-4382-A0B1-B9902660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6705600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8.1 Stationarity and differencing | Forecasting: Principles and Practice  (2nd ed)">
            <a:extLst>
              <a:ext uri="{FF2B5EF4-FFF2-40B4-BE49-F238E27FC236}">
                <a16:creationId xmlns:a16="http://schemas.microsoft.com/office/drawing/2014/main" id="{24276DEB-EF97-45F2-8AEE-27269A8D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DD82D0-5197-487A-B021-E597E18813CA}"/>
              </a:ext>
            </a:extLst>
          </p:cNvPr>
          <p:cNvSpPr txBox="1"/>
          <p:nvPr/>
        </p:nvSpPr>
        <p:spPr>
          <a:xfrm>
            <a:off x="228600" y="6362700"/>
            <a:ext cx="579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https://otexts.com/fpp2/stationarity.html</a:t>
            </a:r>
          </a:p>
        </p:txBody>
      </p:sp>
    </p:spTree>
    <p:extLst>
      <p:ext uri="{BB962C8B-B14F-4D97-AF65-F5344CB8AC3E}">
        <p14:creationId xmlns:p14="http://schemas.microsoft.com/office/powerpoint/2010/main" val="320740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AR - Autoregressive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D967E2-CC57-4968-A52B-79C93314FF53}"/>
              </a:ext>
            </a:extLst>
          </p:cNvPr>
          <p:cNvSpPr txBox="1"/>
          <p:nvPr/>
        </p:nvSpPr>
        <p:spPr>
          <a:xfrm>
            <a:off x="597957" y="1981200"/>
            <a:ext cx="7972955" cy="4132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ARMA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模型，一元线性时间系列模型的标准形式，构成了时间系列计量经济学的基础。其一般形式为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我们讨论这个模型有以下几个理由：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它本身是一个预测模型，特别是用于季节性问题时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帮助我们了解时间系列模型及数据的平稳性问题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帮助我们了解时间系列模型的参数估计，模型选择及预测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是随机波动率模型（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GARCH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）的基础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是多元线性时间系列模型（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VAR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）的基础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它由两部分组成：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（自回归）和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（移动平均）。我们先分别讨论这两部分。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C0EC938-C6E2-45FA-9676-7A440364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5895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10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Autoregressive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41F4D9-A423-4359-94DE-5D4C661C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6153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D8B8DF0-6DDD-4D87-A6F4-B995EB36E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23" y="2743200"/>
            <a:ext cx="8162954" cy="430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模型是最简单的预测模型。什么是预测？让历史告诉未来，最简单的是本身的历史，即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模型。比如今年的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增长如何依赖去年的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GDP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的增长。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为了更好地理解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模型，我们先看看它的确定性部分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这是一个差分方程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）的许多性质与差分方程类似，而差分方程容易分析得多，我们先看差分方程的性质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82" charset="2"/>
              <a:buNone/>
            </a:pP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080A1A-AA38-41E0-8DBA-AFD3AA72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3378615" cy="44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153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Autoregressive Model - Theory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434C82-7435-49EE-8BBB-4A8D2512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2395534"/>
            <a:ext cx="366806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9E50101D-A703-455F-BAB4-9FF4E886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77" y="2895600"/>
            <a:ext cx="603459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1153FAD-E937-45D6-86B5-13BEF341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915" y="3895732"/>
            <a:ext cx="4443442" cy="3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9538E76-6EB9-4C8D-8D33-CC076C3F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5229" y="4395798"/>
            <a:ext cx="430001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10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Autoregressive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F874D82-FB99-4BAB-8D8B-EF126CD4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32497"/>
            <a:ext cx="6381060" cy="40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49355EC0-DFCC-4748-A942-C655C0EC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024" y="2407905"/>
            <a:ext cx="6162840" cy="2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FD8F030-2B29-4366-A415-3346D972D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6413" y="2901753"/>
            <a:ext cx="3646660" cy="33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CA896EBF-FE12-4D82-8ED4-41AD7A59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2235" y="3357337"/>
            <a:ext cx="3750838" cy="67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0D898B-8E2F-4073-9199-5E744EB7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1781" y="4207846"/>
            <a:ext cx="5561143" cy="33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AD6D26A-496A-4D98-8E53-17D81084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21781" y="4696283"/>
            <a:ext cx="6798399" cy="33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AA9C3CF-B3F5-4D1C-BC6D-5D36187C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136" y="5193610"/>
            <a:ext cx="7326453" cy="2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3638A6AB-21FA-4B50-946D-E35AD31F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1697" y="5633193"/>
            <a:ext cx="7326453" cy="5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54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3CBB1D73-E70E-4C0C-969E-CD4ED6C1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1" y="623854"/>
            <a:ext cx="1850402" cy="2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5B38D7C-9241-4058-95CE-1A4D5D69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407" y="564801"/>
            <a:ext cx="1962548" cy="6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1774090A-1012-4BD1-B1F8-D7E60084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095" y="1552548"/>
            <a:ext cx="2401785" cy="33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E6FE5F09-675F-4923-9ADF-88F441FC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599" y="1123919"/>
            <a:ext cx="1345747" cy="23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EEA52011-EC86-4771-AC54-39A541CA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599" y="1981176"/>
            <a:ext cx="3383871" cy="44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81C7393A-9D85-4C0D-AD14-43F23168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599" y="2695556"/>
            <a:ext cx="5929088" cy="44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9ACC738A-6EA8-4FBB-B754-A4DDA609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599" y="3409936"/>
            <a:ext cx="6147617" cy="67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C6648DC-04F6-4BAE-9262-D0C1E548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42971" y="4410068"/>
            <a:ext cx="2691494" cy="34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9A58ED9B-BAEB-4E7A-B5E3-2FBB0171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599" y="4838696"/>
            <a:ext cx="5071633" cy="3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8B583F0A-0989-4CC5-9010-7B0F5B43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80066" y="5305452"/>
            <a:ext cx="5338762" cy="72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C05AB309-AE9D-40E0-840E-E5873A59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71599" y="6211382"/>
            <a:ext cx="4261532" cy="3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22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0144CB-D196-48E9-B8D2-228D9EEC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2357454" cy="2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0D8D4F9-D1C3-4FA8-9AAB-D8CEBA1A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72" y="695324"/>
            <a:ext cx="2500330" cy="78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530C80B-0937-4494-9538-2A79E83E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9638" y="1338265"/>
            <a:ext cx="1714512" cy="30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397A918-EF83-485B-AF29-8DBDE5F7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0" y="1695456"/>
            <a:ext cx="344285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A60997AC-DC17-4AD9-AEE8-FB272C17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2514" y="2909902"/>
            <a:ext cx="7358115" cy="86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E623489-EB60-4D00-B437-C6CC6FE3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1076" y="3767158"/>
            <a:ext cx="796576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D29251A-19BA-45A2-9D92-4BDC2BE2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4838728"/>
            <a:ext cx="7879954" cy="63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6DB9527-4BD4-4937-9FBB-CDC8037F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6762" y="2052646"/>
            <a:ext cx="7662882" cy="7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3EC77E9-8F34-45F8-8578-2C729B5C8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66828" y="5624546"/>
            <a:ext cx="72140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2005FDB-2D70-4E2A-A7D3-41B3E9A8B1C2}"/>
              </a:ext>
            </a:extLst>
          </p:cNvPr>
          <p:cNvCxnSpPr/>
          <p:nvPr/>
        </p:nvCxnSpPr>
        <p:spPr>
          <a:xfrm>
            <a:off x="1162072" y="4648200"/>
            <a:ext cx="563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Autoregressive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C8E0FF57-13B7-4D9C-A89C-188DCA4B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267" y="2057400"/>
            <a:ext cx="7989888" cy="5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6DC91A7-3E57-4074-98CA-7D3C085E9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033" y="2725222"/>
            <a:ext cx="7593118" cy="8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31F46DED-4077-45C8-9A7D-B773C847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6771" y="3753252"/>
            <a:ext cx="7369650" cy="39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67EB5C0D-5854-45A3-A3F1-5EDB61B0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704" y="4532850"/>
            <a:ext cx="4818897" cy="32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D3FA3F59-CCD4-45D5-AEC7-A13B92DA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5333" y="5132434"/>
            <a:ext cx="7579922" cy="13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77FA679-16B2-4392-9E7F-94C688EE7AEB}"/>
              </a:ext>
            </a:extLst>
          </p:cNvPr>
          <p:cNvCxnSpPr/>
          <p:nvPr/>
        </p:nvCxnSpPr>
        <p:spPr>
          <a:xfrm>
            <a:off x="2514600" y="2362200"/>
            <a:ext cx="563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55BA6D-8649-47DB-9A4B-02212246E1FA}"/>
              </a:ext>
            </a:extLst>
          </p:cNvPr>
          <p:cNvCxnSpPr/>
          <p:nvPr/>
        </p:nvCxnSpPr>
        <p:spPr>
          <a:xfrm>
            <a:off x="1219200" y="6172200"/>
            <a:ext cx="563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B3D6852-61B8-4ADE-8142-645516053EEB}"/>
              </a:ext>
            </a:extLst>
          </p:cNvPr>
          <p:cNvCxnSpPr/>
          <p:nvPr/>
        </p:nvCxnSpPr>
        <p:spPr>
          <a:xfrm>
            <a:off x="1295400" y="6510482"/>
            <a:ext cx="563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2B7547-B5AF-4BAE-90A1-8BD39D8CACA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38060"/>
            <a:ext cx="8229600" cy="796908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AR process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D9D816-426C-4616-B00B-967A82FEBC38}"/>
              </a:ext>
            </a:extLst>
          </p:cNvPr>
          <p:cNvSpPr txBox="1">
            <a:spLocks noChangeArrowheads="1"/>
          </p:cNvSpPr>
          <p:nvPr/>
        </p:nvSpPr>
        <p:spPr>
          <a:xfrm>
            <a:off x="642910" y="1142984"/>
            <a:ext cx="7762876" cy="5143536"/>
          </a:xfrm>
          <a:prstGeom prst="rect">
            <a:avLst/>
          </a:prstGeom>
        </p:spPr>
        <p:txBody>
          <a:bodyPr/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</a:rPr>
              <a:t>把扰动项加到差分方程，就是我们的</a:t>
            </a:r>
            <a:r>
              <a:rPr lang="en-US" altLang="zh-CN" dirty="0">
                <a:latin typeface="+mn-ea"/>
              </a:rPr>
              <a:t>AR</a:t>
            </a:r>
            <a:r>
              <a:rPr lang="zh-CN" altLang="en-US" dirty="0">
                <a:latin typeface="+mn-ea"/>
              </a:rPr>
              <a:t>模型。</a:t>
            </a:r>
            <a:endParaRPr lang="en-US" altLang="zh-CN" dirty="0"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平均来看，扰动为零。差分方程的性质就是</a:t>
            </a:r>
            <a:r>
              <a:rPr lang="en-US" altLang="zh-CN" dirty="0">
                <a:latin typeface="+mn-ea"/>
              </a:rPr>
              <a:t>AR</a:t>
            </a:r>
            <a:r>
              <a:rPr lang="zh-CN" altLang="en-US" dirty="0">
                <a:latin typeface="+mn-ea"/>
              </a:rPr>
              <a:t>模型的性质</a:t>
            </a:r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lvl="1" eaLnBrk="1" hangingPunct="1"/>
            <a:r>
              <a:rPr lang="zh-CN" altLang="en-US" sz="1800" dirty="0">
                <a:latin typeface="+mn-ea"/>
              </a:rPr>
              <a:t>稳定的条件？</a:t>
            </a:r>
            <a:endParaRPr lang="en-US" altLang="zh-CN" sz="1800" dirty="0">
              <a:latin typeface="+mn-ea"/>
            </a:endParaRPr>
          </a:p>
          <a:p>
            <a:pPr lvl="1" eaLnBrk="1" hangingPunct="1"/>
            <a:endParaRPr lang="en-US" altLang="zh-CN" sz="1800" dirty="0">
              <a:latin typeface="+mn-ea"/>
            </a:endParaRPr>
          </a:p>
          <a:p>
            <a:pPr lvl="1" eaLnBrk="1" hangingPunct="1"/>
            <a:r>
              <a:rPr lang="zh-CN" altLang="en-US" sz="1800" dirty="0"/>
              <a:t>均值和方差？</a:t>
            </a:r>
          </a:p>
          <a:p>
            <a:pPr lvl="1" eaLnBrk="1" hangingPunct="1"/>
            <a:endParaRPr lang="zh-CN" altLang="en-US" sz="1800" dirty="0"/>
          </a:p>
          <a:p>
            <a:pPr lvl="1" eaLnBrk="1" hangingPunct="1"/>
            <a:endParaRPr lang="en-US" altLang="zh-CN" sz="1800" dirty="0">
              <a:latin typeface="+mn-ea"/>
            </a:endParaRPr>
          </a:p>
          <a:p>
            <a:pPr lvl="2" eaLnBrk="1" hangingPunct="1"/>
            <a:endParaRPr lang="en-US" altLang="zh-CN" sz="1800" dirty="0">
              <a:latin typeface="+mn-ea"/>
            </a:endParaRPr>
          </a:p>
          <a:p>
            <a:pPr lvl="2" eaLnBrk="1" hangingPunct="1"/>
            <a:endParaRPr lang="en-US" altLang="zh-CN" sz="1800" dirty="0">
              <a:latin typeface="+mn-ea"/>
            </a:endParaRPr>
          </a:p>
          <a:p>
            <a:pPr lvl="2" eaLnBrk="1" hangingPunct="1"/>
            <a:endParaRPr lang="en-US" altLang="zh-CN" sz="1800" dirty="0">
              <a:latin typeface="+mn-ea"/>
            </a:endParaRPr>
          </a:p>
          <a:p>
            <a:pPr lvl="1" eaLnBrk="1" hangingPunct="1"/>
            <a:r>
              <a:rPr lang="zh-CN" altLang="en-US" sz="1800" dirty="0"/>
              <a:t>自回归系数方程：</a:t>
            </a:r>
          </a:p>
          <a:p>
            <a:pPr lvl="1" eaLnBrk="1" hangingPunct="1"/>
            <a:endParaRPr lang="en-US" altLang="zh-CN" sz="2200" dirty="0">
              <a:latin typeface="+mn-ea"/>
            </a:endParaRPr>
          </a:p>
          <a:p>
            <a:pPr lvl="2" eaLnBrk="1" hangingPunct="1"/>
            <a:r>
              <a:rPr lang="zh-CN" altLang="en-US" sz="1800" dirty="0">
                <a:latin typeface="+mn-ea"/>
              </a:rPr>
              <a:t>快速下降到</a:t>
            </a:r>
            <a:r>
              <a:rPr lang="en-US" altLang="zh-CN" sz="1800" dirty="0">
                <a:latin typeface="+mn-ea"/>
              </a:rPr>
              <a:t>0</a:t>
            </a:r>
          </a:p>
          <a:p>
            <a:pPr lvl="2" eaLnBrk="1" hangingPunct="1"/>
            <a:r>
              <a:rPr lang="zh-CN" altLang="en-US" sz="1800" dirty="0">
                <a:latin typeface="+mn-ea"/>
              </a:rPr>
              <a:t>后面要讨论的单位根过程是一个特殊的</a:t>
            </a:r>
            <a:r>
              <a:rPr lang="en-US" altLang="zh-CN" sz="1800" dirty="0">
                <a:latin typeface="+mn-ea"/>
              </a:rPr>
              <a:t>AR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）过程</a:t>
            </a:r>
            <a:endParaRPr lang="en-US" sz="2000" dirty="0">
              <a:ea typeface="隶书" pitchFamily="49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F68E74-1780-495D-A7AD-DD0D7D76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486" y="6084236"/>
            <a:ext cx="4357718" cy="35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12130657-5EE7-4FE6-A8D7-9ECAB5A1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28801"/>
            <a:ext cx="60150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2B533D6-60D0-4D86-941A-72D557EC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749611"/>
            <a:ext cx="45766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FA92701-F6FA-4A9C-A5F2-9A867628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3570421"/>
            <a:ext cx="4583134" cy="48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093FFF0-AB3D-4AF1-B643-A0E53B42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4216633"/>
            <a:ext cx="2428893" cy="41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1F3B038-0EED-459A-8ACF-5F5BD099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4677636"/>
            <a:ext cx="50435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95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208EB19-B8EF-4FAA-9CDB-F9973D4AFAE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76418"/>
            <a:ext cx="7620000" cy="4786346"/>
          </a:xfrm>
          <a:prstGeom prst="rect">
            <a:avLst/>
          </a:prstGeom>
        </p:spPr>
        <p:txBody>
          <a:bodyPr/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Arial" pitchFamily="34" charset="0"/>
              <a:buChar char="•"/>
            </a:pPr>
            <a:r>
              <a:rPr lang="en-US" altLang="zh-CN" sz="1800" dirty="0">
                <a:latin typeface="Symbol" pitchFamily="18" charset="2"/>
                <a:ea typeface="隶书" pitchFamily="49" charset="-122"/>
              </a:rPr>
              <a:t>0&gt; j1 </a:t>
            </a:r>
            <a:r>
              <a:rPr lang="en-US" altLang="zh-CN" sz="1800" dirty="0">
                <a:latin typeface="+mn-ea"/>
              </a:rPr>
              <a:t>&gt;-1 </a:t>
            </a:r>
            <a:r>
              <a:rPr lang="zh-CN" altLang="en-US" sz="1800" dirty="0">
                <a:latin typeface="+mn-ea"/>
              </a:rPr>
              <a:t>也是</a:t>
            </a:r>
            <a:r>
              <a:rPr lang="en-US" altLang="zh-CN" sz="1800" dirty="0">
                <a:latin typeface="+mn-ea"/>
              </a:rPr>
              <a:t>mean-reverting</a:t>
            </a:r>
            <a:r>
              <a:rPr lang="zh-CN" altLang="en-US" sz="1800" dirty="0">
                <a:latin typeface="+mn-ea"/>
              </a:rPr>
              <a:t>，但是正负跳跃地回归。不如前面的有</a:t>
            </a:r>
            <a:r>
              <a:rPr lang="en-US" altLang="zh-CN" sz="1800" dirty="0">
                <a:latin typeface="+mn-ea"/>
              </a:rPr>
              <a:t>persistence</a:t>
            </a:r>
            <a:endParaRPr lang="en-US" altLang="zh-CN" sz="1800" dirty="0">
              <a:latin typeface="Symbol" pitchFamily="18" charset="2"/>
              <a:ea typeface="隶书" pitchFamily="49" charset="-122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C2D0FDF-5BCC-4694-A734-3BD872A5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60184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F0F2523-C5C7-420F-B4E2-5B1910CE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6" y="1419228"/>
            <a:ext cx="474169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CCB970C3-AACD-442E-A1B8-FD4217E4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38400"/>
            <a:ext cx="73696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A00F227-EF8A-41F1-ADBB-8D22542D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629" y="2867028"/>
            <a:ext cx="387982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74E5E17F-3FB5-4C84-8920-381F8CD4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629" y="3367094"/>
            <a:ext cx="36127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4AC136F-6959-4DD1-9E25-A3075B94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9629" y="3867160"/>
            <a:ext cx="350886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C3B6C858-EC4E-4D6E-8FA4-0FB1FB88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28700" y="4455197"/>
            <a:ext cx="4424363" cy="19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6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Autoregressive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0B226E4-393A-43EA-8B5E-7692FC710E2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0"/>
            <a:ext cx="7405686" cy="2667000"/>
          </a:xfrm>
          <a:prstGeom prst="rect">
            <a:avLst/>
          </a:prstGeom>
        </p:spPr>
        <p:txBody>
          <a:bodyPr/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自相关系数可以有跳跃（正负间）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平稳条件、均值、方差、协方差等的推导过程如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AR(2)</a:t>
            </a:r>
          </a:p>
          <a:p>
            <a:pPr eaLnBrk="1" hangingPunct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k&gt;1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可能有周期性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50BD46DB-E870-453A-ACE6-CC8F6C69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541629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71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0D12E5-E5AC-4578-8BAD-049799C3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Time Series Analysis?</a:t>
            </a:r>
          </a:p>
          <a:p>
            <a:pPr lvl="1" eaLnBrk="1" hangingPunct="1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data organized across units of time.</a:t>
            </a:r>
          </a:p>
          <a:p>
            <a:pPr eaLnBrk="1" hangingPunct="1"/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is a basic research design </a:t>
            </a:r>
          </a:p>
          <a:p>
            <a:pPr lvl="1" eaLnBrk="1" hangingPunct="1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one or more variables is collected for many observations at different time periods</a:t>
            </a:r>
          </a:p>
          <a:p>
            <a:pPr lvl="1" eaLnBrk="1" hangingPunct="1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regularly spaced</a:t>
            </a:r>
          </a:p>
          <a:p>
            <a:pPr lvl="1" eaLnBrk="1" hangingPunct="1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either</a:t>
            </a:r>
          </a:p>
          <a:p>
            <a:pPr lvl="2" eaLnBrk="1" hangingPunct="1"/>
            <a:r>
              <a:rPr 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- one variable description</a:t>
            </a:r>
          </a:p>
          <a:p>
            <a:pPr lvl="2" eaLnBrk="1" hangingPunct="1"/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- causal explanation</a:t>
            </a:r>
          </a:p>
        </p:txBody>
      </p:sp>
    </p:spTree>
    <p:extLst>
      <p:ext uri="{BB962C8B-B14F-4D97-AF65-F5344CB8AC3E}">
        <p14:creationId xmlns:p14="http://schemas.microsoft.com/office/powerpoint/2010/main" val="3902691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AR - EXAMPLE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0D24-7581-4608-9385-F5AE095A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477000" cy="20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C9942-24BD-4F94-9745-5FCF3BEA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800" y="4267200"/>
            <a:ext cx="6223000" cy="231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325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AR - EXAMPLE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9D81950-0CD1-4B4F-8AE5-6E456D3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2923"/>
            <a:ext cx="8686800" cy="5351502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特征方程为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有一个收敛实根</a:t>
            </a:r>
            <a:r>
              <a:rPr lang="en-US" altLang="zh-CN" sz="1800" dirty="0">
                <a:latin typeface="+mn-ea"/>
              </a:rPr>
              <a:t>-0.52</a:t>
            </a:r>
            <a:r>
              <a:rPr lang="zh-CN" altLang="en-US" sz="1800" dirty="0">
                <a:latin typeface="+mn-ea"/>
              </a:rPr>
              <a:t>，两个收敛虚根</a:t>
            </a:r>
            <a:r>
              <a:rPr lang="en-US" altLang="zh-CN" sz="1800" dirty="0">
                <a:latin typeface="+mn-ea"/>
              </a:rPr>
              <a:t>d=-0.323 &lt; 0</a:t>
            </a:r>
            <a:r>
              <a:rPr lang="zh-CN" altLang="en-US" sz="1800" dirty="0">
                <a:latin typeface="+mn-ea"/>
              </a:rPr>
              <a:t>，</a:t>
            </a:r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由于虚根，所以有周期性，周期为</a:t>
            </a:r>
            <a:r>
              <a:rPr lang="en-US" altLang="zh-CN" sz="1800" dirty="0">
                <a:latin typeface="+mn-ea"/>
              </a:rPr>
              <a:t>10.83,</a:t>
            </a:r>
            <a:r>
              <a:rPr lang="zh-CN" altLang="en-US" sz="1800" dirty="0">
                <a:latin typeface="+mn-ea"/>
              </a:rPr>
              <a:t>计算过程为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D93734-6EBA-4C8C-A648-8648DCE9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305"/>
            <a:ext cx="300039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B89B8AA8-7320-4762-880E-D7E99EF3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119" y="2713137"/>
            <a:ext cx="4419610" cy="32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90ADB7D-CB71-41DD-8FC0-C82E7FB6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562600"/>
            <a:ext cx="18954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0C630A7F-E1AE-481D-A2D3-E9657C5F1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562600"/>
            <a:ext cx="4718706" cy="5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00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AR - EXAMPLE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9D81950-0CD1-4B4F-8AE5-6E456D3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267200"/>
          </a:xfrm>
        </p:spPr>
        <p:txBody>
          <a:bodyPr/>
          <a:lstStyle/>
          <a:p>
            <a:pPr>
              <a:buNone/>
            </a:pP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因此，美国</a:t>
            </a:r>
            <a:r>
              <a:rPr lang="en-US" altLang="zh-CN" sz="1800" dirty="0">
                <a:latin typeface="+mn-ea"/>
              </a:rPr>
              <a:t>GNP</a:t>
            </a:r>
            <a:r>
              <a:rPr lang="zh-CN" altLang="en-US" sz="1800" dirty="0">
                <a:latin typeface="+mn-ea"/>
              </a:rPr>
              <a:t>表现为一个均值回归与一个以</a:t>
            </a:r>
            <a:r>
              <a:rPr lang="en-US" altLang="zh-CN" sz="1800" dirty="0">
                <a:latin typeface="+mn-ea"/>
              </a:rPr>
              <a:t>10.83</a:t>
            </a:r>
            <a:r>
              <a:rPr lang="zh-CN" altLang="en-US" sz="1800" dirty="0">
                <a:latin typeface="+mn-ea"/>
              </a:rPr>
              <a:t>个季度为周期的两个过程的合成。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那上面的模型哪来的？需要模型的设定和估计。我们先讨论估计问题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n-ea"/>
              </a:rPr>
              <a:t>设定，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AR(K)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如何取的问题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6BCDC07-AF7A-46DE-9578-72AC36B3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445405"/>
            <a:ext cx="6256285" cy="217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5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estimation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6C230FF-15FE-4A7E-A3D2-B13360B88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05" y="2057400"/>
            <a:ext cx="8586795" cy="47019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AR model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包括两部分：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我们先讨论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在模型给定（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AR(k))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的情况下，我们可以用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来估计模型参数？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模型不可能满足严格外生的条件，因此只有在满足当期外生及弱相关的条件时，可以用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而平稳的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过程肯定是弱相关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我们前面讨论了什么样的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过程是平稳的，但那是在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模型的参数已知的情况下。如何事前判断？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后面讨论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事实上，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在误差为正态分布时，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估计等同于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为了模型选择的原因，我们将介绍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estimation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EF87AA0-B8B0-4FA9-B637-A2178ED2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3F414934-0089-4551-9E59-81A4D163EBD2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>
              <a:ea typeface="宋体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2A9CDDC-597B-4118-8EA1-3EBAC875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3" y="1582730"/>
            <a:ext cx="8229600" cy="464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假定我们有某时间序列的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个样本观测值   </a:t>
            </a: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）的未知参数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联合分布密度函数（似然函数）为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 2" panose="05020102010507070707" pitchFamily="82" charset="2"/>
              <a:buNone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E9A85C8A-2C31-4BEC-A9DF-4D9A613F8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75936"/>
              </p:ext>
            </p:extLst>
          </p:nvPr>
        </p:nvGraphicFramePr>
        <p:xfrm>
          <a:off x="6389979" y="1940898"/>
          <a:ext cx="1628256" cy="41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" imgW="863280" imgH="215640" progId="Equation.3">
                  <p:embed/>
                </p:oleObj>
              </mc:Choice>
              <mc:Fallback>
                <p:oleObj name="Equation" r:id="rId3" imgW="863280" imgH="215640" progId="Equation.3">
                  <p:embed/>
                  <p:pic>
                    <p:nvPicPr>
                      <p:cNvPr id="324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979" y="1940898"/>
                        <a:ext cx="1628256" cy="414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D3548AA9-5CA0-4463-AF83-E25C84033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46568"/>
              </p:ext>
            </p:extLst>
          </p:nvPr>
        </p:nvGraphicFramePr>
        <p:xfrm>
          <a:off x="4038600" y="2514600"/>
          <a:ext cx="1676400" cy="43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公式" r:id="rId5" imgW="939600" imgH="241200" progId="Equation.3">
                  <p:embed/>
                </p:oleObj>
              </mc:Choice>
              <mc:Fallback>
                <p:oleObj name="公式" r:id="rId5" imgW="939600" imgH="241200" progId="Equation.3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0"/>
                        <a:ext cx="1676400" cy="436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EB8160AF-A324-4E06-B3DC-523F6ADC7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36480"/>
              </p:ext>
            </p:extLst>
          </p:nvPr>
        </p:nvGraphicFramePr>
        <p:xfrm>
          <a:off x="952501" y="3447610"/>
          <a:ext cx="6210300" cy="78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7" imgW="3454200" imgH="431640" progId="Equation.3">
                  <p:embed/>
                </p:oleObj>
              </mc:Choice>
              <mc:Fallback>
                <p:oleObj name="Equation" r:id="rId7" imgW="3454200" imgH="431640" progId="Equation.3">
                  <p:embed/>
                  <p:pic>
                    <p:nvPicPr>
                      <p:cNvPr id="326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1" y="3447610"/>
                        <a:ext cx="6210300" cy="780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974C1D6-9C95-4AC1-97B5-13E40ABE4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4608"/>
              </p:ext>
            </p:extLst>
          </p:nvPr>
        </p:nvGraphicFramePr>
        <p:xfrm>
          <a:off x="914400" y="4205699"/>
          <a:ext cx="59118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公式" r:id="rId9" imgW="3403440" imgH="431640" progId="Equation.3">
                  <p:embed/>
                </p:oleObj>
              </mc:Choice>
              <mc:Fallback>
                <p:oleObj name="公式" r:id="rId9" imgW="3403440" imgH="431640" progId="Equation.3">
                  <p:embed/>
                  <p:pic>
                    <p:nvPicPr>
                      <p:cNvPr id="326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5699"/>
                        <a:ext cx="5911850" cy="74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77B79373-8A3C-466C-8A43-2232D2172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43951"/>
              </p:ext>
            </p:extLst>
          </p:nvPr>
        </p:nvGraphicFramePr>
        <p:xfrm>
          <a:off x="990600" y="5322228"/>
          <a:ext cx="67976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公式" r:id="rId11" imgW="4368600" imgH="533160" progId="Equation.3">
                  <p:embed/>
                </p:oleObj>
              </mc:Choice>
              <mc:Fallback>
                <p:oleObj name="公式" r:id="rId11" imgW="4368600" imgH="533160" progId="Equation.3">
                  <p:embed/>
                  <p:pic>
                    <p:nvPicPr>
                      <p:cNvPr id="325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22228"/>
                        <a:ext cx="679767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939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685800"/>
            <a:ext cx="7989888" cy="10826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estimation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DF660BA-F27F-4786-B2AA-C03CAE021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509902"/>
              </p:ext>
            </p:extLst>
          </p:nvPr>
        </p:nvGraphicFramePr>
        <p:xfrm>
          <a:off x="612775" y="2209800"/>
          <a:ext cx="795813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639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Test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DAC6-7591-41B1-B232-D4D9B87161EA}"/>
              </a:ext>
            </a:extLst>
          </p:cNvPr>
          <p:cNvSpPr txBox="1"/>
          <p:nvPr/>
        </p:nvSpPr>
        <p:spPr>
          <a:xfrm>
            <a:off x="581025" y="22098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Dickey-Fuller test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3A01D7-E02F-49CB-8F8D-C4EE3BAB4D68}"/>
              </a:ext>
            </a:extLst>
          </p:cNvPr>
          <p:cNvSpPr txBox="1"/>
          <p:nvPr/>
        </p:nvSpPr>
        <p:spPr>
          <a:xfrm>
            <a:off x="610522" y="2819400"/>
            <a:ext cx="8153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zh-CN" b="0" u="none" strike="noStrike" dirty="0">
                <a:solidFill>
                  <a:srgbClr val="428BC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Augmented Dickey-Fuller test</a:t>
            </a:r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type of statistical test called a </a:t>
            </a:r>
            <a:r>
              <a:rPr lang="en-US" altLang="zh-CN" b="0" u="none" strike="noStrike" dirty="0">
                <a:solidFill>
                  <a:srgbClr val="428BC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unit root test</a:t>
            </a:r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intuition behind a unit root test is that it determines how strongly a time series is defined by a trend.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 of the test is that the time series can be represented by a unit root, that it is not stationary (has some time-dependent structure). The alternate hypothesis (rejecting the null hypothesis) is that the time series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52434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Test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83E44F-8981-46E9-AC41-3174F2ABFAD2}"/>
              </a:ext>
            </a:extLst>
          </p:cNvPr>
          <p:cNvSpPr txBox="1"/>
          <p:nvPr/>
        </p:nvSpPr>
        <p:spPr>
          <a:xfrm>
            <a:off x="200562" y="2286000"/>
            <a:ext cx="87428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(H0)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failed to be rejected, it suggests the time series has a unit root, meaning it is non-stationary. It has some time dependent structure.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 (H1)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null hypothesis is rejected; it suggests the time series does not have a unit root, meaning it is stationary. It does not have time-dependent structure.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b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interpret this result using the p-value from the test. A p-value below a threshold (such as 5% or 1%) suggests we reject the null hypothesis (stationary), otherwise a p-value above the threshold suggests we fail to reject the null hypothesis (non-stationary).</a:t>
            </a:r>
          </a:p>
          <a:p>
            <a:pPr algn="l" fontAlgn="base"/>
            <a:endParaRPr lang="en-US" altLang="zh-CN" b="0" dirty="0"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 &gt; 0.05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Fail to reject the null hypothesis (H0), the data has a unit root and is non-stationary.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 &lt;= 0.05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Reject the null hypothesis (H0), the data does not have a unit root and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3954738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Test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BB7C8B-4450-457F-932E-46D7B227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7543800" cy="34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5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Test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CB725A-779C-4CC1-B0E7-B45E27C4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7410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Time Series vs. Cross Sectional Designs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67510F-91DA-455F-B9F8-E59065A2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contrasted to cross-sectional designs where the data is organized across a number of similar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 at the same time for every observation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set consisting of 50 states for the year 1998 is a cross-sectional design.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set consisting of data for Alabama for 1948 – 1998 is a time series design.</a:t>
            </a:r>
          </a:p>
        </p:txBody>
      </p:sp>
    </p:spTree>
    <p:extLst>
      <p:ext uri="{BB962C8B-B14F-4D97-AF65-F5344CB8AC3E}">
        <p14:creationId xmlns:p14="http://schemas.microsoft.com/office/powerpoint/2010/main" val="1161653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k?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FE4D8-A019-406E-AF18-94A441166E1A}"/>
              </a:ext>
            </a:extLst>
          </p:cNvPr>
          <p:cNvSpPr txBox="1"/>
          <p:nvPr/>
        </p:nvSpPr>
        <p:spPr>
          <a:xfrm>
            <a:off x="581024" y="2438400"/>
            <a:ext cx="7800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很显然，当时间序列模型的阶数越高，其描述对象样本的能力就越强。但是阶数越高，参数也就越多，容易造成过拟合的现象。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因此我们需要找一个度量工具，来确定最佳的阶数。用的较为广泛的工具为赤池信息量准则（Akaike information criterion，简称AIC）以及贝叶斯信息量准则（Bayesian information criterion，简称BIC）。</a:t>
            </a:r>
          </a:p>
        </p:txBody>
      </p:sp>
    </p:spTree>
    <p:extLst>
      <p:ext uri="{BB962C8B-B14F-4D97-AF65-F5344CB8AC3E}">
        <p14:creationId xmlns:p14="http://schemas.microsoft.com/office/powerpoint/2010/main" val="2247345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k? – AIC &amp; BIC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6C8D2A-8293-4936-995C-A0CE6BA1645A}"/>
              </a:ext>
            </a:extLst>
          </p:cNvPr>
          <p:cNvSpPr txBox="1"/>
          <p:nvPr/>
        </p:nvSpPr>
        <p:spPr>
          <a:xfrm>
            <a:off x="457200" y="2286000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是模型参数的似然函数，它是一个概率函数。即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的最大似然估计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1730EB-F753-4C4E-AE15-7631D627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79" y="3042422"/>
            <a:ext cx="7794354" cy="2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8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k? – AIC &amp; BIC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9EA027-AE8D-4651-864F-3C5BDD4A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895600"/>
            <a:ext cx="7800975" cy="857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BC62C5-4D37-4149-9D2B-D59D222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4648200"/>
            <a:ext cx="7105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4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1E660-7B5D-4912-948B-DAFBF463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48000"/>
            <a:ext cx="4787301" cy="3149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662264-0A55-45DF-A607-FBEC0E9C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94"/>
          <a:stretch/>
        </p:blipFill>
        <p:spPr>
          <a:xfrm>
            <a:off x="2207912" y="2057400"/>
            <a:ext cx="4029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77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75E02-7F07-40D1-8CD6-D231E4C5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09800"/>
            <a:ext cx="2981325" cy="571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9AD12-0D4E-4B46-B3A7-6B4BA6ED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24200"/>
            <a:ext cx="2362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33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9CAEFBE-A64F-4D27-B8F3-8863643A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667000"/>
            <a:ext cx="6572296" cy="329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198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374248-C6CA-46DD-8153-EB3D4D8C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577483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Two-step ahead forecasting: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which is larger than one-step error, implies  that uncertainty in forecasts increases as the number of steps increases.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forecasting error variance can be used to construct confidence interval if we further assume normality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D75CBC3-05D2-479E-A7FE-691861A3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4953000" cy="2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971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MA - Moving average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C645EB-626C-4003-9687-DCE9F3A3BDCC}"/>
              </a:ext>
            </a:extLst>
          </p:cNvPr>
          <p:cNvSpPr txBox="1"/>
          <p:nvPr/>
        </p:nvSpPr>
        <p:spPr>
          <a:xfrm>
            <a:off x="609600" y="1828800"/>
            <a:ext cx="8229600" cy="4896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MA(1) model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Stationarity: always stationary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Mean:  mu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Finite memory! Finite memory, Short memory, long memory</a:t>
            </a:r>
          </a:p>
          <a:p>
            <a:pPr marL="1143000" marR="0" lvl="2" indent="-2286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MA(1) models do not remember what happen  two time periods ago.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MA(1)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显然比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）简单多了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MA(k) model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性质类似于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MA(1)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52747A67-3634-4EBC-BDD5-769DFCC6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72" y="1905000"/>
            <a:ext cx="423865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7C07308-6BC3-4D77-854F-F72998EA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3489"/>
            <a:ext cx="2318032" cy="22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0F412776-D33E-44F4-9471-10FA4D35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234178"/>
            <a:ext cx="3352800" cy="8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01BB3F2-D304-4D64-A8B8-1C9AAAEA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943600"/>
            <a:ext cx="419968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9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MA - Moving average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FE4075F-9BC1-483A-9A43-0A97F693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42" y="1676400"/>
            <a:ext cx="8091516" cy="483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MA model parameter estimation</a:t>
            </a:r>
          </a:p>
          <a:p>
            <a:pPr lvl="1" eaLnBrk="1" hangingPunct="1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OLS?</a:t>
            </a:r>
          </a:p>
          <a:p>
            <a:pPr lvl="1" eaLnBrk="1" hangingPunct="1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MLE</a:t>
            </a:r>
          </a:p>
          <a:p>
            <a:pPr eaLnBrk="1" hangingPunct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MLE</a:t>
            </a: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如果前一时期的扰动项已知，当前时期样本观测值的条件分布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82" charset="2"/>
              <a:buNone/>
            </a:pP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而除第一个外，其它的扰动项可以用观察值迭代得出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因此，如果知道第一个扰动项，就可以写出似然函数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：假设它为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（绝对均值为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：把它当做参数估计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7052D10-CA1A-41F2-B88D-1A74FA7D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133600"/>
            <a:ext cx="3710478" cy="31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D570061-3591-4FC4-8D0A-9BF8C26C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72790"/>
            <a:ext cx="3000396" cy="36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5FDAD9E9-2384-4909-A2FD-37B02DAC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648200"/>
            <a:ext cx="1643074" cy="37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60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MA - Moving average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315ADFE-515B-4978-AEEE-BCA4D8168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535732"/>
              </p:ext>
            </p:extLst>
          </p:nvPr>
        </p:nvGraphicFramePr>
        <p:xfrm>
          <a:off x="33867" y="2667000"/>
          <a:ext cx="8763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Time Series vs. Cross Sectional Designs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C145F-51AF-46D8-B8C4-26B222C7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your question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wish to explain why one state is different from another, use a cross-sectional design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wish to explain why a particular state has changed over time, use a time series design</a:t>
            </a:r>
          </a:p>
        </p:txBody>
      </p:sp>
    </p:spTree>
    <p:extLst>
      <p:ext uri="{BB962C8B-B14F-4D97-AF65-F5344CB8AC3E}">
        <p14:creationId xmlns:p14="http://schemas.microsoft.com/office/powerpoint/2010/main" val="42458276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1256F04-80F5-405B-AE5E-4E6626F5A58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0260"/>
            <a:ext cx="8091516" cy="5715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45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representation between MA and AR</a:t>
            </a: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级数收敛的条件是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phi_1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的绝对值小于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3"/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正好是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）的平稳条件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39EFF-226A-4C14-9A19-057198E7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660554"/>
            <a:ext cx="414117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2669A2F-47C3-4EEA-AA77-4694BB79C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2449319"/>
            <a:ext cx="561978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4FA3811-2729-47CA-BB8A-AC9255A4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357562"/>
            <a:ext cx="52864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8379141-71F6-482D-A7A3-95AA8A7C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97338" y="3825794"/>
            <a:ext cx="48884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BF869DE-9E04-4EF2-B94B-D8F8B15B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2051" y="4261112"/>
            <a:ext cx="4022509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1EB76B5-E644-42DB-A061-A3CCD121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1990611"/>
            <a:ext cx="7215238" cy="33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0D891E44-1AE2-4507-BB3C-DB383E3A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2830988"/>
            <a:ext cx="678661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999F7DD-365A-40A2-AF24-3FE5783B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74650" y="4635561"/>
            <a:ext cx="3533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2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84B71625-0DA3-400F-BAB9-65E9943BC71B}"/>
              </a:ext>
            </a:extLst>
          </p:cNvPr>
          <p:cNvSpPr txBox="1">
            <a:spLocks noChangeArrowheads="1"/>
          </p:cNvSpPr>
          <p:nvPr/>
        </p:nvSpPr>
        <p:spPr>
          <a:xfrm>
            <a:off x="571472" y="357166"/>
            <a:ext cx="8091516" cy="5715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45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满足这个条件的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过程称作“可反转性（</a:t>
            </a:r>
            <a:r>
              <a:rPr lang="en-US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</a:t>
            </a:r>
            <a:r>
              <a:rPr lang="zh-CN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）”</a:t>
            </a:r>
            <a:endParaRPr lang="en-US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Invertibility of MA models is the dual property of stationarity for AR models.</a:t>
            </a:r>
          </a:p>
          <a:p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model simplifying method: represent MA(q) as AR(1) for large q, or represent AR(p) as MA(1) for large p</a:t>
            </a:r>
          </a:p>
          <a:p>
            <a:pPr lvl="1"/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in GARCH model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DEDB095D-6DA2-41D6-AF09-15244C69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399822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CD020E4-51CB-48F7-8E04-991EFA8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8"/>
            <a:ext cx="285752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A47D78-32AF-4320-830A-264187DA6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772193"/>
            <a:ext cx="5256584" cy="12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MA - property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08FA2E-3098-48E9-94E1-97223C4E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3" y="2209800"/>
            <a:ext cx="8172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using OLS? No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69AC7-E78B-4CAA-87FC-341855D3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74628"/>
            <a:ext cx="8229600" cy="5145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：单个股票的系统风险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beta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如何估计？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用时间系列数据有什么问题吗？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我们知道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OLS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的无偏性的前提是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：线性模型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：随机抽样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：非完全共线性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：外生性：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时间系列数据显然不满足假设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1"/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7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ADDD0-9197-478B-9117-348B0DAF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94733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4DF89-F431-4045-8A0E-73DEF095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008" y="3490877"/>
            <a:ext cx="67687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B793B-BDE9-42DF-BF00-6AC33FEE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2040" y="4787021"/>
            <a:ext cx="4300513" cy="34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D787D-EE93-4762-94FB-E1CB37E5D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4048" y="5435093"/>
            <a:ext cx="5793457" cy="70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57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07E8F-356A-4913-9595-67F9D7C8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Consistency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prove unbiasedness (and/or consistency) of the OLS estimator under the first four assumptions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as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 t-test (F test) is not valid since we don’t have the variance estimator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proof, we need the no series correlation assumption.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AR(1) error and simple OLS estimator</a:t>
            </a:r>
          </a:p>
        </p:txBody>
      </p:sp>
    </p:spTree>
    <p:extLst>
      <p:ext uri="{BB962C8B-B14F-4D97-AF65-F5344CB8AC3E}">
        <p14:creationId xmlns:p14="http://schemas.microsoft.com/office/powerpoint/2010/main" val="4008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2552</Words>
  <Application>Microsoft Office PowerPoint</Application>
  <PresentationFormat>全屏显示(4:3)</PresentationFormat>
  <Paragraphs>339</Paragraphs>
  <Slides>62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华文中宋</vt:lpstr>
      <vt:lpstr>宋体</vt:lpstr>
      <vt:lpstr>Arial</vt:lpstr>
      <vt:lpstr>Gill Sans MT</vt:lpstr>
      <vt:lpstr>Symbol</vt:lpstr>
      <vt:lpstr>Times New Roman</vt:lpstr>
      <vt:lpstr>Wingdings</vt:lpstr>
      <vt:lpstr>Wingdings 2</vt:lpstr>
      <vt:lpstr>1_Default Design</vt:lpstr>
      <vt:lpstr>红利</vt:lpstr>
      <vt:lpstr>Equation</vt:lpstr>
      <vt:lpstr>公式</vt:lpstr>
      <vt:lpstr>Chapter 12.  Time series models</vt:lpstr>
      <vt:lpstr>oUTLINE</vt:lpstr>
      <vt:lpstr>1 Introduction</vt:lpstr>
      <vt:lpstr>1 Introduction</vt:lpstr>
      <vt:lpstr>1 Introduction - Time Series vs. Cross Sectional Designs</vt:lpstr>
      <vt:lpstr>1 Introduction - Time Series vs. Cross Sectional Designs</vt:lpstr>
      <vt:lpstr>1 Introduction – using OLS? No</vt:lpstr>
      <vt:lpstr>1 Introduction</vt:lpstr>
      <vt:lpstr>1 Introduction</vt:lpstr>
      <vt:lpstr>1 Introduction</vt:lpstr>
      <vt:lpstr>2 Basic Concepts</vt:lpstr>
      <vt:lpstr>2.1 Periodicity – 时间区间</vt:lpstr>
      <vt:lpstr>2.2 Cycle – 周期</vt:lpstr>
      <vt:lpstr>2.2 Cycles</vt:lpstr>
      <vt:lpstr>2.2 Cycles</vt:lpstr>
      <vt:lpstr>2.3 Seasonality</vt:lpstr>
      <vt:lpstr>PowerPoint 演示文稿</vt:lpstr>
      <vt:lpstr>A closer look</vt:lpstr>
      <vt:lpstr>2.3 Regression with Seasonal Effects</vt:lpstr>
      <vt:lpstr>2.3 Estimating Seasonality</vt:lpstr>
      <vt:lpstr>2.4 Stationarity</vt:lpstr>
      <vt:lpstr>2.4 Stationarity</vt:lpstr>
      <vt:lpstr>2.4 Stationarity - DeF</vt:lpstr>
      <vt:lpstr>2.4 Stationarity - DeF</vt:lpstr>
      <vt:lpstr>2.4 Example of Non-Stationarity</vt:lpstr>
      <vt:lpstr>2.5 tREND</vt:lpstr>
      <vt:lpstr>2.6 Drift</vt:lpstr>
      <vt:lpstr>2.7 Random Walk</vt:lpstr>
      <vt:lpstr>2.7 Random Walk</vt:lpstr>
      <vt:lpstr>3 AR - Autoregressive Model</vt:lpstr>
      <vt:lpstr>3.1 Autoregressive Model</vt:lpstr>
      <vt:lpstr>3.1 Autoregressive Model - Theory</vt:lpstr>
      <vt:lpstr>3.1 Autoregressive Model</vt:lpstr>
      <vt:lpstr>PowerPoint 演示文稿</vt:lpstr>
      <vt:lpstr>PowerPoint 演示文稿</vt:lpstr>
      <vt:lpstr>3.1 Autoregressive Model</vt:lpstr>
      <vt:lpstr>PowerPoint 演示文稿</vt:lpstr>
      <vt:lpstr>PowerPoint 演示文稿</vt:lpstr>
      <vt:lpstr>3.1 Autoregressive Model</vt:lpstr>
      <vt:lpstr>3.2 AR - EXAMPLE</vt:lpstr>
      <vt:lpstr>3.2 AR - EXAMPLE</vt:lpstr>
      <vt:lpstr>3.2 AR - EXAMPLE</vt:lpstr>
      <vt:lpstr>3.3 ar - estimation</vt:lpstr>
      <vt:lpstr>3.3 ar - estimation</vt:lpstr>
      <vt:lpstr>3.3 ar - estimation</vt:lpstr>
      <vt:lpstr>3.3.1 Stationarity Test</vt:lpstr>
      <vt:lpstr>3.3.1 Stationarity Test</vt:lpstr>
      <vt:lpstr>3.3.1 Stationarity Test</vt:lpstr>
      <vt:lpstr>3.3.1 Stationarity Test</vt:lpstr>
      <vt:lpstr>3.2 AR k?</vt:lpstr>
      <vt:lpstr>3.2 AR k? – AIC &amp; BIC</vt:lpstr>
      <vt:lpstr>3.2 AR k? – AIC &amp; BIC</vt:lpstr>
      <vt:lpstr>3.3 Forecast</vt:lpstr>
      <vt:lpstr>3.3 Forecast</vt:lpstr>
      <vt:lpstr>3.3 Forecast</vt:lpstr>
      <vt:lpstr>3.3 Forecast</vt:lpstr>
      <vt:lpstr>4.1 MA - Moving average model</vt:lpstr>
      <vt:lpstr>4.1 MA - Moving average model</vt:lpstr>
      <vt:lpstr>4.1 MA - Moving average model</vt:lpstr>
      <vt:lpstr>PowerPoint 演示文稿</vt:lpstr>
      <vt:lpstr>PowerPoint 演示文稿</vt:lpstr>
      <vt:lpstr>4.2 MA - property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admin</cp:lastModifiedBy>
  <cp:revision>618</cp:revision>
  <cp:lastPrinted>1601-01-01T00:00:00Z</cp:lastPrinted>
  <dcterms:created xsi:type="dcterms:W3CDTF">2000-08-09T23:59:09Z</dcterms:created>
  <dcterms:modified xsi:type="dcterms:W3CDTF">2023-11-22T13:36:30Z</dcterms:modified>
</cp:coreProperties>
</file>