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72" r:id="rId2"/>
  </p:sldMasterIdLst>
  <p:notesMasterIdLst>
    <p:notesMasterId r:id="rId5"/>
  </p:notesMasterIdLst>
  <p:handoutMasterIdLst>
    <p:handoutMasterId r:id="rId6"/>
  </p:handoutMasterIdLst>
  <p:sldIdLst>
    <p:sldId id="296" r:id="rId3"/>
    <p:sldId id="715" r:id="rId4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 泳昊" initials="许" lastIdx="3" clrIdx="0">
    <p:extLst>
      <p:ext uri="{19B8F6BF-5375-455C-9EA6-DF929625EA0E}">
        <p15:presenceInfo xmlns:p15="http://schemas.microsoft.com/office/powerpoint/2012/main" userId="6a47a3425a77e7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FF9966"/>
    <a:srgbClr val="028056"/>
    <a:srgbClr val="0000FF"/>
    <a:srgbClr val="578200"/>
    <a:srgbClr val="007976"/>
    <a:srgbClr val="006666"/>
    <a:srgbClr val="008080"/>
    <a:srgbClr val="08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1865" autoAdjust="0"/>
  </p:normalViewPr>
  <p:slideViewPr>
    <p:cSldViewPr>
      <p:cViewPr varScale="1">
        <p:scale>
          <a:sx n="151" d="100"/>
          <a:sy n="151" d="100"/>
        </p:scale>
        <p:origin x="2024" y="100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notesViewPr>
    <p:cSldViewPr>
      <p:cViewPr varScale="1">
        <p:scale>
          <a:sx n="62" d="100"/>
          <a:sy n="62" d="100"/>
        </p:scale>
        <p:origin x="-1722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0022B2-33E1-40B9-B46F-828D6595E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64BBDC-DDEF-46D3-BC98-2793589A4F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0EB7707-39E5-44DF-AA09-AEC4FE0B3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1ADF1EE-756D-4F24-9227-1852EE60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90A7BE-154C-48F2-94A6-0CFCF5F60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2E6666B-0090-4817-8934-E26DD62E3E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8E5968-8C19-4398-A29A-A033E166B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3F4ADD7-99D7-4CC6-AEDD-99708FF3A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B8B298C-4E44-4304-8DBB-5C4649848B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168322D-279D-490F-829D-EEF6A33EA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F1106D8-4120-4E9C-95AA-EB5D940E6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F7B9FC-308E-4EED-9694-8B2B9679C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C3027A-9D2A-4BAA-B239-0E139D761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C69A76-E36E-4204-9E49-1B39B5CE2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50580F-0FC5-421C-A7AF-81B61797A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74D72B-D1D2-4DF4-AD82-9F101AC91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0081DD-3C85-49CA-8FC1-4AE4D916D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6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274638"/>
            <a:ext cx="1817687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6050" y="274638"/>
            <a:ext cx="530066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E026F2-B38B-417F-B5E2-5A5BCFD1B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17661E-E36A-4BA9-B0E2-E55CE737F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60FF63-5223-4F16-AE77-48ED3081A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234B0B-D158-40A3-B3B1-ABBE9AFFA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73FED-B8FD-4B98-BF96-3062E98F9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3DC4A31-AB51-40B9-8A6E-A0576D430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39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CBC056D-C482-4F14-9D39-D4D3D9CDD178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489756-2445-47DE-9EC0-EC2FF6E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94A8D-9F81-4DFD-B7DF-82819DF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852E77-96DC-4E6A-B5D3-9955093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97792E0-192A-4AEA-9C90-E7D25F899B78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D5E4BF-64A1-419B-8190-DBB43B89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A38356-935C-4060-859C-5C3477FD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9659B-A8F4-4FE3-8859-CEC9386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6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E00D5C6-FDE9-4532-81A1-180954C4C5EC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07DC5A-AC3F-4700-9EAE-6B35D3AD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F94601-3CAE-4801-8348-A75F4315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42C29D-6BA2-4B2C-B890-A1B30DC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1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914D0A-4D72-4CE8-8DAE-DBC3D03BC4F4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82730E0-3ECD-4E39-A011-715DA685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F562C41-65B9-4325-9935-ADDEDA7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8B5E9A-78A6-465B-BD4B-38B5128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92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A74C80F-A925-4B7D-8F0C-686724C7F35F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836AD89-11CD-48B1-BC75-4B598BD8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513CD1B2-CC7F-46F4-9642-BE477189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ED2359A-48E3-4871-8ED1-65672CD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3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43377B40-E7A1-43D8-BCDC-B6F48E9316FB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42B4D78-1107-4286-A81F-F82D06A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E98F5-1B7D-47BF-834F-4B9B7F9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5F2627B-66F7-41C2-A320-E93BCA7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301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00B4D6-3085-4240-9E01-98FB4DB6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611F8E-17AE-4591-BDFB-E40A734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27149F-D758-4EB8-B472-708AFE7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2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37D41D-891E-472C-93CE-63844A0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47ED-D0F7-479D-8FD6-56395CE16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D73703-9E07-4D26-8E1A-7C3DB62E8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13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E23B00C-A3E2-4082-9681-CCEFE4F58279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38DE053-B430-439D-A047-556344AB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53651E1-80F1-48B8-8AE3-BFF48415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904AC38-5ED9-486D-B291-F7DD38A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14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C8733C-09D3-4376-98E5-1B0C54BF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573369-5F43-419C-A089-F2FB3919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E6C0D8-1176-445D-8AB3-E339C6E3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42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7A13D59-51C9-495C-90F7-72CB9EB3899A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9429DD-4D52-4E56-ADBB-41A084F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C377A0-61BA-4EF3-914A-B6C9AF0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621B6D-207B-4C48-B461-5784BC2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998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0266BF3-4818-4D48-A8C5-94D09D8EA461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74F917-976F-44C1-ABE7-7FA61DB8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096EEB-181A-41EA-B6E1-D03ECAE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39067B-680B-499D-B9E0-2980C56D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88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CF1ACB-EF73-4D5F-ADE4-24ED17669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F0BD2C-25F2-4630-AE6E-882A09BD6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481264-CF57-4579-8722-FBCA19A1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3E6E6-A5A8-4BA6-B4FB-E78D88425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5B9430-C6C6-48D9-9EF0-E199E1243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53D4E4-BD2E-49C2-A66C-9370BBFEF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9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7625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84E11B-B7F8-49E1-B38B-1FE46BABF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6C2F1-1F87-4F26-B221-DC99E5D9A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5822FD-7724-4F86-A018-325A27723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9A82F6-AB05-438B-96F6-3A9C0470C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BF094A-DC10-4579-9193-D8C4F71E0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E9E1FC7-BA88-4DE9-9F7A-30ADDB5F7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843F67-37B3-4368-B1C3-5F9416732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C1B649-6B44-4A40-9377-DB8E8CFBA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94A941-59D6-4FB0-AFD4-3E2F61B37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84359B-BA9E-4806-8894-3D14FC81B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D8386D-BB94-4497-A13E-CF892BC32A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959231-951D-4089-BD6B-3D82587BC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1CB249-0040-4A7E-8EA2-2577F02A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B81406-E36E-40D4-BB14-2D8DF3A3F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EAFCBB-70C9-4729-8665-BD5D5C574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92F9CE-A8A0-4442-8C8B-76AE0FED1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B114AA-496D-4749-806B-70E91CAB6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DBA757-C7A4-4CC1-A3E1-252993C55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0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CC2C7E7-5E37-4C44-A328-EF05A1759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16050" y="274638"/>
            <a:ext cx="7256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D3A67DC5-3B7A-4324-A5A3-90117C04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6050" y="1600200"/>
            <a:ext cx="7270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F2F76EE5-B753-4CA7-8C3D-1B8C2F7A90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46475401-FE71-4C79-9F34-06453E1C50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9DDCCC86-DBEA-45EF-B796-4489F4E6F4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30D3B-1C83-4031-AD79-A191AB01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D8AA193-AA6B-4235-B45A-39BF5DFFD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227263"/>
            <a:ext cx="798988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727F-4BE9-47E3-8546-90622D93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8425-6CC8-4B02-A528-AACF0DA3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33CE-BDF2-42D1-9ED7-C8CB3D40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9FE2-6DCF-4549-9BD9-5FCE61EA9967}"/>
              </a:ext>
            </a:extLst>
          </p:cNvPr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B035-AFB5-4665-8B10-C6C75139940D}"/>
              </a:ext>
            </a:extLst>
          </p:cNvPr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B9003-F541-4DDD-BFC3-AC0C55062888}"/>
              </a:ext>
            </a:extLst>
          </p:cNvPr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7" r:id="rId7"/>
    <p:sldLayoutId id="2147483715" r:id="rId8"/>
    <p:sldLayoutId id="2147483708" r:id="rId9"/>
    <p:sldLayoutId id="2147483716" r:id="rId10"/>
    <p:sldLayoutId id="2147483717" r:id="rId11"/>
    <p:sldLayoutId id="214748371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C731E8-2371-4312-B63C-195E8B89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55" y="1447800"/>
            <a:ext cx="7989888" cy="827302"/>
          </a:xfrm>
        </p:spPr>
        <p:txBody>
          <a:bodyPr>
            <a:normAutofit/>
          </a:bodyPr>
          <a:lstStyle/>
          <a:p>
            <a:pPr defTabSz="440279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 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2D07485-8F8C-4CD4-BDAB-0CE0C51A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360" y="796132"/>
            <a:ext cx="7989888" cy="569912"/>
          </a:xfrm>
        </p:spPr>
        <p:txBody>
          <a:bodyPr rtlCol="0">
            <a:normAutofit/>
          </a:bodyPr>
          <a:lstStyle/>
          <a:p>
            <a:pPr defTabSz="440279" fontAlgn="auto">
              <a:spcAft>
                <a:spcPts val="578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Econometrics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文本框 5">
            <a:extLst>
              <a:ext uri="{FF2B5EF4-FFF2-40B4-BE49-F238E27FC236}">
                <a16:creationId xmlns:a16="http://schemas.microsoft.com/office/drawing/2014/main" id="{F5AE09BA-607F-41AD-A235-19F778E6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429000"/>
            <a:ext cx="7705725" cy="21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667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Department of financial engineering</a:t>
            </a:r>
          </a:p>
          <a:p>
            <a:pPr algn="ctr" eaLnBrk="1" hangingPunct="1">
              <a:defRPr/>
            </a:pPr>
            <a:r>
              <a:rPr lang="en-US" altLang="zh-CN" sz="2667" dirty="0" err="1">
                <a:solidFill>
                  <a:schemeClr val="bg1"/>
                </a:solidFill>
              </a:rPr>
              <a:t>Zhongnan</a:t>
            </a:r>
            <a:r>
              <a:rPr lang="en-US" altLang="zh-CN" sz="2667" dirty="0">
                <a:solidFill>
                  <a:schemeClr val="bg1"/>
                </a:solidFill>
              </a:rPr>
              <a:t> university of economics and law</a:t>
            </a: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Xu </a:t>
            </a:r>
            <a:r>
              <a:rPr lang="en-US" altLang="zh-CN" sz="2667" dirty="0" err="1">
                <a:solidFill>
                  <a:schemeClr val="bg1"/>
                </a:solidFill>
              </a:rPr>
              <a:t>Yonghao</a:t>
            </a:r>
            <a:r>
              <a:rPr lang="en-US" altLang="zh-CN" sz="2667" dirty="0">
                <a:solidFill>
                  <a:schemeClr val="bg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2022</a:t>
            </a:r>
            <a:endParaRPr lang="zh-CN" altLang="en-US" sz="266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Comment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0691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23</Words>
  <Application>Microsoft Office PowerPoint</Application>
  <PresentationFormat>全屏显示(4:3)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Gill Sans MT</vt:lpstr>
      <vt:lpstr>Times New Roman</vt:lpstr>
      <vt:lpstr>Wingdings 2</vt:lpstr>
      <vt:lpstr>1_Default Design</vt:lpstr>
      <vt:lpstr>红利</vt:lpstr>
      <vt:lpstr>Chap 16：Final Presentation</vt:lpstr>
      <vt:lpstr>1 Comment</vt:lpstr>
    </vt:vector>
  </TitlesOfParts>
  <Company>University of Tampa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Financial Statements</dc:title>
  <dc:creator>Kent P. Ragan</dc:creator>
  <cp:lastModifiedBy>许 泳昊</cp:lastModifiedBy>
  <cp:revision>533</cp:revision>
  <cp:lastPrinted>1601-01-01T00:00:00Z</cp:lastPrinted>
  <dcterms:created xsi:type="dcterms:W3CDTF">2000-08-09T23:59:09Z</dcterms:created>
  <dcterms:modified xsi:type="dcterms:W3CDTF">2022-11-17T03:43:51Z</dcterms:modified>
</cp:coreProperties>
</file>