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1"/>
    <p:sldMasterId id="2147483672" r:id="rId2"/>
  </p:sldMasterIdLst>
  <p:notesMasterIdLst>
    <p:notesMasterId r:id="rId43"/>
  </p:notesMasterIdLst>
  <p:handoutMasterIdLst>
    <p:handoutMasterId r:id="rId44"/>
  </p:handoutMasterIdLst>
  <p:sldIdLst>
    <p:sldId id="296" r:id="rId3"/>
    <p:sldId id="302" r:id="rId4"/>
    <p:sldId id="334" r:id="rId5"/>
    <p:sldId id="335" r:id="rId6"/>
    <p:sldId id="336" r:id="rId7"/>
    <p:sldId id="337" r:id="rId8"/>
    <p:sldId id="338" r:id="rId9"/>
    <p:sldId id="837" r:id="rId10"/>
    <p:sldId id="838" r:id="rId11"/>
    <p:sldId id="839" r:id="rId12"/>
    <p:sldId id="840" r:id="rId13"/>
    <p:sldId id="842" r:id="rId14"/>
    <p:sldId id="841" r:id="rId15"/>
    <p:sldId id="340" r:id="rId16"/>
    <p:sldId id="342" r:id="rId17"/>
    <p:sldId id="343" r:id="rId18"/>
    <p:sldId id="350" r:id="rId19"/>
    <p:sldId id="344" r:id="rId20"/>
    <p:sldId id="354" r:id="rId21"/>
    <p:sldId id="351" r:id="rId22"/>
    <p:sldId id="843" r:id="rId23"/>
    <p:sldId id="857" r:id="rId24"/>
    <p:sldId id="844" r:id="rId25"/>
    <p:sldId id="845" r:id="rId26"/>
    <p:sldId id="854" r:id="rId27"/>
    <p:sldId id="855" r:id="rId28"/>
    <p:sldId id="846" r:id="rId29"/>
    <p:sldId id="847" r:id="rId30"/>
    <p:sldId id="849" r:id="rId31"/>
    <p:sldId id="848" r:id="rId32"/>
    <p:sldId id="850" r:id="rId33"/>
    <p:sldId id="851" r:id="rId34"/>
    <p:sldId id="852" r:id="rId35"/>
    <p:sldId id="359" r:id="rId36"/>
    <p:sldId id="360" r:id="rId37"/>
    <p:sldId id="363" r:id="rId38"/>
    <p:sldId id="361" r:id="rId39"/>
    <p:sldId id="362" r:id="rId40"/>
    <p:sldId id="365" r:id="rId41"/>
    <p:sldId id="853" r:id="rId42"/>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224">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 泳昊" initials="许" lastIdx="3" clrIdx="0">
    <p:extLst>
      <p:ext uri="{19B8F6BF-5375-455C-9EA6-DF929625EA0E}">
        <p15:presenceInfo xmlns:p15="http://schemas.microsoft.com/office/powerpoint/2012/main" userId="6a47a3425a77e7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1434"/>
    <a:srgbClr val="FF9966"/>
    <a:srgbClr val="028056"/>
    <a:srgbClr val="0000FF"/>
    <a:srgbClr val="578200"/>
    <a:srgbClr val="007976"/>
    <a:srgbClr val="006666"/>
    <a:srgbClr val="008080"/>
    <a:srgbClr val="088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58" autoAdjust="0"/>
    <p:restoredTop sz="91865" autoAdjust="0"/>
  </p:normalViewPr>
  <p:slideViewPr>
    <p:cSldViewPr>
      <p:cViewPr varScale="1">
        <p:scale>
          <a:sx n="79" d="100"/>
          <a:sy n="79" d="100"/>
        </p:scale>
        <p:origin x="1613" y="72"/>
      </p:cViewPr>
      <p:guideLst>
        <p:guide orient="horz" pos="4224"/>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2208"/>
    </p:cViewPr>
  </p:sorterViewPr>
  <p:notesViewPr>
    <p:cSldViewPr>
      <p:cViewPr varScale="1">
        <p:scale>
          <a:sx n="62" d="100"/>
          <a:sy n="62" d="100"/>
        </p:scale>
        <p:origin x="-1722" y="-72"/>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Introduction</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D5BD5B1A-E6C3-4107-9EB6-E50F990ECCF4}">
      <dgm:prSet/>
      <dgm:spPr/>
      <dgm:t>
        <a:bodyPr/>
        <a:lstStyle/>
        <a:p>
          <a:r>
            <a:rPr lang="en-US" altLang="zh-CN" dirty="0">
              <a:latin typeface="Times New Roman" panose="02020603050405020304" pitchFamily="18" charset="0"/>
              <a:cs typeface="Times New Roman" panose="02020603050405020304" pitchFamily="18" charset="0"/>
            </a:rPr>
            <a:t>Portfolio Method</a:t>
          </a:r>
          <a:endParaRPr lang="zh-CN" altLang="zh-CN" dirty="0">
            <a:latin typeface="Times New Roman" panose="02020603050405020304" pitchFamily="18" charset="0"/>
            <a:cs typeface="Times New Roman" panose="02020603050405020304" pitchFamily="18" charset="0"/>
          </a:endParaRPr>
        </a:p>
      </dgm:t>
    </dgm:pt>
    <dgm:pt modelId="{F33DD697-5C9F-4464-8CE4-DB9294F89C60}" type="par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B573A366-2FAF-4A44-A8DF-10FB8FF61AA1}" type="sib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C1AADF34-AB77-4156-A09E-5D3FD5E40D45}">
      <dgm:prSet/>
      <dgm:spPr/>
      <dgm:t>
        <a:bodyPr/>
        <a:lstStyle/>
        <a:p>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-MacBeth Regression</a:t>
          </a:r>
          <a:endParaRPr lang="zh-CN" dirty="0">
            <a:latin typeface="Times New Roman" panose="02020603050405020304" pitchFamily="18" charset="0"/>
            <a:cs typeface="Times New Roman" panose="02020603050405020304" pitchFamily="18" charset="0"/>
          </a:endParaRPr>
        </a:p>
      </dgm:t>
    </dgm:pt>
    <dgm:pt modelId="{12399463-D076-4BC2-B5C0-BE825C9C1B66}" type="parTrans" cxnId="{93771C53-D4C5-431B-8D6F-EA7FEBE419C7}">
      <dgm:prSet/>
      <dgm:spPr/>
      <dgm:t>
        <a:bodyPr/>
        <a:lstStyle/>
        <a:p>
          <a:endParaRPr lang="zh-CN" altLang="en-US">
            <a:latin typeface="Times New Roman" panose="02020603050405020304" pitchFamily="18" charset="0"/>
            <a:cs typeface="Times New Roman" panose="02020603050405020304" pitchFamily="18" charset="0"/>
          </a:endParaRPr>
        </a:p>
      </dgm:t>
    </dgm:pt>
    <dgm:pt modelId="{D9765D69-D3FA-4BA5-802A-A17FF28C6DA9}" type="sibTrans" cxnId="{93771C53-D4C5-431B-8D6F-EA7FEBE419C7}">
      <dgm:prSet/>
      <dgm:spPr/>
      <dgm:t>
        <a:bodyPr/>
        <a:lstStyle/>
        <a:p>
          <a:endParaRPr lang="zh-CN" altLang="en-US">
            <a:latin typeface="Times New Roman" panose="02020603050405020304" pitchFamily="18" charset="0"/>
            <a:cs typeface="Times New Roman" panose="02020603050405020304" pitchFamily="18" charset="0"/>
          </a:endParaRPr>
        </a:p>
      </dgm:t>
    </dgm:pt>
    <dgm:pt modelId="{66D178C9-6907-4A4C-B62D-831ADE972699}">
      <dgm:prSet/>
      <dgm:spPr/>
      <dgm:t>
        <a:bodyPr/>
        <a:lstStyle/>
        <a:p>
          <a:r>
            <a:rPr lang="en-US" altLang="zh-CN" dirty="0">
              <a:latin typeface="Times New Roman" panose="02020603050405020304" pitchFamily="18" charset="0"/>
              <a:cs typeface="Times New Roman" panose="02020603050405020304" pitchFamily="18" charset="0"/>
            </a:rPr>
            <a:t>Case of Asset Pricing </a:t>
          </a:r>
          <a:endParaRPr lang="zh-CN" dirty="0">
            <a:latin typeface="Times New Roman" panose="02020603050405020304" pitchFamily="18" charset="0"/>
            <a:cs typeface="Times New Roman" panose="02020603050405020304" pitchFamily="18" charset="0"/>
          </a:endParaRPr>
        </a:p>
      </dgm:t>
    </dgm:pt>
    <dgm:pt modelId="{4DD4A425-0FA7-4655-92E2-FFA61D279162}" type="parTrans" cxnId="{A84A067A-DB08-47C3-AA9E-F9BEAA2CB22C}">
      <dgm:prSet/>
      <dgm:spPr/>
      <dgm:t>
        <a:bodyPr/>
        <a:lstStyle/>
        <a:p>
          <a:endParaRPr lang="zh-CN" altLang="en-US">
            <a:latin typeface="Times New Roman" panose="02020603050405020304" pitchFamily="18" charset="0"/>
            <a:cs typeface="Times New Roman" panose="02020603050405020304" pitchFamily="18" charset="0"/>
          </a:endParaRPr>
        </a:p>
      </dgm:t>
    </dgm:pt>
    <dgm:pt modelId="{414486A8-E357-4CB2-86E3-41C2BE05D628}" type="sibTrans" cxnId="{A84A067A-DB08-47C3-AA9E-F9BEAA2CB22C}">
      <dgm:prSet/>
      <dgm:spPr/>
      <dgm:t>
        <a:bodyPr/>
        <a:lstStyle/>
        <a:p>
          <a:endParaRPr lang="zh-CN" altLang="en-US">
            <a:latin typeface="Times New Roman" panose="02020603050405020304" pitchFamily="18" charset="0"/>
            <a:cs typeface="Times New Roman" panose="02020603050405020304" pitchFamily="18" charset="0"/>
          </a:endParaRPr>
        </a:p>
      </dgm:t>
    </dgm:pt>
    <dgm:pt modelId="{4EBAA78A-79FA-4C14-BACA-86CF00D96604}">
      <dgm:prSet/>
      <dgm:spPr/>
      <dgm:t>
        <a:bodyPr/>
        <a:lstStyle/>
        <a:p>
          <a:r>
            <a:rPr lang="en-US" altLang="en-US"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roposal Writing</a:t>
          </a:r>
          <a:endParaRPr lang="zh-CN" altLang="en-US" dirty="0">
            <a:latin typeface="Times New Roman" panose="02020603050405020304" pitchFamily="18" charset="0"/>
            <a:cs typeface="Times New Roman" panose="02020603050405020304" pitchFamily="18" charset="0"/>
          </a:endParaRPr>
        </a:p>
      </dgm:t>
    </dgm:pt>
    <dgm:pt modelId="{21CF05B4-8E61-4A52-B0D3-4F181B075794}" type="parTrans" cxnId="{B148A900-F7D3-4946-ADBE-4D3D2723D7C0}">
      <dgm:prSet/>
      <dgm:spPr/>
      <dgm:t>
        <a:bodyPr/>
        <a:lstStyle/>
        <a:p>
          <a:endParaRPr lang="zh-CN" altLang="en-US"/>
        </a:p>
      </dgm:t>
    </dgm:pt>
    <dgm:pt modelId="{F3643129-28F1-46FC-9E97-F830D92E9B18}" type="sibTrans" cxnId="{B148A900-F7D3-4946-ADBE-4D3D2723D7C0}">
      <dgm:prSet/>
      <dgm:spPr/>
      <dgm:t>
        <a:bodyPr/>
        <a:lstStyle/>
        <a:p>
          <a:endParaRPr lang="zh-CN" altLang="en-US"/>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5"/>
      <dgm:spPr/>
    </dgm:pt>
    <dgm:pt modelId="{7768277B-4E15-4585-9E79-C3BD4EDCFD80}" type="pres">
      <dgm:prSet presAssocID="{88614102-EBA4-488D-B5D6-60C6C8786BCB}" presName="txShp" presStyleLbl="node1" presStyleIdx="0" presStyleCnt="5">
        <dgm:presLayoutVars>
          <dgm:bulletEnabled val="1"/>
        </dgm:presLayoutVars>
      </dgm:prSet>
      <dgm:spPr/>
    </dgm:pt>
    <dgm:pt modelId="{185905EE-C2C6-4856-BFC9-C460039669E3}" type="pres">
      <dgm:prSet presAssocID="{FAFB3947-ED75-4D23-BF62-4C815A19CC9F}" presName="spacing" presStyleCnt="0"/>
      <dgm:spPr/>
    </dgm:pt>
    <dgm:pt modelId="{395C1C9C-D64A-4AD7-A9F2-A2F63CC48C24}" type="pres">
      <dgm:prSet presAssocID="{D5BD5B1A-E6C3-4107-9EB6-E50F990ECCF4}" presName="composite" presStyleCnt="0"/>
      <dgm:spPr/>
    </dgm:pt>
    <dgm:pt modelId="{C9447599-BE6D-4F74-8B98-8A8466421C94}" type="pres">
      <dgm:prSet presAssocID="{D5BD5B1A-E6C3-4107-9EB6-E50F990ECCF4}" presName="imgShp" presStyleLbl="fgImgPlace1" presStyleIdx="1" presStyleCnt="5"/>
      <dgm:spPr/>
    </dgm:pt>
    <dgm:pt modelId="{84B303D2-AD11-4154-AF2E-D797E8F69334}" type="pres">
      <dgm:prSet presAssocID="{D5BD5B1A-E6C3-4107-9EB6-E50F990ECCF4}" presName="txShp" presStyleLbl="node1" presStyleIdx="1" presStyleCnt="5">
        <dgm:presLayoutVars>
          <dgm:bulletEnabled val="1"/>
        </dgm:presLayoutVars>
      </dgm:prSet>
      <dgm:spPr/>
    </dgm:pt>
    <dgm:pt modelId="{D6012E0C-9FB4-40B3-8ED8-08C3035F198E}" type="pres">
      <dgm:prSet presAssocID="{B573A366-2FAF-4A44-A8DF-10FB8FF61AA1}" presName="spacing" presStyleCnt="0"/>
      <dgm:spPr/>
    </dgm:pt>
    <dgm:pt modelId="{8C3505DF-DC6F-497B-90B8-4C8F98715235}" type="pres">
      <dgm:prSet presAssocID="{C1AADF34-AB77-4156-A09E-5D3FD5E40D45}" presName="composite" presStyleCnt="0"/>
      <dgm:spPr/>
    </dgm:pt>
    <dgm:pt modelId="{378BCDC3-1182-4273-A154-A6FAA47F16E4}" type="pres">
      <dgm:prSet presAssocID="{C1AADF34-AB77-4156-A09E-5D3FD5E40D45}" presName="imgShp" presStyleLbl="fgImgPlace1" presStyleIdx="2" presStyleCnt="5"/>
      <dgm:spPr/>
    </dgm:pt>
    <dgm:pt modelId="{B83DA8E3-B848-4911-98C7-270561392832}" type="pres">
      <dgm:prSet presAssocID="{C1AADF34-AB77-4156-A09E-5D3FD5E40D45}" presName="txShp" presStyleLbl="node1" presStyleIdx="2" presStyleCnt="5">
        <dgm:presLayoutVars>
          <dgm:bulletEnabled val="1"/>
        </dgm:presLayoutVars>
      </dgm:prSet>
      <dgm:spPr/>
    </dgm:pt>
    <dgm:pt modelId="{830CC8D1-B230-4AE7-84FC-7D328E72F7E9}" type="pres">
      <dgm:prSet presAssocID="{D9765D69-D3FA-4BA5-802A-A17FF28C6DA9}" presName="spacing" presStyleCnt="0"/>
      <dgm:spPr/>
    </dgm:pt>
    <dgm:pt modelId="{E171E49F-78C2-4888-B1E3-02C491269B23}" type="pres">
      <dgm:prSet presAssocID="{66D178C9-6907-4A4C-B62D-831ADE972699}" presName="composite" presStyleCnt="0"/>
      <dgm:spPr/>
    </dgm:pt>
    <dgm:pt modelId="{8A0BEE22-0367-4FAE-ADD9-307E25D95246}" type="pres">
      <dgm:prSet presAssocID="{66D178C9-6907-4A4C-B62D-831ADE972699}" presName="imgShp" presStyleLbl="fgImgPlace1" presStyleIdx="3" presStyleCnt="5"/>
      <dgm:spPr/>
    </dgm:pt>
    <dgm:pt modelId="{D15F03E0-9249-4A42-845A-51E00FCA9F41}" type="pres">
      <dgm:prSet presAssocID="{66D178C9-6907-4A4C-B62D-831ADE972699}" presName="txShp" presStyleLbl="node1" presStyleIdx="3" presStyleCnt="5">
        <dgm:presLayoutVars>
          <dgm:bulletEnabled val="1"/>
        </dgm:presLayoutVars>
      </dgm:prSet>
      <dgm:spPr/>
    </dgm:pt>
    <dgm:pt modelId="{25DBFA69-2B7E-46EE-89F3-39539C02914F}" type="pres">
      <dgm:prSet presAssocID="{414486A8-E357-4CB2-86E3-41C2BE05D628}" presName="spacing" presStyleCnt="0"/>
      <dgm:spPr/>
    </dgm:pt>
    <dgm:pt modelId="{C2B7F474-F36B-425A-BC1E-34BF10D69876}" type="pres">
      <dgm:prSet presAssocID="{4EBAA78A-79FA-4C14-BACA-86CF00D96604}" presName="composite" presStyleCnt="0"/>
      <dgm:spPr/>
    </dgm:pt>
    <dgm:pt modelId="{E7414320-A14A-41BC-B6F0-504B6B7CA270}" type="pres">
      <dgm:prSet presAssocID="{4EBAA78A-79FA-4C14-BACA-86CF00D96604}" presName="imgShp" presStyleLbl="fgImgPlace1" presStyleIdx="4" presStyleCnt="5"/>
      <dgm:spPr/>
    </dgm:pt>
    <dgm:pt modelId="{C20A185A-9340-4650-B51D-2B4CE28AFB7D}" type="pres">
      <dgm:prSet presAssocID="{4EBAA78A-79FA-4C14-BACA-86CF00D96604}" presName="txShp" presStyleLbl="node1" presStyleIdx="4" presStyleCnt="5">
        <dgm:presLayoutVars>
          <dgm:bulletEnabled val="1"/>
        </dgm:presLayoutVars>
      </dgm:prSet>
      <dgm:spPr/>
    </dgm:pt>
  </dgm:ptLst>
  <dgm:cxnLst>
    <dgm:cxn modelId="{B148A900-F7D3-4946-ADBE-4D3D2723D7C0}" srcId="{55C29653-906E-4529-AF53-F4EB07AABD18}" destId="{4EBAA78A-79FA-4C14-BACA-86CF00D96604}" srcOrd="4" destOrd="0" parTransId="{21CF05B4-8E61-4A52-B0D3-4F181B075794}" sibTransId="{F3643129-28F1-46FC-9E97-F830D92E9B18}"/>
    <dgm:cxn modelId="{751AA71A-7A66-43AF-8C2C-76A7B79C814C}" srcId="{55C29653-906E-4529-AF53-F4EB07AABD18}" destId="{88614102-EBA4-488D-B5D6-60C6C8786BCB}" srcOrd="0" destOrd="0" parTransId="{4CB2D89C-A7F6-42C8-AAC0-90D67B8F5619}" sibTransId="{FAFB3947-ED75-4D23-BF62-4C815A19CC9F}"/>
    <dgm:cxn modelId="{1EFD4424-FC32-4176-BD0C-9BDAD38C9CFF}" srcId="{55C29653-906E-4529-AF53-F4EB07AABD18}" destId="{D5BD5B1A-E6C3-4107-9EB6-E50F990ECCF4}" srcOrd="1" destOrd="0" parTransId="{F33DD697-5C9F-4464-8CE4-DB9294F89C60}" sibTransId="{B573A366-2FAF-4A44-A8DF-10FB8FF61AA1}"/>
    <dgm:cxn modelId="{2D468825-BDCD-405B-9ABD-E6B350BAC455}" type="presOf" srcId="{66D178C9-6907-4A4C-B62D-831ADE972699}" destId="{D15F03E0-9249-4A42-845A-51E00FCA9F41}" srcOrd="0" destOrd="0" presId="urn:microsoft.com/office/officeart/2005/8/layout/vList3"/>
    <dgm:cxn modelId="{181B936E-29DE-41BE-AAA6-8C5E86A38068}" type="presOf" srcId="{C1AADF34-AB77-4156-A09E-5D3FD5E40D45}" destId="{B83DA8E3-B848-4911-98C7-270561392832}" srcOrd="0" destOrd="0" presId="urn:microsoft.com/office/officeart/2005/8/layout/vList3"/>
    <dgm:cxn modelId="{93771C53-D4C5-431B-8D6F-EA7FEBE419C7}" srcId="{55C29653-906E-4529-AF53-F4EB07AABD18}" destId="{C1AADF34-AB77-4156-A09E-5D3FD5E40D45}" srcOrd="2" destOrd="0" parTransId="{12399463-D076-4BC2-B5C0-BE825C9C1B66}" sibTransId="{D9765D69-D3FA-4BA5-802A-A17FF28C6DA9}"/>
    <dgm:cxn modelId="{A84A067A-DB08-47C3-AA9E-F9BEAA2CB22C}" srcId="{55C29653-906E-4529-AF53-F4EB07AABD18}" destId="{66D178C9-6907-4A4C-B62D-831ADE972699}" srcOrd="3" destOrd="0" parTransId="{4DD4A425-0FA7-4655-92E2-FFA61D279162}" sibTransId="{414486A8-E357-4CB2-86E3-41C2BE05D628}"/>
    <dgm:cxn modelId="{13C90195-11D9-4EDA-852C-15F4EC77447A}" type="presOf" srcId="{4EBAA78A-79FA-4C14-BACA-86CF00D96604}" destId="{C20A185A-9340-4650-B51D-2B4CE28AFB7D}" srcOrd="0" destOrd="0" presId="urn:microsoft.com/office/officeart/2005/8/layout/vList3"/>
    <dgm:cxn modelId="{D38D4A9E-91E2-4D3D-88FB-50E6E91CF4FE}" type="presOf" srcId="{D5BD5B1A-E6C3-4107-9EB6-E50F990ECCF4}" destId="{84B303D2-AD11-4154-AF2E-D797E8F69334}"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0CD7C191-083B-406A-9B04-5ABCA10DA8D7}" type="presParOf" srcId="{0AC28F20-80D1-4334-BC04-37222C6B6F3A}" destId="{395C1C9C-D64A-4AD7-A9F2-A2F63CC48C24}" srcOrd="2" destOrd="0" presId="urn:microsoft.com/office/officeart/2005/8/layout/vList3"/>
    <dgm:cxn modelId="{C72C814F-5DCB-4E25-A7A2-D7C14F6BE9E4}" type="presParOf" srcId="{395C1C9C-D64A-4AD7-A9F2-A2F63CC48C24}" destId="{C9447599-BE6D-4F74-8B98-8A8466421C94}" srcOrd="0" destOrd="0" presId="urn:microsoft.com/office/officeart/2005/8/layout/vList3"/>
    <dgm:cxn modelId="{31E235CB-3807-46A3-A926-30F8E88D76B4}" type="presParOf" srcId="{395C1C9C-D64A-4AD7-A9F2-A2F63CC48C24}" destId="{84B303D2-AD11-4154-AF2E-D797E8F69334}" srcOrd="1" destOrd="0" presId="urn:microsoft.com/office/officeart/2005/8/layout/vList3"/>
    <dgm:cxn modelId="{3439257E-7535-4DB8-A8B4-FE4F0E0EC586}" type="presParOf" srcId="{0AC28F20-80D1-4334-BC04-37222C6B6F3A}" destId="{D6012E0C-9FB4-40B3-8ED8-08C3035F198E}" srcOrd="3" destOrd="0" presId="urn:microsoft.com/office/officeart/2005/8/layout/vList3"/>
    <dgm:cxn modelId="{23BADAEB-EA86-4BC0-B8D7-6EE1A8BE5BC6}" type="presParOf" srcId="{0AC28F20-80D1-4334-BC04-37222C6B6F3A}" destId="{8C3505DF-DC6F-497B-90B8-4C8F98715235}" srcOrd="4" destOrd="0" presId="urn:microsoft.com/office/officeart/2005/8/layout/vList3"/>
    <dgm:cxn modelId="{4C412E4B-7442-4D9C-9354-9825B3F698BA}" type="presParOf" srcId="{8C3505DF-DC6F-497B-90B8-4C8F98715235}" destId="{378BCDC3-1182-4273-A154-A6FAA47F16E4}" srcOrd="0" destOrd="0" presId="urn:microsoft.com/office/officeart/2005/8/layout/vList3"/>
    <dgm:cxn modelId="{A69ADAB9-12C2-4772-BA05-14629F45A627}" type="presParOf" srcId="{8C3505DF-DC6F-497B-90B8-4C8F98715235}" destId="{B83DA8E3-B848-4911-98C7-270561392832}" srcOrd="1" destOrd="0" presId="urn:microsoft.com/office/officeart/2005/8/layout/vList3"/>
    <dgm:cxn modelId="{7BC9E312-EBE8-46BA-A2E9-CEF0F6FE7EAF}" type="presParOf" srcId="{0AC28F20-80D1-4334-BC04-37222C6B6F3A}" destId="{830CC8D1-B230-4AE7-84FC-7D328E72F7E9}" srcOrd="5" destOrd="0" presId="urn:microsoft.com/office/officeart/2005/8/layout/vList3"/>
    <dgm:cxn modelId="{4A5A5ED4-BB8B-4B5F-A105-6FCF71CDFFC6}" type="presParOf" srcId="{0AC28F20-80D1-4334-BC04-37222C6B6F3A}" destId="{E171E49F-78C2-4888-B1E3-02C491269B23}" srcOrd="6" destOrd="0" presId="urn:microsoft.com/office/officeart/2005/8/layout/vList3"/>
    <dgm:cxn modelId="{D906DD24-6EBA-4ED1-BAAE-157AA64D94EE}" type="presParOf" srcId="{E171E49F-78C2-4888-B1E3-02C491269B23}" destId="{8A0BEE22-0367-4FAE-ADD9-307E25D95246}" srcOrd="0" destOrd="0" presId="urn:microsoft.com/office/officeart/2005/8/layout/vList3"/>
    <dgm:cxn modelId="{D8341B11-B95F-4669-ACDE-1E875AEBBCFF}" type="presParOf" srcId="{E171E49F-78C2-4888-B1E3-02C491269B23}" destId="{D15F03E0-9249-4A42-845A-51E00FCA9F41}" srcOrd="1" destOrd="0" presId="urn:microsoft.com/office/officeart/2005/8/layout/vList3"/>
    <dgm:cxn modelId="{CD3A8817-1816-48CF-B174-9DAEF747C978}" type="presParOf" srcId="{0AC28F20-80D1-4334-BC04-37222C6B6F3A}" destId="{25DBFA69-2B7E-46EE-89F3-39539C02914F}" srcOrd="7" destOrd="0" presId="urn:microsoft.com/office/officeart/2005/8/layout/vList3"/>
    <dgm:cxn modelId="{7F518EB2-CCAE-450B-B000-ECC70EB4D334}" type="presParOf" srcId="{0AC28F20-80D1-4334-BC04-37222C6B6F3A}" destId="{C2B7F474-F36B-425A-BC1E-34BF10D69876}" srcOrd="8" destOrd="0" presId="urn:microsoft.com/office/officeart/2005/8/layout/vList3"/>
    <dgm:cxn modelId="{34584C22-AFE9-4B74-A586-6A0BC397C5C5}" type="presParOf" srcId="{C2B7F474-F36B-425A-BC1E-34BF10D69876}" destId="{E7414320-A14A-41BC-B6F0-504B6B7CA270}" srcOrd="0" destOrd="0" presId="urn:microsoft.com/office/officeart/2005/8/layout/vList3"/>
    <dgm:cxn modelId="{FD669DA3-E321-4E1D-9BF5-C6FB5FD5C215}" type="presParOf" srcId="{C2B7F474-F36B-425A-BC1E-34BF10D69876}" destId="{C20A185A-9340-4650-B51D-2B4CE28AFB7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6B8A2-248B-4FF5-9925-2BBC7548AACC}"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zh-CN" altLang="en-US"/>
        </a:p>
      </dgm:t>
    </dgm:pt>
    <dgm:pt modelId="{77B5EFC3-B423-4C36-A512-EF0D8FD615B5}">
      <dgm:prSet phldrT="[文本]"/>
      <dgm:spPr/>
      <dgm:t>
        <a:bodyPr/>
        <a:lstStyle/>
        <a:p>
          <a:r>
            <a:rPr lang="en-US" altLang="zh-CN" dirty="0">
              <a:latin typeface="Times New Roman" panose="02020603050405020304" pitchFamily="18" charset="0"/>
              <a:cs typeface="Times New Roman" panose="02020603050405020304" pitchFamily="18" charset="0"/>
            </a:rPr>
            <a:t>Debt</a:t>
          </a:r>
          <a:endParaRPr lang="zh-CN" altLang="en-US" dirty="0">
            <a:latin typeface="Times New Roman" panose="02020603050405020304" pitchFamily="18" charset="0"/>
            <a:cs typeface="Times New Roman" panose="02020603050405020304" pitchFamily="18" charset="0"/>
          </a:endParaRPr>
        </a:p>
      </dgm:t>
    </dgm:pt>
    <dgm:pt modelId="{6AAABABF-89CD-40E5-9FD9-76B57E42E604}" type="parTrans" cxnId="{4E8F0C07-0A6B-4845-B5AC-71418A5E934A}">
      <dgm:prSet/>
      <dgm:spPr/>
      <dgm:t>
        <a:bodyPr/>
        <a:lstStyle/>
        <a:p>
          <a:endParaRPr lang="zh-CN" altLang="en-US">
            <a:latin typeface="Times New Roman" panose="02020603050405020304" pitchFamily="18" charset="0"/>
            <a:cs typeface="Times New Roman" panose="02020603050405020304" pitchFamily="18" charset="0"/>
          </a:endParaRPr>
        </a:p>
      </dgm:t>
    </dgm:pt>
    <dgm:pt modelId="{B50CD269-E326-4683-9F89-5BC9BA7CE8D4}" type="sibTrans" cxnId="{4E8F0C07-0A6B-4845-B5AC-71418A5E934A}">
      <dgm:prSet/>
      <dgm:spPr/>
      <dgm:t>
        <a:bodyPr/>
        <a:lstStyle/>
        <a:p>
          <a:endParaRPr lang="zh-CN" altLang="en-US">
            <a:latin typeface="Times New Roman" panose="02020603050405020304" pitchFamily="18" charset="0"/>
            <a:cs typeface="Times New Roman" panose="02020603050405020304" pitchFamily="18" charset="0"/>
          </a:endParaRPr>
        </a:p>
      </dgm:t>
    </dgm:pt>
    <dgm:pt modelId="{D5626E3D-A1B5-4ED2-934F-236D1BC79327}">
      <dgm:prSet phldrT="[文本]"/>
      <dgm:spPr/>
      <dgm:t>
        <a:bodyPr/>
        <a:lstStyle/>
        <a:p>
          <a:r>
            <a:rPr lang="en-US" altLang="en-US" dirty="0">
              <a:latin typeface="Times New Roman" panose="02020603050405020304" pitchFamily="18" charset="0"/>
              <a:cs typeface="Times New Roman" panose="02020603050405020304" pitchFamily="18" charset="0"/>
            </a:rPr>
            <a:t>Debt is an obligation that requires one party, the debtor, to pay money or other agreed-upon value to another party, the creditor. Debt is a deferred payment, or series of payments, which differentiates it from an immediate purchase. </a:t>
          </a:r>
          <a:endParaRPr lang="zh-CN" altLang="en-US" dirty="0">
            <a:latin typeface="Times New Roman" panose="02020603050405020304" pitchFamily="18" charset="0"/>
            <a:cs typeface="Times New Roman" panose="02020603050405020304" pitchFamily="18" charset="0"/>
          </a:endParaRPr>
        </a:p>
      </dgm:t>
    </dgm:pt>
    <dgm:pt modelId="{B6FE07D4-3123-4705-8288-E9FA8CB6F3B1}" type="parTrans" cxnId="{8FE4380F-5542-4284-BD1C-9FB2221FC54F}">
      <dgm:prSet/>
      <dgm:spPr/>
      <dgm:t>
        <a:bodyPr/>
        <a:lstStyle/>
        <a:p>
          <a:endParaRPr lang="zh-CN" altLang="en-US">
            <a:latin typeface="Times New Roman" panose="02020603050405020304" pitchFamily="18" charset="0"/>
            <a:cs typeface="Times New Roman" panose="02020603050405020304" pitchFamily="18" charset="0"/>
          </a:endParaRPr>
        </a:p>
      </dgm:t>
    </dgm:pt>
    <dgm:pt modelId="{BCEE27DF-2DF9-4559-906B-39C3BFD87C86}" type="sibTrans" cxnId="{8FE4380F-5542-4284-BD1C-9FB2221FC54F}">
      <dgm:prSet/>
      <dgm:spPr/>
      <dgm:t>
        <a:bodyPr/>
        <a:lstStyle/>
        <a:p>
          <a:endParaRPr lang="zh-CN" altLang="en-US">
            <a:latin typeface="Times New Roman" panose="02020603050405020304" pitchFamily="18" charset="0"/>
            <a:cs typeface="Times New Roman" panose="02020603050405020304" pitchFamily="18" charset="0"/>
          </a:endParaRPr>
        </a:p>
      </dgm:t>
    </dgm:pt>
    <dgm:pt modelId="{BD4E3C50-A9D2-4B6A-B216-63184BD4131F}">
      <dgm:prSet phldrT="[文本]"/>
      <dgm:spPr/>
      <dgm:t>
        <a:bodyPr/>
        <a:lstStyle/>
        <a:p>
          <a:r>
            <a:rPr lang="en-US" altLang="zh-CN" dirty="0">
              <a:latin typeface="Times New Roman" panose="02020603050405020304" pitchFamily="18" charset="0"/>
              <a:cs typeface="Times New Roman" panose="02020603050405020304" pitchFamily="18" charset="0"/>
            </a:rPr>
            <a:t>Stock</a:t>
          </a:r>
          <a:endParaRPr lang="zh-CN" altLang="en-US" dirty="0">
            <a:latin typeface="Times New Roman" panose="02020603050405020304" pitchFamily="18" charset="0"/>
            <a:cs typeface="Times New Roman" panose="02020603050405020304" pitchFamily="18" charset="0"/>
          </a:endParaRPr>
        </a:p>
      </dgm:t>
    </dgm:pt>
    <dgm:pt modelId="{8EF4162C-B449-4B49-AF83-9E7AD560908B}" type="parTrans" cxnId="{8F70BFCF-5F7C-4622-9D9F-3028407CB4A0}">
      <dgm:prSet/>
      <dgm:spPr/>
      <dgm:t>
        <a:bodyPr/>
        <a:lstStyle/>
        <a:p>
          <a:endParaRPr lang="zh-CN" altLang="en-US">
            <a:latin typeface="Times New Roman" panose="02020603050405020304" pitchFamily="18" charset="0"/>
            <a:cs typeface="Times New Roman" panose="02020603050405020304" pitchFamily="18" charset="0"/>
          </a:endParaRPr>
        </a:p>
      </dgm:t>
    </dgm:pt>
    <dgm:pt modelId="{88848ED6-91F9-44A2-9040-65230C677494}" type="sibTrans" cxnId="{8F70BFCF-5F7C-4622-9D9F-3028407CB4A0}">
      <dgm:prSet/>
      <dgm:spPr/>
      <dgm:t>
        <a:bodyPr/>
        <a:lstStyle/>
        <a:p>
          <a:endParaRPr lang="zh-CN" altLang="en-US">
            <a:latin typeface="Times New Roman" panose="02020603050405020304" pitchFamily="18" charset="0"/>
            <a:cs typeface="Times New Roman" panose="02020603050405020304" pitchFamily="18" charset="0"/>
          </a:endParaRPr>
        </a:p>
      </dgm:t>
    </dgm:pt>
    <dgm:pt modelId="{5BBAECDE-601B-4FD0-BB9B-7FEFE57EC7F5}">
      <dgm:prSet phldrT="[文本]"/>
      <dgm:spPr/>
      <dgm:t>
        <a:bodyPr/>
        <a:lstStyle/>
        <a:p>
          <a:r>
            <a:rPr lang="en-US" altLang="en-US" dirty="0">
              <a:latin typeface="Times New Roman" panose="02020603050405020304" pitchFamily="18" charset="0"/>
              <a:cs typeface="Times New Roman" panose="02020603050405020304" pitchFamily="18" charset="0"/>
            </a:rPr>
            <a:t>Stock is all of the shares into which ownership of a corporation is divided. A single share of the stock represents fractional ownership of the corporation in proportion to the total number of shares.</a:t>
          </a:r>
          <a:endParaRPr lang="zh-CN" altLang="en-US" dirty="0">
            <a:latin typeface="Times New Roman" panose="02020603050405020304" pitchFamily="18" charset="0"/>
            <a:cs typeface="Times New Roman" panose="02020603050405020304" pitchFamily="18" charset="0"/>
          </a:endParaRPr>
        </a:p>
      </dgm:t>
    </dgm:pt>
    <dgm:pt modelId="{32FE2D30-81AB-48D7-896E-E9DC24D51C9F}" type="parTrans" cxnId="{F89297D4-6EAF-4C7D-9F85-C5C2C7144C5B}">
      <dgm:prSet/>
      <dgm:spPr/>
      <dgm:t>
        <a:bodyPr/>
        <a:lstStyle/>
        <a:p>
          <a:endParaRPr lang="zh-CN" altLang="en-US">
            <a:latin typeface="Times New Roman" panose="02020603050405020304" pitchFamily="18" charset="0"/>
            <a:cs typeface="Times New Roman" panose="02020603050405020304" pitchFamily="18" charset="0"/>
          </a:endParaRPr>
        </a:p>
      </dgm:t>
    </dgm:pt>
    <dgm:pt modelId="{B0AF8855-84DC-4626-A535-DDF015F5708B}" type="sibTrans" cxnId="{F89297D4-6EAF-4C7D-9F85-C5C2C7144C5B}">
      <dgm:prSet/>
      <dgm:spPr/>
      <dgm:t>
        <a:bodyPr/>
        <a:lstStyle/>
        <a:p>
          <a:endParaRPr lang="zh-CN" altLang="en-US">
            <a:latin typeface="Times New Roman" panose="02020603050405020304" pitchFamily="18" charset="0"/>
            <a:cs typeface="Times New Roman" panose="02020603050405020304" pitchFamily="18" charset="0"/>
          </a:endParaRPr>
        </a:p>
      </dgm:t>
    </dgm:pt>
    <dgm:pt modelId="{894EE314-72BC-45D9-A7E7-651FE3FDFFA0}">
      <dgm:prSet phldrT="[文本]"/>
      <dgm:spPr/>
      <dgm:t>
        <a:bodyPr/>
        <a:lstStyle/>
        <a:p>
          <a:r>
            <a:rPr lang="en-US" altLang="zh-CN" dirty="0">
              <a:latin typeface="Times New Roman" panose="02020603050405020304" pitchFamily="18" charset="0"/>
              <a:cs typeface="Times New Roman" panose="02020603050405020304" pitchFamily="18" charset="0"/>
            </a:rPr>
            <a:t>Derivative</a:t>
          </a:r>
          <a:endParaRPr lang="zh-CN" altLang="en-US" dirty="0">
            <a:latin typeface="Times New Roman" panose="02020603050405020304" pitchFamily="18" charset="0"/>
            <a:cs typeface="Times New Roman" panose="02020603050405020304" pitchFamily="18" charset="0"/>
          </a:endParaRPr>
        </a:p>
      </dgm:t>
    </dgm:pt>
    <dgm:pt modelId="{AC2B7F1C-6C24-4458-82E6-59C465FE3A8C}" type="parTrans" cxnId="{05741324-2AE8-42EA-A705-BA51879062AF}">
      <dgm:prSet/>
      <dgm:spPr/>
      <dgm:t>
        <a:bodyPr/>
        <a:lstStyle/>
        <a:p>
          <a:endParaRPr lang="zh-CN" altLang="en-US">
            <a:latin typeface="Times New Roman" panose="02020603050405020304" pitchFamily="18" charset="0"/>
            <a:cs typeface="Times New Roman" panose="02020603050405020304" pitchFamily="18" charset="0"/>
          </a:endParaRPr>
        </a:p>
      </dgm:t>
    </dgm:pt>
    <dgm:pt modelId="{92F3DB44-9D44-4162-820F-554F5A4D4DA6}" type="sibTrans" cxnId="{05741324-2AE8-42EA-A705-BA51879062AF}">
      <dgm:prSet/>
      <dgm:spPr/>
      <dgm:t>
        <a:bodyPr/>
        <a:lstStyle/>
        <a:p>
          <a:endParaRPr lang="zh-CN" altLang="en-US">
            <a:latin typeface="Times New Roman" panose="02020603050405020304" pitchFamily="18" charset="0"/>
            <a:cs typeface="Times New Roman" panose="02020603050405020304" pitchFamily="18" charset="0"/>
          </a:endParaRPr>
        </a:p>
      </dgm:t>
    </dgm:pt>
    <dgm:pt modelId="{8FB65D03-C5FD-4285-81AC-BE089E7A4C02}">
      <dgm:prSet phldrT="[文本]"/>
      <dgm:spPr/>
      <dgm:t>
        <a:bodyPr/>
        <a:lstStyle/>
        <a:p>
          <a:r>
            <a:rPr lang="en-US" altLang="en-US" dirty="0">
              <a:latin typeface="Times New Roman" panose="02020603050405020304" pitchFamily="18" charset="0"/>
              <a:cs typeface="Times New Roman" panose="02020603050405020304" pitchFamily="18" charset="0"/>
            </a:rPr>
            <a:t>In finance, a derivative is a contract that derives its value from the performance of an underlying entity. This underlying entity can be an asset, index, or interest rate, and is often simply called the "underlying".</a:t>
          </a:r>
          <a:endParaRPr lang="zh-CN" altLang="en-US" dirty="0">
            <a:latin typeface="Times New Roman" panose="02020603050405020304" pitchFamily="18" charset="0"/>
            <a:cs typeface="Times New Roman" panose="02020603050405020304" pitchFamily="18" charset="0"/>
          </a:endParaRPr>
        </a:p>
      </dgm:t>
    </dgm:pt>
    <dgm:pt modelId="{608A35BA-E411-4AB1-8CB3-68DB39894CE7}" type="parTrans" cxnId="{2127D92A-5CDA-4442-AA74-9FFB03E295A8}">
      <dgm:prSet/>
      <dgm:spPr/>
      <dgm:t>
        <a:bodyPr/>
        <a:lstStyle/>
        <a:p>
          <a:endParaRPr lang="zh-CN" altLang="en-US">
            <a:latin typeface="Times New Roman" panose="02020603050405020304" pitchFamily="18" charset="0"/>
            <a:cs typeface="Times New Roman" panose="02020603050405020304" pitchFamily="18" charset="0"/>
          </a:endParaRPr>
        </a:p>
      </dgm:t>
    </dgm:pt>
    <dgm:pt modelId="{914E1DAA-DD77-4809-B35A-4A21D60F6781}" type="sibTrans" cxnId="{2127D92A-5CDA-4442-AA74-9FFB03E295A8}">
      <dgm:prSet/>
      <dgm:spPr/>
      <dgm:t>
        <a:bodyPr/>
        <a:lstStyle/>
        <a:p>
          <a:endParaRPr lang="zh-CN" altLang="en-US">
            <a:latin typeface="Times New Roman" panose="02020603050405020304" pitchFamily="18" charset="0"/>
            <a:cs typeface="Times New Roman" panose="02020603050405020304" pitchFamily="18" charset="0"/>
          </a:endParaRPr>
        </a:p>
      </dgm:t>
    </dgm:pt>
    <dgm:pt modelId="{5C28D49D-AB8D-4C9E-8219-F8A7260006FE}" type="pres">
      <dgm:prSet presAssocID="{7EB6B8A2-248B-4FF5-9925-2BBC7548AACC}" presName="Name0" presStyleCnt="0">
        <dgm:presLayoutVars>
          <dgm:dir/>
          <dgm:animLvl val="lvl"/>
          <dgm:resizeHandles val="exact"/>
        </dgm:presLayoutVars>
      </dgm:prSet>
      <dgm:spPr/>
    </dgm:pt>
    <dgm:pt modelId="{AFA10F8E-F4C5-48E5-91E3-A46B953331FE}" type="pres">
      <dgm:prSet presAssocID="{77B5EFC3-B423-4C36-A512-EF0D8FD615B5}" presName="composite" presStyleCnt="0"/>
      <dgm:spPr/>
    </dgm:pt>
    <dgm:pt modelId="{48D6B591-07D9-4552-B41E-2DA537B6E3C0}" type="pres">
      <dgm:prSet presAssocID="{77B5EFC3-B423-4C36-A512-EF0D8FD615B5}" presName="parTx" presStyleLbl="alignNode1" presStyleIdx="0" presStyleCnt="3">
        <dgm:presLayoutVars>
          <dgm:chMax val="0"/>
          <dgm:chPref val="0"/>
          <dgm:bulletEnabled val="1"/>
        </dgm:presLayoutVars>
      </dgm:prSet>
      <dgm:spPr/>
    </dgm:pt>
    <dgm:pt modelId="{2BEB4C9E-6111-40F4-95C2-39BDEAD70E3D}" type="pres">
      <dgm:prSet presAssocID="{77B5EFC3-B423-4C36-A512-EF0D8FD615B5}" presName="desTx" presStyleLbl="alignAccFollowNode1" presStyleIdx="0" presStyleCnt="3">
        <dgm:presLayoutVars>
          <dgm:bulletEnabled val="1"/>
        </dgm:presLayoutVars>
      </dgm:prSet>
      <dgm:spPr/>
    </dgm:pt>
    <dgm:pt modelId="{D73C25CD-3139-464F-8BA8-3E6ACD7471E7}" type="pres">
      <dgm:prSet presAssocID="{B50CD269-E326-4683-9F89-5BC9BA7CE8D4}" presName="space" presStyleCnt="0"/>
      <dgm:spPr/>
    </dgm:pt>
    <dgm:pt modelId="{C8187528-88ED-44B5-AAEC-977C4ACD55A4}" type="pres">
      <dgm:prSet presAssocID="{BD4E3C50-A9D2-4B6A-B216-63184BD4131F}" presName="composite" presStyleCnt="0"/>
      <dgm:spPr/>
    </dgm:pt>
    <dgm:pt modelId="{0D415BC2-C04A-402C-90C5-E7CF9566E524}" type="pres">
      <dgm:prSet presAssocID="{BD4E3C50-A9D2-4B6A-B216-63184BD4131F}" presName="parTx" presStyleLbl="alignNode1" presStyleIdx="1" presStyleCnt="3">
        <dgm:presLayoutVars>
          <dgm:chMax val="0"/>
          <dgm:chPref val="0"/>
          <dgm:bulletEnabled val="1"/>
        </dgm:presLayoutVars>
      </dgm:prSet>
      <dgm:spPr/>
    </dgm:pt>
    <dgm:pt modelId="{D37AA287-7F90-4159-9D1B-C3C799F84AE6}" type="pres">
      <dgm:prSet presAssocID="{BD4E3C50-A9D2-4B6A-B216-63184BD4131F}" presName="desTx" presStyleLbl="alignAccFollowNode1" presStyleIdx="1" presStyleCnt="3">
        <dgm:presLayoutVars>
          <dgm:bulletEnabled val="1"/>
        </dgm:presLayoutVars>
      </dgm:prSet>
      <dgm:spPr/>
    </dgm:pt>
    <dgm:pt modelId="{FB7C19C3-34A4-447F-926A-352F108A2090}" type="pres">
      <dgm:prSet presAssocID="{88848ED6-91F9-44A2-9040-65230C677494}" presName="space" presStyleCnt="0"/>
      <dgm:spPr/>
    </dgm:pt>
    <dgm:pt modelId="{B0AC1B95-F69C-4CE3-B872-0365A70EACD1}" type="pres">
      <dgm:prSet presAssocID="{894EE314-72BC-45D9-A7E7-651FE3FDFFA0}" presName="composite" presStyleCnt="0"/>
      <dgm:spPr/>
    </dgm:pt>
    <dgm:pt modelId="{BDDB5248-0C38-4333-AA1A-FC47CD97472D}" type="pres">
      <dgm:prSet presAssocID="{894EE314-72BC-45D9-A7E7-651FE3FDFFA0}" presName="parTx" presStyleLbl="alignNode1" presStyleIdx="2" presStyleCnt="3">
        <dgm:presLayoutVars>
          <dgm:chMax val="0"/>
          <dgm:chPref val="0"/>
          <dgm:bulletEnabled val="1"/>
        </dgm:presLayoutVars>
      </dgm:prSet>
      <dgm:spPr/>
    </dgm:pt>
    <dgm:pt modelId="{08D1330F-42EA-4902-8FD3-5996EC5E9C65}" type="pres">
      <dgm:prSet presAssocID="{894EE314-72BC-45D9-A7E7-651FE3FDFFA0}" presName="desTx" presStyleLbl="alignAccFollowNode1" presStyleIdx="2" presStyleCnt="3">
        <dgm:presLayoutVars>
          <dgm:bulletEnabled val="1"/>
        </dgm:presLayoutVars>
      </dgm:prSet>
      <dgm:spPr/>
    </dgm:pt>
  </dgm:ptLst>
  <dgm:cxnLst>
    <dgm:cxn modelId="{4E8F0C07-0A6B-4845-B5AC-71418A5E934A}" srcId="{7EB6B8A2-248B-4FF5-9925-2BBC7548AACC}" destId="{77B5EFC3-B423-4C36-A512-EF0D8FD615B5}" srcOrd="0" destOrd="0" parTransId="{6AAABABF-89CD-40E5-9FD9-76B57E42E604}" sibTransId="{B50CD269-E326-4683-9F89-5BC9BA7CE8D4}"/>
    <dgm:cxn modelId="{8FE4380F-5542-4284-BD1C-9FB2221FC54F}" srcId="{77B5EFC3-B423-4C36-A512-EF0D8FD615B5}" destId="{D5626E3D-A1B5-4ED2-934F-236D1BC79327}" srcOrd="0" destOrd="0" parTransId="{B6FE07D4-3123-4705-8288-E9FA8CB6F3B1}" sibTransId="{BCEE27DF-2DF9-4559-906B-39C3BFD87C86}"/>
    <dgm:cxn modelId="{3D683114-0FAC-469C-8A26-7034FCA67BF6}" type="presOf" srcId="{5BBAECDE-601B-4FD0-BB9B-7FEFE57EC7F5}" destId="{D37AA287-7F90-4159-9D1B-C3C799F84AE6}" srcOrd="0" destOrd="0" presId="urn:microsoft.com/office/officeart/2005/8/layout/hList1"/>
    <dgm:cxn modelId="{05741324-2AE8-42EA-A705-BA51879062AF}" srcId="{7EB6B8A2-248B-4FF5-9925-2BBC7548AACC}" destId="{894EE314-72BC-45D9-A7E7-651FE3FDFFA0}" srcOrd="2" destOrd="0" parTransId="{AC2B7F1C-6C24-4458-82E6-59C465FE3A8C}" sibTransId="{92F3DB44-9D44-4162-820F-554F5A4D4DA6}"/>
    <dgm:cxn modelId="{2127D92A-5CDA-4442-AA74-9FFB03E295A8}" srcId="{894EE314-72BC-45D9-A7E7-651FE3FDFFA0}" destId="{8FB65D03-C5FD-4285-81AC-BE089E7A4C02}" srcOrd="0" destOrd="0" parTransId="{608A35BA-E411-4AB1-8CB3-68DB39894CE7}" sibTransId="{914E1DAA-DD77-4809-B35A-4A21D60F6781}"/>
    <dgm:cxn modelId="{62BE212D-9C95-42A6-9667-755C5BBA5BB1}" type="presOf" srcId="{7EB6B8A2-248B-4FF5-9925-2BBC7548AACC}" destId="{5C28D49D-AB8D-4C9E-8219-F8A7260006FE}" srcOrd="0" destOrd="0" presId="urn:microsoft.com/office/officeart/2005/8/layout/hList1"/>
    <dgm:cxn modelId="{A97D7C34-F6AA-46CB-94B8-E3EA6955EDB2}" type="presOf" srcId="{894EE314-72BC-45D9-A7E7-651FE3FDFFA0}" destId="{BDDB5248-0C38-4333-AA1A-FC47CD97472D}" srcOrd="0" destOrd="0" presId="urn:microsoft.com/office/officeart/2005/8/layout/hList1"/>
    <dgm:cxn modelId="{B9443E6B-AD3E-462A-AF8B-E1888E42EC4F}" type="presOf" srcId="{8FB65D03-C5FD-4285-81AC-BE089E7A4C02}" destId="{08D1330F-42EA-4902-8FD3-5996EC5E9C65}" srcOrd="0" destOrd="0" presId="urn:microsoft.com/office/officeart/2005/8/layout/hList1"/>
    <dgm:cxn modelId="{A361026C-831A-4444-8D80-2C008C389569}" type="presOf" srcId="{77B5EFC3-B423-4C36-A512-EF0D8FD615B5}" destId="{48D6B591-07D9-4552-B41E-2DA537B6E3C0}" srcOrd="0" destOrd="0" presId="urn:microsoft.com/office/officeart/2005/8/layout/hList1"/>
    <dgm:cxn modelId="{0E2DDEBE-2450-49D1-82C9-30DD9184154E}" type="presOf" srcId="{BD4E3C50-A9D2-4B6A-B216-63184BD4131F}" destId="{0D415BC2-C04A-402C-90C5-E7CF9566E524}" srcOrd="0" destOrd="0" presId="urn:microsoft.com/office/officeart/2005/8/layout/hList1"/>
    <dgm:cxn modelId="{8F70BFCF-5F7C-4622-9D9F-3028407CB4A0}" srcId="{7EB6B8A2-248B-4FF5-9925-2BBC7548AACC}" destId="{BD4E3C50-A9D2-4B6A-B216-63184BD4131F}" srcOrd="1" destOrd="0" parTransId="{8EF4162C-B449-4B49-AF83-9E7AD560908B}" sibTransId="{88848ED6-91F9-44A2-9040-65230C677494}"/>
    <dgm:cxn modelId="{F89297D4-6EAF-4C7D-9F85-C5C2C7144C5B}" srcId="{BD4E3C50-A9D2-4B6A-B216-63184BD4131F}" destId="{5BBAECDE-601B-4FD0-BB9B-7FEFE57EC7F5}" srcOrd="0" destOrd="0" parTransId="{32FE2D30-81AB-48D7-896E-E9DC24D51C9F}" sibTransId="{B0AF8855-84DC-4626-A535-DDF015F5708B}"/>
    <dgm:cxn modelId="{FFC10FF1-DD58-4F20-B4C4-DC124256720C}" type="presOf" srcId="{D5626E3D-A1B5-4ED2-934F-236D1BC79327}" destId="{2BEB4C9E-6111-40F4-95C2-39BDEAD70E3D}" srcOrd="0" destOrd="0" presId="urn:microsoft.com/office/officeart/2005/8/layout/hList1"/>
    <dgm:cxn modelId="{E31AA718-1AAE-4B06-A722-34EC1EA0514E}" type="presParOf" srcId="{5C28D49D-AB8D-4C9E-8219-F8A7260006FE}" destId="{AFA10F8E-F4C5-48E5-91E3-A46B953331FE}" srcOrd="0" destOrd="0" presId="urn:microsoft.com/office/officeart/2005/8/layout/hList1"/>
    <dgm:cxn modelId="{A2D3256B-C8E8-4001-8CEA-16EF1AA8FE78}" type="presParOf" srcId="{AFA10F8E-F4C5-48E5-91E3-A46B953331FE}" destId="{48D6B591-07D9-4552-B41E-2DA537B6E3C0}" srcOrd="0" destOrd="0" presId="urn:microsoft.com/office/officeart/2005/8/layout/hList1"/>
    <dgm:cxn modelId="{4410A556-61C6-4D6F-8D8E-15AFE84A3491}" type="presParOf" srcId="{AFA10F8E-F4C5-48E5-91E3-A46B953331FE}" destId="{2BEB4C9E-6111-40F4-95C2-39BDEAD70E3D}" srcOrd="1" destOrd="0" presId="urn:microsoft.com/office/officeart/2005/8/layout/hList1"/>
    <dgm:cxn modelId="{87AC0800-9205-49DF-9E2C-0AF42F296B5E}" type="presParOf" srcId="{5C28D49D-AB8D-4C9E-8219-F8A7260006FE}" destId="{D73C25CD-3139-464F-8BA8-3E6ACD7471E7}" srcOrd="1" destOrd="0" presId="urn:microsoft.com/office/officeart/2005/8/layout/hList1"/>
    <dgm:cxn modelId="{677FC99B-76CF-4B89-B749-0DAD91F3EB18}" type="presParOf" srcId="{5C28D49D-AB8D-4C9E-8219-F8A7260006FE}" destId="{C8187528-88ED-44B5-AAEC-977C4ACD55A4}" srcOrd="2" destOrd="0" presId="urn:microsoft.com/office/officeart/2005/8/layout/hList1"/>
    <dgm:cxn modelId="{36EBD5D6-2218-452E-BD2A-AE33837C5EF6}" type="presParOf" srcId="{C8187528-88ED-44B5-AAEC-977C4ACD55A4}" destId="{0D415BC2-C04A-402C-90C5-E7CF9566E524}" srcOrd="0" destOrd="0" presId="urn:microsoft.com/office/officeart/2005/8/layout/hList1"/>
    <dgm:cxn modelId="{6EEA8431-5E22-4870-B11C-7EF049CD687F}" type="presParOf" srcId="{C8187528-88ED-44B5-AAEC-977C4ACD55A4}" destId="{D37AA287-7F90-4159-9D1B-C3C799F84AE6}" srcOrd="1" destOrd="0" presId="urn:microsoft.com/office/officeart/2005/8/layout/hList1"/>
    <dgm:cxn modelId="{CF66C8F6-40C1-4B7A-9C3B-C7A1944C04E3}" type="presParOf" srcId="{5C28D49D-AB8D-4C9E-8219-F8A7260006FE}" destId="{FB7C19C3-34A4-447F-926A-352F108A2090}" srcOrd="3" destOrd="0" presId="urn:microsoft.com/office/officeart/2005/8/layout/hList1"/>
    <dgm:cxn modelId="{B5E31AB7-56E4-4956-9324-455FE795A8ED}" type="presParOf" srcId="{5C28D49D-AB8D-4C9E-8219-F8A7260006FE}" destId="{B0AC1B95-F69C-4CE3-B872-0365A70EACD1}" srcOrd="4" destOrd="0" presId="urn:microsoft.com/office/officeart/2005/8/layout/hList1"/>
    <dgm:cxn modelId="{163E3422-9977-4678-AEBE-B85A3D2BE6A7}" type="presParOf" srcId="{B0AC1B95-F69C-4CE3-B872-0365A70EACD1}" destId="{BDDB5248-0C38-4333-AA1A-FC47CD97472D}" srcOrd="0" destOrd="0" presId="urn:microsoft.com/office/officeart/2005/8/layout/hList1"/>
    <dgm:cxn modelId="{1B810890-D3B0-435D-9144-AE35A4EBCB35}" type="presParOf" srcId="{B0AC1B95-F69C-4CE3-B872-0365A70EACD1}" destId="{08D1330F-42EA-4902-8FD3-5996EC5E9C6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B1F1AD-E4BC-49D0-B41D-01A3E0021744}"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A537FF89-D641-4783-88F1-E7844EC77E18}">
      <dgm:prSet/>
      <dgm:spPr/>
      <dgm:t>
        <a:bodyPr/>
        <a:lstStyle/>
        <a:p>
          <a:r>
            <a:rPr lang="en-US" dirty="0">
              <a:latin typeface="Times New Roman" panose="02020603050405020304" pitchFamily="18" charset="0"/>
              <a:cs typeface="Times New Roman" panose="02020603050405020304" pitchFamily="18" charset="0"/>
            </a:rPr>
            <a:t> new idea</a:t>
          </a:r>
          <a:endParaRPr lang="zh-CN" dirty="0">
            <a:latin typeface="Times New Roman" panose="02020603050405020304" pitchFamily="18" charset="0"/>
            <a:cs typeface="Times New Roman" panose="02020603050405020304" pitchFamily="18" charset="0"/>
          </a:endParaRPr>
        </a:p>
      </dgm:t>
    </dgm:pt>
    <dgm:pt modelId="{82066982-AF57-49D7-9D71-F31EC50C5F8C}" type="parTrans" cxnId="{C8DB2BE0-F249-421F-B8B5-029899F0DB16}">
      <dgm:prSet/>
      <dgm:spPr/>
      <dgm:t>
        <a:bodyPr/>
        <a:lstStyle/>
        <a:p>
          <a:endParaRPr lang="zh-CN" altLang="en-US"/>
        </a:p>
      </dgm:t>
    </dgm:pt>
    <dgm:pt modelId="{328FC770-CA00-43B9-B3F8-CAE923D7A85C}" type="sibTrans" cxnId="{C8DB2BE0-F249-421F-B8B5-029899F0DB16}">
      <dgm:prSet/>
      <dgm:spPr/>
      <dgm:t>
        <a:bodyPr/>
        <a:lstStyle/>
        <a:p>
          <a:endParaRPr lang="zh-CN" altLang="en-US"/>
        </a:p>
      </dgm:t>
    </dgm:pt>
    <dgm:pt modelId="{748D1F57-0CA4-41D4-ACF1-C8FE017AC71C}">
      <dgm:prSet/>
      <dgm:spPr/>
      <dgm:t>
        <a:bodyPr/>
        <a:lstStyle/>
        <a:p>
          <a:r>
            <a:rPr lang="en-US" dirty="0">
              <a:latin typeface="Times New Roman" panose="02020603050405020304" pitchFamily="18" charset="0"/>
              <a:cs typeface="Times New Roman" panose="02020603050405020304" pitchFamily="18" charset="0"/>
            </a:rPr>
            <a:t> new method</a:t>
          </a:r>
          <a:endParaRPr lang="zh-CN" dirty="0">
            <a:latin typeface="Times New Roman" panose="02020603050405020304" pitchFamily="18" charset="0"/>
            <a:cs typeface="Times New Roman" panose="02020603050405020304" pitchFamily="18" charset="0"/>
          </a:endParaRPr>
        </a:p>
      </dgm:t>
    </dgm:pt>
    <dgm:pt modelId="{6C48F4EE-FCB1-4D08-9805-419F3BC9A608}" type="parTrans" cxnId="{77946EB8-4A83-4E23-BFDB-9BEAE5B6161E}">
      <dgm:prSet/>
      <dgm:spPr/>
      <dgm:t>
        <a:bodyPr/>
        <a:lstStyle/>
        <a:p>
          <a:endParaRPr lang="zh-CN" altLang="en-US"/>
        </a:p>
      </dgm:t>
    </dgm:pt>
    <dgm:pt modelId="{626C9AD2-961F-48BA-BC88-187A968A0CFF}" type="sibTrans" cxnId="{77946EB8-4A83-4E23-BFDB-9BEAE5B6161E}">
      <dgm:prSet/>
      <dgm:spPr/>
      <dgm:t>
        <a:bodyPr/>
        <a:lstStyle/>
        <a:p>
          <a:endParaRPr lang="zh-CN" altLang="en-US"/>
        </a:p>
      </dgm:t>
    </dgm:pt>
    <dgm:pt modelId="{70CBD056-38F9-41C8-8B92-89F565185239}">
      <dgm:prSet/>
      <dgm:spPr/>
      <dgm:t>
        <a:bodyPr/>
        <a:lstStyle/>
        <a:p>
          <a:r>
            <a:rPr lang="en-US" dirty="0">
              <a:latin typeface="Times New Roman" panose="02020603050405020304" pitchFamily="18" charset="0"/>
              <a:cs typeface="Times New Roman" panose="02020603050405020304" pitchFamily="18" charset="0"/>
            </a:rPr>
            <a:t>new data</a:t>
          </a:r>
          <a:endParaRPr lang="zh-CN" dirty="0">
            <a:latin typeface="Times New Roman" panose="02020603050405020304" pitchFamily="18" charset="0"/>
            <a:cs typeface="Times New Roman" panose="02020603050405020304" pitchFamily="18" charset="0"/>
          </a:endParaRPr>
        </a:p>
      </dgm:t>
    </dgm:pt>
    <dgm:pt modelId="{472FD415-8904-41B3-84B6-8B4B552973AE}" type="parTrans" cxnId="{960EE47C-8076-4C7A-BDFD-B8A436F16E9C}">
      <dgm:prSet/>
      <dgm:spPr/>
      <dgm:t>
        <a:bodyPr/>
        <a:lstStyle/>
        <a:p>
          <a:endParaRPr lang="zh-CN" altLang="en-US"/>
        </a:p>
      </dgm:t>
    </dgm:pt>
    <dgm:pt modelId="{03AF0816-3580-4CD7-9A32-B275C8BF3998}" type="sibTrans" cxnId="{960EE47C-8076-4C7A-BDFD-B8A436F16E9C}">
      <dgm:prSet/>
      <dgm:spPr/>
      <dgm:t>
        <a:bodyPr/>
        <a:lstStyle/>
        <a:p>
          <a:endParaRPr lang="zh-CN" altLang="en-US"/>
        </a:p>
      </dgm:t>
    </dgm:pt>
    <dgm:pt modelId="{F780E83C-D5AE-4968-848D-F8DC8B3F825D}" type="pres">
      <dgm:prSet presAssocID="{D4B1F1AD-E4BC-49D0-B41D-01A3E0021744}" presName="composite" presStyleCnt="0">
        <dgm:presLayoutVars>
          <dgm:chMax val="5"/>
          <dgm:dir/>
          <dgm:animLvl val="ctr"/>
          <dgm:resizeHandles val="exact"/>
        </dgm:presLayoutVars>
      </dgm:prSet>
      <dgm:spPr/>
    </dgm:pt>
    <dgm:pt modelId="{1B731001-9C6D-4A8A-B3A2-59CE34C33C6F}" type="pres">
      <dgm:prSet presAssocID="{D4B1F1AD-E4BC-49D0-B41D-01A3E0021744}" presName="cycle" presStyleCnt="0"/>
      <dgm:spPr/>
    </dgm:pt>
    <dgm:pt modelId="{E207C89F-CA68-49BF-9745-162C04E2513F}" type="pres">
      <dgm:prSet presAssocID="{D4B1F1AD-E4BC-49D0-B41D-01A3E0021744}" presName="centerShape" presStyleCnt="0"/>
      <dgm:spPr/>
    </dgm:pt>
    <dgm:pt modelId="{9FE4C536-2649-4AC9-9346-4409162904F1}" type="pres">
      <dgm:prSet presAssocID="{D4B1F1AD-E4BC-49D0-B41D-01A3E0021744}" presName="connSite" presStyleLbl="node1" presStyleIdx="0" presStyleCnt="4"/>
      <dgm:spPr/>
    </dgm:pt>
    <dgm:pt modelId="{D852CCB3-5806-4AFB-99F1-5EE804575427}" type="pres">
      <dgm:prSet presAssocID="{D4B1F1AD-E4BC-49D0-B41D-01A3E0021744}" presName="visible" presStyleLbl="node1" presStyleIdx="0" presStyleCnt="4"/>
      <dgm:spPr/>
    </dgm:pt>
    <dgm:pt modelId="{12FBFC9D-D45D-417D-BA7F-7A81F4BA0205}" type="pres">
      <dgm:prSet presAssocID="{82066982-AF57-49D7-9D71-F31EC50C5F8C}" presName="Name25" presStyleLbl="parChTrans1D1" presStyleIdx="0" presStyleCnt="3"/>
      <dgm:spPr/>
    </dgm:pt>
    <dgm:pt modelId="{E70C6011-83A8-416D-91E4-8DC50B4FB46D}" type="pres">
      <dgm:prSet presAssocID="{A537FF89-D641-4783-88F1-E7844EC77E18}" presName="node" presStyleCnt="0"/>
      <dgm:spPr/>
    </dgm:pt>
    <dgm:pt modelId="{915E1F9D-CDF3-4712-85DD-3A4ABE5D76EA}" type="pres">
      <dgm:prSet presAssocID="{A537FF89-D641-4783-88F1-E7844EC77E18}" presName="parentNode" presStyleLbl="node1" presStyleIdx="1" presStyleCnt="4">
        <dgm:presLayoutVars>
          <dgm:chMax val="1"/>
          <dgm:bulletEnabled val="1"/>
        </dgm:presLayoutVars>
      </dgm:prSet>
      <dgm:spPr/>
    </dgm:pt>
    <dgm:pt modelId="{580B6C20-685B-412B-9775-8C507DE89948}" type="pres">
      <dgm:prSet presAssocID="{A537FF89-D641-4783-88F1-E7844EC77E18}" presName="childNode" presStyleLbl="revTx" presStyleIdx="0" presStyleCnt="0">
        <dgm:presLayoutVars>
          <dgm:bulletEnabled val="1"/>
        </dgm:presLayoutVars>
      </dgm:prSet>
      <dgm:spPr/>
    </dgm:pt>
    <dgm:pt modelId="{F0659A54-4809-42C2-AEC7-193DBDF2BE03}" type="pres">
      <dgm:prSet presAssocID="{6C48F4EE-FCB1-4D08-9805-419F3BC9A608}" presName="Name25" presStyleLbl="parChTrans1D1" presStyleIdx="1" presStyleCnt="3"/>
      <dgm:spPr/>
    </dgm:pt>
    <dgm:pt modelId="{E4DFA438-0CAE-4461-B7AA-6B3EDEAD0340}" type="pres">
      <dgm:prSet presAssocID="{748D1F57-0CA4-41D4-ACF1-C8FE017AC71C}" presName="node" presStyleCnt="0"/>
      <dgm:spPr/>
    </dgm:pt>
    <dgm:pt modelId="{21BC0B87-CCDE-4679-BEA7-B9B2CEAF76F4}" type="pres">
      <dgm:prSet presAssocID="{748D1F57-0CA4-41D4-ACF1-C8FE017AC71C}" presName="parentNode" presStyleLbl="node1" presStyleIdx="2" presStyleCnt="4">
        <dgm:presLayoutVars>
          <dgm:chMax val="1"/>
          <dgm:bulletEnabled val="1"/>
        </dgm:presLayoutVars>
      </dgm:prSet>
      <dgm:spPr/>
    </dgm:pt>
    <dgm:pt modelId="{92CCD928-AB88-49DD-9912-E771196722F1}" type="pres">
      <dgm:prSet presAssocID="{748D1F57-0CA4-41D4-ACF1-C8FE017AC71C}" presName="childNode" presStyleLbl="revTx" presStyleIdx="0" presStyleCnt="0">
        <dgm:presLayoutVars>
          <dgm:bulletEnabled val="1"/>
        </dgm:presLayoutVars>
      </dgm:prSet>
      <dgm:spPr/>
    </dgm:pt>
    <dgm:pt modelId="{1CB30C86-657B-48AF-B792-CE544481CFAB}" type="pres">
      <dgm:prSet presAssocID="{472FD415-8904-41B3-84B6-8B4B552973AE}" presName="Name25" presStyleLbl="parChTrans1D1" presStyleIdx="2" presStyleCnt="3"/>
      <dgm:spPr/>
    </dgm:pt>
    <dgm:pt modelId="{0A7223DF-F894-4E56-9C97-E7EA87E88B9F}" type="pres">
      <dgm:prSet presAssocID="{70CBD056-38F9-41C8-8B92-89F565185239}" presName="node" presStyleCnt="0"/>
      <dgm:spPr/>
    </dgm:pt>
    <dgm:pt modelId="{3605985E-DBEE-44BD-864C-06A2479041BB}" type="pres">
      <dgm:prSet presAssocID="{70CBD056-38F9-41C8-8B92-89F565185239}" presName="parentNode" presStyleLbl="node1" presStyleIdx="3" presStyleCnt="4">
        <dgm:presLayoutVars>
          <dgm:chMax val="1"/>
          <dgm:bulletEnabled val="1"/>
        </dgm:presLayoutVars>
      </dgm:prSet>
      <dgm:spPr/>
    </dgm:pt>
    <dgm:pt modelId="{64B73A0C-06F1-4202-B288-7B6B4C4A89C4}" type="pres">
      <dgm:prSet presAssocID="{70CBD056-38F9-41C8-8B92-89F565185239}" presName="childNode" presStyleLbl="revTx" presStyleIdx="0" presStyleCnt="0">
        <dgm:presLayoutVars>
          <dgm:bulletEnabled val="1"/>
        </dgm:presLayoutVars>
      </dgm:prSet>
      <dgm:spPr/>
    </dgm:pt>
  </dgm:ptLst>
  <dgm:cxnLst>
    <dgm:cxn modelId="{BD7D9302-785A-4748-8EB0-EE86F4169849}" type="presOf" srcId="{D4B1F1AD-E4BC-49D0-B41D-01A3E0021744}" destId="{F780E83C-D5AE-4968-848D-F8DC8B3F825D}" srcOrd="0" destOrd="0" presId="urn:microsoft.com/office/officeart/2005/8/layout/radial2"/>
    <dgm:cxn modelId="{0199083B-6237-45FD-BD33-6C8B95A67FE5}" type="presOf" srcId="{748D1F57-0CA4-41D4-ACF1-C8FE017AC71C}" destId="{21BC0B87-CCDE-4679-BEA7-B9B2CEAF76F4}" srcOrd="0" destOrd="0" presId="urn:microsoft.com/office/officeart/2005/8/layout/radial2"/>
    <dgm:cxn modelId="{960EE47C-8076-4C7A-BDFD-B8A436F16E9C}" srcId="{D4B1F1AD-E4BC-49D0-B41D-01A3E0021744}" destId="{70CBD056-38F9-41C8-8B92-89F565185239}" srcOrd="2" destOrd="0" parTransId="{472FD415-8904-41B3-84B6-8B4B552973AE}" sibTransId="{03AF0816-3580-4CD7-9A32-B275C8BF3998}"/>
    <dgm:cxn modelId="{A21BFA84-9A47-4FF3-BD5E-E56607730EBD}" type="presOf" srcId="{70CBD056-38F9-41C8-8B92-89F565185239}" destId="{3605985E-DBEE-44BD-864C-06A2479041BB}" srcOrd="0" destOrd="0" presId="urn:microsoft.com/office/officeart/2005/8/layout/radial2"/>
    <dgm:cxn modelId="{7EAEB395-A88B-4B02-83B1-334D5B7D02EE}" type="presOf" srcId="{6C48F4EE-FCB1-4D08-9805-419F3BC9A608}" destId="{F0659A54-4809-42C2-AEC7-193DBDF2BE03}" srcOrd="0" destOrd="0" presId="urn:microsoft.com/office/officeart/2005/8/layout/radial2"/>
    <dgm:cxn modelId="{77946EB8-4A83-4E23-BFDB-9BEAE5B6161E}" srcId="{D4B1F1AD-E4BC-49D0-B41D-01A3E0021744}" destId="{748D1F57-0CA4-41D4-ACF1-C8FE017AC71C}" srcOrd="1" destOrd="0" parTransId="{6C48F4EE-FCB1-4D08-9805-419F3BC9A608}" sibTransId="{626C9AD2-961F-48BA-BC88-187A968A0CFF}"/>
    <dgm:cxn modelId="{E7CB85B9-84E2-45DB-9AF3-68351C85B460}" type="presOf" srcId="{A537FF89-D641-4783-88F1-E7844EC77E18}" destId="{915E1F9D-CDF3-4712-85DD-3A4ABE5D76EA}" srcOrd="0" destOrd="0" presId="urn:microsoft.com/office/officeart/2005/8/layout/radial2"/>
    <dgm:cxn modelId="{64FA2DDE-DEAD-4BDB-9443-0876295304BF}" type="presOf" srcId="{82066982-AF57-49D7-9D71-F31EC50C5F8C}" destId="{12FBFC9D-D45D-417D-BA7F-7A81F4BA0205}" srcOrd="0" destOrd="0" presId="urn:microsoft.com/office/officeart/2005/8/layout/radial2"/>
    <dgm:cxn modelId="{C8DB2BE0-F249-421F-B8B5-029899F0DB16}" srcId="{D4B1F1AD-E4BC-49D0-B41D-01A3E0021744}" destId="{A537FF89-D641-4783-88F1-E7844EC77E18}" srcOrd="0" destOrd="0" parTransId="{82066982-AF57-49D7-9D71-F31EC50C5F8C}" sibTransId="{328FC770-CA00-43B9-B3F8-CAE923D7A85C}"/>
    <dgm:cxn modelId="{49993CEE-3873-44C3-AAAA-67E8B59FEA6F}" type="presOf" srcId="{472FD415-8904-41B3-84B6-8B4B552973AE}" destId="{1CB30C86-657B-48AF-B792-CE544481CFAB}" srcOrd="0" destOrd="0" presId="urn:microsoft.com/office/officeart/2005/8/layout/radial2"/>
    <dgm:cxn modelId="{1AFABC15-A476-4E27-9CE8-0F1687E58034}" type="presParOf" srcId="{F780E83C-D5AE-4968-848D-F8DC8B3F825D}" destId="{1B731001-9C6D-4A8A-B3A2-59CE34C33C6F}" srcOrd="0" destOrd="0" presId="urn:microsoft.com/office/officeart/2005/8/layout/radial2"/>
    <dgm:cxn modelId="{5CB984D1-3CD8-4FF5-B5FF-3FAC64367D7F}" type="presParOf" srcId="{1B731001-9C6D-4A8A-B3A2-59CE34C33C6F}" destId="{E207C89F-CA68-49BF-9745-162C04E2513F}" srcOrd="0" destOrd="0" presId="urn:microsoft.com/office/officeart/2005/8/layout/radial2"/>
    <dgm:cxn modelId="{55E9C09F-9620-42DD-867D-C5B98EFBF77B}" type="presParOf" srcId="{E207C89F-CA68-49BF-9745-162C04E2513F}" destId="{9FE4C536-2649-4AC9-9346-4409162904F1}" srcOrd="0" destOrd="0" presId="urn:microsoft.com/office/officeart/2005/8/layout/radial2"/>
    <dgm:cxn modelId="{FCC1C80A-6621-42FB-8326-2B9BB84914AE}" type="presParOf" srcId="{E207C89F-CA68-49BF-9745-162C04E2513F}" destId="{D852CCB3-5806-4AFB-99F1-5EE804575427}" srcOrd="1" destOrd="0" presId="urn:microsoft.com/office/officeart/2005/8/layout/radial2"/>
    <dgm:cxn modelId="{F8B648D0-8D1B-4F1E-A13F-B033435CB6D8}" type="presParOf" srcId="{1B731001-9C6D-4A8A-B3A2-59CE34C33C6F}" destId="{12FBFC9D-D45D-417D-BA7F-7A81F4BA0205}" srcOrd="1" destOrd="0" presId="urn:microsoft.com/office/officeart/2005/8/layout/radial2"/>
    <dgm:cxn modelId="{0AD266E3-922A-42EF-87F5-A428378847BB}" type="presParOf" srcId="{1B731001-9C6D-4A8A-B3A2-59CE34C33C6F}" destId="{E70C6011-83A8-416D-91E4-8DC50B4FB46D}" srcOrd="2" destOrd="0" presId="urn:microsoft.com/office/officeart/2005/8/layout/radial2"/>
    <dgm:cxn modelId="{922D0916-7547-4A15-963F-B031000045F4}" type="presParOf" srcId="{E70C6011-83A8-416D-91E4-8DC50B4FB46D}" destId="{915E1F9D-CDF3-4712-85DD-3A4ABE5D76EA}" srcOrd="0" destOrd="0" presId="urn:microsoft.com/office/officeart/2005/8/layout/radial2"/>
    <dgm:cxn modelId="{7F3B4013-655E-4FEF-8F11-8307A3C2625C}" type="presParOf" srcId="{E70C6011-83A8-416D-91E4-8DC50B4FB46D}" destId="{580B6C20-685B-412B-9775-8C507DE89948}" srcOrd="1" destOrd="0" presId="urn:microsoft.com/office/officeart/2005/8/layout/radial2"/>
    <dgm:cxn modelId="{8A8F1101-FAE7-4A8D-A4C3-300913324F40}" type="presParOf" srcId="{1B731001-9C6D-4A8A-B3A2-59CE34C33C6F}" destId="{F0659A54-4809-42C2-AEC7-193DBDF2BE03}" srcOrd="3" destOrd="0" presId="urn:microsoft.com/office/officeart/2005/8/layout/radial2"/>
    <dgm:cxn modelId="{77745398-7661-4D5A-BB18-A52D03B9E382}" type="presParOf" srcId="{1B731001-9C6D-4A8A-B3A2-59CE34C33C6F}" destId="{E4DFA438-0CAE-4461-B7AA-6B3EDEAD0340}" srcOrd="4" destOrd="0" presId="urn:microsoft.com/office/officeart/2005/8/layout/radial2"/>
    <dgm:cxn modelId="{7E585907-7080-4DF5-AEC0-D0BF00AB63AB}" type="presParOf" srcId="{E4DFA438-0CAE-4461-B7AA-6B3EDEAD0340}" destId="{21BC0B87-CCDE-4679-BEA7-B9B2CEAF76F4}" srcOrd="0" destOrd="0" presId="urn:microsoft.com/office/officeart/2005/8/layout/radial2"/>
    <dgm:cxn modelId="{02C02026-20C6-4794-8672-6B2CCC06ADA7}" type="presParOf" srcId="{E4DFA438-0CAE-4461-B7AA-6B3EDEAD0340}" destId="{92CCD928-AB88-49DD-9912-E771196722F1}" srcOrd="1" destOrd="0" presId="urn:microsoft.com/office/officeart/2005/8/layout/radial2"/>
    <dgm:cxn modelId="{DCD59E4E-CD49-4E3A-93B8-AAF2C6561FB4}" type="presParOf" srcId="{1B731001-9C6D-4A8A-B3A2-59CE34C33C6F}" destId="{1CB30C86-657B-48AF-B792-CE544481CFAB}" srcOrd="5" destOrd="0" presId="urn:microsoft.com/office/officeart/2005/8/layout/radial2"/>
    <dgm:cxn modelId="{62737976-E9E2-4247-B4A2-49303F2180B7}" type="presParOf" srcId="{1B731001-9C6D-4A8A-B3A2-59CE34C33C6F}" destId="{0A7223DF-F894-4E56-9C97-E7EA87E88B9F}" srcOrd="6" destOrd="0" presId="urn:microsoft.com/office/officeart/2005/8/layout/radial2"/>
    <dgm:cxn modelId="{636DEE8E-61CB-44EC-B6EB-F90BB26E87AF}" type="presParOf" srcId="{0A7223DF-F894-4E56-9C97-E7EA87E88B9F}" destId="{3605985E-DBEE-44BD-864C-06A2479041BB}" srcOrd="0" destOrd="0" presId="urn:microsoft.com/office/officeart/2005/8/layout/radial2"/>
    <dgm:cxn modelId="{B2D2698C-DDF5-43DB-BBA5-A3E78DFD73E5}" type="presParOf" srcId="{0A7223DF-F894-4E56-9C97-E7EA87E88B9F}" destId="{64B73A0C-06F1-4202-B288-7B6B4C4A89C4}"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CA2CA5-A53D-4F04-B69B-C4B4312867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DFE763D-8E4F-4E4A-9A64-3A61ACC4AD9A}">
      <dgm:prSet custT="1"/>
      <dgm:spPr/>
      <dgm:t>
        <a:bodyPr/>
        <a:lstStyle/>
        <a:p>
          <a:r>
            <a:rPr lang="en-US" sz="1800" dirty="0">
              <a:latin typeface="Times New Roman" panose="02020603050405020304" pitchFamily="18" charset="0"/>
              <a:cs typeface="Times New Roman" panose="02020603050405020304" pitchFamily="18" charset="0"/>
            </a:rPr>
            <a:t>1 replication with institutional difference</a:t>
          </a:r>
          <a:endParaRPr lang="zh-CN" sz="1800" dirty="0">
            <a:latin typeface="Times New Roman" panose="02020603050405020304" pitchFamily="18" charset="0"/>
            <a:cs typeface="Times New Roman" panose="02020603050405020304" pitchFamily="18" charset="0"/>
          </a:endParaRPr>
        </a:p>
      </dgm:t>
    </dgm:pt>
    <dgm:pt modelId="{C250CA0D-91BC-4C48-BAFA-7DCBE8A6000C}" type="parTrans" cxnId="{7B03AF99-C962-4F19-85AD-6EC7FC9F1265}">
      <dgm:prSet/>
      <dgm:spPr/>
      <dgm:t>
        <a:bodyPr/>
        <a:lstStyle/>
        <a:p>
          <a:endParaRPr lang="zh-CN" altLang="en-US"/>
        </a:p>
      </dgm:t>
    </dgm:pt>
    <dgm:pt modelId="{8BF8F419-057D-4600-981F-4E69B5C7E65E}" type="sibTrans" cxnId="{7B03AF99-C962-4F19-85AD-6EC7FC9F1265}">
      <dgm:prSet/>
      <dgm:spPr/>
      <dgm:t>
        <a:bodyPr/>
        <a:lstStyle/>
        <a:p>
          <a:endParaRPr lang="zh-CN" altLang="en-US"/>
        </a:p>
      </dgm:t>
    </dgm:pt>
    <dgm:pt modelId="{154E9143-9993-4270-83F7-7530275C9C31}">
      <dgm:prSet custT="1"/>
      <dgm:spPr/>
      <dgm:t>
        <a:bodyPr/>
        <a:lstStyle/>
        <a:p>
          <a:r>
            <a:rPr lang="en-US" sz="1800" dirty="0">
              <a:latin typeface="Times New Roman" panose="02020603050405020304" pitchFamily="18" charset="0"/>
              <a:cs typeface="Times New Roman" panose="02020603050405020304" pitchFamily="18" charset="0"/>
            </a:rPr>
            <a:t>2 hot/new topic</a:t>
          </a:r>
          <a:endParaRPr lang="zh-CN" sz="1800" dirty="0">
            <a:latin typeface="Times New Roman" panose="02020603050405020304" pitchFamily="18" charset="0"/>
            <a:cs typeface="Times New Roman" panose="02020603050405020304" pitchFamily="18" charset="0"/>
          </a:endParaRPr>
        </a:p>
      </dgm:t>
    </dgm:pt>
    <dgm:pt modelId="{C89EABF4-FAA5-4F12-A76E-11752361DE05}" type="parTrans" cxnId="{59F11207-99D8-4EC6-8995-2D30388F4287}">
      <dgm:prSet/>
      <dgm:spPr/>
      <dgm:t>
        <a:bodyPr/>
        <a:lstStyle/>
        <a:p>
          <a:endParaRPr lang="zh-CN" altLang="en-US"/>
        </a:p>
      </dgm:t>
    </dgm:pt>
    <dgm:pt modelId="{2EF1FD2C-E6EE-4FA1-9BDA-4EDF9E5FE361}" type="sibTrans" cxnId="{59F11207-99D8-4EC6-8995-2D30388F4287}">
      <dgm:prSet/>
      <dgm:spPr/>
      <dgm:t>
        <a:bodyPr/>
        <a:lstStyle/>
        <a:p>
          <a:endParaRPr lang="zh-CN" altLang="en-US"/>
        </a:p>
      </dgm:t>
    </dgm:pt>
    <dgm:pt modelId="{724E35C2-3992-444B-8C35-1E3E69676101}">
      <dgm:prSet custT="1"/>
      <dgm:spPr/>
      <dgm:t>
        <a:bodyPr/>
        <a:lstStyle/>
        <a:p>
          <a:r>
            <a:rPr lang="en-US" sz="1800" dirty="0">
              <a:latin typeface="Times New Roman" panose="02020603050405020304" pitchFamily="18" charset="0"/>
              <a:cs typeface="Times New Roman" panose="02020603050405020304" pitchFamily="18" charset="0"/>
            </a:rPr>
            <a:t>3 cross-over studies</a:t>
          </a:r>
          <a:endParaRPr lang="zh-CN" sz="1800" dirty="0">
            <a:latin typeface="Times New Roman" panose="02020603050405020304" pitchFamily="18" charset="0"/>
            <a:cs typeface="Times New Roman" panose="02020603050405020304" pitchFamily="18" charset="0"/>
          </a:endParaRPr>
        </a:p>
      </dgm:t>
    </dgm:pt>
    <dgm:pt modelId="{46C5F4E6-CB82-4FE2-BD56-1C9B8AC60C4C}" type="parTrans" cxnId="{E6AE31FE-82E6-4293-9047-BC749657E1D7}">
      <dgm:prSet/>
      <dgm:spPr/>
      <dgm:t>
        <a:bodyPr/>
        <a:lstStyle/>
        <a:p>
          <a:endParaRPr lang="zh-CN" altLang="en-US"/>
        </a:p>
      </dgm:t>
    </dgm:pt>
    <dgm:pt modelId="{7669BBC1-AA4A-44A7-8A8C-36D86AB3BCBB}" type="sibTrans" cxnId="{E6AE31FE-82E6-4293-9047-BC749657E1D7}">
      <dgm:prSet/>
      <dgm:spPr/>
      <dgm:t>
        <a:bodyPr/>
        <a:lstStyle/>
        <a:p>
          <a:endParaRPr lang="zh-CN" altLang="en-US"/>
        </a:p>
      </dgm:t>
    </dgm:pt>
    <dgm:pt modelId="{B504E15A-3FE5-4A01-B75F-B51E867DF5A1}" type="pres">
      <dgm:prSet presAssocID="{15CA2CA5-A53D-4F04-B69B-C4B4312867DA}" presName="linear" presStyleCnt="0">
        <dgm:presLayoutVars>
          <dgm:animLvl val="lvl"/>
          <dgm:resizeHandles val="exact"/>
        </dgm:presLayoutVars>
      </dgm:prSet>
      <dgm:spPr/>
    </dgm:pt>
    <dgm:pt modelId="{CECE65C0-C9CA-4BDB-BF95-B11EA7B99540}" type="pres">
      <dgm:prSet presAssocID="{ADFE763D-8E4F-4E4A-9A64-3A61ACC4AD9A}" presName="parentText" presStyleLbl="node1" presStyleIdx="0" presStyleCnt="3">
        <dgm:presLayoutVars>
          <dgm:chMax val="0"/>
          <dgm:bulletEnabled val="1"/>
        </dgm:presLayoutVars>
      </dgm:prSet>
      <dgm:spPr/>
    </dgm:pt>
    <dgm:pt modelId="{47D2DC8C-0BC6-4D69-AAEA-C377EDA1718B}" type="pres">
      <dgm:prSet presAssocID="{8BF8F419-057D-4600-981F-4E69B5C7E65E}" presName="spacer" presStyleCnt="0"/>
      <dgm:spPr/>
    </dgm:pt>
    <dgm:pt modelId="{21DE0FB8-EDBF-4665-9336-4B7B764CD709}" type="pres">
      <dgm:prSet presAssocID="{154E9143-9993-4270-83F7-7530275C9C31}" presName="parentText" presStyleLbl="node1" presStyleIdx="1" presStyleCnt="3">
        <dgm:presLayoutVars>
          <dgm:chMax val="0"/>
          <dgm:bulletEnabled val="1"/>
        </dgm:presLayoutVars>
      </dgm:prSet>
      <dgm:spPr/>
    </dgm:pt>
    <dgm:pt modelId="{9D610FA5-1D4A-4B8F-BDB6-C02A6E03C5E5}" type="pres">
      <dgm:prSet presAssocID="{2EF1FD2C-E6EE-4FA1-9BDA-4EDF9E5FE361}" presName="spacer" presStyleCnt="0"/>
      <dgm:spPr/>
    </dgm:pt>
    <dgm:pt modelId="{6FE1D229-9493-41DE-B21D-963234EBC7FE}" type="pres">
      <dgm:prSet presAssocID="{724E35C2-3992-444B-8C35-1E3E69676101}" presName="parentText" presStyleLbl="node1" presStyleIdx="2" presStyleCnt="3">
        <dgm:presLayoutVars>
          <dgm:chMax val="0"/>
          <dgm:bulletEnabled val="1"/>
        </dgm:presLayoutVars>
      </dgm:prSet>
      <dgm:spPr/>
    </dgm:pt>
  </dgm:ptLst>
  <dgm:cxnLst>
    <dgm:cxn modelId="{59F11207-99D8-4EC6-8995-2D30388F4287}" srcId="{15CA2CA5-A53D-4F04-B69B-C4B4312867DA}" destId="{154E9143-9993-4270-83F7-7530275C9C31}" srcOrd="1" destOrd="0" parTransId="{C89EABF4-FAA5-4F12-A76E-11752361DE05}" sibTransId="{2EF1FD2C-E6EE-4FA1-9BDA-4EDF9E5FE361}"/>
    <dgm:cxn modelId="{7E276E21-34CA-4CF8-8565-677635F21F51}" type="presOf" srcId="{154E9143-9993-4270-83F7-7530275C9C31}" destId="{21DE0FB8-EDBF-4665-9336-4B7B764CD709}" srcOrd="0" destOrd="0" presId="urn:microsoft.com/office/officeart/2005/8/layout/vList2"/>
    <dgm:cxn modelId="{F0165D67-B4DC-483C-9C93-015AEEE3C52F}" type="presOf" srcId="{ADFE763D-8E4F-4E4A-9A64-3A61ACC4AD9A}" destId="{CECE65C0-C9CA-4BDB-BF95-B11EA7B99540}" srcOrd="0" destOrd="0" presId="urn:microsoft.com/office/officeart/2005/8/layout/vList2"/>
    <dgm:cxn modelId="{8573B981-32E9-4174-89C6-A6A42CD20BB9}" type="presOf" srcId="{15CA2CA5-A53D-4F04-B69B-C4B4312867DA}" destId="{B504E15A-3FE5-4A01-B75F-B51E867DF5A1}" srcOrd="0" destOrd="0" presId="urn:microsoft.com/office/officeart/2005/8/layout/vList2"/>
    <dgm:cxn modelId="{7B03AF99-C962-4F19-85AD-6EC7FC9F1265}" srcId="{15CA2CA5-A53D-4F04-B69B-C4B4312867DA}" destId="{ADFE763D-8E4F-4E4A-9A64-3A61ACC4AD9A}" srcOrd="0" destOrd="0" parTransId="{C250CA0D-91BC-4C48-BAFA-7DCBE8A6000C}" sibTransId="{8BF8F419-057D-4600-981F-4E69B5C7E65E}"/>
    <dgm:cxn modelId="{B57DF5D3-520B-4F7C-94B8-3E7DC80C79FD}" type="presOf" srcId="{724E35C2-3992-444B-8C35-1E3E69676101}" destId="{6FE1D229-9493-41DE-B21D-963234EBC7FE}" srcOrd="0" destOrd="0" presId="urn:microsoft.com/office/officeart/2005/8/layout/vList2"/>
    <dgm:cxn modelId="{E6AE31FE-82E6-4293-9047-BC749657E1D7}" srcId="{15CA2CA5-A53D-4F04-B69B-C4B4312867DA}" destId="{724E35C2-3992-444B-8C35-1E3E69676101}" srcOrd="2" destOrd="0" parTransId="{46C5F4E6-CB82-4FE2-BD56-1C9B8AC60C4C}" sibTransId="{7669BBC1-AA4A-44A7-8A8C-36D86AB3BCBB}"/>
    <dgm:cxn modelId="{E67479B9-B0D7-480B-853F-40B67AC8D18F}" type="presParOf" srcId="{B504E15A-3FE5-4A01-B75F-B51E867DF5A1}" destId="{CECE65C0-C9CA-4BDB-BF95-B11EA7B99540}" srcOrd="0" destOrd="0" presId="urn:microsoft.com/office/officeart/2005/8/layout/vList2"/>
    <dgm:cxn modelId="{56281FF1-141F-48F8-8F23-0946D7BDE913}" type="presParOf" srcId="{B504E15A-3FE5-4A01-B75F-B51E867DF5A1}" destId="{47D2DC8C-0BC6-4D69-AAEA-C377EDA1718B}" srcOrd="1" destOrd="0" presId="urn:microsoft.com/office/officeart/2005/8/layout/vList2"/>
    <dgm:cxn modelId="{73B13339-6D72-48FE-B917-9FD5CCB202FF}" type="presParOf" srcId="{B504E15A-3FE5-4A01-B75F-B51E867DF5A1}" destId="{21DE0FB8-EDBF-4665-9336-4B7B764CD709}" srcOrd="2" destOrd="0" presId="urn:microsoft.com/office/officeart/2005/8/layout/vList2"/>
    <dgm:cxn modelId="{C4D6D909-1E26-483E-9ADB-77442AA9DBA7}" type="presParOf" srcId="{B504E15A-3FE5-4A01-B75F-B51E867DF5A1}" destId="{9D610FA5-1D4A-4B8F-BDB6-C02A6E03C5E5}" srcOrd="3" destOrd="0" presId="urn:microsoft.com/office/officeart/2005/8/layout/vList2"/>
    <dgm:cxn modelId="{9EB834BE-BF89-400F-BD5A-E8EBC35CE859}" type="presParOf" srcId="{B504E15A-3FE5-4A01-B75F-B51E867DF5A1}" destId="{6FE1D229-9493-41DE-B21D-963234EBC7FE}"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407F89-9B11-4AC4-9800-3FDAFAFFC45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82AFC9A8-B3AC-469B-953D-67A419C21793}">
      <dgm:prSet/>
      <dgm:spPr/>
      <dgm:t>
        <a:bodyPr/>
        <a:lstStyle/>
        <a:p>
          <a:r>
            <a:rPr lang="en-US" dirty="0">
              <a:latin typeface="Times New Roman" panose="02020603050405020304" pitchFamily="18" charset="0"/>
              <a:cs typeface="Times New Roman" panose="02020603050405020304" pitchFamily="18" charset="0"/>
            </a:rPr>
            <a:t> Why?</a:t>
          </a:r>
          <a:endParaRPr lang="zh-CN" dirty="0">
            <a:latin typeface="Times New Roman" panose="02020603050405020304" pitchFamily="18" charset="0"/>
            <a:cs typeface="Times New Roman" panose="02020603050405020304" pitchFamily="18" charset="0"/>
          </a:endParaRPr>
        </a:p>
      </dgm:t>
    </dgm:pt>
    <dgm:pt modelId="{F05D5513-F2B8-45EB-A937-8050E48536D4}" type="parTrans" cxnId="{90F431FF-5989-4774-80C5-1E78F01FEB6A}">
      <dgm:prSet/>
      <dgm:spPr/>
      <dgm:t>
        <a:bodyPr/>
        <a:lstStyle/>
        <a:p>
          <a:endParaRPr lang="zh-CN" altLang="en-US"/>
        </a:p>
      </dgm:t>
    </dgm:pt>
    <dgm:pt modelId="{64B28652-36B3-4E08-BD58-2853366D5D84}" type="sibTrans" cxnId="{90F431FF-5989-4774-80C5-1E78F01FEB6A}">
      <dgm:prSet/>
      <dgm:spPr/>
      <dgm:t>
        <a:bodyPr/>
        <a:lstStyle/>
        <a:p>
          <a:endParaRPr lang="zh-CN" altLang="en-US"/>
        </a:p>
      </dgm:t>
    </dgm:pt>
    <dgm:pt modelId="{88A5C2AC-E893-4AFC-9E88-F53179373BC0}">
      <dgm:prSet/>
      <dgm:spPr/>
      <dgm:t>
        <a:bodyPr/>
        <a:lstStyle/>
        <a:p>
          <a:r>
            <a:rPr lang="en-US" dirty="0">
              <a:latin typeface="Times New Roman" panose="02020603050405020304" pitchFamily="18" charset="0"/>
              <a:cs typeface="Times New Roman" panose="02020603050405020304" pitchFamily="18" charset="0"/>
            </a:rPr>
            <a:t> Contribution? </a:t>
          </a:r>
          <a:endParaRPr lang="zh-CN" dirty="0">
            <a:latin typeface="Times New Roman" panose="02020603050405020304" pitchFamily="18" charset="0"/>
            <a:cs typeface="Times New Roman" panose="02020603050405020304" pitchFamily="18" charset="0"/>
          </a:endParaRPr>
        </a:p>
      </dgm:t>
    </dgm:pt>
    <dgm:pt modelId="{4C70B054-6358-46A6-AB46-E2D38DC633D0}" type="parTrans" cxnId="{BE07AC20-BB0C-4110-B157-BB54C0FA0FBF}">
      <dgm:prSet/>
      <dgm:spPr/>
      <dgm:t>
        <a:bodyPr/>
        <a:lstStyle/>
        <a:p>
          <a:endParaRPr lang="zh-CN" altLang="en-US"/>
        </a:p>
      </dgm:t>
    </dgm:pt>
    <dgm:pt modelId="{D8270845-1065-4C97-A325-EEC723128225}" type="sibTrans" cxnId="{BE07AC20-BB0C-4110-B157-BB54C0FA0FBF}">
      <dgm:prSet/>
      <dgm:spPr/>
      <dgm:t>
        <a:bodyPr/>
        <a:lstStyle/>
        <a:p>
          <a:endParaRPr lang="zh-CN" altLang="en-US"/>
        </a:p>
      </dgm:t>
    </dgm:pt>
    <dgm:pt modelId="{099D2736-CA2D-4669-B6A1-212169B5DA6B}">
      <dgm:prSet/>
      <dgm:spPr/>
      <dgm:t>
        <a:bodyPr/>
        <a:lstStyle/>
        <a:p>
          <a:r>
            <a:rPr lang="en-US" altLang="zh-CN" dirty="0">
              <a:latin typeface="Times New Roman" panose="02020603050405020304" pitchFamily="18" charset="0"/>
              <a:cs typeface="Times New Roman" panose="02020603050405020304" pitchFamily="18" charset="0"/>
            </a:rPr>
            <a:t>Academic Importance</a:t>
          </a:r>
          <a:endParaRPr lang="zh-CN" altLang="en-US" dirty="0">
            <a:latin typeface="Times New Roman" panose="02020603050405020304" pitchFamily="18" charset="0"/>
            <a:cs typeface="Times New Roman" panose="02020603050405020304" pitchFamily="18" charset="0"/>
          </a:endParaRPr>
        </a:p>
      </dgm:t>
    </dgm:pt>
    <dgm:pt modelId="{DC2F153A-C031-4B58-8AA0-F3461E3280CB}" type="parTrans" cxnId="{A8DA562A-AC0C-4124-A655-78FAB619D781}">
      <dgm:prSet/>
      <dgm:spPr/>
      <dgm:t>
        <a:bodyPr/>
        <a:lstStyle/>
        <a:p>
          <a:endParaRPr lang="zh-CN" altLang="en-US"/>
        </a:p>
      </dgm:t>
    </dgm:pt>
    <dgm:pt modelId="{DDCFCE0E-D55C-46D8-8E16-597453C8F8E4}" type="sibTrans" cxnId="{A8DA562A-AC0C-4124-A655-78FAB619D781}">
      <dgm:prSet/>
      <dgm:spPr/>
      <dgm:t>
        <a:bodyPr/>
        <a:lstStyle/>
        <a:p>
          <a:endParaRPr lang="zh-CN" altLang="en-US"/>
        </a:p>
      </dgm:t>
    </dgm:pt>
    <dgm:pt modelId="{86AF6808-3A13-43E6-8E6E-3DC59C6E9C6E}">
      <dgm:prSet/>
      <dgm:spPr/>
      <dgm:t>
        <a:bodyPr/>
        <a:lstStyle/>
        <a:p>
          <a:endParaRPr lang="zh-CN" altLang="en-US" dirty="0">
            <a:latin typeface="Times New Roman" panose="02020603050405020304" pitchFamily="18" charset="0"/>
            <a:cs typeface="Times New Roman" panose="02020603050405020304" pitchFamily="18" charset="0"/>
          </a:endParaRPr>
        </a:p>
      </dgm:t>
    </dgm:pt>
    <dgm:pt modelId="{C5672F82-DD1A-4288-B2D3-6F2FD6B2E316}" type="parTrans" cxnId="{B9180719-9C1D-47FD-B4D6-A659FBC49B77}">
      <dgm:prSet/>
      <dgm:spPr/>
      <dgm:t>
        <a:bodyPr/>
        <a:lstStyle/>
        <a:p>
          <a:endParaRPr lang="zh-CN" altLang="en-US"/>
        </a:p>
      </dgm:t>
    </dgm:pt>
    <dgm:pt modelId="{C188A996-25EE-4913-A8EC-555B3F4AEFDA}" type="sibTrans" cxnId="{B9180719-9C1D-47FD-B4D6-A659FBC49B77}">
      <dgm:prSet/>
      <dgm:spPr/>
      <dgm:t>
        <a:bodyPr/>
        <a:lstStyle/>
        <a:p>
          <a:endParaRPr lang="zh-CN" altLang="en-US"/>
        </a:p>
      </dgm:t>
    </dgm:pt>
    <dgm:pt modelId="{C65DDF96-E41B-4628-9C9A-0962851B6D18}">
      <dgm:prSet/>
      <dgm:spPr/>
      <dgm:t>
        <a:bodyPr/>
        <a:lstStyle/>
        <a:p>
          <a:r>
            <a:rPr lang="en-US" altLang="zh-CN" dirty="0">
              <a:latin typeface="Times New Roman" panose="02020603050405020304" pitchFamily="18" charset="0"/>
              <a:cs typeface="Times New Roman" panose="02020603050405020304" pitchFamily="18" charset="0"/>
            </a:rPr>
            <a:t>Realistic Importance</a:t>
          </a:r>
          <a:endParaRPr lang="zh-CN" altLang="en-US" dirty="0">
            <a:latin typeface="Times New Roman" panose="02020603050405020304" pitchFamily="18" charset="0"/>
            <a:cs typeface="Times New Roman" panose="02020603050405020304" pitchFamily="18" charset="0"/>
          </a:endParaRPr>
        </a:p>
      </dgm:t>
    </dgm:pt>
    <dgm:pt modelId="{0E393843-064B-4964-BB99-71577E72A5D8}" type="parTrans" cxnId="{D1B427B2-84B8-4732-A2D4-165D84512430}">
      <dgm:prSet/>
      <dgm:spPr/>
      <dgm:t>
        <a:bodyPr/>
        <a:lstStyle/>
        <a:p>
          <a:endParaRPr lang="zh-CN" altLang="en-US"/>
        </a:p>
      </dgm:t>
    </dgm:pt>
    <dgm:pt modelId="{DF458308-F7C5-4594-925F-F95518E1A38F}" type="sibTrans" cxnId="{D1B427B2-84B8-4732-A2D4-165D84512430}">
      <dgm:prSet/>
      <dgm:spPr/>
      <dgm:t>
        <a:bodyPr/>
        <a:lstStyle/>
        <a:p>
          <a:endParaRPr lang="zh-CN" altLang="en-US"/>
        </a:p>
      </dgm:t>
    </dgm:pt>
    <dgm:pt modelId="{D5E3F617-5A7B-4572-99F4-C4547AC5C7E2}">
      <dgm:prSet/>
      <dgm:spPr/>
      <dgm:t>
        <a:bodyPr/>
        <a:lstStyle/>
        <a:p>
          <a:r>
            <a:rPr lang="en-US" altLang="zh-CN" dirty="0">
              <a:latin typeface="Times New Roman" panose="02020603050405020304" pitchFamily="18" charset="0"/>
              <a:cs typeface="Times New Roman" panose="02020603050405020304" pitchFamily="18" charset="0"/>
            </a:rPr>
            <a:t>Never Studied</a:t>
          </a:r>
          <a:endParaRPr lang="zh-CN" altLang="en-US" dirty="0"/>
        </a:p>
      </dgm:t>
    </dgm:pt>
    <dgm:pt modelId="{582D77E0-FC18-4B6D-BF47-D0DBF4653737}" type="sibTrans" cxnId="{801A8380-310A-42B7-A1F1-60BE52088840}">
      <dgm:prSet/>
      <dgm:spPr/>
      <dgm:t>
        <a:bodyPr/>
        <a:lstStyle/>
        <a:p>
          <a:endParaRPr lang="zh-CN" altLang="en-US"/>
        </a:p>
      </dgm:t>
    </dgm:pt>
    <dgm:pt modelId="{BCF5D77E-1460-4CB8-8E01-05C50517F614}" type="parTrans" cxnId="{801A8380-310A-42B7-A1F1-60BE52088840}">
      <dgm:prSet/>
      <dgm:spPr/>
      <dgm:t>
        <a:bodyPr/>
        <a:lstStyle/>
        <a:p>
          <a:endParaRPr lang="zh-CN" altLang="en-US"/>
        </a:p>
      </dgm:t>
    </dgm:pt>
    <dgm:pt modelId="{E6F7ACE2-63D6-4FDF-BCCD-FDAEE244B5B2}">
      <dgm:prSet/>
      <dgm:spPr/>
      <dgm:t>
        <a:bodyPr/>
        <a:lstStyle/>
        <a:p>
          <a:r>
            <a:rPr lang="en-US" altLang="zh-CN" dirty="0">
              <a:latin typeface="Times New Roman" panose="02020603050405020304" pitchFamily="18" charset="0"/>
              <a:cs typeface="Times New Roman" panose="02020603050405020304" pitchFamily="18" charset="0"/>
            </a:rPr>
            <a:t>Endogeneity</a:t>
          </a:r>
          <a:endParaRPr lang="zh-CN" altLang="en-US" dirty="0">
            <a:latin typeface="Times New Roman" panose="02020603050405020304" pitchFamily="18" charset="0"/>
            <a:cs typeface="Times New Roman" panose="02020603050405020304" pitchFamily="18" charset="0"/>
          </a:endParaRPr>
        </a:p>
      </dgm:t>
    </dgm:pt>
    <dgm:pt modelId="{085B8474-5B1D-46D7-B67D-FB9CC59AF005}" type="sibTrans" cxnId="{635BE0CA-A49A-411D-B548-DEAACA7BC567}">
      <dgm:prSet/>
      <dgm:spPr/>
      <dgm:t>
        <a:bodyPr/>
        <a:lstStyle/>
        <a:p>
          <a:endParaRPr lang="zh-CN" altLang="en-US"/>
        </a:p>
      </dgm:t>
    </dgm:pt>
    <dgm:pt modelId="{D7FAE3E3-8EF6-49AA-ADD5-73E4CBC3D49B}" type="parTrans" cxnId="{635BE0CA-A49A-411D-B548-DEAACA7BC567}">
      <dgm:prSet/>
      <dgm:spPr/>
      <dgm:t>
        <a:bodyPr/>
        <a:lstStyle/>
        <a:p>
          <a:endParaRPr lang="zh-CN" altLang="en-US"/>
        </a:p>
      </dgm:t>
    </dgm:pt>
    <dgm:pt modelId="{BECB14B4-01C7-47B9-933B-E3EAB2A092BF}">
      <dgm:prSet/>
      <dgm:spPr/>
      <dgm:t>
        <a:bodyPr/>
        <a:lstStyle/>
        <a:p>
          <a:r>
            <a:rPr lang="en-US" altLang="zh-CN" dirty="0">
              <a:latin typeface="Times New Roman" panose="02020603050405020304" pitchFamily="18" charset="0"/>
              <a:cs typeface="Times New Roman" panose="02020603050405020304" pitchFamily="18" charset="0"/>
            </a:rPr>
            <a:t>Different Results</a:t>
          </a:r>
          <a:endParaRPr lang="zh-CN" altLang="en-US" dirty="0">
            <a:latin typeface="Times New Roman" panose="02020603050405020304" pitchFamily="18" charset="0"/>
            <a:cs typeface="Times New Roman" panose="02020603050405020304" pitchFamily="18" charset="0"/>
          </a:endParaRPr>
        </a:p>
      </dgm:t>
    </dgm:pt>
    <dgm:pt modelId="{827D4217-50A8-4A10-8F79-F92C06D56F7D}" type="sibTrans" cxnId="{C3FE5905-DE21-4517-8D01-8CD25DAA6572}">
      <dgm:prSet/>
      <dgm:spPr/>
      <dgm:t>
        <a:bodyPr/>
        <a:lstStyle/>
        <a:p>
          <a:endParaRPr lang="zh-CN" altLang="en-US"/>
        </a:p>
      </dgm:t>
    </dgm:pt>
    <dgm:pt modelId="{0272F94A-185F-4B7E-9381-527DDDCBAC95}" type="parTrans" cxnId="{C3FE5905-DE21-4517-8D01-8CD25DAA6572}">
      <dgm:prSet/>
      <dgm:spPr/>
      <dgm:t>
        <a:bodyPr/>
        <a:lstStyle/>
        <a:p>
          <a:endParaRPr lang="zh-CN" altLang="en-US"/>
        </a:p>
      </dgm:t>
    </dgm:pt>
    <dgm:pt modelId="{43B7FCA2-9179-47B9-B653-B54EF54A8441}">
      <dgm:prSet/>
      <dgm:spPr/>
      <dgm:t>
        <a:bodyPr/>
        <a:lstStyle/>
        <a:p>
          <a:r>
            <a:rPr lang="en-US" dirty="0">
              <a:latin typeface="Times New Roman" panose="02020603050405020304" pitchFamily="18" charset="0"/>
              <a:cs typeface="Times New Roman" panose="02020603050405020304" pitchFamily="18" charset="0"/>
            </a:rPr>
            <a:t> How?</a:t>
          </a:r>
          <a:endParaRPr lang="zh-CN" dirty="0">
            <a:latin typeface="Times New Roman" panose="02020603050405020304" pitchFamily="18" charset="0"/>
            <a:cs typeface="Times New Roman" panose="02020603050405020304" pitchFamily="18" charset="0"/>
          </a:endParaRPr>
        </a:p>
      </dgm:t>
    </dgm:pt>
    <dgm:pt modelId="{957FEDD7-2EB7-4E0C-B593-B5DD9F405AD5}" type="sibTrans" cxnId="{6B0B11D3-67F9-4359-84BE-EC1B92BF7B2A}">
      <dgm:prSet/>
      <dgm:spPr/>
      <dgm:t>
        <a:bodyPr/>
        <a:lstStyle/>
        <a:p>
          <a:endParaRPr lang="zh-CN" altLang="en-US"/>
        </a:p>
      </dgm:t>
    </dgm:pt>
    <dgm:pt modelId="{0DF8F0F9-B4D4-42EA-B0F0-A295C38313B8}" type="parTrans" cxnId="{6B0B11D3-67F9-4359-84BE-EC1B92BF7B2A}">
      <dgm:prSet/>
      <dgm:spPr/>
      <dgm:t>
        <a:bodyPr/>
        <a:lstStyle/>
        <a:p>
          <a:endParaRPr lang="zh-CN" altLang="en-US"/>
        </a:p>
      </dgm:t>
    </dgm:pt>
    <dgm:pt modelId="{020BB453-F785-46B9-8DF1-2C4243002C13}">
      <dgm:prSet/>
      <dgm:spPr/>
      <dgm:t>
        <a:bodyPr/>
        <a:lstStyle/>
        <a:p>
          <a:r>
            <a:rPr lang="en-US" altLang="zh-CN" dirty="0">
              <a:latin typeface="Times New Roman" panose="02020603050405020304" pitchFamily="18" charset="0"/>
              <a:cs typeface="Times New Roman" panose="02020603050405020304" pitchFamily="18" charset="0"/>
            </a:rPr>
            <a:t>Data</a:t>
          </a:r>
          <a:endParaRPr lang="zh-CN" altLang="en-US" dirty="0"/>
        </a:p>
      </dgm:t>
    </dgm:pt>
    <dgm:pt modelId="{DDDA85A1-3D75-41D7-9540-DEF516D03F07}" type="parTrans" cxnId="{8DA16B0C-9405-43B8-B8B1-5275BFB1A175}">
      <dgm:prSet/>
      <dgm:spPr/>
      <dgm:t>
        <a:bodyPr/>
        <a:lstStyle/>
        <a:p>
          <a:endParaRPr lang="zh-CN" altLang="en-US"/>
        </a:p>
      </dgm:t>
    </dgm:pt>
    <dgm:pt modelId="{E51D149E-4682-437E-BC49-8A23A68E3159}" type="sibTrans" cxnId="{8DA16B0C-9405-43B8-B8B1-5275BFB1A175}">
      <dgm:prSet/>
      <dgm:spPr/>
      <dgm:t>
        <a:bodyPr/>
        <a:lstStyle/>
        <a:p>
          <a:endParaRPr lang="zh-CN" altLang="en-US"/>
        </a:p>
      </dgm:t>
    </dgm:pt>
    <dgm:pt modelId="{C8C60F10-3F40-4DE8-B131-B8F797EBD73D}">
      <dgm:prSet/>
      <dgm:spPr/>
      <dgm:t>
        <a:bodyPr/>
        <a:lstStyle/>
        <a:p>
          <a:r>
            <a:rPr lang="en-US" altLang="zh-CN" dirty="0">
              <a:latin typeface="Times New Roman" panose="02020603050405020304" pitchFamily="18" charset="0"/>
              <a:cs typeface="Times New Roman" panose="02020603050405020304" pitchFamily="18" charset="0"/>
            </a:rPr>
            <a:t>Empirical Design</a:t>
          </a:r>
          <a:endParaRPr lang="zh-CN" altLang="en-US" dirty="0">
            <a:latin typeface="Times New Roman" panose="02020603050405020304" pitchFamily="18" charset="0"/>
            <a:cs typeface="Times New Roman" panose="02020603050405020304" pitchFamily="18" charset="0"/>
          </a:endParaRPr>
        </a:p>
      </dgm:t>
    </dgm:pt>
    <dgm:pt modelId="{3942E0FA-387A-4961-9908-30EF0EDFFFEF}" type="parTrans" cxnId="{3DFAEA61-FE93-488E-90F4-9FED5020D9D6}">
      <dgm:prSet/>
      <dgm:spPr/>
      <dgm:t>
        <a:bodyPr/>
        <a:lstStyle/>
        <a:p>
          <a:endParaRPr lang="zh-CN" altLang="en-US"/>
        </a:p>
      </dgm:t>
    </dgm:pt>
    <dgm:pt modelId="{F68A75B8-BE50-477A-8244-D4FBB52F3AE8}" type="sibTrans" cxnId="{3DFAEA61-FE93-488E-90F4-9FED5020D9D6}">
      <dgm:prSet/>
      <dgm:spPr/>
      <dgm:t>
        <a:bodyPr/>
        <a:lstStyle/>
        <a:p>
          <a:endParaRPr lang="zh-CN" altLang="en-US"/>
        </a:p>
      </dgm:t>
    </dgm:pt>
    <dgm:pt modelId="{25D1EE68-CDDD-48B7-AF38-BF44F9E7B98A}" type="pres">
      <dgm:prSet presAssocID="{1A407F89-9B11-4AC4-9800-3FDAFAFFC451}" presName="Name0" presStyleCnt="0">
        <dgm:presLayoutVars>
          <dgm:dir/>
          <dgm:animLvl val="lvl"/>
          <dgm:resizeHandles val="exact"/>
        </dgm:presLayoutVars>
      </dgm:prSet>
      <dgm:spPr/>
    </dgm:pt>
    <dgm:pt modelId="{6445BC82-C507-4CC6-BF0A-AD58F9EA7AEB}" type="pres">
      <dgm:prSet presAssocID="{82AFC9A8-B3AC-469B-953D-67A419C21793}" presName="composite" presStyleCnt="0"/>
      <dgm:spPr/>
    </dgm:pt>
    <dgm:pt modelId="{54EA4896-8187-40B6-B4AB-044EEBE0C77A}" type="pres">
      <dgm:prSet presAssocID="{82AFC9A8-B3AC-469B-953D-67A419C21793}" presName="parTx" presStyleLbl="alignNode1" presStyleIdx="0" presStyleCnt="3">
        <dgm:presLayoutVars>
          <dgm:chMax val="0"/>
          <dgm:chPref val="0"/>
          <dgm:bulletEnabled val="1"/>
        </dgm:presLayoutVars>
      </dgm:prSet>
      <dgm:spPr/>
    </dgm:pt>
    <dgm:pt modelId="{438A5A70-0EA0-4311-97EC-F21C298FB4AB}" type="pres">
      <dgm:prSet presAssocID="{82AFC9A8-B3AC-469B-953D-67A419C21793}" presName="desTx" presStyleLbl="alignAccFollowNode1" presStyleIdx="0" presStyleCnt="3">
        <dgm:presLayoutVars>
          <dgm:bulletEnabled val="1"/>
        </dgm:presLayoutVars>
      </dgm:prSet>
      <dgm:spPr/>
    </dgm:pt>
    <dgm:pt modelId="{694D4E7F-A3DF-4BEF-B851-4FA7D06000C2}" type="pres">
      <dgm:prSet presAssocID="{64B28652-36B3-4E08-BD58-2853366D5D84}" presName="space" presStyleCnt="0"/>
      <dgm:spPr/>
    </dgm:pt>
    <dgm:pt modelId="{A6DA53C8-5E28-4C72-945B-78A2B7763635}" type="pres">
      <dgm:prSet presAssocID="{88A5C2AC-E893-4AFC-9E88-F53179373BC0}" presName="composite" presStyleCnt="0"/>
      <dgm:spPr/>
    </dgm:pt>
    <dgm:pt modelId="{4B8991B2-5D08-469E-A0EA-BC47CA54E50B}" type="pres">
      <dgm:prSet presAssocID="{88A5C2AC-E893-4AFC-9E88-F53179373BC0}" presName="parTx" presStyleLbl="alignNode1" presStyleIdx="1" presStyleCnt="3">
        <dgm:presLayoutVars>
          <dgm:chMax val="0"/>
          <dgm:chPref val="0"/>
          <dgm:bulletEnabled val="1"/>
        </dgm:presLayoutVars>
      </dgm:prSet>
      <dgm:spPr/>
    </dgm:pt>
    <dgm:pt modelId="{2DEABD40-3A85-476E-9F03-C727BC2850F3}" type="pres">
      <dgm:prSet presAssocID="{88A5C2AC-E893-4AFC-9E88-F53179373BC0}" presName="desTx" presStyleLbl="alignAccFollowNode1" presStyleIdx="1" presStyleCnt="3">
        <dgm:presLayoutVars>
          <dgm:bulletEnabled val="1"/>
        </dgm:presLayoutVars>
      </dgm:prSet>
      <dgm:spPr/>
    </dgm:pt>
    <dgm:pt modelId="{601AD7B5-5884-4C83-8D1B-43199C8663C3}" type="pres">
      <dgm:prSet presAssocID="{D8270845-1065-4C97-A325-EEC723128225}" presName="space" presStyleCnt="0"/>
      <dgm:spPr/>
    </dgm:pt>
    <dgm:pt modelId="{202BB345-141D-40AC-AB11-BCCA4FEDFB58}" type="pres">
      <dgm:prSet presAssocID="{43B7FCA2-9179-47B9-B653-B54EF54A8441}" presName="composite" presStyleCnt="0"/>
      <dgm:spPr/>
    </dgm:pt>
    <dgm:pt modelId="{D7CF1151-6760-46D9-8E49-2B003A84036B}" type="pres">
      <dgm:prSet presAssocID="{43B7FCA2-9179-47B9-B653-B54EF54A8441}" presName="parTx" presStyleLbl="alignNode1" presStyleIdx="2" presStyleCnt="3">
        <dgm:presLayoutVars>
          <dgm:chMax val="0"/>
          <dgm:chPref val="0"/>
          <dgm:bulletEnabled val="1"/>
        </dgm:presLayoutVars>
      </dgm:prSet>
      <dgm:spPr/>
    </dgm:pt>
    <dgm:pt modelId="{BD6C53BA-34D2-4749-B73D-1C4EE49E2BBE}" type="pres">
      <dgm:prSet presAssocID="{43B7FCA2-9179-47B9-B653-B54EF54A8441}" presName="desTx" presStyleLbl="alignAccFollowNode1" presStyleIdx="2" presStyleCnt="3">
        <dgm:presLayoutVars>
          <dgm:bulletEnabled val="1"/>
        </dgm:presLayoutVars>
      </dgm:prSet>
      <dgm:spPr/>
    </dgm:pt>
  </dgm:ptLst>
  <dgm:cxnLst>
    <dgm:cxn modelId="{C3FE5905-DE21-4517-8D01-8CD25DAA6572}" srcId="{88A5C2AC-E893-4AFC-9E88-F53179373BC0}" destId="{BECB14B4-01C7-47B9-933B-E3EAB2A092BF}" srcOrd="2" destOrd="0" parTransId="{0272F94A-185F-4B7E-9381-527DDDCBAC95}" sibTransId="{827D4217-50A8-4A10-8F79-F92C06D56F7D}"/>
    <dgm:cxn modelId="{8DA16B0C-9405-43B8-B8B1-5275BFB1A175}" srcId="{43B7FCA2-9179-47B9-B653-B54EF54A8441}" destId="{020BB453-F785-46B9-8DF1-2C4243002C13}" srcOrd="0" destOrd="0" parTransId="{DDDA85A1-3D75-41D7-9540-DEF516D03F07}" sibTransId="{E51D149E-4682-437E-BC49-8A23A68E3159}"/>
    <dgm:cxn modelId="{B9180719-9C1D-47FD-B4D6-A659FBC49B77}" srcId="{82AFC9A8-B3AC-469B-953D-67A419C21793}" destId="{86AF6808-3A13-43E6-8E6E-3DC59C6E9C6E}" srcOrd="2" destOrd="0" parTransId="{C5672F82-DD1A-4288-B2D3-6F2FD6B2E316}" sibTransId="{C188A996-25EE-4913-A8EC-555B3F4AEFDA}"/>
    <dgm:cxn modelId="{BE07AC20-BB0C-4110-B157-BB54C0FA0FBF}" srcId="{1A407F89-9B11-4AC4-9800-3FDAFAFFC451}" destId="{88A5C2AC-E893-4AFC-9E88-F53179373BC0}" srcOrd="1" destOrd="0" parTransId="{4C70B054-6358-46A6-AB46-E2D38DC633D0}" sibTransId="{D8270845-1065-4C97-A325-EEC723128225}"/>
    <dgm:cxn modelId="{D48DCF25-727B-4150-88F2-5449441608CC}" type="presOf" srcId="{020BB453-F785-46B9-8DF1-2C4243002C13}" destId="{BD6C53BA-34D2-4749-B73D-1C4EE49E2BBE}" srcOrd="0" destOrd="0" presId="urn:microsoft.com/office/officeart/2005/8/layout/hList1"/>
    <dgm:cxn modelId="{A8DA562A-AC0C-4124-A655-78FAB619D781}" srcId="{82AFC9A8-B3AC-469B-953D-67A419C21793}" destId="{099D2736-CA2D-4669-B6A1-212169B5DA6B}" srcOrd="0" destOrd="0" parTransId="{DC2F153A-C031-4B58-8AA0-F3461E3280CB}" sibTransId="{DDCFCE0E-D55C-46D8-8E16-597453C8F8E4}"/>
    <dgm:cxn modelId="{3DFAEA61-FE93-488E-90F4-9FED5020D9D6}" srcId="{43B7FCA2-9179-47B9-B653-B54EF54A8441}" destId="{C8C60F10-3F40-4DE8-B131-B8F797EBD73D}" srcOrd="1" destOrd="0" parTransId="{3942E0FA-387A-4961-9908-30EF0EDFFFEF}" sibTransId="{F68A75B8-BE50-477A-8244-D4FBB52F3AE8}"/>
    <dgm:cxn modelId="{9E9DFE6C-8ED9-404A-B071-10868DA6A174}" type="presOf" srcId="{86AF6808-3A13-43E6-8E6E-3DC59C6E9C6E}" destId="{438A5A70-0EA0-4311-97EC-F21C298FB4AB}" srcOrd="0" destOrd="2" presId="urn:microsoft.com/office/officeart/2005/8/layout/hList1"/>
    <dgm:cxn modelId="{801A8380-310A-42B7-A1F1-60BE52088840}" srcId="{88A5C2AC-E893-4AFC-9E88-F53179373BC0}" destId="{D5E3F617-5A7B-4572-99F4-C4547AC5C7E2}" srcOrd="0" destOrd="0" parTransId="{BCF5D77E-1460-4CB8-8E01-05C50517F614}" sibTransId="{582D77E0-FC18-4B6D-BF47-D0DBF4653737}"/>
    <dgm:cxn modelId="{2D57CA86-3D93-4D58-99F3-F12BE1437B0E}" type="presOf" srcId="{82AFC9A8-B3AC-469B-953D-67A419C21793}" destId="{54EA4896-8187-40B6-B4AB-044EEBE0C77A}" srcOrd="0" destOrd="0" presId="urn:microsoft.com/office/officeart/2005/8/layout/hList1"/>
    <dgm:cxn modelId="{63B45098-FE2E-482A-9EF8-FE0D94C4841E}" type="presOf" srcId="{099D2736-CA2D-4669-B6A1-212169B5DA6B}" destId="{438A5A70-0EA0-4311-97EC-F21C298FB4AB}" srcOrd="0" destOrd="0" presId="urn:microsoft.com/office/officeart/2005/8/layout/hList1"/>
    <dgm:cxn modelId="{38C38B99-DDC3-43BD-BA6F-AE5FC27826E8}" type="presOf" srcId="{C8C60F10-3F40-4DE8-B131-B8F797EBD73D}" destId="{BD6C53BA-34D2-4749-B73D-1C4EE49E2BBE}" srcOrd="0" destOrd="1" presId="urn:microsoft.com/office/officeart/2005/8/layout/hList1"/>
    <dgm:cxn modelId="{90E1059B-742F-45FB-BF6A-7CE4F1A38605}" type="presOf" srcId="{D5E3F617-5A7B-4572-99F4-C4547AC5C7E2}" destId="{2DEABD40-3A85-476E-9F03-C727BC2850F3}" srcOrd="0" destOrd="0" presId="urn:microsoft.com/office/officeart/2005/8/layout/hList1"/>
    <dgm:cxn modelId="{15579EAC-54B9-48EB-89BE-70D127AF4FFC}" type="presOf" srcId="{BECB14B4-01C7-47B9-933B-E3EAB2A092BF}" destId="{2DEABD40-3A85-476E-9F03-C727BC2850F3}" srcOrd="0" destOrd="2" presId="urn:microsoft.com/office/officeart/2005/8/layout/hList1"/>
    <dgm:cxn modelId="{D1B427B2-84B8-4732-A2D4-165D84512430}" srcId="{82AFC9A8-B3AC-469B-953D-67A419C21793}" destId="{C65DDF96-E41B-4628-9C9A-0962851B6D18}" srcOrd="1" destOrd="0" parTransId="{0E393843-064B-4964-BB99-71577E72A5D8}" sibTransId="{DF458308-F7C5-4594-925F-F95518E1A38F}"/>
    <dgm:cxn modelId="{D84862B9-F5D9-4112-B7CD-D53230ED1764}" type="presOf" srcId="{E6F7ACE2-63D6-4FDF-BCCD-FDAEE244B5B2}" destId="{2DEABD40-3A85-476E-9F03-C727BC2850F3}" srcOrd="0" destOrd="1" presId="urn:microsoft.com/office/officeart/2005/8/layout/hList1"/>
    <dgm:cxn modelId="{CB4F77BE-7453-4DCC-86A3-FF46A221EDAE}" type="presOf" srcId="{1A407F89-9B11-4AC4-9800-3FDAFAFFC451}" destId="{25D1EE68-CDDD-48B7-AF38-BF44F9E7B98A}" srcOrd="0" destOrd="0" presId="urn:microsoft.com/office/officeart/2005/8/layout/hList1"/>
    <dgm:cxn modelId="{635BE0CA-A49A-411D-B548-DEAACA7BC567}" srcId="{88A5C2AC-E893-4AFC-9E88-F53179373BC0}" destId="{E6F7ACE2-63D6-4FDF-BCCD-FDAEE244B5B2}" srcOrd="1" destOrd="0" parTransId="{D7FAE3E3-8EF6-49AA-ADD5-73E4CBC3D49B}" sibTransId="{085B8474-5B1D-46D7-B67D-FB9CC59AF005}"/>
    <dgm:cxn modelId="{AD01D7D2-2A01-418E-A0EA-D960ACC24F4D}" type="presOf" srcId="{C65DDF96-E41B-4628-9C9A-0962851B6D18}" destId="{438A5A70-0EA0-4311-97EC-F21C298FB4AB}" srcOrd="0" destOrd="1" presId="urn:microsoft.com/office/officeart/2005/8/layout/hList1"/>
    <dgm:cxn modelId="{6B0B11D3-67F9-4359-84BE-EC1B92BF7B2A}" srcId="{1A407F89-9B11-4AC4-9800-3FDAFAFFC451}" destId="{43B7FCA2-9179-47B9-B653-B54EF54A8441}" srcOrd="2" destOrd="0" parTransId="{0DF8F0F9-B4D4-42EA-B0F0-A295C38313B8}" sibTransId="{957FEDD7-2EB7-4E0C-B593-B5DD9F405AD5}"/>
    <dgm:cxn modelId="{6FFFE2DC-BFA1-43B5-96D7-69E8B7C5AD90}" type="presOf" srcId="{88A5C2AC-E893-4AFC-9E88-F53179373BC0}" destId="{4B8991B2-5D08-469E-A0EA-BC47CA54E50B}" srcOrd="0" destOrd="0" presId="urn:microsoft.com/office/officeart/2005/8/layout/hList1"/>
    <dgm:cxn modelId="{90F431FF-5989-4774-80C5-1E78F01FEB6A}" srcId="{1A407F89-9B11-4AC4-9800-3FDAFAFFC451}" destId="{82AFC9A8-B3AC-469B-953D-67A419C21793}" srcOrd="0" destOrd="0" parTransId="{F05D5513-F2B8-45EB-A937-8050E48536D4}" sibTransId="{64B28652-36B3-4E08-BD58-2853366D5D84}"/>
    <dgm:cxn modelId="{B0B8BCFF-C718-4C8B-A8BE-85DFB636CC6B}" type="presOf" srcId="{43B7FCA2-9179-47B9-B653-B54EF54A8441}" destId="{D7CF1151-6760-46D9-8E49-2B003A84036B}" srcOrd="0" destOrd="0" presId="urn:microsoft.com/office/officeart/2005/8/layout/hList1"/>
    <dgm:cxn modelId="{6689D5DF-D91A-4994-B000-22D58E30340C}" type="presParOf" srcId="{25D1EE68-CDDD-48B7-AF38-BF44F9E7B98A}" destId="{6445BC82-C507-4CC6-BF0A-AD58F9EA7AEB}" srcOrd="0" destOrd="0" presId="urn:microsoft.com/office/officeart/2005/8/layout/hList1"/>
    <dgm:cxn modelId="{134F4B1C-CEF8-43CD-BFE1-B82FCA1DC5D7}" type="presParOf" srcId="{6445BC82-C507-4CC6-BF0A-AD58F9EA7AEB}" destId="{54EA4896-8187-40B6-B4AB-044EEBE0C77A}" srcOrd="0" destOrd="0" presId="urn:microsoft.com/office/officeart/2005/8/layout/hList1"/>
    <dgm:cxn modelId="{6AB10A7B-F01E-4EC6-B185-F69725F65C21}" type="presParOf" srcId="{6445BC82-C507-4CC6-BF0A-AD58F9EA7AEB}" destId="{438A5A70-0EA0-4311-97EC-F21C298FB4AB}" srcOrd="1" destOrd="0" presId="urn:microsoft.com/office/officeart/2005/8/layout/hList1"/>
    <dgm:cxn modelId="{A106667C-4150-459A-AF45-65CC5F6BFFA9}" type="presParOf" srcId="{25D1EE68-CDDD-48B7-AF38-BF44F9E7B98A}" destId="{694D4E7F-A3DF-4BEF-B851-4FA7D06000C2}" srcOrd="1" destOrd="0" presId="urn:microsoft.com/office/officeart/2005/8/layout/hList1"/>
    <dgm:cxn modelId="{BF074244-C196-47AB-B1B4-98ADD3ED1CA6}" type="presParOf" srcId="{25D1EE68-CDDD-48B7-AF38-BF44F9E7B98A}" destId="{A6DA53C8-5E28-4C72-945B-78A2B7763635}" srcOrd="2" destOrd="0" presId="urn:microsoft.com/office/officeart/2005/8/layout/hList1"/>
    <dgm:cxn modelId="{7151C2D0-7F9B-4043-9BEB-7BBFA52DA7D7}" type="presParOf" srcId="{A6DA53C8-5E28-4C72-945B-78A2B7763635}" destId="{4B8991B2-5D08-469E-A0EA-BC47CA54E50B}" srcOrd="0" destOrd="0" presId="urn:microsoft.com/office/officeart/2005/8/layout/hList1"/>
    <dgm:cxn modelId="{4AEF67CA-ED2F-4DD4-B78B-79D1571F199C}" type="presParOf" srcId="{A6DA53C8-5E28-4C72-945B-78A2B7763635}" destId="{2DEABD40-3A85-476E-9F03-C727BC2850F3}" srcOrd="1" destOrd="0" presId="urn:microsoft.com/office/officeart/2005/8/layout/hList1"/>
    <dgm:cxn modelId="{8FE7CE0A-D134-4963-A8C7-596F921FB7CD}" type="presParOf" srcId="{25D1EE68-CDDD-48B7-AF38-BF44F9E7B98A}" destId="{601AD7B5-5884-4C83-8D1B-43199C8663C3}" srcOrd="3" destOrd="0" presId="urn:microsoft.com/office/officeart/2005/8/layout/hList1"/>
    <dgm:cxn modelId="{02171EC0-C858-4A27-82BA-733A84D3739E}" type="presParOf" srcId="{25D1EE68-CDDD-48B7-AF38-BF44F9E7B98A}" destId="{202BB345-141D-40AC-AB11-BCCA4FEDFB58}" srcOrd="4" destOrd="0" presId="urn:microsoft.com/office/officeart/2005/8/layout/hList1"/>
    <dgm:cxn modelId="{16AA1F04-A72B-4444-8AC0-2A3546EDB360}" type="presParOf" srcId="{202BB345-141D-40AC-AB11-BCCA4FEDFB58}" destId="{D7CF1151-6760-46D9-8E49-2B003A84036B}" srcOrd="0" destOrd="0" presId="urn:microsoft.com/office/officeart/2005/8/layout/hList1"/>
    <dgm:cxn modelId="{A65AD95E-1174-45F8-9557-0BD0A266356E}" type="presParOf" srcId="{202BB345-141D-40AC-AB11-BCCA4FEDFB58}" destId="{BD6C53BA-34D2-4749-B73D-1C4EE49E2BB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108757" y="1602"/>
          <a:ext cx="3901821" cy="503871"/>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193"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Times New Roman" panose="02020603050405020304" pitchFamily="18" charset="0"/>
              <a:cs typeface="Times New Roman" panose="02020603050405020304" pitchFamily="18" charset="0"/>
            </a:rPr>
            <a:t>Introduction</a:t>
          </a:r>
        </a:p>
      </dsp:txBody>
      <dsp:txXfrm rot="10800000">
        <a:off x="1234725" y="1602"/>
        <a:ext cx="3775853" cy="503871"/>
      </dsp:txXfrm>
    </dsp:sp>
    <dsp:sp modelId="{0FAE4BC0-AC8E-4EE1-A809-020F0EF116F2}">
      <dsp:nvSpPr>
        <dsp:cNvPr id="0" name=""/>
        <dsp:cNvSpPr/>
      </dsp:nvSpPr>
      <dsp:spPr>
        <a:xfrm>
          <a:off x="856821" y="1602"/>
          <a:ext cx="503871" cy="503871"/>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303D2-AD11-4154-AF2E-D797E8F69334}">
      <dsp:nvSpPr>
        <dsp:cNvPr id="0" name=""/>
        <dsp:cNvSpPr/>
      </dsp:nvSpPr>
      <dsp:spPr>
        <a:xfrm rot="10800000">
          <a:off x="1108757" y="655883"/>
          <a:ext cx="3901821" cy="503871"/>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193"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Times New Roman" panose="02020603050405020304" pitchFamily="18" charset="0"/>
              <a:cs typeface="Times New Roman" panose="02020603050405020304" pitchFamily="18" charset="0"/>
            </a:rPr>
            <a:t>Portfolio Method</a:t>
          </a:r>
          <a:endParaRPr lang="zh-CN" altLang="zh-CN" sz="2400" kern="1200" dirty="0">
            <a:latin typeface="Times New Roman" panose="02020603050405020304" pitchFamily="18" charset="0"/>
            <a:cs typeface="Times New Roman" panose="02020603050405020304" pitchFamily="18" charset="0"/>
          </a:endParaRPr>
        </a:p>
      </dsp:txBody>
      <dsp:txXfrm rot="10800000">
        <a:off x="1234725" y="655883"/>
        <a:ext cx="3775853" cy="503871"/>
      </dsp:txXfrm>
    </dsp:sp>
    <dsp:sp modelId="{C9447599-BE6D-4F74-8B98-8A8466421C94}">
      <dsp:nvSpPr>
        <dsp:cNvPr id="0" name=""/>
        <dsp:cNvSpPr/>
      </dsp:nvSpPr>
      <dsp:spPr>
        <a:xfrm>
          <a:off x="856821" y="655883"/>
          <a:ext cx="503871" cy="503871"/>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3DA8E3-B848-4911-98C7-270561392832}">
      <dsp:nvSpPr>
        <dsp:cNvPr id="0" name=""/>
        <dsp:cNvSpPr/>
      </dsp:nvSpPr>
      <dsp:spPr>
        <a:xfrm rot="10800000">
          <a:off x="1108757" y="1310164"/>
          <a:ext cx="3901821" cy="503871"/>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193"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err="1">
              <a:latin typeface="Times New Roman" panose="02020603050405020304" pitchFamily="18" charset="0"/>
              <a:cs typeface="Times New Roman" panose="02020603050405020304" pitchFamily="18" charset="0"/>
            </a:rPr>
            <a:t>Fama</a:t>
          </a:r>
          <a:r>
            <a:rPr lang="en-US" altLang="zh-CN" sz="2400" kern="1200" dirty="0">
              <a:latin typeface="Times New Roman" panose="02020603050405020304" pitchFamily="18" charset="0"/>
              <a:cs typeface="Times New Roman" panose="02020603050405020304" pitchFamily="18" charset="0"/>
            </a:rPr>
            <a:t>-MacBeth Regression</a:t>
          </a:r>
          <a:endParaRPr lang="zh-CN" sz="2400" kern="1200" dirty="0">
            <a:latin typeface="Times New Roman" panose="02020603050405020304" pitchFamily="18" charset="0"/>
            <a:cs typeface="Times New Roman" panose="02020603050405020304" pitchFamily="18" charset="0"/>
          </a:endParaRPr>
        </a:p>
      </dsp:txBody>
      <dsp:txXfrm rot="10800000">
        <a:off x="1234725" y="1310164"/>
        <a:ext cx="3775853" cy="503871"/>
      </dsp:txXfrm>
    </dsp:sp>
    <dsp:sp modelId="{378BCDC3-1182-4273-A154-A6FAA47F16E4}">
      <dsp:nvSpPr>
        <dsp:cNvPr id="0" name=""/>
        <dsp:cNvSpPr/>
      </dsp:nvSpPr>
      <dsp:spPr>
        <a:xfrm>
          <a:off x="856821" y="1310164"/>
          <a:ext cx="503871" cy="503871"/>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5F03E0-9249-4A42-845A-51E00FCA9F41}">
      <dsp:nvSpPr>
        <dsp:cNvPr id="0" name=""/>
        <dsp:cNvSpPr/>
      </dsp:nvSpPr>
      <dsp:spPr>
        <a:xfrm rot="10800000">
          <a:off x="1108757" y="1964445"/>
          <a:ext cx="3901821" cy="503871"/>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193"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Times New Roman" panose="02020603050405020304" pitchFamily="18" charset="0"/>
              <a:cs typeface="Times New Roman" panose="02020603050405020304" pitchFamily="18" charset="0"/>
            </a:rPr>
            <a:t>Case of Asset Pricing </a:t>
          </a:r>
          <a:endParaRPr lang="zh-CN" sz="2400" kern="1200" dirty="0">
            <a:latin typeface="Times New Roman" panose="02020603050405020304" pitchFamily="18" charset="0"/>
            <a:cs typeface="Times New Roman" panose="02020603050405020304" pitchFamily="18" charset="0"/>
          </a:endParaRPr>
        </a:p>
      </dsp:txBody>
      <dsp:txXfrm rot="10800000">
        <a:off x="1234725" y="1964445"/>
        <a:ext cx="3775853" cy="503871"/>
      </dsp:txXfrm>
    </dsp:sp>
    <dsp:sp modelId="{8A0BEE22-0367-4FAE-ADD9-307E25D95246}">
      <dsp:nvSpPr>
        <dsp:cNvPr id="0" name=""/>
        <dsp:cNvSpPr/>
      </dsp:nvSpPr>
      <dsp:spPr>
        <a:xfrm>
          <a:off x="856821" y="1964445"/>
          <a:ext cx="503871" cy="503871"/>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0A185A-9340-4650-B51D-2B4CE28AFB7D}">
      <dsp:nvSpPr>
        <dsp:cNvPr id="0" name=""/>
        <dsp:cNvSpPr/>
      </dsp:nvSpPr>
      <dsp:spPr>
        <a:xfrm rot="10800000">
          <a:off x="1108757" y="2618726"/>
          <a:ext cx="3901821" cy="503871"/>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193"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en-US" sz="2400" kern="1200" dirty="0">
              <a:latin typeface="Times New Roman" panose="02020603050405020304" pitchFamily="18" charset="0"/>
              <a:cs typeface="Times New Roman" panose="02020603050405020304" pitchFamily="18" charset="0"/>
            </a:rPr>
            <a:t>P</a:t>
          </a:r>
          <a:r>
            <a:rPr lang="en-US" altLang="zh-CN" sz="2400" kern="1200" dirty="0">
              <a:latin typeface="Times New Roman" panose="02020603050405020304" pitchFamily="18" charset="0"/>
              <a:cs typeface="Times New Roman" panose="02020603050405020304" pitchFamily="18" charset="0"/>
            </a:rPr>
            <a:t>roposal Writing</a:t>
          </a:r>
          <a:endParaRPr lang="zh-CN" altLang="en-US" sz="2400" kern="1200" dirty="0">
            <a:latin typeface="Times New Roman" panose="02020603050405020304" pitchFamily="18" charset="0"/>
            <a:cs typeface="Times New Roman" panose="02020603050405020304" pitchFamily="18" charset="0"/>
          </a:endParaRPr>
        </a:p>
      </dsp:txBody>
      <dsp:txXfrm rot="10800000">
        <a:off x="1234725" y="2618726"/>
        <a:ext cx="3775853" cy="503871"/>
      </dsp:txXfrm>
    </dsp:sp>
    <dsp:sp modelId="{E7414320-A14A-41BC-B6F0-504B6B7CA270}">
      <dsp:nvSpPr>
        <dsp:cNvPr id="0" name=""/>
        <dsp:cNvSpPr/>
      </dsp:nvSpPr>
      <dsp:spPr>
        <a:xfrm>
          <a:off x="856821" y="2618726"/>
          <a:ext cx="503871" cy="503871"/>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6B591-07D9-4552-B41E-2DA537B6E3C0}">
      <dsp:nvSpPr>
        <dsp:cNvPr id="0" name=""/>
        <dsp:cNvSpPr/>
      </dsp:nvSpPr>
      <dsp:spPr>
        <a:xfrm>
          <a:off x="2511" y="202498"/>
          <a:ext cx="2448252" cy="489600"/>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atin typeface="Times New Roman" panose="02020603050405020304" pitchFamily="18" charset="0"/>
              <a:cs typeface="Times New Roman" panose="02020603050405020304" pitchFamily="18" charset="0"/>
            </a:rPr>
            <a:t>Debt</a:t>
          </a:r>
          <a:endParaRPr lang="zh-CN" altLang="en-US" sz="1700" kern="1200" dirty="0">
            <a:latin typeface="Times New Roman" panose="02020603050405020304" pitchFamily="18" charset="0"/>
            <a:cs typeface="Times New Roman" panose="02020603050405020304" pitchFamily="18" charset="0"/>
          </a:endParaRPr>
        </a:p>
      </dsp:txBody>
      <dsp:txXfrm>
        <a:off x="2511" y="202498"/>
        <a:ext cx="2448252" cy="489600"/>
      </dsp:txXfrm>
    </dsp:sp>
    <dsp:sp modelId="{2BEB4C9E-6111-40F4-95C2-39BDEAD70E3D}">
      <dsp:nvSpPr>
        <dsp:cNvPr id="0" name=""/>
        <dsp:cNvSpPr/>
      </dsp:nvSpPr>
      <dsp:spPr>
        <a:xfrm>
          <a:off x="2511" y="692098"/>
          <a:ext cx="2448252" cy="2706570"/>
        </a:xfrm>
        <a:prstGeom prst="rect">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altLang="en-US" sz="1700" kern="1200" dirty="0">
              <a:latin typeface="Times New Roman" panose="02020603050405020304" pitchFamily="18" charset="0"/>
              <a:cs typeface="Times New Roman" panose="02020603050405020304" pitchFamily="18" charset="0"/>
            </a:rPr>
            <a:t>Debt is an obligation that requires one party, the debtor, to pay money or other agreed-upon value to another party, the creditor. Debt is a deferred payment, or series of payments, which differentiates it from an immediate purchase. </a:t>
          </a:r>
          <a:endParaRPr lang="zh-CN" altLang="en-US" sz="1700" kern="1200" dirty="0">
            <a:latin typeface="Times New Roman" panose="02020603050405020304" pitchFamily="18" charset="0"/>
            <a:cs typeface="Times New Roman" panose="02020603050405020304" pitchFamily="18" charset="0"/>
          </a:endParaRPr>
        </a:p>
      </dsp:txBody>
      <dsp:txXfrm>
        <a:off x="2511" y="692098"/>
        <a:ext cx="2448252" cy="2706570"/>
      </dsp:txXfrm>
    </dsp:sp>
    <dsp:sp modelId="{0D415BC2-C04A-402C-90C5-E7CF9566E524}">
      <dsp:nvSpPr>
        <dsp:cNvPr id="0" name=""/>
        <dsp:cNvSpPr/>
      </dsp:nvSpPr>
      <dsp:spPr>
        <a:xfrm>
          <a:off x="2793518" y="202498"/>
          <a:ext cx="2448252" cy="489600"/>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atin typeface="Times New Roman" panose="02020603050405020304" pitchFamily="18" charset="0"/>
              <a:cs typeface="Times New Roman" panose="02020603050405020304" pitchFamily="18" charset="0"/>
            </a:rPr>
            <a:t>Stock</a:t>
          </a:r>
          <a:endParaRPr lang="zh-CN" altLang="en-US" sz="1700" kern="1200" dirty="0">
            <a:latin typeface="Times New Roman" panose="02020603050405020304" pitchFamily="18" charset="0"/>
            <a:cs typeface="Times New Roman" panose="02020603050405020304" pitchFamily="18" charset="0"/>
          </a:endParaRPr>
        </a:p>
      </dsp:txBody>
      <dsp:txXfrm>
        <a:off x="2793518" y="202498"/>
        <a:ext cx="2448252" cy="489600"/>
      </dsp:txXfrm>
    </dsp:sp>
    <dsp:sp modelId="{D37AA287-7F90-4159-9D1B-C3C799F84AE6}">
      <dsp:nvSpPr>
        <dsp:cNvPr id="0" name=""/>
        <dsp:cNvSpPr/>
      </dsp:nvSpPr>
      <dsp:spPr>
        <a:xfrm>
          <a:off x="2793518" y="692098"/>
          <a:ext cx="2448252" cy="2706570"/>
        </a:xfrm>
        <a:prstGeom prst="rect">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altLang="en-US" sz="1700" kern="1200" dirty="0">
              <a:latin typeface="Times New Roman" panose="02020603050405020304" pitchFamily="18" charset="0"/>
              <a:cs typeface="Times New Roman" panose="02020603050405020304" pitchFamily="18" charset="0"/>
            </a:rPr>
            <a:t>Stock is all of the shares into which ownership of a corporation is divided. A single share of the stock represents fractional ownership of the corporation in proportion to the total number of shares.</a:t>
          </a:r>
          <a:endParaRPr lang="zh-CN" altLang="en-US" sz="1700" kern="1200" dirty="0">
            <a:latin typeface="Times New Roman" panose="02020603050405020304" pitchFamily="18" charset="0"/>
            <a:cs typeface="Times New Roman" panose="02020603050405020304" pitchFamily="18" charset="0"/>
          </a:endParaRPr>
        </a:p>
      </dsp:txBody>
      <dsp:txXfrm>
        <a:off x="2793518" y="692098"/>
        <a:ext cx="2448252" cy="2706570"/>
      </dsp:txXfrm>
    </dsp:sp>
    <dsp:sp modelId="{BDDB5248-0C38-4333-AA1A-FC47CD97472D}">
      <dsp:nvSpPr>
        <dsp:cNvPr id="0" name=""/>
        <dsp:cNvSpPr/>
      </dsp:nvSpPr>
      <dsp:spPr>
        <a:xfrm>
          <a:off x="5584526" y="202498"/>
          <a:ext cx="2448252" cy="489600"/>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atin typeface="Times New Roman" panose="02020603050405020304" pitchFamily="18" charset="0"/>
              <a:cs typeface="Times New Roman" panose="02020603050405020304" pitchFamily="18" charset="0"/>
            </a:rPr>
            <a:t>Derivative</a:t>
          </a:r>
          <a:endParaRPr lang="zh-CN" altLang="en-US" sz="1700" kern="1200" dirty="0">
            <a:latin typeface="Times New Roman" panose="02020603050405020304" pitchFamily="18" charset="0"/>
            <a:cs typeface="Times New Roman" panose="02020603050405020304" pitchFamily="18" charset="0"/>
          </a:endParaRPr>
        </a:p>
      </dsp:txBody>
      <dsp:txXfrm>
        <a:off x="5584526" y="202498"/>
        <a:ext cx="2448252" cy="489600"/>
      </dsp:txXfrm>
    </dsp:sp>
    <dsp:sp modelId="{08D1330F-42EA-4902-8FD3-5996EC5E9C65}">
      <dsp:nvSpPr>
        <dsp:cNvPr id="0" name=""/>
        <dsp:cNvSpPr/>
      </dsp:nvSpPr>
      <dsp:spPr>
        <a:xfrm>
          <a:off x="5584526" y="692098"/>
          <a:ext cx="2448252" cy="2706570"/>
        </a:xfrm>
        <a:prstGeom prst="rect">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altLang="en-US" sz="1700" kern="1200" dirty="0">
              <a:latin typeface="Times New Roman" panose="02020603050405020304" pitchFamily="18" charset="0"/>
              <a:cs typeface="Times New Roman" panose="02020603050405020304" pitchFamily="18" charset="0"/>
            </a:rPr>
            <a:t>In finance, a derivative is a contract that derives its value from the performance of an underlying entity. This underlying entity can be an asset, index, or interest rate, and is often simply called the "underlying".</a:t>
          </a:r>
          <a:endParaRPr lang="zh-CN" altLang="en-US" sz="1700" kern="1200" dirty="0">
            <a:latin typeface="Times New Roman" panose="02020603050405020304" pitchFamily="18" charset="0"/>
            <a:cs typeface="Times New Roman" panose="02020603050405020304" pitchFamily="18" charset="0"/>
          </a:endParaRPr>
        </a:p>
      </dsp:txBody>
      <dsp:txXfrm>
        <a:off x="5584526" y="692098"/>
        <a:ext cx="2448252" cy="27065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30C86-657B-48AF-B792-CE544481CFAB}">
      <dsp:nvSpPr>
        <dsp:cNvPr id="0" name=""/>
        <dsp:cNvSpPr/>
      </dsp:nvSpPr>
      <dsp:spPr>
        <a:xfrm rot="2563100">
          <a:off x="1542428" y="1957390"/>
          <a:ext cx="429377" cy="52998"/>
        </a:xfrm>
        <a:custGeom>
          <a:avLst/>
          <a:gdLst/>
          <a:ahLst/>
          <a:cxnLst/>
          <a:rect l="0" t="0" r="0" b="0"/>
          <a:pathLst>
            <a:path>
              <a:moveTo>
                <a:pt x="0" y="26499"/>
              </a:moveTo>
              <a:lnTo>
                <a:pt x="429377" y="26499"/>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659A54-4809-42C2-AEC7-193DBDF2BE03}">
      <dsp:nvSpPr>
        <dsp:cNvPr id="0" name=""/>
        <dsp:cNvSpPr/>
      </dsp:nvSpPr>
      <dsp:spPr>
        <a:xfrm>
          <a:off x="1599386" y="1369449"/>
          <a:ext cx="477731" cy="52998"/>
        </a:xfrm>
        <a:custGeom>
          <a:avLst/>
          <a:gdLst/>
          <a:ahLst/>
          <a:cxnLst/>
          <a:rect l="0" t="0" r="0" b="0"/>
          <a:pathLst>
            <a:path>
              <a:moveTo>
                <a:pt x="0" y="26499"/>
              </a:moveTo>
              <a:lnTo>
                <a:pt x="477731" y="26499"/>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FBFC9D-D45D-417D-BA7F-7A81F4BA0205}">
      <dsp:nvSpPr>
        <dsp:cNvPr id="0" name=""/>
        <dsp:cNvSpPr/>
      </dsp:nvSpPr>
      <dsp:spPr>
        <a:xfrm rot="19104221">
          <a:off x="1536224" y="777934"/>
          <a:ext cx="500962" cy="52998"/>
        </a:xfrm>
        <a:custGeom>
          <a:avLst/>
          <a:gdLst/>
          <a:ahLst/>
          <a:cxnLst/>
          <a:rect l="0" t="0" r="0" b="0"/>
          <a:pathLst>
            <a:path>
              <a:moveTo>
                <a:pt x="0" y="26499"/>
              </a:moveTo>
              <a:lnTo>
                <a:pt x="500962" y="26499"/>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52CCB3-5806-4AFB-99F1-5EE804575427}">
      <dsp:nvSpPr>
        <dsp:cNvPr id="0" name=""/>
        <dsp:cNvSpPr/>
      </dsp:nvSpPr>
      <dsp:spPr>
        <a:xfrm>
          <a:off x="436087" y="711655"/>
          <a:ext cx="1368586" cy="1368586"/>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5E1F9D-CDF3-4712-85DD-3A4ABE5D76EA}">
      <dsp:nvSpPr>
        <dsp:cNvPr id="0" name=""/>
        <dsp:cNvSpPr/>
      </dsp:nvSpPr>
      <dsp:spPr>
        <a:xfrm>
          <a:off x="1877430" y="758"/>
          <a:ext cx="766144" cy="76614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 new idea</a:t>
          </a:r>
          <a:endParaRPr lang="zh-CN" sz="1400" kern="1200" dirty="0">
            <a:latin typeface="Times New Roman" panose="02020603050405020304" pitchFamily="18" charset="0"/>
            <a:cs typeface="Times New Roman" panose="02020603050405020304" pitchFamily="18" charset="0"/>
          </a:endParaRPr>
        </a:p>
      </dsp:txBody>
      <dsp:txXfrm>
        <a:off x="1989629" y="112957"/>
        <a:ext cx="541746" cy="541746"/>
      </dsp:txXfrm>
    </dsp:sp>
    <dsp:sp modelId="{21BC0B87-CCDE-4679-BEA7-B9B2CEAF76F4}">
      <dsp:nvSpPr>
        <dsp:cNvPr id="0" name=""/>
        <dsp:cNvSpPr/>
      </dsp:nvSpPr>
      <dsp:spPr>
        <a:xfrm>
          <a:off x="2077117" y="985372"/>
          <a:ext cx="821151" cy="821151"/>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 new method</a:t>
          </a:r>
          <a:endParaRPr lang="zh-CN" sz="1400" kern="1200" dirty="0">
            <a:latin typeface="Times New Roman" panose="02020603050405020304" pitchFamily="18" charset="0"/>
            <a:cs typeface="Times New Roman" panose="02020603050405020304" pitchFamily="18" charset="0"/>
          </a:endParaRPr>
        </a:p>
      </dsp:txBody>
      <dsp:txXfrm>
        <a:off x="2197372" y="1105627"/>
        <a:ext cx="580641" cy="580641"/>
      </dsp:txXfrm>
    </dsp:sp>
    <dsp:sp modelId="{3605985E-DBEE-44BD-864C-06A2479041BB}">
      <dsp:nvSpPr>
        <dsp:cNvPr id="0" name=""/>
        <dsp:cNvSpPr/>
      </dsp:nvSpPr>
      <dsp:spPr>
        <a:xfrm>
          <a:off x="1805921" y="1997489"/>
          <a:ext cx="821151" cy="821151"/>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new data</a:t>
          </a:r>
          <a:endParaRPr lang="zh-CN" sz="1400" kern="1200" dirty="0">
            <a:latin typeface="Times New Roman" panose="02020603050405020304" pitchFamily="18" charset="0"/>
            <a:cs typeface="Times New Roman" panose="02020603050405020304" pitchFamily="18" charset="0"/>
          </a:endParaRPr>
        </a:p>
      </dsp:txBody>
      <dsp:txXfrm>
        <a:off x="1926176" y="2117744"/>
        <a:ext cx="580641" cy="5806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E65C0-C9CA-4BDB-BF95-B11EA7B99540}">
      <dsp:nvSpPr>
        <dsp:cNvPr id="0" name=""/>
        <dsp:cNvSpPr/>
      </dsp:nvSpPr>
      <dsp:spPr>
        <a:xfrm>
          <a:off x="0" y="364"/>
          <a:ext cx="3963586" cy="300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1 replication with institutional difference</a:t>
          </a:r>
          <a:endParaRPr lang="zh-CN" sz="1800" kern="1200" dirty="0">
            <a:latin typeface="Times New Roman" panose="02020603050405020304" pitchFamily="18" charset="0"/>
            <a:cs typeface="Times New Roman" panose="02020603050405020304" pitchFamily="18" charset="0"/>
          </a:endParaRPr>
        </a:p>
      </dsp:txBody>
      <dsp:txXfrm>
        <a:off x="14678" y="15042"/>
        <a:ext cx="3934230" cy="271324"/>
      </dsp:txXfrm>
    </dsp:sp>
    <dsp:sp modelId="{21DE0FB8-EDBF-4665-9336-4B7B764CD709}">
      <dsp:nvSpPr>
        <dsp:cNvPr id="0" name=""/>
        <dsp:cNvSpPr/>
      </dsp:nvSpPr>
      <dsp:spPr>
        <a:xfrm>
          <a:off x="0" y="311324"/>
          <a:ext cx="3963586" cy="300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2 hot/new topic</a:t>
          </a:r>
          <a:endParaRPr lang="zh-CN" sz="1800" kern="1200" dirty="0">
            <a:latin typeface="Times New Roman" panose="02020603050405020304" pitchFamily="18" charset="0"/>
            <a:cs typeface="Times New Roman" panose="02020603050405020304" pitchFamily="18" charset="0"/>
          </a:endParaRPr>
        </a:p>
      </dsp:txBody>
      <dsp:txXfrm>
        <a:off x="14678" y="326002"/>
        <a:ext cx="3934230" cy="271324"/>
      </dsp:txXfrm>
    </dsp:sp>
    <dsp:sp modelId="{6FE1D229-9493-41DE-B21D-963234EBC7FE}">
      <dsp:nvSpPr>
        <dsp:cNvPr id="0" name=""/>
        <dsp:cNvSpPr/>
      </dsp:nvSpPr>
      <dsp:spPr>
        <a:xfrm>
          <a:off x="0" y="622285"/>
          <a:ext cx="3963586" cy="300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3 cross-over studies</a:t>
          </a:r>
          <a:endParaRPr lang="zh-CN" sz="1800" kern="1200" dirty="0">
            <a:latin typeface="Times New Roman" panose="02020603050405020304" pitchFamily="18" charset="0"/>
            <a:cs typeface="Times New Roman" panose="02020603050405020304" pitchFamily="18" charset="0"/>
          </a:endParaRPr>
        </a:p>
      </dsp:txBody>
      <dsp:txXfrm>
        <a:off x="14678" y="636963"/>
        <a:ext cx="3934230" cy="2713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A4896-8187-40B6-B4AB-044EEBE0C77A}">
      <dsp:nvSpPr>
        <dsp:cNvPr id="0" name=""/>
        <dsp:cNvSpPr/>
      </dsp:nvSpPr>
      <dsp:spPr>
        <a:xfrm>
          <a:off x="2595" y="227728"/>
          <a:ext cx="2530673" cy="100120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 Why?</a:t>
          </a:r>
          <a:endParaRPr lang="zh-CN" sz="2900" kern="1200" dirty="0">
            <a:latin typeface="Times New Roman" panose="02020603050405020304" pitchFamily="18" charset="0"/>
            <a:cs typeface="Times New Roman" panose="02020603050405020304" pitchFamily="18" charset="0"/>
          </a:endParaRPr>
        </a:p>
      </dsp:txBody>
      <dsp:txXfrm>
        <a:off x="2595" y="227728"/>
        <a:ext cx="2530673" cy="1001202"/>
      </dsp:txXfrm>
    </dsp:sp>
    <dsp:sp modelId="{438A5A70-0EA0-4311-97EC-F21C298FB4AB}">
      <dsp:nvSpPr>
        <dsp:cNvPr id="0" name=""/>
        <dsp:cNvSpPr/>
      </dsp:nvSpPr>
      <dsp:spPr>
        <a:xfrm>
          <a:off x="2595" y="1228931"/>
          <a:ext cx="2530673" cy="242795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altLang="zh-CN" sz="2900" kern="1200" dirty="0">
              <a:latin typeface="Times New Roman" panose="02020603050405020304" pitchFamily="18" charset="0"/>
              <a:cs typeface="Times New Roman" panose="02020603050405020304" pitchFamily="18" charset="0"/>
            </a:rPr>
            <a:t>Academic Importance</a:t>
          </a:r>
          <a:endParaRPr lang="zh-CN" altLang="en-US" sz="2900" kern="1200" dirty="0">
            <a:latin typeface="Times New Roman" panose="02020603050405020304" pitchFamily="18" charset="0"/>
            <a:cs typeface="Times New Roman" panose="02020603050405020304" pitchFamily="18" charset="0"/>
          </a:endParaRPr>
        </a:p>
        <a:p>
          <a:pPr marL="285750" lvl="1" indent="-285750" algn="l" defTabSz="1289050">
            <a:lnSpc>
              <a:spcPct val="90000"/>
            </a:lnSpc>
            <a:spcBef>
              <a:spcPct val="0"/>
            </a:spcBef>
            <a:spcAft>
              <a:spcPct val="15000"/>
            </a:spcAft>
            <a:buChar char="•"/>
          </a:pPr>
          <a:r>
            <a:rPr lang="en-US" altLang="zh-CN" sz="2900" kern="1200" dirty="0">
              <a:latin typeface="Times New Roman" panose="02020603050405020304" pitchFamily="18" charset="0"/>
              <a:cs typeface="Times New Roman" panose="02020603050405020304" pitchFamily="18" charset="0"/>
            </a:rPr>
            <a:t>Realistic Importance</a:t>
          </a:r>
          <a:endParaRPr lang="zh-CN" altLang="en-US" sz="2900" kern="1200" dirty="0">
            <a:latin typeface="Times New Roman" panose="02020603050405020304" pitchFamily="18" charset="0"/>
            <a:cs typeface="Times New Roman" panose="02020603050405020304" pitchFamily="18" charset="0"/>
          </a:endParaRPr>
        </a:p>
        <a:p>
          <a:pPr marL="285750" lvl="1" indent="-285750" algn="l" defTabSz="1289050">
            <a:lnSpc>
              <a:spcPct val="90000"/>
            </a:lnSpc>
            <a:spcBef>
              <a:spcPct val="0"/>
            </a:spcBef>
            <a:spcAft>
              <a:spcPct val="15000"/>
            </a:spcAft>
            <a:buChar char="•"/>
          </a:pPr>
          <a:endParaRPr lang="zh-CN" altLang="en-US" sz="2900" kern="1200" dirty="0">
            <a:latin typeface="Times New Roman" panose="02020603050405020304" pitchFamily="18" charset="0"/>
            <a:cs typeface="Times New Roman" panose="02020603050405020304" pitchFamily="18" charset="0"/>
          </a:endParaRPr>
        </a:p>
      </dsp:txBody>
      <dsp:txXfrm>
        <a:off x="2595" y="1228931"/>
        <a:ext cx="2530673" cy="2427952"/>
      </dsp:txXfrm>
    </dsp:sp>
    <dsp:sp modelId="{4B8991B2-5D08-469E-A0EA-BC47CA54E50B}">
      <dsp:nvSpPr>
        <dsp:cNvPr id="0" name=""/>
        <dsp:cNvSpPr/>
      </dsp:nvSpPr>
      <dsp:spPr>
        <a:xfrm>
          <a:off x="2887563" y="227728"/>
          <a:ext cx="2530673" cy="100120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 Contribution? </a:t>
          </a:r>
          <a:endParaRPr lang="zh-CN" sz="2900" kern="1200" dirty="0">
            <a:latin typeface="Times New Roman" panose="02020603050405020304" pitchFamily="18" charset="0"/>
            <a:cs typeface="Times New Roman" panose="02020603050405020304" pitchFamily="18" charset="0"/>
          </a:endParaRPr>
        </a:p>
      </dsp:txBody>
      <dsp:txXfrm>
        <a:off x="2887563" y="227728"/>
        <a:ext cx="2530673" cy="1001202"/>
      </dsp:txXfrm>
    </dsp:sp>
    <dsp:sp modelId="{2DEABD40-3A85-476E-9F03-C727BC2850F3}">
      <dsp:nvSpPr>
        <dsp:cNvPr id="0" name=""/>
        <dsp:cNvSpPr/>
      </dsp:nvSpPr>
      <dsp:spPr>
        <a:xfrm>
          <a:off x="2887563" y="1228931"/>
          <a:ext cx="2530673" cy="242795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altLang="zh-CN" sz="2900" kern="1200" dirty="0">
              <a:latin typeface="Times New Roman" panose="02020603050405020304" pitchFamily="18" charset="0"/>
              <a:cs typeface="Times New Roman" panose="02020603050405020304" pitchFamily="18" charset="0"/>
            </a:rPr>
            <a:t>Never Studied</a:t>
          </a:r>
          <a:endParaRPr lang="zh-CN" altLang="en-US" sz="2900" kern="1200" dirty="0"/>
        </a:p>
        <a:p>
          <a:pPr marL="285750" lvl="1" indent="-285750" algn="l" defTabSz="1289050">
            <a:lnSpc>
              <a:spcPct val="90000"/>
            </a:lnSpc>
            <a:spcBef>
              <a:spcPct val="0"/>
            </a:spcBef>
            <a:spcAft>
              <a:spcPct val="15000"/>
            </a:spcAft>
            <a:buChar char="•"/>
          </a:pPr>
          <a:r>
            <a:rPr lang="en-US" altLang="zh-CN" sz="2900" kern="1200" dirty="0">
              <a:latin typeface="Times New Roman" panose="02020603050405020304" pitchFamily="18" charset="0"/>
              <a:cs typeface="Times New Roman" panose="02020603050405020304" pitchFamily="18" charset="0"/>
            </a:rPr>
            <a:t>Endogeneity</a:t>
          </a:r>
          <a:endParaRPr lang="zh-CN" altLang="en-US" sz="2900" kern="1200" dirty="0">
            <a:latin typeface="Times New Roman" panose="02020603050405020304" pitchFamily="18" charset="0"/>
            <a:cs typeface="Times New Roman" panose="02020603050405020304" pitchFamily="18" charset="0"/>
          </a:endParaRPr>
        </a:p>
        <a:p>
          <a:pPr marL="285750" lvl="1" indent="-285750" algn="l" defTabSz="1289050">
            <a:lnSpc>
              <a:spcPct val="90000"/>
            </a:lnSpc>
            <a:spcBef>
              <a:spcPct val="0"/>
            </a:spcBef>
            <a:spcAft>
              <a:spcPct val="15000"/>
            </a:spcAft>
            <a:buChar char="•"/>
          </a:pPr>
          <a:r>
            <a:rPr lang="en-US" altLang="zh-CN" sz="2900" kern="1200" dirty="0">
              <a:latin typeface="Times New Roman" panose="02020603050405020304" pitchFamily="18" charset="0"/>
              <a:cs typeface="Times New Roman" panose="02020603050405020304" pitchFamily="18" charset="0"/>
            </a:rPr>
            <a:t>Different Results</a:t>
          </a:r>
          <a:endParaRPr lang="zh-CN" altLang="en-US" sz="2900" kern="1200" dirty="0">
            <a:latin typeface="Times New Roman" panose="02020603050405020304" pitchFamily="18" charset="0"/>
            <a:cs typeface="Times New Roman" panose="02020603050405020304" pitchFamily="18" charset="0"/>
          </a:endParaRPr>
        </a:p>
      </dsp:txBody>
      <dsp:txXfrm>
        <a:off x="2887563" y="1228931"/>
        <a:ext cx="2530673" cy="2427952"/>
      </dsp:txXfrm>
    </dsp:sp>
    <dsp:sp modelId="{D7CF1151-6760-46D9-8E49-2B003A84036B}">
      <dsp:nvSpPr>
        <dsp:cNvPr id="0" name=""/>
        <dsp:cNvSpPr/>
      </dsp:nvSpPr>
      <dsp:spPr>
        <a:xfrm>
          <a:off x="5772530" y="227728"/>
          <a:ext cx="2530673" cy="100120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 How?</a:t>
          </a:r>
          <a:endParaRPr lang="zh-CN" sz="2900" kern="1200" dirty="0">
            <a:latin typeface="Times New Roman" panose="02020603050405020304" pitchFamily="18" charset="0"/>
            <a:cs typeface="Times New Roman" panose="02020603050405020304" pitchFamily="18" charset="0"/>
          </a:endParaRPr>
        </a:p>
      </dsp:txBody>
      <dsp:txXfrm>
        <a:off x="5772530" y="227728"/>
        <a:ext cx="2530673" cy="1001202"/>
      </dsp:txXfrm>
    </dsp:sp>
    <dsp:sp modelId="{BD6C53BA-34D2-4749-B73D-1C4EE49E2BBE}">
      <dsp:nvSpPr>
        <dsp:cNvPr id="0" name=""/>
        <dsp:cNvSpPr/>
      </dsp:nvSpPr>
      <dsp:spPr>
        <a:xfrm>
          <a:off x="5772530" y="1228931"/>
          <a:ext cx="2530673" cy="242795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altLang="zh-CN" sz="2900" kern="1200" dirty="0">
              <a:latin typeface="Times New Roman" panose="02020603050405020304" pitchFamily="18" charset="0"/>
              <a:cs typeface="Times New Roman" panose="02020603050405020304" pitchFamily="18" charset="0"/>
            </a:rPr>
            <a:t>Data</a:t>
          </a:r>
          <a:endParaRPr lang="zh-CN" altLang="en-US" sz="2900" kern="1200" dirty="0"/>
        </a:p>
        <a:p>
          <a:pPr marL="285750" lvl="1" indent="-285750" algn="l" defTabSz="1289050">
            <a:lnSpc>
              <a:spcPct val="90000"/>
            </a:lnSpc>
            <a:spcBef>
              <a:spcPct val="0"/>
            </a:spcBef>
            <a:spcAft>
              <a:spcPct val="15000"/>
            </a:spcAft>
            <a:buChar char="•"/>
          </a:pPr>
          <a:r>
            <a:rPr lang="en-US" altLang="zh-CN" sz="2900" kern="1200" dirty="0">
              <a:latin typeface="Times New Roman" panose="02020603050405020304" pitchFamily="18" charset="0"/>
              <a:cs typeface="Times New Roman" panose="02020603050405020304" pitchFamily="18" charset="0"/>
            </a:rPr>
            <a:t>Empirical Design</a:t>
          </a:r>
          <a:endParaRPr lang="zh-CN" altLang="en-US" sz="2900" kern="1200" dirty="0">
            <a:latin typeface="Times New Roman" panose="02020603050405020304" pitchFamily="18" charset="0"/>
            <a:cs typeface="Times New Roman" panose="02020603050405020304" pitchFamily="18" charset="0"/>
          </a:endParaRPr>
        </a:p>
      </dsp:txBody>
      <dsp:txXfrm>
        <a:off x="5772530" y="1228931"/>
        <a:ext cx="2530673" cy="2427952"/>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70022B2-33E1-40B9-B46F-828D6595E5F5}"/>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49155" name="Rectangle 3">
            <a:extLst>
              <a:ext uri="{FF2B5EF4-FFF2-40B4-BE49-F238E27FC236}">
                <a16:creationId xmlns:a16="http://schemas.microsoft.com/office/drawing/2014/main" id="{6464BBDC-DDEF-46D3-BC98-2793589A4F7F}"/>
              </a:ext>
            </a:extLst>
          </p:cNvPr>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a:p>
        </p:txBody>
      </p:sp>
      <p:sp>
        <p:nvSpPr>
          <p:cNvPr id="49156" name="Rectangle 4">
            <a:extLst>
              <a:ext uri="{FF2B5EF4-FFF2-40B4-BE49-F238E27FC236}">
                <a16:creationId xmlns:a16="http://schemas.microsoft.com/office/drawing/2014/main" id="{40EB7707-39E5-44DF-AA09-AEC4FE0B3208}"/>
              </a:ext>
            </a:extLst>
          </p:cNvPr>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49157" name="Rectangle 5">
            <a:extLst>
              <a:ext uri="{FF2B5EF4-FFF2-40B4-BE49-F238E27FC236}">
                <a16:creationId xmlns:a16="http://schemas.microsoft.com/office/drawing/2014/main" id="{71ADF1EE-756D-4F24-9227-1852EE6018D1}"/>
              </a:ext>
            </a:extLst>
          </p:cNvPr>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4A90A7BE-154C-48F2-94A6-0CFCF5F608A5}"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2E6666B-0090-4817-8934-E26DD62E3E0D}"/>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35843" name="Rectangle 3">
            <a:extLst>
              <a:ext uri="{FF2B5EF4-FFF2-40B4-BE49-F238E27FC236}">
                <a16:creationId xmlns:a16="http://schemas.microsoft.com/office/drawing/2014/main" id="{908E5968-8C19-4398-A29A-A033E166BC34}"/>
              </a:ext>
            </a:extLst>
          </p:cNvPr>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a:p>
        </p:txBody>
      </p:sp>
      <p:sp>
        <p:nvSpPr>
          <p:cNvPr id="13316" name="Rectangle 4">
            <a:extLst>
              <a:ext uri="{FF2B5EF4-FFF2-40B4-BE49-F238E27FC236}">
                <a16:creationId xmlns:a16="http://schemas.microsoft.com/office/drawing/2014/main" id="{63F4ADD7-99D7-4CC6-AEDD-99708FF3AEBC}"/>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a:extLst>
              <a:ext uri="{FF2B5EF4-FFF2-40B4-BE49-F238E27FC236}">
                <a16:creationId xmlns:a16="http://schemas.microsoft.com/office/drawing/2014/main" id="{0B8B298C-4E44-4304-8DBB-5C4649848B4E}"/>
              </a:ext>
            </a:extLst>
          </p:cNvPr>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a:extLst>
              <a:ext uri="{FF2B5EF4-FFF2-40B4-BE49-F238E27FC236}">
                <a16:creationId xmlns:a16="http://schemas.microsoft.com/office/drawing/2014/main" id="{B168322D-279D-490F-829D-EEF6A33EA8BE}"/>
              </a:ext>
            </a:extLst>
          </p:cNvPr>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35847" name="Rectangle 7">
            <a:extLst>
              <a:ext uri="{FF2B5EF4-FFF2-40B4-BE49-F238E27FC236}">
                <a16:creationId xmlns:a16="http://schemas.microsoft.com/office/drawing/2014/main" id="{7F1106D8-4120-4E9C-95AA-EB5D940E6FFE}"/>
              </a:ext>
            </a:extLst>
          </p:cNvPr>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r>
              <a:rPr lang="en-US" altLang="zh-CN"/>
              <a:t>3.</a:t>
            </a:r>
            <a:fld id="{04E07B0F-2993-4E3B-9ACD-E1A42C526BB1}"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0</a:t>
            </a:fld>
            <a:endParaRPr lang="en-US" altLang="zh-CN"/>
          </a:p>
        </p:txBody>
      </p:sp>
    </p:spTree>
    <p:extLst>
      <p:ext uri="{BB962C8B-B14F-4D97-AF65-F5344CB8AC3E}">
        <p14:creationId xmlns:p14="http://schemas.microsoft.com/office/powerpoint/2010/main" val="2668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14</a:t>
            </a:fld>
            <a:endParaRPr lang="zh-CN" altLang="en-US"/>
          </a:p>
        </p:txBody>
      </p:sp>
    </p:spTree>
    <p:extLst>
      <p:ext uri="{BB962C8B-B14F-4D97-AF65-F5344CB8AC3E}">
        <p14:creationId xmlns:p14="http://schemas.microsoft.com/office/powerpoint/2010/main" val="1374570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15</a:t>
            </a:fld>
            <a:endParaRPr lang="zh-CN" altLang="en-US"/>
          </a:p>
        </p:txBody>
      </p:sp>
    </p:spTree>
    <p:extLst>
      <p:ext uri="{BB962C8B-B14F-4D97-AF65-F5344CB8AC3E}">
        <p14:creationId xmlns:p14="http://schemas.microsoft.com/office/powerpoint/2010/main" val="831860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16</a:t>
            </a:fld>
            <a:endParaRPr lang="zh-CN" altLang="en-US"/>
          </a:p>
        </p:txBody>
      </p:sp>
    </p:spTree>
    <p:extLst>
      <p:ext uri="{BB962C8B-B14F-4D97-AF65-F5344CB8AC3E}">
        <p14:creationId xmlns:p14="http://schemas.microsoft.com/office/powerpoint/2010/main" val="1590663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17</a:t>
            </a:fld>
            <a:endParaRPr lang="zh-CN" altLang="en-US"/>
          </a:p>
        </p:txBody>
      </p:sp>
    </p:spTree>
    <p:extLst>
      <p:ext uri="{BB962C8B-B14F-4D97-AF65-F5344CB8AC3E}">
        <p14:creationId xmlns:p14="http://schemas.microsoft.com/office/powerpoint/2010/main" val="2102942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18</a:t>
            </a:fld>
            <a:endParaRPr lang="zh-CN" altLang="en-US"/>
          </a:p>
        </p:txBody>
      </p:sp>
    </p:spTree>
    <p:extLst>
      <p:ext uri="{BB962C8B-B14F-4D97-AF65-F5344CB8AC3E}">
        <p14:creationId xmlns:p14="http://schemas.microsoft.com/office/powerpoint/2010/main" val="326799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19</a:t>
            </a:fld>
            <a:endParaRPr lang="zh-CN" altLang="en-US"/>
          </a:p>
        </p:txBody>
      </p:sp>
    </p:spTree>
    <p:extLst>
      <p:ext uri="{BB962C8B-B14F-4D97-AF65-F5344CB8AC3E}">
        <p14:creationId xmlns:p14="http://schemas.microsoft.com/office/powerpoint/2010/main" val="3714082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20</a:t>
            </a:fld>
            <a:endParaRPr lang="zh-CN" altLang="en-US"/>
          </a:p>
        </p:txBody>
      </p:sp>
    </p:spTree>
    <p:extLst>
      <p:ext uri="{BB962C8B-B14F-4D97-AF65-F5344CB8AC3E}">
        <p14:creationId xmlns:p14="http://schemas.microsoft.com/office/powerpoint/2010/main" val="2946654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21</a:t>
            </a:fld>
            <a:endParaRPr lang="zh-CN" altLang="en-US"/>
          </a:p>
        </p:txBody>
      </p:sp>
    </p:spTree>
    <p:extLst>
      <p:ext uri="{BB962C8B-B14F-4D97-AF65-F5344CB8AC3E}">
        <p14:creationId xmlns:p14="http://schemas.microsoft.com/office/powerpoint/2010/main" val="639394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22</a:t>
            </a:fld>
            <a:endParaRPr lang="zh-CN" altLang="en-US"/>
          </a:p>
        </p:txBody>
      </p:sp>
    </p:spTree>
    <p:extLst>
      <p:ext uri="{BB962C8B-B14F-4D97-AF65-F5344CB8AC3E}">
        <p14:creationId xmlns:p14="http://schemas.microsoft.com/office/powerpoint/2010/main" val="1420787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23</a:t>
            </a:fld>
            <a:endParaRPr lang="zh-CN" altLang="en-US"/>
          </a:p>
        </p:txBody>
      </p:sp>
    </p:spTree>
    <p:extLst>
      <p:ext uri="{BB962C8B-B14F-4D97-AF65-F5344CB8AC3E}">
        <p14:creationId xmlns:p14="http://schemas.microsoft.com/office/powerpoint/2010/main" val="11372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2</a:t>
            </a:fld>
            <a:endParaRPr lang="zh-CN" altLang="en-US"/>
          </a:p>
        </p:txBody>
      </p:sp>
    </p:spTree>
    <p:extLst>
      <p:ext uri="{BB962C8B-B14F-4D97-AF65-F5344CB8AC3E}">
        <p14:creationId xmlns:p14="http://schemas.microsoft.com/office/powerpoint/2010/main" val="4008055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24</a:t>
            </a:fld>
            <a:endParaRPr lang="zh-CN" altLang="en-US"/>
          </a:p>
        </p:txBody>
      </p:sp>
    </p:spTree>
    <p:extLst>
      <p:ext uri="{BB962C8B-B14F-4D97-AF65-F5344CB8AC3E}">
        <p14:creationId xmlns:p14="http://schemas.microsoft.com/office/powerpoint/2010/main" val="999384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25</a:t>
            </a:fld>
            <a:endParaRPr lang="zh-CN" altLang="en-US"/>
          </a:p>
        </p:txBody>
      </p:sp>
    </p:spTree>
    <p:extLst>
      <p:ext uri="{BB962C8B-B14F-4D97-AF65-F5344CB8AC3E}">
        <p14:creationId xmlns:p14="http://schemas.microsoft.com/office/powerpoint/2010/main" val="2262935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26</a:t>
            </a:fld>
            <a:endParaRPr lang="zh-CN" altLang="en-US"/>
          </a:p>
        </p:txBody>
      </p:sp>
    </p:spTree>
    <p:extLst>
      <p:ext uri="{BB962C8B-B14F-4D97-AF65-F5344CB8AC3E}">
        <p14:creationId xmlns:p14="http://schemas.microsoft.com/office/powerpoint/2010/main" val="3333179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27</a:t>
            </a:fld>
            <a:endParaRPr lang="zh-CN" altLang="en-US"/>
          </a:p>
        </p:txBody>
      </p:sp>
    </p:spTree>
    <p:extLst>
      <p:ext uri="{BB962C8B-B14F-4D97-AF65-F5344CB8AC3E}">
        <p14:creationId xmlns:p14="http://schemas.microsoft.com/office/powerpoint/2010/main" val="193425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28</a:t>
            </a:fld>
            <a:endParaRPr lang="zh-CN" altLang="en-US"/>
          </a:p>
        </p:txBody>
      </p:sp>
    </p:spTree>
    <p:extLst>
      <p:ext uri="{BB962C8B-B14F-4D97-AF65-F5344CB8AC3E}">
        <p14:creationId xmlns:p14="http://schemas.microsoft.com/office/powerpoint/2010/main" val="1617522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29</a:t>
            </a:fld>
            <a:endParaRPr lang="zh-CN" altLang="en-US"/>
          </a:p>
        </p:txBody>
      </p:sp>
    </p:spTree>
    <p:extLst>
      <p:ext uri="{BB962C8B-B14F-4D97-AF65-F5344CB8AC3E}">
        <p14:creationId xmlns:p14="http://schemas.microsoft.com/office/powerpoint/2010/main" val="4012710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30</a:t>
            </a:fld>
            <a:endParaRPr lang="zh-CN" altLang="en-US"/>
          </a:p>
        </p:txBody>
      </p:sp>
    </p:spTree>
    <p:extLst>
      <p:ext uri="{BB962C8B-B14F-4D97-AF65-F5344CB8AC3E}">
        <p14:creationId xmlns:p14="http://schemas.microsoft.com/office/powerpoint/2010/main" val="168217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31</a:t>
            </a:fld>
            <a:endParaRPr lang="zh-CN" altLang="en-US"/>
          </a:p>
        </p:txBody>
      </p:sp>
    </p:spTree>
    <p:extLst>
      <p:ext uri="{BB962C8B-B14F-4D97-AF65-F5344CB8AC3E}">
        <p14:creationId xmlns:p14="http://schemas.microsoft.com/office/powerpoint/2010/main" val="1559524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32</a:t>
            </a:fld>
            <a:endParaRPr lang="zh-CN" altLang="en-US"/>
          </a:p>
        </p:txBody>
      </p:sp>
    </p:spTree>
    <p:extLst>
      <p:ext uri="{BB962C8B-B14F-4D97-AF65-F5344CB8AC3E}">
        <p14:creationId xmlns:p14="http://schemas.microsoft.com/office/powerpoint/2010/main" val="3496951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33</a:t>
            </a:fld>
            <a:endParaRPr lang="zh-CN" altLang="en-US"/>
          </a:p>
        </p:txBody>
      </p:sp>
    </p:spTree>
    <p:extLst>
      <p:ext uri="{BB962C8B-B14F-4D97-AF65-F5344CB8AC3E}">
        <p14:creationId xmlns:p14="http://schemas.microsoft.com/office/powerpoint/2010/main" val="2105883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3</a:t>
            </a:fld>
            <a:endParaRPr lang="zh-CN" altLang="en-US"/>
          </a:p>
        </p:txBody>
      </p:sp>
    </p:spTree>
    <p:extLst>
      <p:ext uri="{BB962C8B-B14F-4D97-AF65-F5344CB8AC3E}">
        <p14:creationId xmlns:p14="http://schemas.microsoft.com/office/powerpoint/2010/main" val="25180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34</a:t>
            </a:fld>
            <a:endParaRPr lang="zh-CN" altLang="en-US"/>
          </a:p>
        </p:txBody>
      </p:sp>
    </p:spTree>
    <p:extLst>
      <p:ext uri="{BB962C8B-B14F-4D97-AF65-F5344CB8AC3E}">
        <p14:creationId xmlns:p14="http://schemas.microsoft.com/office/powerpoint/2010/main" val="3229143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35</a:t>
            </a:fld>
            <a:endParaRPr lang="zh-CN" altLang="en-US"/>
          </a:p>
        </p:txBody>
      </p:sp>
    </p:spTree>
    <p:extLst>
      <p:ext uri="{BB962C8B-B14F-4D97-AF65-F5344CB8AC3E}">
        <p14:creationId xmlns:p14="http://schemas.microsoft.com/office/powerpoint/2010/main" val="492440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36</a:t>
            </a:fld>
            <a:endParaRPr lang="zh-CN" altLang="en-US"/>
          </a:p>
        </p:txBody>
      </p:sp>
    </p:spTree>
    <p:extLst>
      <p:ext uri="{BB962C8B-B14F-4D97-AF65-F5344CB8AC3E}">
        <p14:creationId xmlns:p14="http://schemas.microsoft.com/office/powerpoint/2010/main" val="3228010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37</a:t>
            </a:fld>
            <a:endParaRPr lang="zh-CN" altLang="en-US"/>
          </a:p>
        </p:txBody>
      </p:sp>
    </p:spTree>
    <p:extLst>
      <p:ext uri="{BB962C8B-B14F-4D97-AF65-F5344CB8AC3E}">
        <p14:creationId xmlns:p14="http://schemas.microsoft.com/office/powerpoint/2010/main" val="10708475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38</a:t>
            </a:fld>
            <a:endParaRPr lang="zh-CN" altLang="en-US"/>
          </a:p>
        </p:txBody>
      </p:sp>
    </p:spTree>
    <p:extLst>
      <p:ext uri="{BB962C8B-B14F-4D97-AF65-F5344CB8AC3E}">
        <p14:creationId xmlns:p14="http://schemas.microsoft.com/office/powerpoint/2010/main" val="4153874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39</a:t>
            </a:fld>
            <a:endParaRPr lang="zh-CN" altLang="en-US"/>
          </a:p>
        </p:txBody>
      </p:sp>
    </p:spTree>
    <p:extLst>
      <p:ext uri="{BB962C8B-B14F-4D97-AF65-F5344CB8AC3E}">
        <p14:creationId xmlns:p14="http://schemas.microsoft.com/office/powerpoint/2010/main" val="348845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4</a:t>
            </a:fld>
            <a:endParaRPr lang="zh-CN" altLang="en-US"/>
          </a:p>
        </p:txBody>
      </p:sp>
    </p:spTree>
    <p:extLst>
      <p:ext uri="{BB962C8B-B14F-4D97-AF65-F5344CB8AC3E}">
        <p14:creationId xmlns:p14="http://schemas.microsoft.com/office/powerpoint/2010/main" val="1951537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5</a:t>
            </a:fld>
            <a:endParaRPr lang="zh-CN" altLang="en-US"/>
          </a:p>
        </p:txBody>
      </p:sp>
    </p:spTree>
    <p:extLst>
      <p:ext uri="{BB962C8B-B14F-4D97-AF65-F5344CB8AC3E}">
        <p14:creationId xmlns:p14="http://schemas.microsoft.com/office/powerpoint/2010/main" val="184582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6</a:t>
            </a:fld>
            <a:endParaRPr lang="zh-CN" altLang="en-US"/>
          </a:p>
        </p:txBody>
      </p:sp>
    </p:spTree>
    <p:extLst>
      <p:ext uri="{BB962C8B-B14F-4D97-AF65-F5344CB8AC3E}">
        <p14:creationId xmlns:p14="http://schemas.microsoft.com/office/powerpoint/2010/main" val="4137085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11</a:t>
            </a:fld>
            <a:endParaRPr lang="zh-CN" altLang="en-US"/>
          </a:p>
        </p:txBody>
      </p:sp>
    </p:spTree>
    <p:extLst>
      <p:ext uri="{BB962C8B-B14F-4D97-AF65-F5344CB8AC3E}">
        <p14:creationId xmlns:p14="http://schemas.microsoft.com/office/powerpoint/2010/main" val="4827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12</a:t>
            </a:fld>
            <a:endParaRPr lang="zh-CN" altLang="en-US"/>
          </a:p>
        </p:txBody>
      </p:sp>
    </p:spTree>
    <p:extLst>
      <p:ext uri="{BB962C8B-B14F-4D97-AF65-F5344CB8AC3E}">
        <p14:creationId xmlns:p14="http://schemas.microsoft.com/office/powerpoint/2010/main" val="4254371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D3EA3B-D2E9-4E05-9324-5750E33A8057}" type="slidenum">
              <a:rPr lang="zh-CN" altLang="en-US" smtClean="0"/>
              <a:pPr/>
              <a:t>13</a:t>
            </a:fld>
            <a:endParaRPr lang="zh-CN" altLang="en-US"/>
          </a:p>
        </p:txBody>
      </p:sp>
    </p:spTree>
    <p:extLst>
      <p:ext uri="{BB962C8B-B14F-4D97-AF65-F5344CB8AC3E}">
        <p14:creationId xmlns:p14="http://schemas.microsoft.com/office/powerpoint/2010/main" val="157877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25F7B9FC-308E-4EED-9694-8B2B9679C5B0}"/>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21C3027A-9D2A-4BAA-B239-0E139D761A87}"/>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21C69A76-E36E-4204-9E49-1B39B5CE26EC}"/>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24770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650580F-0FC5-421C-A7AF-81B61797A63F}"/>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6474D72B-D1D2-4DF4-AD82-9F101AC919D3}"/>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1C0081DD-3C85-49CA-8FC1-4AE4D916DF1D}"/>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02456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274638"/>
            <a:ext cx="1817687"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0" y="274638"/>
            <a:ext cx="5300663"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9E026F2-B38B-417F-B5E2-5A5BCFD1B936}"/>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5C17661E-E36A-4BA9-B0E2-E55CE737F671}"/>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B360FF63-5223-4F16-AE77-48ED3081A2B1}"/>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183951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a:lstStyle/>
          <a:p>
            <a:pPr lvl="0"/>
            <a:endParaRPr lang="en-US" noProof="0"/>
          </a:p>
        </p:txBody>
      </p:sp>
      <p:sp>
        <p:nvSpPr>
          <p:cNvPr id="4" name="Rectangle 5">
            <a:extLst>
              <a:ext uri="{FF2B5EF4-FFF2-40B4-BE49-F238E27FC236}">
                <a16:creationId xmlns:a16="http://schemas.microsoft.com/office/drawing/2014/main" id="{10234B0B-D158-40A3-B3B1-ABBE9AFFADF1}"/>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69273FED-B8FD-4B98-BF96-3062E98F9AF3}"/>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83DC4A31-AB51-40B9-8A6E-A0576D4307E3}"/>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131394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CBC056D-C482-4F14-9D39-D4D3D9CDD178}"/>
              </a:ext>
            </a:extLst>
          </p:cNvPr>
          <p:cNvSpPr/>
          <p:nvPr/>
        </p:nvSpPr>
        <p:spPr>
          <a:xfrm>
            <a:off x="447675" y="3086100"/>
            <a:ext cx="8240713" cy="3305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a:extLst>
              <a:ext uri="{FF2B5EF4-FFF2-40B4-BE49-F238E27FC236}">
                <a16:creationId xmlns:a16="http://schemas.microsoft.com/office/drawing/2014/main" id="{9D489756-2445-47DE-9EC0-EC2FF6EB2552}"/>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CFF94A8D-9F81-4DFD-B7DF-82819DF1C8FA}"/>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7" name="Slide Number Placeholder 5">
            <a:extLst>
              <a:ext uri="{FF2B5EF4-FFF2-40B4-BE49-F238E27FC236}">
                <a16:creationId xmlns:a16="http://schemas.microsoft.com/office/drawing/2014/main" id="{50852E77-96DC-4E6A-B5D3-995509315A3D}"/>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1035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97792E0-192A-4AEA-9C90-E7D25F899B78}"/>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38D5E4BF-64A1-419B-8190-DBB43B89AD90}"/>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EFA38356-935C-4060-859C-5C3477FDAFF9}"/>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F529659B-A8F4-4FE3-8859-CEC938650CA8}"/>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531160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E00D5C6-FDE9-4532-81A1-180954C4C5EC}"/>
              </a:ext>
            </a:extLst>
          </p:cNvPr>
          <p:cNvSpPr>
            <a:spLocks noChangeAspect="1"/>
          </p:cNvSpPr>
          <p:nvPr/>
        </p:nvSpPr>
        <p:spPr>
          <a:xfrm>
            <a:off x="452438" y="5141913"/>
            <a:ext cx="8239125" cy="12588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Date Placeholder 3">
            <a:extLst>
              <a:ext uri="{FF2B5EF4-FFF2-40B4-BE49-F238E27FC236}">
                <a16:creationId xmlns:a16="http://schemas.microsoft.com/office/drawing/2014/main" id="{7107DC5A-AC3F-4700-9EAE-6B35D3AD93E0}"/>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3AF94601-3CAE-4801-8348-A75F43152B85}"/>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7" name="Slide Number Placeholder 5">
            <a:extLst>
              <a:ext uri="{FF2B5EF4-FFF2-40B4-BE49-F238E27FC236}">
                <a16:creationId xmlns:a16="http://schemas.microsoft.com/office/drawing/2014/main" id="{D042C29D-6BA2-4B2C-B890-A1B30DCFD842}"/>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48210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914D0A-4D72-4CE8-8DAE-DBC3D03BC4F4}"/>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a:extLst>
              <a:ext uri="{FF2B5EF4-FFF2-40B4-BE49-F238E27FC236}">
                <a16:creationId xmlns:a16="http://schemas.microsoft.com/office/drawing/2014/main" id="{B82730E0-3ECD-4E39-A011-715DA6859831}"/>
              </a:ext>
            </a:extLst>
          </p:cNvPr>
          <p:cNvSpPr>
            <a:spLocks noGrp="1"/>
          </p:cNvSpPr>
          <p:nvPr>
            <p:ph type="dt" sz="half" idx="10"/>
          </p:nvPr>
        </p:nvSpPr>
        <p:spPr/>
        <p:txBody>
          <a:bodyPr/>
          <a:lstStyle>
            <a:lvl1pPr>
              <a:defRPr/>
            </a:lvl1pPr>
          </a:lstStyle>
          <a:p>
            <a:endParaRPr lang="en-US" altLang="zh-CN"/>
          </a:p>
        </p:txBody>
      </p:sp>
      <p:sp>
        <p:nvSpPr>
          <p:cNvPr id="7" name="Footer Placeholder 5">
            <a:extLst>
              <a:ext uri="{FF2B5EF4-FFF2-40B4-BE49-F238E27FC236}">
                <a16:creationId xmlns:a16="http://schemas.microsoft.com/office/drawing/2014/main" id="{5F562C41-65B9-4325-9935-ADDEDA708EFB}"/>
              </a:ext>
            </a:extLst>
          </p:cNvPr>
          <p:cNvSpPr>
            <a:spLocks noGrp="1"/>
          </p:cNvSpPr>
          <p:nvPr>
            <p:ph type="ftr" sz="quarter" idx="11"/>
          </p:nvPr>
        </p:nvSpPr>
        <p:spPr/>
        <p:txBody>
          <a:bodyPr/>
          <a:lstStyle>
            <a:lvl1pPr>
              <a:defRPr/>
            </a:lvl1pPr>
          </a:lstStyle>
          <a:p>
            <a:endParaRPr lang="en-US" altLang="zh-CN"/>
          </a:p>
        </p:txBody>
      </p:sp>
      <p:sp>
        <p:nvSpPr>
          <p:cNvPr id="8" name="Slide Number Placeholder 6">
            <a:extLst>
              <a:ext uri="{FF2B5EF4-FFF2-40B4-BE49-F238E27FC236}">
                <a16:creationId xmlns:a16="http://schemas.microsoft.com/office/drawing/2014/main" id="{B08B5E9A-78A6-465B-BD4B-38B51282763A}"/>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94892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A74C80F-A925-4B7D-8F0C-686724C7F35F}"/>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a:extLst>
              <a:ext uri="{FF2B5EF4-FFF2-40B4-BE49-F238E27FC236}">
                <a16:creationId xmlns:a16="http://schemas.microsoft.com/office/drawing/2014/main" id="{D836AD89-11CD-48B1-BC75-4B598BD8CA99}"/>
              </a:ext>
            </a:extLst>
          </p:cNvPr>
          <p:cNvSpPr>
            <a:spLocks noGrp="1"/>
          </p:cNvSpPr>
          <p:nvPr>
            <p:ph type="dt" sz="half" idx="10"/>
          </p:nvPr>
        </p:nvSpPr>
        <p:spPr/>
        <p:txBody>
          <a:bodyPr/>
          <a:lstStyle>
            <a:lvl1pPr>
              <a:defRPr/>
            </a:lvl1pPr>
          </a:lstStyle>
          <a:p>
            <a:endParaRPr lang="en-US" altLang="zh-CN"/>
          </a:p>
        </p:txBody>
      </p:sp>
      <p:sp>
        <p:nvSpPr>
          <p:cNvPr id="9" name="Footer Placeholder 7">
            <a:extLst>
              <a:ext uri="{FF2B5EF4-FFF2-40B4-BE49-F238E27FC236}">
                <a16:creationId xmlns:a16="http://schemas.microsoft.com/office/drawing/2014/main" id="{513CD1B2-CC7F-46F4-9642-BE477189A694}"/>
              </a:ext>
            </a:extLst>
          </p:cNvPr>
          <p:cNvSpPr>
            <a:spLocks noGrp="1"/>
          </p:cNvSpPr>
          <p:nvPr>
            <p:ph type="ftr" sz="quarter" idx="11"/>
          </p:nvPr>
        </p:nvSpPr>
        <p:spPr/>
        <p:txBody>
          <a:bodyPr/>
          <a:lstStyle>
            <a:lvl1pPr>
              <a:defRPr/>
            </a:lvl1pPr>
          </a:lstStyle>
          <a:p>
            <a:endParaRPr lang="en-US" altLang="zh-CN"/>
          </a:p>
        </p:txBody>
      </p:sp>
      <p:sp>
        <p:nvSpPr>
          <p:cNvPr id="10" name="Slide Number Placeholder 8">
            <a:extLst>
              <a:ext uri="{FF2B5EF4-FFF2-40B4-BE49-F238E27FC236}">
                <a16:creationId xmlns:a16="http://schemas.microsoft.com/office/drawing/2014/main" id="{9ED2359A-48E3-4871-8ED1-65672CD01F1B}"/>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223308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43377B40-E7A1-43D8-BCDC-B6F48E9316FB}"/>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a:extLst>
              <a:ext uri="{FF2B5EF4-FFF2-40B4-BE49-F238E27FC236}">
                <a16:creationId xmlns:a16="http://schemas.microsoft.com/office/drawing/2014/main" id="{442B4D78-1107-4286-A81F-F82D06A04419}"/>
              </a:ext>
            </a:extLst>
          </p:cNvPr>
          <p:cNvSpPr>
            <a:spLocks noGrp="1"/>
          </p:cNvSpPr>
          <p:nvPr>
            <p:ph type="dt" sz="half" idx="10"/>
          </p:nvPr>
        </p:nvSpPr>
        <p:spPr/>
        <p:txBody>
          <a:bodyPr/>
          <a:lstStyle>
            <a:lvl1pPr>
              <a:defRPr/>
            </a:lvl1pPr>
          </a:lstStyle>
          <a:p>
            <a:endParaRPr lang="en-US" altLang="zh-CN"/>
          </a:p>
        </p:txBody>
      </p:sp>
      <p:sp>
        <p:nvSpPr>
          <p:cNvPr id="5" name="Footer Placeholder 3">
            <a:extLst>
              <a:ext uri="{FF2B5EF4-FFF2-40B4-BE49-F238E27FC236}">
                <a16:creationId xmlns:a16="http://schemas.microsoft.com/office/drawing/2014/main" id="{B59E98F5-1B7D-47BF-834F-4B9B7F9106C7}"/>
              </a:ext>
            </a:extLst>
          </p:cNvPr>
          <p:cNvSpPr>
            <a:spLocks noGrp="1"/>
          </p:cNvSpPr>
          <p:nvPr>
            <p:ph type="ftr" sz="quarter" idx="11"/>
          </p:nvPr>
        </p:nvSpPr>
        <p:spPr/>
        <p:txBody>
          <a:bodyPr/>
          <a:lstStyle>
            <a:lvl1pPr>
              <a:defRPr/>
            </a:lvl1pPr>
          </a:lstStyle>
          <a:p>
            <a:endParaRPr lang="en-US" altLang="zh-CN"/>
          </a:p>
        </p:txBody>
      </p:sp>
      <p:sp>
        <p:nvSpPr>
          <p:cNvPr id="6" name="Slide Number Placeholder 4">
            <a:extLst>
              <a:ext uri="{FF2B5EF4-FFF2-40B4-BE49-F238E27FC236}">
                <a16:creationId xmlns:a16="http://schemas.microsoft.com/office/drawing/2014/main" id="{75F2627B-66F7-41C2-A320-E93BCA7A8A61}"/>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70430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400B4D6-3085-4240-9E01-98FB4DB6C1FD}"/>
              </a:ext>
            </a:extLst>
          </p:cNvPr>
          <p:cNvSpPr>
            <a:spLocks noGrp="1"/>
          </p:cNvSpPr>
          <p:nvPr>
            <p:ph type="dt" sz="half" idx="10"/>
          </p:nvPr>
        </p:nvSpPr>
        <p:spPr/>
        <p:txBody>
          <a:bodyPr/>
          <a:lstStyle>
            <a:lvl1pPr>
              <a:defRPr/>
            </a:lvl1pPr>
          </a:lstStyle>
          <a:p>
            <a:endParaRPr lang="en-US" altLang="zh-CN"/>
          </a:p>
        </p:txBody>
      </p:sp>
      <p:sp>
        <p:nvSpPr>
          <p:cNvPr id="3" name="Footer Placeholder 4">
            <a:extLst>
              <a:ext uri="{FF2B5EF4-FFF2-40B4-BE49-F238E27FC236}">
                <a16:creationId xmlns:a16="http://schemas.microsoft.com/office/drawing/2014/main" id="{6C611F8E-17AE-4591-BDFB-E40A734937C9}"/>
              </a:ext>
            </a:extLst>
          </p:cNvPr>
          <p:cNvSpPr>
            <a:spLocks noGrp="1"/>
          </p:cNvSpPr>
          <p:nvPr>
            <p:ph type="ftr" sz="quarter" idx="11"/>
          </p:nvPr>
        </p:nvSpPr>
        <p:spPr/>
        <p:txBody>
          <a:bodyPr/>
          <a:lstStyle>
            <a:lvl1pPr>
              <a:defRPr/>
            </a:lvl1pPr>
          </a:lstStyle>
          <a:p>
            <a:endParaRPr lang="en-US" altLang="zh-CN"/>
          </a:p>
        </p:txBody>
      </p:sp>
      <p:sp>
        <p:nvSpPr>
          <p:cNvPr id="4" name="Slide Number Placeholder 5">
            <a:extLst>
              <a:ext uri="{FF2B5EF4-FFF2-40B4-BE49-F238E27FC236}">
                <a16:creationId xmlns:a16="http://schemas.microsoft.com/office/drawing/2014/main" id="{7327149F-D758-4EB8-B472-708AFE793D41}"/>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15822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837D41D-891E-472C-93CE-63844A09EF93}"/>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C73347ED-D0F7-479D-8FD6-56395CE16874}"/>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9ED73703-9E07-4D26-8E1A-7C3DB62E8251}"/>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73513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BE23B00C-A3E2-4082-9681-CCEFE4F58279}"/>
              </a:ext>
            </a:extLst>
          </p:cNvPr>
          <p:cNvSpPr>
            <a:spLocks noChangeAspect="1"/>
          </p:cNvSpPr>
          <p:nvPr/>
        </p:nvSpPr>
        <p:spPr>
          <a:xfrm>
            <a:off x="452438" y="5141913"/>
            <a:ext cx="8239125" cy="12747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6399" y="601200"/>
            <a:ext cx="8240400" cy="4204800"/>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305617" y="5262295"/>
            <a:ext cx="4265327" cy="689515"/>
          </a:xfrm>
        </p:spPr>
        <p:txBody>
          <a:bodyP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Date Placeholder 4">
            <a:extLst>
              <a:ext uri="{FF2B5EF4-FFF2-40B4-BE49-F238E27FC236}">
                <a16:creationId xmlns:a16="http://schemas.microsoft.com/office/drawing/2014/main" id="{038DE053-B430-439D-A047-556344AB4637}"/>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7" name="Footer Placeholder 5">
            <a:extLst>
              <a:ext uri="{FF2B5EF4-FFF2-40B4-BE49-F238E27FC236}">
                <a16:creationId xmlns:a16="http://schemas.microsoft.com/office/drawing/2014/main" id="{A53651E1-80F1-48B8-8AE3-BFF4841567B9}"/>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8" name="Slide Number Placeholder 6">
            <a:extLst>
              <a:ext uri="{FF2B5EF4-FFF2-40B4-BE49-F238E27FC236}">
                <a16:creationId xmlns:a16="http://schemas.microsoft.com/office/drawing/2014/main" id="{4904AC38-5ED9-486D-B291-F7DD38A3E89F}"/>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3725814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8093" y="599725"/>
            <a:ext cx="8238706"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3">
            <a:extLst>
              <a:ext uri="{FF2B5EF4-FFF2-40B4-BE49-F238E27FC236}">
                <a16:creationId xmlns:a16="http://schemas.microsoft.com/office/drawing/2014/main" id="{A6C8733C-09D3-4376-98E5-1B0C54BF581F}"/>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67573369-5F43-419C-A089-F2FB3919C087}"/>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A6E6C0D8-1176-445D-8AB3-E339C6E3AC97}"/>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516426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7A13D59-51C9-495C-90F7-72CB9EB3899A}"/>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C59429DD-4D52-4E56-ADBB-41A084F5BDA9}"/>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97C377A0-61BA-4EF3-914A-B6C9AF084AFD}"/>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FF621B6D-207B-4C48-B461-5784BC2ABBD3}"/>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489998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0266BF3-4818-4D48-A8C5-94D09D8EA461}"/>
              </a:ext>
            </a:extLst>
          </p:cNvPr>
          <p:cNvSpPr>
            <a:spLocks noChangeAspect="1"/>
          </p:cNvSpPr>
          <p:nvPr/>
        </p:nvSpPr>
        <p:spPr>
          <a:xfrm>
            <a:off x="6629400" y="600075"/>
            <a:ext cx="2057400" cy="5816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9774F917-976F-44C1-ABE7-7FA61DB8351D}"/>
              </a:ext>
            </a:extLst>
          </p:cNvPr>
          <p:cNvSpPr>
            <a:spLocks noGrp="1"/>
          </p:cNvSpPr>
          <p:nvPr>
            <p:ph type="dt" sz="half" idx="10"/>
          </p:nvPr>
        </p:nvSpPr>
        <p:spPr>
          <a:xfrm>
            <a:off x="6745288" y="5956300"/>
            <a:ext cx="947737" cy="365125"/>
          </a:xfrm>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56096EEB-181A-41EA-B6E1-D03ECAE303B1}"/>
              </a:ext>
            </a:extLst>
          </p:cNvPr>
          <p:cNvSpPr>
            <a:spLocks noGrp="1"/>
          </p:cNvSpPr>
          <p:nvPr>
            <p:ph type="ftr" sz="quarter" idx="11"/>
          </p:nvPr>
        </p:nvSpPr>
        <p:spPr>
          <a:xfrm>
            <a:off x="581025" y="5951538"/>
            <a:ext cx="5922963" cy="365125"/>
          </a:xfrm>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EC39067B-680B-499D-B9E0-2980C56D0EC9}"/>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1736889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rtlCol="0">
            <a:normAutofit/>
          </a:bodyPr>
          <a:lstStyle/>
          <a:p>
            <a:pPr lvl="0"/>
            <a:endParaRPr lang="en-US" noProof="0"/>
          </a:p>
        </p:txBody>
      </p:sp>
      <p:sp>
        <p:nvSpPr>
          <p:cNvPr id="4" name="Rectangle 5">
            <a:extLst>
              <a:ext uri="{FF2B5EF4-FFF2-40B4-BE49-F238E27FC236}">
                <a16:creationId xmlns:a16="http://schemas.microsoft.com/office/drawing/2014/main" id="{CECF1ACB-EF73-4D5F-ADE4-24ED176697C7}"/>
              </a:ext>
            </a:extLst>
          </p:cNvPr>
          <p:cNvSpPr>
            <a:spLocks noGrp="1" noChangeArrowheads="1"/>
          </p:cNvSpPr>
          <p:nvPr>
            <p:ph type="dt" sz="half" idx="10"/>
          </p:nvPr>
        </p:nvSpPr>
        <p:spPr/>
        <p:txBody>
          <a:bodyPr/>
          <a:lstStyle>
            <a:lvl1pPr>
              <a:defRPr/>
            </a:lvl1pPr>
          </a:lstStyle>
          <a:p>
            <a:endParaRPr lang="en-US" altLang="zh-CN"/>
          </a:p>
        </p:txBody>
      </p:sp>
      <p:sp>
        <p:nvSpPr>
          <p:cNvPr id="5" name="Rectangle 6">
            <a:extLst>
              <a:ext uri="{FF2B5EF4-FFF2-40B4-BE49-F238E27FC236}">
                <a16:creationId xmlns:a16="http://schemas.microsoft.com/office/drawing/2014/main" id="{12F0BD2C-25F2-4630-AE6E-882A09BD6BB9}"/>
              </a:ext>
            </a:extLst>
          </p:cNvPr>
          <p:cNvSpPr>
            <a:spLocks noGrp="1" noChangeArrowheads="1"/>
          </p:cNvSpPr>
          <p:nvPr>
            <p:ph type="ftr" sz="quarter" idx="11"/>
          </p:nvPr>
        </p:nvSpPr>
        <p:spPr/>
        <p:txBody>
          <a:bodyPr/>
          <a:lstStyle>
            <a:lvl1pPr>
              <a:defRPr/>
            </a:lvl1pPr>
          </a:lstStyle>
          <a:p>
            <a:endParaRPr lang="en-US" altLang="zh-CN"/>
          </a:p>
        </p:txBody>
      </p:sp>
      <p:sp>
        <p:nvSpPr>
          <p:cNvPr id="6" name="Rectangle 7">
            <a:extLst>
              <a:ext uri="{FF2B5EF4-FFF2-40B4-BE49-F238E27FC236}">
                <a16:creationId xmlns:a16="http://schemas.microsoft.com/office/drawing/2014/main" id="{40481264-CF57-4579-8722-FBCA19A15E7F}"/>
              </a:ext>
            </a:extLst>
          </p:cNvPr>
          <p:cNvSpPr>
            <a:spLocks noGrp="1" noChangeArrowheads="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08455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4C63E6E6-A5A8-4BA6-B4FB-E78D88425EDE}"/>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FC5B9430-C6C6-48D9-9EF0-E199E12431C5}"/>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5553D4E4-BD2E-49C2-A66C-9370BBFEF916}"/>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2394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0"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7625"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884E11B-B7F8-49E1-B38B-1FE46BABF9D6}"/>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6E36C2F1-1F87-4F26-B221-DC99E5D9AE03}"/>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D45822FD-7724-4F86-A018-325A277236F5}"/>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48164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A39A82F6-AB05-438B-96F6-3A9C0470C270}"/>
              </a:ext>
            </a:extLst>
          </p:cNvPr>
          <p:cNvSpPr>
            <a:spLocks noGrp="1" noChangeArrowheads="1"/>
          </p:cNvSpPr>
          <p:nvPr>
            <p:ph type="dt" sz="half" idx="10"/>
          </p:nvPr>
        </p:nvSpPr>
        <p:spPr>
          <a:ln/>
        </p:spPr>
        <p:txBody>
          <a:bodyPr/>
          <a:lstStyle>
            <a:lvl1pPr>
              <a:defRPr/>
            </a:lvl1pPr>
          </a:lstStyle>
          <a:p>
            <a:endParaRPr lang="en-US" altLang="zh-CN"/>
          </a:p>
        </p:txBody>
      </p:sp>
      <p:sp>
        <p:nvSpPr>
          <p:cNvPr id="8" name="Rectangle 6">
            <a:extLst>
              <a:ext uri="{FF2B5EF4-FFF2-40B4-BE49-F238E27FC236}">
                <a16:creationId xmlns:a16="http://schemas.microsoft.com/office/drawing/2014/main" id="{4FBF094A-DC10-4579-9193-D8C4F71E0462}"/>
              </a:ext>
            </a:extLst>
          </p:cNvPr>
          <p:cNvSpPr>
            <a:spLocks noGrp="1" noChangeArrowheads="1"/>
          </p:cNvSpPr>
          <p:nvPr>
            <p:ph type="ftr" sz="quarter" idx="11"/>
          </p:nvPr>
        </p:nvSpPr>
        <p:spPr>
          <a:ln/>
        </p:spPr>
        <p:txBody>
          <a:bodyPr/>
          <a:lstStyle>
            <a:lvl1pPr>
              <a:defRPr/>
            </a:lvl1pPr>
          </a:lstStyle>
          <a:p>
            <a:endParaRPr lang="en-US" altLang="zh-CN"/>
          </a:p>
        </p:txBody>
      </p:sp>
      <p:sp>
        <p:nvSpPr>
          <p:cNvPr id="9" name="Rectangle 7">
            <a:extLst>
              <a:ext uri="{FF2B5EF4-FFF2-40B4-BE49-F238E27FC236}">
                <a16:creationId xmlns:a16="http://schemas.microsoft.com/office/drawing/2014/main" id="{6E9E1FC7-BA88-4DE9-9F7A-30ADDB5F7AE3}"/>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7034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3843F67-37B3-4368-B1C3-5F9416732505}"/>
              </a:ext>
            </a:extLst>
          </p:cNvPr>
          <p:cNvSpPr>
            <a:spLocks noGrp="1" noChangeArrowheads="1"/>
          </p:cNvSpPr>
          <p:nvPr>
            <p:ph type="dt" sz="half" idx="10"/>
          </p:nvPr>
        </p:nvSpPr>
        <p:spPr>
          <a:ln/>
        </p:spPr>
        <p:txBody>
          <a:bodyPr/>
          <a:lstStyle>
            <a:lvl1pPr>
              <a:defRPr/>
            </a:lvl1pPr>
          </a:lstStyle>
          <a:p>
            <a:endParaRPr lang="en-US" altLang="zh-CN"/>
          </a:p>
        </p:txBody>
      </p:sp>
      <p:sp>
        <p:nvSpPr>
          <p:cNvPr id="4" name="Rectangle 6">
            <a:extLst>
              <a:ext uri="{FF2B5EF4-FFF2-40B4-BE49-F238E27FC236}">
                <a16:creationId xmlns:a16="http://schemas.microsoft.com/office/drawing/2014/main" id="{E4C1B649-6B44-4A40-9377-DB8E8CFBA1D7}"/>
              </a:ext>
            </a:extLst>
          </p:cNvPr>
          <p:cNvSpPr>
            <a:spLocks noGrp="1" noChangeArrowheads="1"/>
          </p:cNvSpPr>
          <p:nvPr>
            <p:ph type="ftr" sz="quarter" idx="11"/>
          </p:nvPr>
        </p:nvSpPr>
        <p:spPr>
          <a:ln/>
        </p:spPr>
        <p:txBody>
          <a:bodyPr/>
          <a:lstStyle>
            <a:lvl1pPr>
              <a:defRPr/>
            </a:lvl1pPr>
          </a:lstStyle>
          <a:p>
            <a:endParaRPr lang="en-US" altLang="zh-CN"/>
          </a:p>
        </p:txBody>
      </p:sp>
      <p:sp>
        <p:nvSpPr>
          <p:cNvPr id="5" name="Rectangle 7">
            <a:extLst>
              <a:ext uri="{FF2B5EF4-FFF2-40B4-BE49-F238E27FC236}">
                <a16:creationId xmlns:a16="http://schemas.microsoft.com/office/drawing/2014/main" id="{5E94A941-59D6-4FB0-AFD4-3E2F61B376D0}"/>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132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E84359B-BA9E-4806-8894-3D14FC81BCB4}"/>
              </a:ext>
            </a:extLst>
          </p:cNvPr>
          <p:cNvSpPr>
            <a:spLocks noGrp="1" noChangeArrowheads="1"/>
          </p:cNvSpPr>
          <p:nvPr>
            <p:ph type="dt" sz="half" idx="10"/>
          </p:nvPr>
        </p:nvSpPr>
        <p:spPr>
          <a:ln/>
        </p:spPr>
        <p:txBody>
          <a:bodyPr/>
          <a:lstStyle>
            <a:lvl1pPr>
              <a:defRPr/>
            </a:lvl1pPr>
          </a:lstStyle>
          <a:p>
            <a:endParaRPr lang="en-US" altLang="zh-CN"/>
          </a:p>
        </p:txBody>
      </p:sp>
      <p:sp>
        <p:nvSpPr>
          <p:cNvPr id="3" name="Rectangle 6">
            <a:extLst>
              <a:ext uri="{FF2B5EF4-FFF2-40B4-BE49-F238E27FC236}">
                <a16:creationId xmlns:a16="http://schemas.microsoft.com/office/drawing/2014/main" id="{5DD8386D-BB94-4497-A13E-CF892BC32AE7}"/>
              </a:ext>
            </a:extLst>
          </p:cNvPr>
          <p:cNvSpPr>
            <a:spLocks noGrp="1" noChangeArrowheads="1"/>
          </p:cNvSpPr>
          <p:nvPr>
            <p:ph type="ftr" sz="quarter" idx="11"/>
          </p:nvPr>
        </p:nvSpPr>
        <p:spPr>
          <a:ln/>
        </p:spPr>
        <p:txBody>
          <a:bodyPr/>
          <a:lstStyle>
            <a:lvl1pPr>
              <a:defRPr/>
            </a:lvl1pPr>
          </a:lstStyle>
          <a:p>
            <a:endParaRPr lang="en-US" altLang="zh-CN"/>
          </a:p>
        </p:txBody>
      </p:sp>
      <p:sp>
        <p:nvSpPr>
          <p:cNvPr id="4" name="Rectangle 7">
            <a:extLst>
              <a:ext uri="{FF2B5EF4-FFF2-40B4-BE49-F238E27FC236}">
                <a16:creationId xmlns:a16="http://schemas.microsoft.com/office/drawing/2014/main" id="{84959231-951D-4089-BD6B-3D82587BC022}"/>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10053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B1CB249-0040-4A7E-8EA2-2577F02A1A4D}"/>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8FB81406-E36E-40D4-BB14-2D8DF3A3F16A}"/>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F0EAFCBB-70C9-4729-8665-BD5D5C57437E}"/>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61735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992F9CE-A8A0-4442-8C8B-76AE0FED1819}"/>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F1B114AA-496D-4749-806B-70E91CAB6165}"/>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98DBA757-C7A4-4CC1-A3E1-252993C55310}"/>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9906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CC2C7E7-5E37-4C44-A328-EF05A175918B}"/>
              </a:ext>
            </a:extLst>
          </p:cNvPr>
          <p:cNvSpPr>
            <a:spLocks noGrp="1" noChangeArrowheads="1"/>
          </p:cNvSpPr>
          <p:nvPr>
            <p:ph type="title"/>
          </p:nvPr>
        </p:nvSpPr>
        <p:spPr bwMode="auto">
          <a:xfrm>
            <a:off x="1416050" y="274638"/>
            <a:ext cx="72564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en-US" altLang="zh-CN"/>
              <a:t>Click to edit Master title style</a:t>
            </a:r>
          </a:p>
        </p:txBody>
      </p:sp>
      <p:sp>
        <p:nvSpPr>
          <p:cNvPr id="1027" name="Rectangle 4">
            <a:extLst>
              <a:ext uri="{FF2B5EF4-FFF2-40B4-BE49-F238E27FC236}">
                <a16:creationId xmlns:a16="http://schemas.microsoft.com/office/drawing/2014/main" id="{D3A67DC5-3B7A-4324-A5A3-90117C04D360}"/>
              </a:ext>
            </a:extLst>
          </p:cNvPr>
          <p:cNvSpPr>
            <a:spLocks noGrp="1" noChangeArrowheads="1"/>
          </p:cNvSpPr>
          <p:nvPr>
            <p:ph type="body" idx="1"/>
          </p:nvPr>
        </p:nvSpPr>
        <p:spPr bwMode="auto">
          <a:xfrm>
            <a:off x="1416050" y="1600200"/>
            <a:ext cx="72707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39269" name="Rectangle 5">
            <a:extLst>
              <a:ext uri="{FF2B5EF4-FFF2-40B4-BE49-F238E27FC236}">
                <a16:creationId xmlns:a16="http://schemas.microsoft.com/office/drawing/2014/main" id="{F2F76EE5-B753-4CA7-8C3D-1B8C2F7A90E5}"/>
              </a:ext>
            </a:extLst>
          </p:cNvPr>
          <p:cNvSpPr>
            <a:spLocks noGrp="1" noChangeArrowheads="1"/>
          </p:cNvSpPr>
          <p:nvPr>
            <p:ph type="dt" sz="half" idx="2"/>
          </p:nvPr>
        </p:nvSpPr>
        <p:spPr bwMode="auto">
          <a:xfrm>
            <a:off x="457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eaLnBrk="1" hangingPunct="1">
              <a:defRPr sz="1400">
                <a:ea typeface="宋体" panose="02010600030101010101" pitchFamily="2" charset="-122"/>
              </a:defRPr>
            </a:lvl1pPr>
          </a:lstStyle>
          <a:p>
            <a:endParaRPr lang="en-US" altLang="zh-CN"/>
          </a:p>
        </p:txBody>
      </p:sp>
      <p:sp>
        <p:nvSpPr>
          <p:cNvPr id="139270" name="Rectangle 6">
            <a:extLst>
              <a:ext uri="{FF2B5EF4-FFF2-40B4-BE49-F238E27FC236}">
                <a16:creationId xmlns:a16="http://schemas.microsoft.com/office/drawing/2014/main" id="{46475401-FE71-4C79-9F34-06453E1C50F1}"/>
              </a:ext>
            </a:extLst>
          </p:cNvPr>
          <p:cNvSpPr>
            <a:spLocks noGrp="1" noChangeArrowheads="1"/>
          </p:cNvSpPr>
          <p:nvPr>
            <p:ph type="ftr" sz="quarter" idx="3"/>
          </p:nvPr>
        </p:nvSpPr>
        <p:spPr bwMode="auto">
          <a:xfrm>
            <a:off x="3124200" y="6243638"/>
            <a:ext cx="2895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ctr" eaLnBrk="1" hangingPunct="1">
              <a:defRPr sz="1400">
                <a:ea typeface="宋体" panose="02010600030101010101" pitchFamily="2" charset="-122"/>
              </a:defRPr>
            </a:lvl1pPr>
          </a:lstStyle>
          <a:p>
            <a:endParaRPr lang="en-US" altLang="zh-CN"/>
          </a:p>
        </p:txBody>
      </p:sp>
      <p:sp>
        <p:nvSpPr>
          <p:cNvPr id="139271" name="Rectangle 7">
            <a:extLst>
              <a:ext uri="{FF2B5EF4-FFF2-40B4-BE49-F238E27FC236}">
                <a16:creationId xmlns:a16="http://schemas.microsoft.com/office/drawing/2014/main" id="{9DDCCC86-DBEA-45EF-B796-4489F4E6F4FF}"/>
              </a:ext>
            </a:extLst>
          </p:cNvPr>
          <p:cNvSpPr>
            <a:spLocks noGrp="1" noChangeArrowheads="1"/>
          </p:cNvSpPr>
          <p:nvPr>
            <p:ph type="sldNum" sz="quarter" idx="4"/>
          </p:nvPr>
        </p:nvSpPr>
        <p:spPr bwMode="auto">
          <a:xfrm>
            <a:off x="6553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ea typeface="宋体" panose="02010600030101010101"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4538" indent="-287338"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30D3B-1C83-4031-AD79-A191AB011854}"/>
              </a:ext>
            </a:extLst>
          </p:cNvPr>
          <p:cNvSpPr>
            <a:spLocks noGrp="1"/>
          </p:cNvSpPr>
          <p:nvPr>
            <p:ph type="title"/>
          </p:nvPr>
        </p:nvSpPr>
        <p:spPr>
          <a:xfrm>
            <a:off x="581025" y="687388"/>
            <a:ext cx="7989888" cy="1082675"/>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2051" name="Text Placeholder 2">
            <a:extLst>
              <a:ext uri="{FF2B5EF4-FFF2-40B4-BE49-F238E27FC236}">
                <a16:creationId xmlns:a16="http://schemas.microsoft.com/office/drawing/2014/main" id="{BD8AA193-AA6B-4235-B45A-39BF5DFFD52C}"/>
              </a:ext>
            </a:extLst>
          </p:cNvPr>
          <p:cNvSpPr>
            <a:spLocks noGrp="1" noChangeArrowheads="1"/>
          </p:cNvSpPr>
          <p:nvPr>
            <p:ph type="body" idx="1"/>
          </p:nvPr>
        </p:nvSpPr>
        <p:spPr bwMode="auto">
          <a:xfrm>
            <a:off x="581025" y="2227263"/>
            <a:ext cx="7989888"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3867727F-4BE9-47E3-8546-90622D93C393}"/>
              </a:ext>
            </a:extLst>
          </p:cNvPr>
          <p:cNvSpPr>
            <a:spLocks noGrp="1"/>
          </p:cNvSpPr>
          <p:nvPr>
            <p:ph type="dt" sz="half" idx="2"/>
          </p:nvPr>
        </p:nvSpPr>
        <p:spPr>
          <a:xfrm>
            <a:off x="5559425" y="595630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a:p>
        </p:txBody>
      </p:sp>
      <p:sp>
        <p:nvSpPr>
          <p:cNvPr id="5" name="Footer Placeholder 4">
            <a:extLst>
              <a:ext uri="{FF2B5EF4-FFF2-40B4-BE49-F238E27FC236}">
                <a16:creationId xmlns:a16="http://schemas.microsoft.com/office/drawing/2014/main" id="{1D768425-6CC8-4B02-A528-AACF0DA393D6}"/>
              </a:ext>
            </a:extLst>
          </p:cNvPr>
          <p:cNvSpPr>
            <a:spLocks noGrp="1"/>
          </p:cNvSpPr>
          <p:nvPr>
            <p:ph type="ftr" sz="quarter" idx="3"/>
          </p:nvPr>
        </p:nvSpPr>
        <p:spPr>
          <a:xfrm>
            <a:off x="581025" y="5951538"/>
            <a:ext cx="487045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chemeClr val="accent2"/>
                </a:solidFill>
                <a:ea typeface="宋体" panose="02010600030101010101" pitchFamily="2" charset="-122"/>
              </a:defRPr>
            </a:lvl1pPr>
          </a:lstStyle>
          <a:p>
            <a:endParaRPr lang="en-US" altLang="zh-CN"/>
          </a:p>
        </p:txBody>
      </p:sp>
      <p:sp>
        <p:nvSpPr>
          <p:cNvPr id="6" name="Slide Number Placeholder 5">
            <a:extLst>
              <a:ext uri="{FF2B5EF4-FFF2-40B4-BE49-F238E27FC236}">
                <a16:creationId xmlns:a16="http://schemas.microsoft.com/office/drawing/2014/main" id="{8AA933CE-BDF2-42D1-9ED7-C8CB3D407C74}"/>
              </a:ext>
            </a:extLst>
          </p:cNvPr>
          <p:cNvSpPr>
            <a:spLocks noGrp="1"/>
          </p:cNvSpPr>
          <p:nvPr>
            <p:ph type="sldNum" sz="quarter" idx="4"/>
          </p:nvPr>
        </p:nvSpPr>
        <p:spPr>
          <a:xfrm>
            <a:off x="7800975" y="5956300"/>
            <a:ext cx="7699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a:p>
        </p:txBody>
      </p:sp>
      <p:sp>
        <p:nvSpPr>
          <p:cNvPr id="9" name="Rectangle 8">
            <a:extLst>
              <a:ext uri="{FF2B5EF4-FFF2-40B4-BE49-F238E27FC236}">
                <a16:creationId xmlns:a16="http://schemas.microsoft.com/office/drawing/2014/main" id="{EE7B9FE2-6DCF-4549-9BD9-5FCE61EA9967}"/>
              </a:ext>
            </a:extLst>
          </p:cNvPr>
          <p:cNvSpPr/>
          <p:nvPr/>
        </p:nvSpPr>
        <p:spPr>
          <a:xfrm>
            <a:off x="447675" y="441325"/>
            <a:ext cx="2720975" cy="107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882CB035-AFB5-4665-8B10-C6C75139940D}"/>
              </a:ext>
            </a:extLst>
          </p:cNvPr>
          <p:cNvSpPr/>
          <p:nvPr/>
        </p:nvSpPr>
        <p:spPr>
          <a:xfrm>
            <a:off x="5975350" y="441325"/>
            <a:ext cx="2711450" cy="1079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E44B9003-F541-4DDD-BFC3-AC0C55062888}"/>
              </a:ext>
            </a:extLst>
          </p:cNvPr>
          <p:cNvSpPr/>
          <p:nvPr/>
        </p:nvSpPr>
        <p:spPr>
          <a:xfrm>
            <a:off x="3216275" y="441325"/>
            <a:ext cx="2711450" cy="1079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7" r:id="rId7"/>
    <p:sldLayoutId id="2147483715" r:id="rId8"/>
    <p:sldLayoutId id="2147483708" r:id="rId9"/>
    <p:sldLayoutId id="2147483716" r:id="rId10"/>
    <p:sldLayoutId id="2147483717" r:id="rId11"/>
    <p:sldLayoutId id="2147483718" r:id="rId12"/>
  </p:sldLayoutIdLst>
  <p:txStyles>
    <p:titleStyle>
      <a:lvl1pPr algn="l" defTabSz="457200" rtl="0" fontAlgn="base">
        <a:spcBef>
          <a:spcPct val="0"/>
        </a:spcBef>
        <a:spcAft>
          <a:spcPct val="0"/>
        </a:spcAft>
        <a:defRPr sz="2800" kern="1200" cap="all">
          <a:solidFill>
            <a:schemeClr val="bg1"/>
          </a:solidFill>
          <a:latin typeface="+mj-lt"/>
          <a:ea typeface="+mj-ea"/>
          <a:cs typeface="+mj-cs"/>
        </a:defRPr>
      </a:lvl1pPr>
      <a:lvl2pPr algn="l" defTabSz="457200" rtl="0" fontAlgn="base">
        <a:spcBef>
          <a:spcPct val="0"/>
        </a:spcBef>
        <a:spcAft>
          <a:spcPct val="0"/>
        </a:spcAft>
        <a:defRPr sz="2800">
          <a:solidFill>
            <a:schemeClr val="bg1"/>
          </a:solidFill>
          <a:latin typeface="Gill Sans MT" panose="020B0502020104020203" pitchFamily="34" charset="0"/>
        </a:defRPr>
      </a:lvl2pPr>
      <a:lvl3pPr algn="l" defTabSz="457200" rtl="0" fontAlgn="base">
        <a:spcBef>
          <a:spcPct val="0"/>
        </a:spcBef>
        <a:spcAft>
          <a:spcPct val="0"/>
        </a:spcAft>
        <a:defRPr sz="2800">
          <a:solidFill>
            <a:schemeClr val="bg1"/>
          </a:solidFill>
          <a:latin typeface="Gill Sans MT" panose="020B0502020104020203" pitchFamily="34" charset="0"/>
        </a:defRPr>
      </a:lvl3pPr>
      <a:lvl4pPr algn="l" defTabSz="457200" rtl="0" fontAlgn="base">
        <a:spcBef>
          <a:spcPct val="0"/>
        </a:spcBef>
        <a:spcAft>
          <a:spcPct val="0"/>
        </a:spcAft>
        <a:defRPr sz="2800">
          <a:solidFill>
            <a:schemeClr val="bg1"/>
          </a:solidFill>
          <a:latin typeface="Gill Sans MT" panose="020B0502020104020203" pitchFamily="34" charset="0"/>
        </a:defRPr>
      </a:lvl4pPr>
      <a:lvl5pPr algn="l" defTabSz="457200" rtl="0" fontAlgn="base">
        <a:spcBef>
          <a:spcPct val="0"/>
        </a:spcBef>
        <a:spcAft>
          <a:spcPct val="0"/>
        </a:spcAft>
        <a:defRPr sz="2800">
          <a:solidFill>
            <a:schemeClr val="bg1"/>
          </a:solidFill>
          <a:latin typeface="Gill Sans MT" panose="020B0502020104020203"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4.xml"/><Relationship Id="rId5" Type="http://schemas.openxmlformats.org/officeDocument/2006/relationships/image" Target="../media/image34.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5.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C731E8-2371-4312-B63C-195E8B89ACA3}"/>
              </a:ext>
            </a:extLst>
          </p:cNvPr>
          <p:cNvSpPr>
            <a:spLocks noGrp="1"/>
          </p:cNvSpPr>
          <p:nvPr>
            <p:ph type="ctrTitle"/>
          </p:nvPr>
        </p:nvSpPr>
        <p:spPr>
          <a:xfrm>
            <a:off x="581025" y="1081088"/>
            <a:ext cx="7989888" cy="1447800"/>
          </a:xfrm>
        </p:spPr>
        <p:txBody>
          <a:bodyPr>
            <a:normAutofit/>
          </a:bodyPr>
          <a:lstStyle/>
          <a:p>
            <a:pPr defTabSz="440279" fontAlgn="auto">
              <a:spcAft>
                <a:spcPts val="0"/>
              </a:spcAft>
              <a:defRPr/>
            </a:pPr>
            <a:r>
              <a:rPr lang="en-US" altLang="zh-CN" dirty="0">
                <a:latin typeface="Times New Roman" panose="02020603050405020304" pitchFamily="18" charset="0"/>
                <a:cs typeface="Times New Roman" panose="02020603050405020304" pitchFamily="18" charset="0"/>
              </a:rPr>
              <a:t>Chapter 6. </a:t>
            </a:r>
            <a:br>
              <a:rPr lang="en-US" altLang="zh-CN" dirty="0">
                <a:latin typeface="Times New Roman" panose="02020603050405020304" pitchFamily="18" charset="0"/>
                <a:cs typeface="Times New Roman" panose="02020603050405020304" pitchFamily="18" charset="0"/>
              </a:rPr>
            </a:br>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-MacBeth Regression</a:t>
            </a:r>
            <a:endParaRPr lang="zh-CN" altLang="en-US" dirty="0">
              <a:latin typeface="Times New Roman" panose="02020603050405020304" pitchFamily="18" charset="0"/>
              <a:cs typeface="Times New Roman" panose="02020603050405020304" pitchFamily="18" charset="0"/>
            </a:endParaRPr>
          </a:p>
        </p:txBody>
      </p:sp>
      <p:sp>
        <p:nvSpPr>
          <p:cNvPr id="5" name="副标题 4">
            <a:extLst>
              <a:ext uri="{FF2B5EF4-FFF2-40B4-BE49-F238E27FC236}">
                <a16:creationId xmlns:a16="http://schemas.microsoft.com/office/drawing/2014/main" id="{42D07485-8F8C-4CD4-BDAB-0CE0C51A61B5}"/>
              </a:ext>
            </a:extLst>
          </p:cNvPr>
          <p:cNvSpPr>
            <a:spLocks noGrp="1"/>
          </p:cNvSpPr>
          <p:nvPr>
            <p:ph type="subTitle" idx="1"/>
          </p:nvPr>
        </p:nvSpPr>
        <p:spPr>
          <a:xfrm>
            <a:off x="556360" y="796132"/>
            <a:ext cx="7989888" cy="569912"/>
          </a:xfrm>
        </p:spPr>
        <p:txBody>
          <a:bodyPr rtlCol="0">
            <a:normAutofit/>
          </a:bodyPr>
          <a:lstStyle/>
          <a:p>
            <a:pPr defTabSz="440279" fontAlgn="auto">
              <a:spcAft>
                <a:spcPts val="578"/>
              </a:spcAft>
              <a:buFont typeface="Wingdings 2" panose="05020102010507070707" pitchFamily="18" charset="2"/>
              <a:buNone/>
              <a:defRPr/>
            </a:pPr>
            <a:r>
              <a:rPr lang="en-US" altLang="zh-CN" sz="2400" dirty="0">
                <a:latin typeface="Times New Roman" panose="02020603050405020304" pitchFamily="18" charset="0"/>
                <a:cs typeface="Times New Roman" panose="02020603050405020304" pitchFamily="18" charset="0"/>
              </a:rPr>
              <a:t>Financial Econometrics</a:t>
            </a:r>
            <a:endParaRPr lang="zh-CN" altLang="en-US" sz="2800" dirty="0">
              <a:latin typeface="Times New Roman" panose="02020603050405020304" pitchFamily="18" charset="0"/>
              <a:cs typeface="Times New Roman" panose="02020603050405020304" pitchFamily="18" charset="0"/>
            </a:endParaRPr>
          </a:p>
        </p:txBody>
      </p:sp>
      <p:sp>
        <p:nvSpPr>
          <p:cNvPr id="13316" name="文本框 5">
            <a:extLst>
              <a:ext uri="{FF2B5EF4-FFF2-40B4-BE49-F238E27FC236}">
                <a16:creationId xmlns:a16="http://schemas.microsoft.com/office/drawing/2014/main" id="{F5AE09BA-607F-41AD-A235-19F778E68D21}"/>
              </a:ext>
            </a:extLst>
          </p:cNvPr>
          <p:cNvSpPr txBox="1">
            <a:spLocks noChangeArrowheads="1"/>
          </p:cNvSpPr>
          <p:nvPr/>
        </p:nvSpPr>
        <p:spPr bwMode="auto">
          <a:xfrm>
            <a:off x="719138" y="3429000"/>
            <a:ext cx="7705725" cy="173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defRPr/>
            </a:pPr>
            <a:endParaRPr lang="en-US" altLang="zh-CN" sz="2667" dirty="0">
              <a:solidFill>
                <a:schemeClr val="bg1"/>
              </a:solidFill>
            </a:endParaRPr>
          </a:p>
          <a:p>
            <a:pPr algn="ctr" eaLnBrk="1" hangingPunct="1">
              <a:defRPr/>
            </a:pPr>
            <a:r>
              <a:rPr lang="en-US" altLang="zh-CN" sz="2667" dirty="0">
                <a:solidFill>
                  <a:schemeClr val="bg1"/>
                </a:solidFill>
              </a:rPr>
              <a:t>Department of financial engineering</a:t>
            </a:r>
          </a:p>
          <a:p>
            <a:pPr algn="ctr" eaLnBrk="1" hangingPunct="1">
              <a:defRPr/>
            </a:pPr>
            <a:r>
              <a:rPr lang="en-US" altLang="zh-CN" sz="2667" dirty="0" err="1">
                <a:solidFill>
                  <a:schemeClr val="bg1"/>
                </a:solidFill>
              </a:rPr>
              <a:t>Zhongnan</a:t>
            </a:r>
            <a:r>
              <a:rPr lang="en-US" altLang="zh-CN" sz="2667" dirty="0">
                <a:solidFill>
                  <a:schemeClr val="bg1"/>
                </a:solidFill>
              </a:rPr>
              <a:t> university of economics and law</a:t>
            </a:r>
          </a:p>
          <a:p>
            <a:pPr algn="ctr" eaLnBrk="1" hangingPunct="1">
              <a:defRPr/>
            </a:pPr>
            <a:r>
              <a:rPr lang="en-US" altLang="zh-CN" sz="2667" dirty="0">
                <a:solidFill>
                  <a:schemeClr val="bg1"/>
                </a:solidFill>
              </a:rPr>
              <a:t>Xu </a:t>
            </a:r>
            <a:r>
              <a:rPr lang="en-US" altLang="zh-CN" sz="2667" dirty="0" err="1">
                <a:solidFill>
                  <a:schemeClr val="bg1"/>
                </a:solidFill>
              </a:rPr>
              <a:t>Yonghao</a:t>
            </a:r>
            <a:r>
              <a:rPr lang="en-US" altLang="zh-CN" sz="2667">
                <a:solidFill>
                  <a:schemeClr val="bg1"/>
                </a:solidFill>
              </a:rPr>
              <a:t> </a:t>
            </a:r>
            <a:endParaRPr lang="en-US" altLang="zh-CN" sz="2667"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1.3 </a:t>
            </a:r>
            <a:r>
              <a:rPr lang="en-US" altLang="zh-CN" dirty="0">
                <a:latin typeface="Times New Roman" panose="02020603050405020304" pitchFamily="18" charset="0"/>
                <a:cs typeface="Times New Roman" panose="02020603050405020304" pitchFamily="18" charset="0"/>
              </a:rPr>
              <a:t>Introduction: return of stock</a:t>
            </a:r>
            <a:endParaRPr lang="en-US" altLang="zh-CN" sz="2800" spc="-6" dirty="0">
              <a:latin typeface="Times New Roman"/>
              <a:cs typeface="Times New Roman"/>
            </a:endParaRPr>
          </a:p>
        </p:txBody>
      </p:sp>
      <p:pic>
        <p:nvPicPr>
          <p:cNvPr id="3" name="图片 2">
            <a:extLst>
              <a:ext uri="{FF2B5EF4-FFF2-40B4-BE49-F238E27FC236}">
                <a16:creationId xmlns:a16="http://schemas.microsoft.com/office/drawing/2014/main" id="{D7B150AE-11DB-43FA-A90D-30082C674DCF}"/>
              </a:ext>
            </a:extLst>
          </p:cNvPr>
          <p:cNvPicPr>
            <a:picLocks noChangeAspect="1"/>
          </p:cNvPicPr>
          <p:nvPr/>
        </p:nvPicPr>
        <p:blipFill>
          <a:blip r:embed="rId2"/>
          <a:stretch>
            <a:fillRect/>
          </a:stretch>
        </p:blipFill>
        <p:spPr>
          <a:xfrm>
            <a:off x="672456" y="2801938"/>
            <a:ext cx="7981950" cy="2286000"/>
          </a:xfrm>
          <a:prstGeom prst="rect">
            <a:avLst/>
          </a:prstGeom>
        </p:spPr>
      </p:pic>
      <p:sp>
        <p:nvSpPr>
          <p:cNvPr id="4" name="文本框 3">
            <a:extLst>
              <a:ext uri="{FF2B5EF4-FFF2-40B4-BE49-F238E27FC236}">
                <a16:creationId xmlns:a16="http://schemas.microsoft.com/office/drawing/2014/main" id="{055D5733-CF07-4F4F-ACF1-A9741560C8EC}"/>
              </a:ext>
            </a:extLst>
          </p:cNvPr>
          <p:cNvSpPr txBox="1"/>
          <p:nvPr/>
        </p:nvSpPr>
        <p:spPr>
          <a:xfrm>
            <a:off x="685800" y="5257800"/>
            <a:ext cx="8382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Cumulative abnormal return, or CAR, is the sum of all abnormal returns.</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9BC1D06-3D18-4114-87C1-4172350CF9C7}"/>
              </a:ext>
            </a:extLst>
          </p:cNvPr>
          <p:cNvSpPr txBox="1"/>
          <p:nvPr/>
        </p:nvSpPr>
        <p:spPr>
          <a:xfrm>
            <a:off x="672456" y="1985745"/>
            <a:ext cx="7543800"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Abnormal Return: An abnormal return is one that deviates from an investment's expected return.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87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1.3 </a:t>
            </a:r>
            <a:r>
              <a:rPr lang="en-US" altLang="zh-CN" dirty="0">
                <a:latin typeface="Times New Roman" panose="02020603050405020304" pitchFamily="18" charset="0"/>
                <a:cs typeface="Times New Roman" panose="02020603050405020304" pitchFamily="18" charset="0"/>
              </a:rPr>
              <a:t>Introduction: return of stock</a:t>
            </a:r>
            <a:endParaRPr lang="en-US" altLang="zh-CN" sz="2800" spc="-6" dirty="0">
              <a:latin typeface="Times New Roman"/>
              <a:cs typeface="Times New Roman"/>
            </a:endParaRPr>
          </a:p>
        </p:txBody>
      </p:sp>
      <p:sp>
        <p:nvSpPr>
          <p:cNvPr id="6" name="文本框 5">
            <a:extLst>
              <a:ext uri="{FF2B5EF4-FFF2-40B4-BE49-F238E27FC236}">
                <a16:creationId xmlns:a16="http://schemas.microsoft.com/office/drawing/2014/main" id="{F9BC1D06-3D18-4114-87C1-4172350CF9C7}"/>
              </a:ext>
            </a:extLst>
          </p:cNvPr>
          <p:cNvSpPr txBox="1"/>
          <p:nvPr/>
        </p:nvSpPr>
        <p:spPr>
          <a:xfrm>
            <a:off x="672456" y="1985745"/>
            <a:ext cx="7543800"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Expected Return: The expected return is usually based on historical data and expected distribution of stock return. i.e., CAPM, FF3 et al.</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08E780D7-B0E2-4B50-A5F4-0C3312F56DF0}"/>
              </a:ext>
            </a:extLst>
          </p:cNvPr>
          <p:cNvPicPr>
            <a:picLocks noChangeAspect="1"/>
          </p:cNvPicPr>
          <p:nvPr/>
        </p:nvPicPr>
        <p:blipFill>
          <a:blip r:embed="rId2"/>
          <a:stretch>
            <a:fillRect/>
          </a:stretch>
        </p:blipFill>
        <p:spPr>
          <a:xfrm>
            <a:off x="395046" y="2658880"/>
            <a:ext cx="3200400" cy="918832"/>
          </a:xfrm>
          <a:prstGeom prst="rect">
            <a:avLst/>
          </a:prstGeom>
        </p:spPr>
      </p:pic>
      <p:pic>
        <p:nvPicPr>
          <p:cNvPr id="9" name="图片 8">
            <a:extLst>
              <a:ext uri="{FF2B5EF4-FFF2-40B4-BE49-F238E27FC236}">
                <a16:creationId xmlns:a16="http://schemas.microsoft.com/office/drawing/2014/main" id="{FEA37550-1A38-4B5C-A421-C55D8537FC99}"/>
              </a:ext>
            </a:extLst>
          </p:cNvPr>
          <p:cNvPicPr>
            <a:picLocks noChangeAspect="1"/>
          </p:cNvPicPr>
          <p:nvPr/>
        </p:nvPicPr>
        <p:blipFill>
          <a:blip r:embed="rId3"/>
          <a:stretch>
            <a:fillRect/>
          </a:stretch>
        </p:blipFill>
        <p:spPr>
          <a:xfrm>
            <a:off x="304800" y="3520893"/>
            <a:ext cx="4469651" cy="2575107"/>
          </a:xfrm>
          <a:prstGeom prst="rect">
            <a:avLst/>
          </a:prstGeom>
        </p:spPr>
      </p:pic>
    </p:spTree>
    <p:extLst>
      <p:ext uri="{BB962C8B-B14F-4D97-AF65-F5344CB8AC3E}">
        <p14:creationId xmlns:p14="http://schemas.microsoft.com/office/powerpoint/2010/main" val="503165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sz="2800" spc="-6" dirty="0">
                <a:latin typeface="Times New Roman"/>
                <a:cs typeface="Times New Roman"/>
              </a:rPr>
              <a:t>2 </a:t>
            </a:r>
            <a:r>
              <a:rPr lang="en-US" altLang="zh-CN" dirty="0">
                <a:latin typeface="Times New Roman" panose="02020603050405020304" pitchFamily="18" charset="0"/>
                <a:cs typeface="Times New Roman" panose="02020603050405020304" pitchFamily="18" charset="0"/>
              </a:rPr>
              <a:t>Portfolio Method</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11</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6" name="文本框 5">
            <a:extLst>
              <a:ext uri="{FF2B5EF4-FFF2-40B4-BE49-F238E27FC236}">
                <a16:creationId xmlns:a16="http://schemas.microsoft.com/office/drawing/2014/main" id="{1573C941-052F-4D2C-87FB-3FDD76CAE09D}"/>
              </a:ext>
            </a:extLst>
          </p:cNvPr>
          <p:cNvSpPr txBox="1"/>
          <p:nvPr/>
        </p:nvSpPr>
        <p:spPr>
          <a:xfrm>
            <a:off x="838200" y="2286000"/>
            <a:ext cx="7467600" cy="1477328"/>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Long-short portfolio method is an investing strategy that takes long positions in stocks that are expected to appreciate and short positions in stocks that are expected to decline. A long-short equity strategy seeks to minimize market exposure while profiting from stock gains in the long positions, along with price declines in the short positions.</a:t>
            </a:r>
            <a:endParaRPr lang="zh-CN" altLang="en-US"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37CE01B7-49F6-4479-A690-A4D7CC2E0446}"/>
              </a:ext>
            </a:extLst>
          </p:cNvPr>
          <p:cNvPicPr>
            <a:picLocks noChangeAspect="1"/>
          </p:cNvPicPr>
          <p:nvPr/>
        </p:nvPicPr>
        <p:blipFill>
          <a:blip r:embed="rId3"/>
          <a:stretch>
            <a:fillRect/>
          </a:stretch>
        </p:blipFill>
        <p:spPr>
          <a:xfrm>
            <a:off x="1882955" y="3810000"/>
            <a:ext cx="5378090" cy="2903423"/>
          </a:xfrm>
          <a:prstGeom prst="rect">
            <a:avLst/>
          </a:prstGeom>
        </p:spPr>
      </p:pic>
      <p:sp>
        <p:nvSpPr>
          <p:cNvPr id="9" name="文本框 8">
            <a:extLst>
              <a:ext uri="{FF2B5EF4-FFF2-40B4-BE49-F238E27FC236}">
                <a16:creationId xmlns:a16="http://schemas.microsoft.com/office/drawing/2014/main" id="{0959DAA3-DBAB-4506-891E-E65A01D3A2A7}"/>
              </a:ext>
            </a:extLst>
          </p:cNvPr>
          <p:cNvSpPr txBox="1"/>
          <p:nvPr/>
        </p:nvSpPr>
        <p:spPr>
          <a:xfrm>
            <a:off x="7315200" y="6405646"/>
            <a:ext cx="1515158"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Lee and So (2017)</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96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sz="2800" spc="-6" dirty="0">
                <a:latin typeface="Times New Roman"/>
                <a:cs typeface="Times New Roman"/>
              </a:rPr>
              <a:t>2 </a:t>
            </a:r>
            <a:r>
              <a:rPr lang="en-US" altLang="zh-CN" dirty="0">
                <a:latin typeface="Times New Roman" panose="02020603050405020304" pitchFamily="18" charset="0"/>
                <a:cs typeface="Times New Roman" panose="02020603050405020304" pitchFamily="18" charset="0"/>
              </a:rPr>
              <a:t>Portfolio Method</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12</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8" name="矩形 7">
            <a:extLst>
              <a:ext uri="{FF2B5EF4-FFF2-40B4-BE49-F238E27FC236}">
                <a16:creationId xmlns:a16="http://schemas.microsoft.com/office/drawing/2014/main" id="{0B18563B-BE43-4371-A9CF-0754470BF00E}"/>
              </a:ext>
            </a:extLst>
          </p:cNvPr>
          <p:cNvSpPr/>
          <p:nvPr/>
        </p:nvSpPr>
        <p:spPr>
          <a:xfrm>
            <a:off x="322105" y="2394187"/>
            <a:ext cx="8458200" cy="4462760"/>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sz="1600" dirty="0" err="1">
                <a:latin typeface="Times New Roman" panose="02020603050405020304" pitchFamily="18" charset="0"/>
                <a:cs typeface="Times New Roman" panose="02020603050405020304" pitchFamily="18" charset="0"/>
              </a:rPr>
              <a:t>Fama</a:t>
            </a:r>
            <a:r>
              <a:rPr lang="en-US" altLang="zh-CN" sz="1600" dirty="0">
                <a:latin typeface="Times New Roman" panose="02020603050405020304" pitchFamily="18" charset="0"/>
                <a:cs typeface="Times New Roman" panose="02020603050405020304" pitchFamily="18" charset="0"/>
              </a:rPr>
              <a:t> and French (1992,</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1993,</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1996) proposed a three factor model. They found that, when using this model to adjust risks, almost all known trading strategies have no excess return.</a:t>
            </a:r>
          </a:p>
          <a:p>
            <a:pPr marL="285750" lvl="0"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For example, reversal strategy: buy (sell) the stocks with the lowest (highest) returns in the past 3-5 years, and hold them for 3 to 6 months.</a:t>
            </a:r>
          </a:p>
          <a:p>
            <a:pPr marL="285750" lvl="0"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What cannot be explained is the momentum strategy: buy (sell) the stocks with the highest (lowest) returns in the past 6-12 months, and hold them for 6-12 months.</a:t>
            </a:r>
          </a:p>
          <a:p>
            <a:pPr marL="285750" lvl="0"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FF three factor model (and the four factor model includes the momentum factors; and </a:t>
            </a:r>
            <a:r>
              <a:rPr lang="en-US" altLang="zh-CN" sz="1600" dirty="0" err="1">
                <a:latin typeface="Times New Roman" panose="02020603050405020304" pitchFamily="18" charset="0"/>
                <a:cs typeface="Times New Roman" panose="02020603050405020304" pitchFamily="18" charset="0"/>
              </a:rPr>
              <a:t>Fama</a:t>
            </a:r>
            <a:r>
              <a:rPr lang="en-US" altLang="zh-CN" sz="1600" dirty="0">
                <a:latin typeface="Times New Roman" panose="02020603050405020304" pitchFamily="18" charset="0"/>
                <a:cs typeface="Times New Roman" panose="02020603050405020304" pitchFamily="18" charset="0"/>
              </a:rPr>
              <a:t> and French (2015) proposed the five factor model) is widely used in the field of empirical asset pricing to test the efficiency of the market and whether a trading strategy can earn excess returns (Alpha).</a:t>
            </a:r>
          </a:p>
          <a:p>
            <a:pPr marL="285750" lvl="0" indent="-285750">
              <a:lnSpc>
                <a:spcPct val="1500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lvl="0"/>
            <a:endParaRPr lang="zh-CN"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821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sz="2800" spc="-6" dirty="0">
                <a:latin typeface="Times New Roman"/>
                <a:cs typeface="Times New Roman"/>
              </a:rPr>
              <a:t>2</a:t>
            </a:r>
            <a:r>
              <a:rPr lang="en-US" altLang="zh-CN" spc="-6" dirty="0">
                <a:latin typeface="Times New Roman"/>
                <a:cs typeface="Times New Roman"/>
              </a:rPr>
              <a:t>.1Fama-French 3 factor model</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13</a:t>
            </a:fld>
            <a:r>
              <a:rPr lang="en-US" altLang="zh-CN" dirty="0"/>
              <a:t>/35</a:t>
            </a:r>
            <a:endParaRPr lang="zh-CN" altLang="en-US" dirty="0"/>
          </a:p>
        </p:txBody>
      </p:sp>
      <p:pic>
        <p:nvPicPr>
          <p:cNvPr id="3" name="图片 2"/>
          <p:cNvPicPr>
            <a:picLocks noChangeAspect="1"/>
          </p:cNvPicPr>
          <p:nvPr/>
        </p:nvPicPr>
        <p:blipFill>
          <a:blip r:embed="rId3"/>
          <a:stretch>
            <a:fillRect/>
          </a:stretch>
        </p:blipFill>
        <p:spPr>
          <a:xfrm>
            <a:off x="1752600" y="2286000"/>
            <a:ext cx="5700713" cy="2993231"/>
          </a:xfrm>
          <a:prstGeom prst="rect">
            <a:avLst/>
          </a:prstGeom>
        </p:spPr>
      </p:pic>
    </p:spTree>
    <p:extLst>
      <p:ext uri="{BB962C8B-B14F-4D97-AF65-F5344CB8AC3E}">
        <p14:creationId xmlns:p14="http://schemas.microsoft.com/office/powerpoint/2010/main" val="1327038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sz="2800" spc="-6" dirty="0">
                <a:latin typeface="Times New Roman"/>
                <a:cs typeface="Times New Roman"/>
              </a:rPr>
              <a:t>2</a:t>
            </a:r>
            <a:r>
              <a:rPr lang="en-US" altLang="zh-CN" spc="-6" dirty="0">
                <a:latin typeface="Times New Roman"/>
                <a:cs typeface="Times New Roman"/>
              </a:rPr>
              <a:t>.2</a:t>
            </a:r>
            <a:r>
              <a:rPr lang="zh-CN" altLang="en-US"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Portfolio Method</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14</a:t>
            </a:fld>
            <a:r>
              <a:rPr lang="en-US" altLang="zh-CN" dirty="0"/>
              <a:t>/35</a:t>
            </a:r>
            <a:endParaRPr lang="zh-CN" altLang="en-US" dirty="0"/>
          </a:p>
        </p:txBody>
      </p:sp>
      <p:sp>
        <p:nvSpPr>
          <p:cNvPr id="6" name="Rectangle 3"/>
          <p:cNvSpPr txBox="1">
            <a:spLocks noChangeArrowheads="1"/>
          </p:cNvSpPr>
          <p:nvPr/>
        </p:nvSpPr>
        <p:spPr bwMode="auto">
          <a:xfrm>
            <a:off x="924886" y="1873252"/>
            <a:ext cx="7054133" cy="4237118"/>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57175" indent="-257175" defTabSz="685800">
              <a:lnSpc>
                <a:spcPct val="150000"/>
              </a:lnSpc>
              <a:defRPr/>
            </a:pPr>
            <a:r>
              <a:rPr lang="en-US" altLang="zh-CN" sz="1600" dirty="0">
                <a:latin typeface="Times New Roman" panose="02020603050405020304" pitchFamily="18" charset="0"/>
                <a:cs typeface="Times New Roman" panose="02020603050405020304" pitchFamily="18" charset="0"/>
              </a:rPr>
              <a:t>Portfolio method and time series tests</a:t>
            </a:r>
            <a:endParaRPr lang="en-US" altLang="zh-CN" sz="1600" kern="100" dirty="0">
              <a:solidFill>
                <a:srgbClr val="000000"/>
              </a:solidFill>
              <a:latin typeface="Calibri"/>
              <a:ea typeface="宋体"/>
              <a:cs typeface="隶书"/>
            </a:endParaRPr>
          </a:p>
          <a:p>
            <a:pPr marL="257175" indent="-257175" defTabSz="685800">
              <a:lnSpc>
                <a:spcPct val="150000"/>
              </a:lnSpc>
              <a:defRPr/>
            </a:pPr>
            <a:endParaRPr lang="en-US" altLang="zh-CN" sz="1600" kern="100" dirty="0">
              <a:solidFill>
                <a:srgbClr val="000000"/>
              </a:solidFill>
              <a:latin typeface="Calibri"/>
              <a:ea typeface="宋体"/>
            </a:endParaRPr>
          </a:p>
          <a:p>
            <a:pPr marL="257175" indent="-257175" defTabSz="685800">
              <a:lnSpc>
                <a:spcPct val="150000"/>
              </a:lnSpc>
              <a:defRPr/>
            </a:pPr>
            <a:r>
              <a:rPr lang="en-US" altLang="zh-CN" sz="1600" kern="0" dirty="0" err="1">
                <a:solidFill>
                  <a:srgbClr val="000000"/>
                </a:solidFill>
                <a:latin typeface="Times New Roman"/>
                <a:ea typeface="宋体"/>
              </a:rPr>
              <a:t>Fama</a:t>
            </a:r>
            <a:r>
              <a:rPr lang="zh-CN" altLang="en-US" sz="1600" kern="0" dirty="0">
                <a:solidFill>
                  <a:srgbClr val="000000"/>
                </a:solidFill>
                <a:latin typeface="Times New Roman"/>
                <a:ea typeface="宋体"/>
              </a:rPr>
              <a:t> </a:t>
            </a:r>
            <a:r>
              <a:rPr lang="en-US" altLang="zh-CN" sz="1600" kern="0" dirty="0">
                <a:solidFill>
                  <a:srgbClr val="000000"/>
                </a:solidFill>
                <a:latin typeface="Times New Roman"/>
                <a:ea typeface="宋体"/>
              </a:rPr>
              <a:t>and French</a:t>
            </a:r>
            <a:r>
              <a:rPr lang="zh-CN" altLang="en-US" sz="1600" kern="0" dirty="0">
                <a:solidFill>
                  <a:srgbClr val="000000"/>
                </a:solidFill>
                <a:latin typeface="Times New Roman"/>
                <a:ea typeface="宋体"/>
              </a:rPr>
              <a:t>（</a:t>
            </a:r>
            <a:r>
              <a:rPr lang="en-US" altLang="zh-CN" sz="1600" kern="0" dirty="0">
                <a:solidFill>
                  <a:srgbClr val="000000"/>
                </a:solidFill>
                <a:latin typeface="Times New Roman"/>
                <a:ea typeface="宋体"/>
              </a:rPr>
              <a:t>1993,1996</a:t>
            </a:r>
            <a:r>
              <a:rPr lang="zh-CN" altLang="en-US" sz="1600" kern="0" dirty="0">
                <a:solidFill>
                  <a:srgbClr val="000000"/>
                </a:solidFill>
                <a:latin typeface="Times New Roman"/>
                <a:ea typeface="宋体"/>
              </a:rPr>
              <a:t>）</a:t>
            </a:r>
            <a:endParaRPr lang="en-US" altLang="zh-CN" sz="1600" kern="0" dirty="0">
              <a:solidFill>
                <a:srgbClr val="000000"/>
              </a:solidFill>
              <a:latin typeface="Times New Roman"/>
              <a:ea typeface="宋体"/>
            </a:endParaRPr>
          </a:p>
          <a:p>
            <a:pPr marL="557213" lvl="1" indent="-214313" defTabSz="685800">
              <a:lnSpc>
                <a:spcPct val="150000"/>
              </a:lnSpc>
              <a:buNone/>
              <a:defRPr/>
            </a:pPr>
            <a:endParaRPr lang="en-US" altLang="zh-CN" sz="1600" kern="0" dirty="0">
              <a:solidFill>
                <a:srgbClr val="000000"/>
              </a:solidFill>
              <a:latin typeface="Times New Roman"/>
              <a:ea typeface="宋体"/>
            </a:endParaRPr>
          </a:p>
          <a:p>
            <a:pPr marL="557213" lvl="1" indent="-214313" defTabSz="685800">
              <a:lnSpc>
                <a:spcPct val="150000"/>
              </a:lnSpc>
              <a:defRPr/>
            </a:pPr>
            <a:r>
              <a:rPr lang="en-US" altLang="zh-CN" sz="1600" kern="0" dirty="0">
                <a:solidFill>
                  <a:srgbClr val="000000"/>
                </a:solidFill>
                <a:latin typeface="Times New Roman"/>
                <a:ea typeface="宋体"/>
              </a:rPr>
              <a:t>Step 1</a:t>
            </a:r>
            <a:r>
              <a:rPr lang="zh-CN" altLang="en-US" sz="1600" kern="0" dirty="0">
                <a:solidFill>
                  <a:srgbClr val="000000"/>
                </a:solidFill>
                <a:latin typeface="Times New Roman"/>
                <a:ea typeface="宋体"/>
              </a:rPr>
              <a:t>：</a:t>
            </a:r>
            <a:r>
              <a:rPr lang="en-US" altLang="zh-CN" sz="1600" kern="0" dirty="0">
                <a:solidFill>
                  <a:srgbClr val="000000"/>
                </a:solidFill>
                <a:latin typeface="Times New Roman"/>
                <a:ea typeface="宋体"/>
              </a:rPr>
              <a:t>construct the dependent variable: raw return</a:t>
            </a:r>
          </a:p>
          <a:p>
            <a:pPr marL="557213" lvl="1" indent="-214313" defTabSz="685800">
              <a:lnSpc>
                <a:spcPct val="150000"/>
              </a:lnSpc>
              <a:defRPr/>
            </a:pPr>
            <a:r>
              <a:rPr lang="en-US" altLang="zh-CN" sz="1600" kern="0" dirty="0">
                <a:solidFill>
                  <a:srgbClr val="000000"/>
                </a:solidFill>
                <a:latin typeface="Times New Roman"/>
                <a:ea typeface="宋体"/>
              </a:rPr>
              <a:t>Step 2</a:t>
            </a:r>
            <a:r>
              <a:rPr lang="zh-CN" altLang="en-US" sz="1600" kern="0" dirty="0">
                <a:solidFill>
                  <a:srgbClr val="000000"/>
                </a:solidFill>
                <a:latin typeface="Times New Roman"/>
                <a:ea typeface="宋体"/>
              </a:rPr>
              <a:t>：</a:t>
            </a:r>
            <a:r>
              <a:rPr lang="en-US" altLang="zh-CN" sz="1600" kern="0" dirty="0">
                <a:solidFill>
                  <a:srgbClr val="000000"/>
                </a:solidFill>
                <a:latin typeface="Times New Roman"/>
                <a:ea typeface="宋体"/>
              </a:rPr>
              <a:t>construct the factors of </a:t>
            </a:r>
            <a:r>
              <a:rPr lang="zh-CN" altLang="en-US" sz="1600" kern="0" dirty="0">
                <a:solidFill>
                  <a:srgbClr val="000000"/>
                </a:solidFill>
                <a:latin typeface="Times New Roman"/>
                <a:ea typeface="宋体"/>
              </a:rPr>
              <a:t> </a:t>
            </a:r>
            <a:r>
              <a:rPr lang="en-US" altLang="zh-CN" sz="1600" kern="0" dirty="0">
                <a:solidFill>
                  <a:srgbClr val="000000"/>
                </a:solidFill>
                <a:latin typeface="Times New Roman"/>
                <a:ea typeface="宋体"/>
              </a:rPr>
              <a:t>Rm-Rf, SMB</a:t>
            </a:r>
            <a:r>
              <a:rPr lang="zh-CN" altLang="en-US" sz="1600" kern="0" dirty="0">
                <a:solidFill>
                  <a:srgbClr val="000000"/>
                </a:solidFill>
                <a:latin typeface="Times New Roman"/>
                <a:ea typeface="宋体"/>
              </a:rPr>
              <a:t> </a:t>
            </a:r>
            <a:r>
              <a:rPr lang="en-US" altLang="zh-CN" sz="1600" kern="0" dirty="0">
                <a:solidFill>
                  <a:srgbClr val="000000"/>
                </a:solidFill>
                <a:latin typeface="Times New Roman"/>
                <a:ea typeface="宋体"/>
              </a:rPr>
              <a:t>and HML</a:t>
            </a:r>
          </a:p>
          <a:p>
            <a:pPr marL="557213" lvl="1" indent="-214313" defTabSz="685800">
              <a:lnSpc>
                <a:spcPct val="150000"/>
              </a:lnSpc>
              <a:defRPr/>
            </a:pPr>
            <a:r>
              <a:rPr lang="en-US" altLang="zh-CN" sz="1600" kern="0" dirty="0">
                <a:solidFill>
                  <a:srgbClr val="000000"/>
                </a:solidFill>
                <a:latin typeface="Times New Roman"/>
                <a:ea typeface="宋体"/>
              </a:rPr>
              <a:t>Step 3</a:t>
            </a:r>
            <a:r>
              <a:rPr lang="zh-CN" altLang="en-US" sz="1600" kern="0" dirty="0">
                <a:solidFill>
                  <a:srgbClr val="000000"/>
                </a:solidFill>
                <a:latin typeface="Times New Roman"/>
                <a:ea typeface="宋体"/>
              </a:rPr>
              <a:t>：</a:t>
            </a:r>
            <a:r>
              <a:rPr lang="en-US" altLang="zh-CN" sz="1600" kern="0" dirty="0">
                <a:solidFill>
                  <a:srgbClr val="000000"/>
                </a:solidFill>
                <a:latin typeface="Times New Roman"/>
                <a:ea typeface="宋体"/>
              </a:rPr>
              <a:t>construct the single portfolio and calculate the abnormal return </a:t>
            </a:r>
          </a:p>
          <a:p>
            <a:pPr marL="557213" lvl="1" indent="-214313" defTabSz="685800">
              <a:lnSpc>
                <a:spcPct val="150000"/>
              </a:lnSpc>
              <a:defRPr/>
            </a:pPr>
            <a:r>
              <a:rPr lang="en-US" altLang="zh-CN" sz="1600" kern="0" dirty="0">
                <a:solidFill>
                  <a:srgbClr val="000000"/>
                </a:solidFill>
                <a:latin typeface="Times New Roman"/>
                <a:ea typeface="宋体"/>
              </a:rPr>
              <a:t>Step 4</a:t>
            </a:r>
            <a:r>
              <a:rPr lang="zh-CN" altLang="en-US" sz="1600" kern="0" dirty="0">
                <a:solidFill>
                  <a:srgbClr val="000000"/>
                </a:solidFill>
                <a:latin typeface="Times New Roman"/>
                <a:ea typeface="宋体"/>
              </a:rPr>
              <a:t>：</a:t>
            </a:r>
            <a:r>
              <a:rPr lang="en-US" altLang="zh-CN" sz="1600" kern="0" dirty="0">
                <a:solidFill>
                  <a:srgbClr val="000000"/>
                </a:solidFill>
                <a:latin typeface="Times New Roman"/>
                <a:ea typeface="宋体"/>
              </a:rPr>
              <a:t>construct the long short portfolio and test whether such portfolio brings significant excess return (alpha). </a:t>
            </a:r>
          </a:p>
        </p:txBody>
      </p:sp>
      <p:pic>
        <p:nvPicPr>
          <p:cNvPr id="5" name="Picture 2">
            <a:extLst>
              <a:ext uri="{FF2B5EF4-FFF2-40B4-BE49-F238E27FC236}">
                <a16:creationId xmlns:a16="http://schemas.microsoft.com/office/drawing/2014/main" id="{53E8538B-9484-4F61-B36D-79A0FDFE3DC2}"/>
              </a:ext>
            </a:extLst>
          </p:cNvPr>
          <p:cNvPicPr>
            <a:picLocks noChangeAspect="1" noChangeArrowheads="1"/>
          </p:cNvPicPr>
          <p:nvPr/>
        </p:nvPicPr>
        <p:blipFill>
          <a:blip r:embed="rId3" cstate="print"/>
          <a:srcRect/>
          <a:stretch>
            <a:fillRect/>
          </a:stretch>
        </p:blipFill>
        <p:spPr bwMode="auto">
          <a:xfrm>
            <a:off x="1219200" y="2362200"/>
            <a:ext cx="4248472" cy="318024"/>
          </a:xfrm>
          <a:prstGeom prst="rect">
            <a:avLst/>
          </a:prstGeom>
          <a:noFill/>
          <a:ln w="9525">
            <a:noFill/>
            <a:miter lim="800000"/>
            <a:headEnd/>
            <a:tailEnd/>
          </a:ln>
        </p:spPr>
      </p:pic>
    </p:spTree>
    <p:extLst>
      <p:ext uri="{BB962C8B-B14F-4D97-AF65-F5344CB8AC3E}">
        <p14:creationId xmlns:p14="http://schemas.microsoft.com/office/powerpoint/2010/main" val="82495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blinds(horizontal)">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sz="2800" spc="-6" dirty="0">
                <a:latin typeface="Times New Roman"/>
                <a:cs typeface="Times New Roman"/>
              </a:rPr>
              <a:t>2</a:t>
            </a:r>
            <a:r>
              <a:rPr lang="en-US" altLang="zh-CN" spc="-6" dirty="0">
                <a:latin typeface="Times New Roman"/>
                <a:cs typeface="Times New Roman"/>
              </a:rPr>
              <a:t>.2</a:t>
            </a:r>
            <a:r>
              <a:rPr lang="zh-CN" altLang="en-US"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Portfolio Method</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15</a:t>
            </a:fld>
            <a:r>
              <a:rPr lang="en-US" altLang="zh-CN" dirty="0"/>
              <a:t>/35</a:t>
            </a:r>
            <a:endParaRPr lang="zh-CN" altLang="en-US" dirty="0"/>
          </a:p>
        </p:txBody>
      </p:sp>
      <p:sp>
        <p:nvSpPr>
          <p:cNvPr id="5" name="Rectangle 3"/>
          <p:cNvSpPr txBox="1">
            <a:spLocks noChangeArrowheads="1"/>
          </p:cNvSpPr>
          <p:nvPr/>
        </p:nvSpPr>
        <p:spPr bwMode="auto">
          <a:xfrm>
            <a:off x="628651" y="2058287"/>
            <a:ext cx="7357556" cy="3118185"/>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57175" indent="-257175" defTabSz="685800">
              <a:lnSpc>
                <a:spcPct val="150000"/>
              </a:lnSpc>
              <a:defRPr/>
            </a:pPr>
            <a:r>
              <a:rPr lang="en-US" altLang="zh-CN" sz="1350" kern="0" dirty="0">
                <a:solidFill>
                  <a:srgbClr val="000000"/>
                </a:solidFill>
                <a:latin typeface="Times New Roman"/>
                <a:ea typeface="宋体"/>
              </a:rPr>
              <a:t>Step 1</a:t>
            </a:r>
            <a:r>
              <a:rPr lang="zh-CN" altLang="en-US" sz="1350" kern="0" dirty="0">
                <a:solidFill>
                  <a:srgbClr val="000000"/>
                </a:solidFill>
                <a:latin typeface="Times New Roman"/>
                <a:ea typeface="宋体"/>
              </a:rPr>
              <a:t>：</a:t>
            </a:r>
            <a:r>
              <a:rPr lang="en-US" altLang="zh-CN" sz="1400" kern="0" dirty="0">
                <a:solidFill>
                  <a:srgbClr val="000000"/>
                </a:solidFill>
                <a:latin typeface="Times New Roman"/>
                <a:ea typeface="宋体"/>
              </a:rPr>
              <a:t>construct the dependent variable: return series</a:t>
            </a:r>
          </a:p>
          <a:p>
            <a:pPr marL="257175" indent="-257175" defTabSz="685800">
              <a:lnSpc>
                <a:spcPct val="150000"/>
              </a:lnSpc>
              <a:defRPr/>
            </a:pPr>
            <a:endParaRPr lang="en-US" altLang="zh-CN" sz="1350" kern="0" dirty="0">
              <a:solidFill>
                <a:srgbClr val="000000"/>
              </a:solidFill>
              <a:latin typeface="Times New Roman"/>
              <a:ea typeface="宋体"/>
            </a:endParaRPr>
          </a:p>
          <a:p>
            <a:pPr marL="557213" lvl="1" indent="-214313" defTabSz="685800">
              <a:lnSpc>
                <a:spcPct val="150000"/>
              </a:lnSpc>
              <a:defRPr/>
            </a:pPr>
            <a:r>
              <a:rPr lang="en-US" altLang="zh-CN" sz="1350" kern="0" dirty="0">
                <a:solidFill>
                  <a:srgbClr val="000000"/>
                </a:solidFill>
                <a:latin typeface="Times New Roman"/>
                <a:ea typeface="宋体"/>
              </a:rPr>
              <a:t>Usually, monthly time series data (based on panel data)</a:t>
            </a:r>
          </a:p>
          <a:p>
            <a:pPr marL="557213" lvl="1" indent="-214313" defTabSz="685800">
              <a:lnSpc>
                <a:spcPct val="150000"/>
              </a:lnSpc>
              <a:defRPr/>
            </a:pPr>
            <a:r>
              <a:rPr lang="en-US" altLang="zh-CN" sz="1350" kern="0" dirty="0">
                <a:solidFill>
                  <a:srgbClr val="000000"/>
                </a:solidFill>
                <a:latin typeface="Times New Roman"/>
                <a:ea typeface="宋体"/>
              </a:rPr>
              <a:t>For example, testing a trading strategy (reversal), we need a time series data of return constructed based on the reversal strategy.</a:t>
            </a:r>
          </a:p>
        </p:txBody>
      </p:sp>
    </p:spTree>
    <p:extLst>
      <p:ext uri="{BB962C8B-B14F-4D97-AF65-F5344CB8AC3E}">
        <p14:creationId xmlns:p14="http://schemas.microsoft.com/office/powerpoint/2010/main" val="2743692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sz="2800" spc="-6" dirty="0">
                <a:latin typeface="Times New Roman"/>
                <a:cs typeface="Times New Roman"/>
              </a:rPr>
              <a:t>2</a:t>
            </a:r>
            <a:r>
              <a:rPr lang="en-US" altLang="zh-CN" spc="-6" dirty="0">
                <a:latin typeface="Times New Roman"/>
                <a:cs typeface="Times New Roman"/>
              </a:rPr>
              <a:t>.2</a:t>
            </a:r>
            <a:r>
              <a:rPr lang="zh-CN" altLang="en-US"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Portfolio Method</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16</a:t>
            </a:fld>
            <a:r>
              <a:rPr lang="en-US" altLang="zh-CN" dirty="0"/>
              <a:t>/35</a:t>
            </a:r>
            <a:endParaRPr lang="zh-CN" altLang="en-US" dirty="0"/>
          </a:p>
        </p:txBody>
      </p:sp>
      <p:sp>
        <p:nvSpPr>
          <p:cNvPr id="6" name="Rectangle 3"/>
          <p:cNvSpPr txBox="1">
            <a:spLocks noChangeArrowheads="1"/>
          </p:cNvSpPr>
          <p:nvPr/>
        </p:nvSpPr>
        <p:spPr bwMode="auto">
          <a:xfrm>
            <a:off x="595773" y="2209800"/>
            <a:ext cx="7710027" cy="4453142"/>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57175" indent="-257175" defTabSz="685800">
              <a:lnSpc>
                <a:spcPct val="120000"/>
              </a:lnSpc>
              <a:defRPr/>
            </a:pPr>
            <a:r>
              <a:rPr lang="en-US" altLang="zh-CN" sz="1400" kern="0" dirty="0">
                <a:solidFill>
                  <a:srgbClr val="000000"/>
                </a:solidFill>
                <a:latin typeface="Times New Roman"/>
                <a:ea typeface="宋体"/>
              </a:rPr>
              <a:t>Step 1</a:t>
            </a:r>
            <a:r>
              <a:rPr lang="zh-CN" altLang="en-US" sz="1400" kern="0" dirty="0">
                <a:solidFill>
                  <a:srgbClr val="000000"/>
                </a:solidFill>
                <a:latin typeface="Times New Roman"/>
                <a:ea typeface="宋体"/>
              </a:rPr>
              <a:t>：</a:t>
            </a:r>
            <a:r>
              <a:rPr lang="en-US" altLang="zh-CN" sz="1400" kern="0" dirty="0">
                <a:solidFill>
                  <a:srgbClr val="000000"/>
                </a:solidFill>
                <a:latin typeface="Times New Roman"/>
                <a:ea typeface="宋体"/>
              </a:rPr>
              <a:t> the dependent variable: return series </a:t>
            </a:r>
          </a:p>
          <a:p>
            <a:pPr marL="342900" lvl="1" indent="0" defTabSz="685800">
              <a:lnSpc>
                <a:spcPct val="120000"/>
              </a:lnSpc>
              <a:buNone/>
              <a:defRPr/>
            </a:pPr>
            <a:r>
              <a:rPr lang="en-US" altLang="zh-CN" sz="1400" kern="0" dirty="0">
                <a:solidFill>
                  <a:srgbClr val="000000"/>
                </a:solidFill>
                <a:latin typeface="Times New Roman"/>
                <a:ea typeface="宋体"/>
              </a:rPr>
              <a:t>Sorted by single variable X</a:t>
            </a:r>
            <a:r>
              <a:rPr lang="zh-CN" altLang="en-US" sz="1400" kern="0" dirty="0">
                <a:solidFill>
                  <a:srgbClr val="000000"/>
                </a:solidFill>
                <a:latin typeface="Times New Roman"/>
                <a:ea typeface="宋体"/>
              </a:rPr>
              <a:t>：</a:t>
            </a:r>
            <a:endParaRPr lang="en-US" altLang="zh-CN" sz="1400" kern="0" dirty="0">
              <a:solidFill>
                <a:srgbClr val="000000"/>
              </a:solidFill>
              <a:latin typeface="Times New Roman"/>
              <a:ea typeface="宋体"/>
            </a:endParaRPr>
          </a:p>
          <a:p>
            <a:pPr marL="857250" lvl="2" indent="-171450" defTabSz="685800">
              <a:lnSpc>
                <a:spcPct val="120000"/>
              </a:lnSpc>
              <a:defRPr/>
            </a:pPr>
            <a:r>
              <a:rPr lang="en-US" altLang="zh-CN" sz="1400" kern="0" dirty="0">
                <a:solidFill>
                  <a:srgbClr val="000000"/>
                </a:solidFill>
                <a:latin typeface="Times New Roman"/>
                <a:ea typeface="宋体"/>
              </a:rPr>
              <a:t>Sort the stocks in time t (i.e., monthly), according the Xt-1, split the stocks into 10 groups.</a:t>
            </a:r>
          </a:p>
          <a:p>
            <a:pPr marL="1200150" lvl="3" indent="-171450" defTabSz="685800">
              <a:lnSpc>
                <a:spcPct val="120000"/>
              </a:lnSpc>
              <a:defRPr/>
            </a:pPr>
            <a:r>
              <a:rPr lang="en-US" altLang="zh-CN" sz="1400" kern="0" dirty="0">
                <a:solidFill>
                  <a:srgbClr val="000000"/>
                </a:solidFill>
                <a:latin typeface="Times New Roman"/>
                <a:ea typeface="宋体"/>
              </a:rPr>
              <a:t>i.e., firm value in time t, 10 groups</a:t>
            </a:r>
            <a:r>
              <a:rPr lang="zh-CN" altLang="en-US" sz="1400" kern="0" dirty="0">
                <a:solidFill>
                  <a:srgbClr val="000000"/>
                </a:solidFill>
                <a:latin typeface="Times New Roman"/>
                <a:ea typeface="宋体"/>
              </a:rPr>
              <a:t>（</a:t>
            </a:r>
            <a:r>
              <a:rPr lang="en-US" altLang="zh-CN" sz="1400" kern="0" dirty="0">
                <a:solidFill>
                  <a:srgbClr val="000000"/>
                </a:solidFill>
                <a:latin typeface="Times New Roman"/>
                <a:ea typeface="宋体"/>
              </a:rPr>
              <a:t>S1</a:t>
            </a:r>
            <a:r>
              <a:rPr lang="zh-CN" altLang="en-US" sz="1400" kern="0" dirty="0">
                <a:solidFill>
                  <a:srgbClr val="000000"/>
                </a:solidFill>
                <a:latin typeface="Times New Roman"/>
                <a:ea typeface="宋体"/>
              </a:rPr>
              <a:t>， </a:t>
            </a:r>
            <a:r>
              <a:rPr lang="en-US" altLang="zh-CN" sz="1400" kern="0" dirty="0">
                <a:solidFill>
                  <a:srgbClr val="000000"/>
                </a:solidFill>
                <a:latin typeface="Times New Roman"/>
                <a:ea typeface="宋体"/>
              </a:rPr>
              <a:t>S2</a:t>
            </a:r>
            <a:r>
              <a:rPr lang="zh-CN" altLang="en-US" sz="1400" kern="0" dirty="0">
                <a:solidFill>
                  <a:srgbClr val="000000"/>
                </a:solidFill>
                <a:latin typeface="Times New Roman"/>
                <a:ea typeface="宋体"/>
              </a:rPr>
              <a:t>， </a:t>
            </a:r>
            <a:r>
              <a:rPr lang="en-US" altLang="zh-CN" sz="1400" kern="0" dirty="0">
                <a:solidFill>
                  <a:srgbClr val="000000"/>
                </a:solidFill>
                <a:latin typeface="Times New Roman"/>
                <a:ea typeface="宋体"/>
              </a:rPr>
              <a:t>…</a:t>
            </a:r>
            <a:r>
              <a:rPr lang="zh-CN" altLang="en-US" sz="1400" kern="0" dirty="0">
                <a:solidFill>
                  <a:srgbClr val="000000"/>
                </a:solidFill>
                <a:latin typeface="Times New Roman"/>
                <a:ea typeface="宋体"/>
              </a:rPr>
              <a:t>， </a:t>
            </a:r>
            <a:r>
              <a:rPr lang="en-US" altLang="zh-CN" sz="1400" kern="0" dirty="0">
                <a:solidFill>
                  <a:srgbClr val="000000"/>
                </a:solidFill>
                <a:latin typeface="Times New Roman"/>
                <a:ea typeface="宋体"/>
              </a:rPr>
              <a:t>S0</a:t>
            </a:r>
            <a:r>
              <a:rPr lang="zh-CN" altLang="en-US" sz="1400" kern="0" dirty="0">
                <a:solidFill>
                  <a:srgbClr val="000000"/>
                </a:solidFill>
                <a:latin typeface="Times New Roman"/>
                <a:ea typeface="宋体"/>
              </a:rPr>
              <a:t>）</a:t>
            </a:r>
            <a:endParaRPr lang="en-US" altLang="zh-CN" sz="1400" kern="0" dirty="0">
              <a:solidFill>
                <a:srgbClr val="000000"/>
              </a:solidFill>
              <a:latin typeface="Times New Roman"/>
              <a:ea typeface="宋体"/>
            </a:endParaRPr>
          </a:p>
          <a:p>
            <a:pPr marL="857250" lvl="2" indent="-171450" defTabSz="685800">
              <a:lnSpc>
                <a:spcPct val="120000"/>
              </a:lnSpc>
              <a:defRPr/>
            </a:pPr>
            <a:r>
              <a:rPr lang="en-US" altLang="zh-CN" sz="1400" kern="0" dirty="0">
                <a:solidFill>
                  <a:srgbClr val="000000"/>
                </a:solidFill>
                <a:latin typeface="Times New Roman"/>
                <a:ea typeface="宋体"/>
              </a:rPr>
              <a:t>Hold the 10 portfolios of stocks from time t to time t+1.</a:t>
            </a:r>
          </a:p>
          <a:p>
            <a:pPr marL="857250" lvl="2" indent="-171450" defTabSz="685800">
              <a:lnSpc>
                <a:spcPct val="120000"/>
              </a:lnSpc>
              <a:defRPr/>
            </a:pPr>
            <a:r>
              <a:rPr lang="en-US" altLang="zh-CN" sz="1400" kern="0" dirty="0">
                <a:solidFill>
                  <a:srgbClr val="000000"/>
                </a:solidFill>
                <a:latin typeface="Times New Roman"/>
                <a:ea typeface="宋体"/>
              </a:rPr>
              <a:t>Calculate the mean return (arithmetic or value weighted) of the 10 portfolios. </a:t>
            </a:r>
          </a:p>
          <a:p>
            <a:pPr marL="1200150" lvl="3" indent="-171450" defTabSz="685800">
              <a:lnSpc>
                <a:spcPct val="120000"/>
              </a:lnSpc>
              <a:defRPr/>
            </a:pPr>
            <a:r>
              <a:rPr lang="en-US" altLang="zh-CN" sz="1400" kern="0" dirty="0">
                <a:solidFill>
                  <a:srgbClr val="000000"/>
                </a:solidFill>
                <a:latin typeface="Times New Roman"/>
                <a:ea typeface="宋体"/>
              </a:rPr>
              <a:t>If you got data of 10 years, then you get 120 monthly return in each portfolios.</a:t>
            </a:r>
          </a:p>
          <a:p>
            <a:pPr marL="857250" lvl="2" indent="-171450" defTabSz="685800">
              <a:lnSpc>
                <a:spcPct val="80000"/>
              </a:lnSpc>
              <a:defRPr/>
            </a:pPr>
            <a:endParaRPr lang="en-US" altLang="zh-CN" sz="1400" kern="0" dirty="0">
              <a:solidFill>
                <a:srgbClr val="000000"/>
              </a:solidFill>
              <a:latin typeface="Times New Roman"/>
              <a:ea typeface="宋体"/>
            </a:endParaRPr>
          </a:p>
          <a:p>
            <a:pPr marL="557213" lvl="1" indent="-214313" defTabSz="685800">
              <a:lnSpc>
                <a:spcPct val="80000"/>
              </a:lnSpc>
              <a:defRPr/>
            </a:pPr>
            <a:endParaRPr lang="zh-CN" altLang="en-US" sz="1400" kern="0" dirty="0">
              <a:solidFill>
                <a:srgbClr val="000000"/>
              </a:solidFill>
              <a:latin typeface="Times New Roman"/>
              <a:ea typeface="宋体"/>
            </a:endParaRPr>
          </a:p>
        </p:txBody>
      </p:sp>
    </p:spTree>
    <p:extLst>
      <p:ext uri="{BB962C8B-B14F-4D97-AF65-F5344CB8AC3E}">
        <p14:creationId xmlns:p14="http://schemas.microsoft.com/office/powerpoint/2010/main" val="30964252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sz="2800" spc="-6" dirty="0">
                <a:latin typeface="Times New Roman"/>
                <a:cs typeface="Times New Roman"/>
              </a:rPr>
              <a:t>2</a:t>
            </a:r>
            <a:r>
              <a:rPr lang="en-US" altLang="zh-CN" spc="-6" dirty="0">
                <a:latin typeface="Times New Roman"/>
                <a:cs typeface="Times New Roman"/>
              </a:rPr>
              <a:t>.2</a:t>
            </a:r>
            <a:r>
              <a:rPr lang="zh-CN" altLang="en-US"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Portfolio Method</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17</a:t>
            </a:fld>
            <a:r>
              <a:rPr lang="en-US" altLang="zh-CN" dirty="0"/>
              <a:t>/35</a:t>
            </a:r>
            <a:endParaRPr lang="zh-CN" altLang="en-US" dirty="0"/>
          </a:p>
        </p:txBody>
      </p:sp>
      <p:sp>
        <p:nvSpPr>
          <p:cNvPr id="6" name="Rectangle 3"/>
          <p:cNvSpPr txBox="1">
            <a:spLocks noChangeArrowheads="1"/>
          </p:cNvSpPr>
          <p:nvPr/>
        </p:nvSpPr>
        <p:spPr bwMode="auto">
          <a:xfrm>
            <a:off x="509954" y="2057400"/>
            <a:ext cx="7795846" cy="4085614"/>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57175" indent="-257175" defTabSz="685800">
              <a:lnSpc>
                <a:spcPct val="120000"/>
              </a:lnSpc>
              <a:defRPr/>
            </a:pPr>
            <a:r>
              <a:rPr lang="en-US" altLang="zh-CN" sz="1400" kern="0" dirty="0">
                <a:solidFill>
                  <a:srgbClr val="000000"/>
                </a:solidFill>
                <a:latin typeface="Times New Roman" panose="02020603050405020304" pitchFamily="18" charset="0"/>
                <a:ea typeface="宋体"/>
                <a:cs typeface="Times New Roman" panose="02020603050405020304" pitchFamily="18" charset="0"/>
              </a:rPr>
              <a:t>Step 1</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 the dependent variable: return series </a:t>
            </a:r>
          </a:p>
          <a:p>
            <a:pPr marL="342900" lvl="1" indent="0" defTabSz="685800">
              <a:lnSpc>
                <a:spcPct val="120000"/>
              </a:lnSpc>
              <a:buNone/>
              <a:defRPr/>
            </a:pPr>
            <a:r>
              <a:rPr lang="en-US" altLang="zh-CN" sz="1400" kern="0" dirty="0" err="1">
                <a:solidFill>
                  <a:srgbClr val="000000"/>
                </a:solidFill>
                <a:latin typeface="Times New Roman" panose="02020603050405020304" pitchFamily="18" charset="0"/>
                <a:ea typeface="宋体"/>
                <a:cs typeface="Times New Roman" panose="02020603050405020304" pitchFamily="18" charset="0"/>
              </a:rPr>
              <a:t>Fama</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and French</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1993</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 Sorted by multiple (i.e., double) variables X1 X2</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(double sorting)</a:t>
            </a:r>
          </a:p>
          <a:p>
            <a:pPr marL="857250" lvl="2" indent="-171450" defTabSz="685800">
              <a:lnSpc>
                <a:spcPct val="120000"/>
              </a:lnSpc>
              <a:defRPr/>
            </a:pPr>
            <a:r>
              <a:rPr lang="en-US" altLang="zh-CN" sz="1400" kern="0" dirty="0">
                <a:solidFill>
                  <a:srgbClr val="000000"/>
                </a:solidFill>
                <a:latin typeface="Times New Roman" panose="02020603050405020304" pitchFamily="18" charset="0"/>
                <a:ea typeface="宋体"/>
                <a:cs typeface="Times New Roman" panose="02020603050405020304" pitchFamily="18" charset="0"/>
              </a:rPr>
              <a:t>In this case, firm value and BM, into 25 groups.</a:t>
            </a:r>
          </a:p>
          <a:p>
            <a:pPr marL="1200150" lvl="3" indent="-171450" defTabSz="685800">
              <a:lnSpc>
                <a:spcPct val="120000"/>
              </a:lnSpc>
              <a:defRPr/>
            </a:pPr>
            <a:r>
              <a:rPr lang="en-US" altLang="zh-CN" sz="1400" kern="0" dirty="0">
                <a:solidFill>
                  <a:srgbClr val="000000"/>
                </a:solidFill>
                <a:latin typeface="Times New Roman" panose="02020603050405020304" pitchFamily="18" charset="0"/>
                <a:ea typeface="宋体"/>
                <a:cs typeface="Times New Roman" panose="02020603050405020304" pitchFamily="18" charset="0"/>
              </a:rPr>
              <a:t>Sequential grouping (</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顺序分组</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a:t>
            </a:r>
          </a:p>
          <a:p>
            <a:pPr marL="1657350" lvl="4" indent="-171450" defTabSz="685800">
              <a:lnSpc>
                <a:spcPct val="120000"/>
              </a:lnSpc>
              <a:defRPr/>
            </a:pPr>
            <a:r>
              <a:rPr lang="en-US" altLang="zh-CN" sz="1400" kern="0" dirty="0">
                <a:solidFill>
                  <a:srgbClr val="000000"/>
                </a:solidFill>
                <a:latin typeface="Times New Roman" panose="02020603050405020304" pitchFamily="18" charset="0"/>
                <a:ea typeface="宋体"/>
                <a:cs typeface="Times New Roman" panose="02020603050405020304" pitchFamily="18" charset="0"/>
              </a:rPr>
              <a:t>sorted by variable X1 (size) in time t-1, into 5 groups</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S1</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S2</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S5</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a:t>
            </a:r>
            <a:endParaRPr lang="en-US" altLang="zh-CN" sz="1400" kern="0" dirty="0">
              <a:solidFill>
                <a:srgbClr val="000000"/>
              </a:solidFill>
              <a:latin typeface="Times New Roman" panose="02020603050405020304" pitchFamily="18" charset="0"/>
              <a:ea typeface="宋体"/>
              <a:cs typeface="Times New Roman" panose="02020603050405020304" pitchFamily="18" charset="0"/>
            </a:endParaRPr>
          </a:p>
          <a:p>
            <a:pPr marL="1657350" lvl="4" indent="-171450" defTabSz="685800">
              <a:lnSpc>
                <a:spcPct val="120000"/>
              </a:lnSpc>
              <a:defRPr/>
            </a:pPr>
            <a:r>
              <a:rPr lang="en-US" altLang="zh-CN" sz="1400" kern="0" dirty="0">
                <a:solidFill>
                  <a:srgbClr val="000000"/>
                </a:solidFill>
                <a:latin typeface="Times New Roman" panose="02020603050405020304" pitchFamily="18" charset="0"/>
                <a:ea typeface="宋体"/>
                <a:cs typeface="Times New Roman" panose="02020603050405020304" pitchFamily="18" charset="0"/>
              </a:rPr>
              <a:t>Within each group, sorted by variable X2(BM) in time t-1, into 5 groups</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(S1B1,S1B2, …S1B5, …S5B4, S5B5)</a:t>
            </a:r>
          </a:p>
          <a:p>
            <a:pPr marL="1200150" lvl="3" indent="-171450" defTabSz="685800">
              <a:lnSpc>
                <a:spcPct val="120000"/>
              </a:lnSpc>
              <a:defRPr/>
            </a:pPr>
            <a:r>
              <a:rPr lang="en-US" altLang="zh-CN" sz="1400" kern="0" dirty="0">
                <a:solidFill>
                  <a:srgbClr val="000000"/>
                </a:solidFill>
                <a:latin typeface="Times New Roman" panose="02020603050405020304" pitchFamily="18" charset="0"/>
                <a:ea typeface="宋体"/>
                <a:cs typeface="Times New Roman" panose="02020603050405020304" pitchFamily="18" charset="0"/>
              </a:rPr>
              <a:t>Cross-grouping (</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交叉分组</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a:t>
            </a:r>
          </a:p>
          <a:p>
            <a:pPr marL="1657350" lvl="4" indent="-171450" defTabSz="685800">
              <a:lnSpc>
                <a:spcPct val="120000"/>
              </a:lnSpc>
              <a:defRPr/>
            </a:pPr>
            <a:r>
              <a:rPr lang="en-US" altLang="zh-CN" sz="1400" kern="0" dirty="0">
                <a:solidFill>
                  <a:srgbClr val="000000"/>
                </a:solidFill>
                <a:latin typeface="Times New Roman" panose="02020603050405020304" pitchFamily="18" charset="0"/>
                <a:ea typeface="宋体"/>
                <a:cs typeface="Times New Roman" panose="02020603050405020304" pitchFamily="18" charset="0"/>
              </a:rPr>
              <a:t>sorted by variable X1 (size) in time t-1, into 5 groups</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S1</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S2</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S5</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a:t>
            </a:r>
            <a:endParaRPr lang="en-US" altLang="zh-CN" sz="1400" kern="0" dirty="0">
              <a:solidFill>
                <a:srgbClr val="000000"/>
              </a:solidFill>
              <a:latin typeface="Times New Roman" panose="02020603050405020304" pitchFamily="18" charset="0"/>
              <a:ea typeface="宋体"/>
              <a:cs typeface="Times New Roman" panose="02020603050405020304" pitchFamily="18" charset="0"/>
            </a:endParaRPr>
          </a:p>
          <a:p>
            <a:pPr marL="1657350" lvl="4" indent="-171450" defTabSz="685800">
              <a:lnSpc>
                <a:spcPct val="120000"/>
              </a:lnSpc>
              <a:defRPr/>
            </a:pPr>
            <a:r>
              <a:rPr lang="en-US" altLang="zh-CN" sz="1400" kern="0" dirty="0">
                <a:solidFill>
                  <a:srgbClr val="000000"/>
                </a:solidFill>
                <a:latin typeface="Times New Roman" panose="02020603050405020304" pitchFamily="18" charset="0"/>
                <a:ea typeface="宋体"/>
                <a:cs typeface="Times New Roman" panose="02020603050405020304" pitchFamily="18" charset="0"/>
              </a:rPr>
              <a:t>sorted by variable X2 (BM) in time t-1, into 5 groups</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B1</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B2</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B5</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a:t>
            </a:r>
            <a:endParaRPr lang="en-US" altLang="zh-CN" sz="1400" kern="0" dirty="0">
              <a:solidFill>
                <a:srgbClr val="000000"/>
              </a:solidFill>
              <a:latin typeface="Times New Roman" panose="02020603050405020304" pitchFamily="18" charset="0"/>
              <a:ea typeface="宋体"/>
              <a:cs typeface="Times New Roman" panose="02020603050405020304" pitchFamily="18" charset="0"/>
            </a:endParaRPr>
          </a:p>
          <a:p>
            <a:pPr marL="1657350" lvl="4" indent="-171450" defTabSz="685800">
              <a:lnSpc>
                <a:spcPct val="120000"/>
              </a:lnSpc>
              <a:defRPr/>
            </a:pPr>
            <a:r>
              <a:rPr lang="en-US" altLang="zh-CN" sz="1400" kern="0" dirty="0">
                <a:solidFill>
                  <a:srgbClr val="000000"/>
                </a:solidFill>
                <a:latin typeface="Times New Roman" panose="02020603050405020304" pitchFamily="18" charset="0"/>
                <a:ea typeface="宋体"/>
                <a:cs typeface="Times New Roman" panose="02020603050405020304" pitchFamily="18" charset="0"/>
              </a:rPr>
              <a:t>Naturally, we got 25 groups</a:t>
            </a:r>
            <a:r>
              <a:rPr lang="zh-CN" altLang="en-US" sz="14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400" kern="0" dirty="0">
                <a:solidFill>
                  <a:srgbClr val="000000"/>
                </a:solidFill>
                <a:latin typeface="Times New Roman" panose="02020603050405020304" pitchFamily="18" charset="0"/>
                <a:ea typeface="宋体"/>
                <a:cs typeface="Times New Roman" panose="02020603050405020304" pitchFamily="18" charset="0"/>
              </a:rPr>
              <a:t>(S1B1,S1B2, …S1B5, …S5B4, S5B5)</a:t>
            </a:r>
          </a:p>
          <a:p>
            <a:pPr marL="857250" lvl="2" indent="-171450" defTabSz="685800">
              <a:lnSpc>
                <a:spcPct val="120000"/>
              </a:lnSpc>
              <a:defRPr/>
            </a:pPr>
            <a:r>
              <a:rPr lang="en-US" altLang="zh-CN" sz="1400" kern="0" dirty="0">
                <a:solidFill>
                  <a:srgbClr val="000000"/>
                </a:solidFill>
                <a:latin typeface="Times New Roman" panose="02020603050405020304" pitchFamily="18" charset="0"/>
                <a:ea typeface="宋体"/>
                <a:cs typeface="Times New Roman" panose="02020603050405020304" pitchFamily="18" charset="0"/>
              </a:rPr>
              <a:t>Calculate the mean return (arithmetic or value weighted) of the 10 portfolios. </a:t>
            </a:r>
          </a:p>
          <a:p>
            <a:pPr marL="1200150" lvl="3" indent="-171450" defTabSz="685800">
              <a:lnSpc>
                <a:spcPct val="120000"/>
              </a:lnSpc>
              <a:defRPr/>
            </a:pPr>
            <a:r>
              <a:rPr lang="en-US" altLang="zh-CN" sz="1400" kern="0" dirty="0">
                <a:solidFill>
                  <a:srgbClr val="000000"/>
                </a:solidFill>
                <a:latin typeface="Times New Roman" panose="02020603050405020304" pitchFamily="18" charset="0"/>
                <a:ea typeface="宋体"/>
                <a:cs typeface="Times New Roman" panose="02020603050405020304" pitchFamily="18" charset="0"/>
              </a:rPr>
              <a:t>If you got data of 10 years, then you get 120 monthly return in each portfolios.</a:t>
            </a:r>
          </a:p>
          <a:p>
            <a:pPr marL="857250" lvl="2" indent="-171450" defTabSz="685800">
              <a:defRPr/>
            </a:pPr>
            <a:endParaRPr lang="en-US" altLang="zh-CN" sz="1400" kern="0" dirty="0">
              <a:solidFill>
                <a:srgbClr val="000000"/>
              </a:solidFill>
              <a:latin typeface="Times New Roman" panose="02020603050405020304" pitchFamily="18" charset="0"/>
              <a:ea typeface="宋体"/>
              <a:cs typeface="Times New Roman" panose="02020603050405020304" pitchFamily="18" charset="0"/>
            </a:endParaRPr>
          </a:p>
          <a:p>
            <a:pPr marL="857250" lvl="2" indent="-171450" defTabSz="685800">
              <a:lnSpc>
                <a:spcPct val="80000"/>
              </a:lnSpc>
              <a:defRPr/>
            </a:pPr>
            <a:endParaRPr lang="en-US" altLang="zh-CN" sz="1400" kern="0" dirty="0">
              <a:solidFill>
                <a:srgbClr val="000000"/>
              </a:solidFill>
              <a:latin typeface="Times New Roman" panose="02020603050405020304" pitchFamily="18" charset="0"/>
              <a:ea typeface="宋体"/>
              <a:cs typeface="Times New Roman" panose="02020603050405020304" pitchFamily="18" charset="0"/>
            </a:endParaRPr>
          </a:p>
          <a:p>
            <a:pPr marL="557213" lvl="1" indent="-214313" defTabSz="685800">
              <a:lnSpc>
                <a:spcPct val="80000"/>
              </a:lnSpc>
              <a:defRPr/>
            </a:pPr>
            <a:endParaRPr lang="zh-CN" altLang="en-US" sz="1400" kern="0" dirty="0">
              <a:solidFill>
                <a:srgbClr val="000000"/>
              </a:solidFill>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180808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sz="2800" spc="-6" dirty="0">
                <a:latin typeface="Times New Roman"/>
                <a:cs typeface="Times New Roman"/>
              </a:rPr>
              <a:t>2</a:t>
            </a:r>
            <a:r>
              <a:rPr lang="en-US" altLang="zh-CN" spc="-6" dirty="0">
                <a:latin typeface="Times New Roman"/>
                <a:cs typeface="Times New Roman"/>
              </a:rPr>
              <a:t>.2</a:t>
            </a:r>
            <a:r>
              <a:rPr lang="zh-CN" altLang="en-US"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Portfolio Method</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18</a:t>
            </a:fld>
            <a:r>
              <a:rPr lang="en-US" altLang="zh-CN" dirty="0"/>
              <a:t>/35</a:t>
            </a:r>
            <a:endParaRPr lang="zh-CN" altLang="en-US" dirty="0"/>
          </a:p>
        </p:txBody>
      </p:sp>
      <p:sp>
        <p:nvSpPr>
          <p:cNvPr id="5" name="Rectangle 3"/>
          <p:cNvSpPr txBox="1">
            <a:spLocks noChangeArrowheads="1"/>
          </p:cNvSpPr>
          <p:nvPr/>
        </p:nvSpPr>
        <p:spPr bwMode="auto">
          <a:xfrm>
            <a:off x="736356" y="2057400"/>
            <a:ext cx="7671288" cy="439913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57175" lvl="1" indent="-257175" defTabSz="685800">
              <a:lnSpc>
                <a:spcPct val="110000"/>
              </a:lnSpc>
              <a:buFontTx/>
              <a:buChar char="•"/>
              <a:defRPr/>
            </a:pPr>
            <a:r>
              <a:rPr lang="en-US" altLang="zh-CN" sz="1400" kern="0" dirty="0">
                <a:solidFill>
                  <a:srgbClr val="000000"/>
                </a:solidFill>
                <a:latin typeface="Times New Roman"/>
                <a:ea typeface="宋体"/>
              </a:rPr>
              <a:t>Step 2</a:t>
            </a:r>
            <a:r>
              <a:rPr lang="zh-CN" altLang="en-US" sz="1400" kern="0" dirty="0">
                <a:solidFill>
                  <a:srgbClr val="000000"/>
                </a:solidFill>
                <a:latin typeface="Times New Roman"/>
                <a:ea typeface="宋体"/>
              </a:rPr>
              <a:t>：</a:t>
            </a:r>
            <a:r>
              <a:rPr lang="en-US" altLang="zh-CN" sz="1400" kern="0" dirty="0">
                <a:solidFill>
                  <a:srgbClr val="000000"/>
                </a:solidFill>
                <a:latin typeface="Times New Roman"/>
                <a:ea typeface="宋体"/>
              </a:rPr>
              <a:t>Construct factors</a:t>
            </a:r>
            <a:r>
              <a:rPr lang="zh-CN" altLang="en-US" sz="1400" kern="0" dirty="0">
                <a:solidFill>
                  <a:srgbClr val="000000"/>
                </a:solidFill>
                <a:latin typeface="Times New Roman"/>
                <a:ea typeface="宋体"/>
              </a:rPr>
              <a:t> </a:t>
            </a:r>
            <a:r>
              <a:rPr lang="en-US" altLang="zh-CN" sz="1400" kern="0" dirty="0" err="1">
                <a:solidFill>
                  <a:srgbClr val="000000"/>
                </a:solidFill>
                <a:latin typeface="Times New Roman"/>
                <a:ea typeface="宋体"/>
              </a:rPr>
              <a:t>rm-rf</a:t>
            </a:r>
            <a:r>
              <a:rPr lang="zh-CN" altLang="en-US" sz="1400" kern="0" dirty="0">
                <a:solidFill>
                  <a:srgbClr val="000000"/>
                </a:solidFill>
                <a:latin typeface="Times New Roman"/>
                <a:ea typeface="宋体"/>
              </a:rPr>
              <a:t>、</a:t>
            </a:r>
            <a:r>
              <a:rPr lang="en-US" altLang="zh-CN" sz="1400" kern="0" dirty="0">
                <a:solidFill>
                  <a:srgbClr val="000000"/>
                </a:solidFill>
                <a:latin typeface="Times New Roman"/>
                <a:ea typeface="宋体"/>
              </a:rPr>
              <a:t>SMB</a:t>
            </a:r>
            <a:r>
              <a:rPr lang="zh-CN" altLang="en-US" sz="1400" kern="0" dirty="0">
                <a:solidFill>
                  <a:srgbClr val="000000"/>
                </a:solidFill>
                <a:latin typeface="Times New Roman"/>
                <a:ea typeface="宋体"/>
              </a:rPr>
              <a:t> </a:t>
            </a:r>
            <a:r>
              <a:rPr lang="en-US" altLang="zh-CN" sz="1400" kern="0" dirty="0">
                <a:solidFill>
                  <a:srgbClr val="000000"/>
                </a:solidFill>
                <a:latin typeface="Times New Roman"/>
                <a:ea typeface="宋体"/>
              </a:rPr>
              <a:t>and HML</a:t>
            </a:r>
          </a:p>
          <a:p>
            <a:pPr marL="557213" lvl="1" indent="-214313" defTabSz="685800">
              <a:lnSpc>
                <a:spcPct val="110000"/>
              </a:lnSpc>
              <a:defRPr/>
            </a:pPr>
            <a:r>
              <a:rPr lang="en-US" altLang="zh-CN" sz="1400" kern="0" dirty="0">
                <a:solidFill>
                  <a:srgbClr val="000000"/>
                </a:solidFill>
                <a:latin typeface="Times New Roman"/>
                <a:ea typeface="宋体"/>
              </a:rPr>
              <a:t>Here, like the CAPM model, the DV and IDV are in the same time t.</a:t>
            </a:r>
          </a:p>
          <a:p>
            <a:pPr marL="557213" lvl="1" indent="-214313" defTabSz="685800">
              <a:lnSpc>
                <a:spcPct val="110000"/>
              </a:lnSpc>
              <a:defRPr/>
            </a:pPr>
            <a:endParaRPr lang="en-US" altLang="zh-CN" sz="1400" kern="0" dirty="0">
              <a:solidFill>
                <a:srgbClr val="000000"/>
              </a:solidFill>
              <a:latin typeface="Times New Roman"/>
              <a:ea typeface="宋体"/>
            </a:endParaRPr>
          </a:p>
          <a:p>
            <a:pPr marL="557213" lvl="1" indent="-214313" defTabSz="685800">
              <a:lnSpc>
                <a:spcPct val="110000"/>
              </a:lnSpc>
              <a:defRPr/>
            </a:pPr>
            <a:r>
              <a:rPr lang="en-US" altLang="zh-CN" sz="1400" kern="0" dirty="0">
                <a:solidFill>
                  <a:srgbClr val="000000"/>
                </a:solidFill>
                <a:latin typeface="Times New Roman"/>
                <a:ea typeface="宋体"/>
              </a:rPr>
              <a:t>CSMAR, WRDS, the authors, provide factors in their database.</a:t>
            </a:r>
          </a:p>
          <a:p>
            <a:pPr marL="557213" lvl="1" indent="-214313" defTabSz="685800">
              <a:lnSpc>
                <a:spcPct val="110000"/>
              </a:lnSpc>
              <a:defRPr/>
            </a:pPr>
            <a:endParaRPr lang="en-US" altLang="zh-CN" sz="1400" kern="0" dirty="0">
              <a:solidFill>
                <a:srgbClr val="000000"/>
              </a:solidFill>
              <a:latin typeface="Times New Roman"/>
              <a:ea typeface="宋体"/>
            </a:endParaRPr>
          </a:p>
          <a:p>
            <a:pPr marL="557213" lvl="1" indent="-214313" defTabSz="685800">
              <a:lnSpc>
                <a:spcPct val="110000"/>
              </a:lnSpc>
              <a:defRPr/>
            </a:pPr>
            <a:r>
              <a:rPr lang="en-US" altLang="zh-CN" sz="1400" kern="0" dirty="0">
                <a:solidFill>
                  <a:srgbClr val="000000"/>
                </a:solidFill>
                <a:latin typeface="Times New Roman"/>
                <a:ea typeface="宋体"/>
              </a:rPr>
              <a:t>Rm, market return, empirically, index return.</a:t>
            </a:r>
          </a:p>
          <a:p>
            <a:pPr marL="557213" lvl="1" indent="-214313" defTabSz="685800">
              <a:lnSpc>
                <a:spcPct val="110000"/>
              </a:lnSpc>
              <a:defRPr/>
            </a:pPr>
            <a:endParaRPr lang="en-US" altLang="zh-CN" sz="1400" kern="0" dirty="0">
              <a:solidFill>
                <a:srgbClr val="000000"/>
              </a:solidFill>
              <a:latin typeface="Times New Roman"/>
              <a:ea typeface="宋体"/>
            </a:endParaRPr>
          </a:p>
          <a:p>
            <a:pPr marL="557213" lvl="1" indent="-214313" defTabSz="685800">
              <a:lnSpc>
                <a:spcPct val="110000"/>
              </a:lnSpc>
              <a:defRPr/>
            </a:pPr>
            <a:r>
              <a:rPr lang="en-US" altLang="zh-CN" sz="1400" kern="0" dirty="0">
                <a:latin typeface="Times New Roman"/>
                <a:ea typeface="宋体"/>
              </a:rPr>
              <a:t>Rf  risk free rate,</a:t>
            </a:r>
            <a:r>
              <a:rPr lang="en-US" altLang="zh-CN" sz="1400" kern="0" dirty="0">
                <a:solidFill>
                  <a:srgbClr val="000000"/>
                </a:solidFill>
                <a:latin typeface="Times New Roman"/>
                <a:ea typeface="宋体"/>
              </a:rPr>
              <a:t> empirically, monthly fixed deposit interest rate.</a:t>
            </a:r>
          </a:p>
          <a:p>
            <a:pPr marL="557213" lvl="1" indent="-214313" defTabSz="685800">
              <a:lnSpc>
                <a:spcPct val="110000"/>
              </a:lnSpc>
              <a:defRPr/>
            </a:pPr>
            <a:endParaRPr lang="en-US" altLang="zh-CN" sz="1400" kern="0" dirty="0">
              <a:latin typeface="Times New Roman"/>
              <a:ea typeface="宋体"/>
            </a:endParaRPr>
          </a:p>
          <a:p>
            <a:pPr marL="557213" lvl="1" indent="-214313" defTabSz="685800">
              <a:lnSpc>
                <a:spcPct val="110000"/>
              </a:lnSpc>
              <a:defRPr/>
            </a:pPr>
            <a:r>
              <a:rPr lang="en-US" altLang="zh-CN" sz="1400" kern="0" dirty="0">
                <a:solidFill>
                  <a:srgbClr val="000000"/>
                </a:solidFill>
                <a:latin typeface="Times New Roman"/>
                <a:ea typeface="宋体"/>
              </a:rPr>
              <a:t>SMB, size factor, the return of portfolio S1 minus the return of portfolio S5</a:t>
            </a:r>
          </a:p>
          <a:p>
            <a:pPr marL="557213" lvl="1" indent="-214313" defTabSz="685800">
              <a:lnSpc>
                <a:spcPct val="110000"/>
              </a:lnSpc>
              <a:defRPr/>
            </a:pPr>
            <a:endParaRPr lang="en-US" altLang="zh-CN" sz="1400" kern="0" dirty="0">
              <a:solidFill>
                <a:srgbClr val="000000"/>
              </a:solidFill>
              <a:latin typeface="Times New Roman"/>
              <a:ea typeface="宋体"/>
            </a:endParaRPr>
          </a:p>
          <a:p>
            <a:pPr marL="557213" lvl="1" indent="-214313" defTabSz="685800">
              <a:lnSpc>
                <a:spcPct val="110000"/>
              </a:lnSpc>
              <a:defRPr/>
            </a:pPr>
            <a:r>
              <a:rPr lang="en-US" altLang="zh-CN" sz="1400" kern="0" dirty="0">
                <a:solidFill>
                  <a:srgbClr val="000000"/>
                </a:solidFill>
                <a:latin typeface="Times New Roman"/>
                <a:ea typeface="宋体"/>
              </a:rPr>
              <a:t>HML, growth factor , the return of portfolio B1 minus the return of portfolio B5</a:t>
            </a:r>
          </a:p>
        </p:txBody>
      </p:sp>
    </p:spTree>
    <p:extLst>
      <p:ext uri="{BB962C8B-B14F-4D97-AF65-F5344CB8AC3E}">
        <p14:creationId xmlns:p14="http://schemas.microsoft.com/office/powerpoint/2010/main" val="1230138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linds(horizontal)">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blinds(horizontal)">
                                      <p:cBhvr>
                                        <p:cTn id="3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t>oUTLINE</a:t>
            </a:r>
            <a:endParaRPr lang="zh-CN" altLang="en-US" dirty="0"/>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1243368425"/>
              </p:ext>
            </p:extLst>
          </p:nvPr>
        </p:nvGraphicFramePr>
        <p:xfrm>
          <a:off x="1524000" y="2441776"/>
          <a:ext cx="58674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33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sz="2800" spc="-6" dirty="0">
                <a:latin typeface="Times New Roman"/>
                <a:cs typeface="Times New Roman"/>
              </a:rPr>
              <a:t>2</a:t>
            </a:r>
            <a:r>
              <a:rPr lang="en-US" altLang="zh-CN" spc="-6" dirty="0">
                <a:latin typeface="Times New Roman"/>
                <a:cs typeface="Times New Roman"/>
              </a:rPr>
              <a:t>.2</a:t>
            </a:r>
            <a:r>
              <a:rPr lang="zh-CN" altLang="en-US"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Portfolio Method</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19</a:t>
            </a:fld>
            <a:r>
              <a:rPr lang="en-US" altLang="zh-CN" dirty="0"/>
              <a:t>/35</a:t>
            </a:r>
            <a:endParaRPr lang="zh-CN" altLang="en-US" dirty="0"/>
          </a:p>
        </p:txBody>
      </p:sp>
      <p:sp>
        <p:nvSpPr>
          <p:cNvPr id="5" name="Rectangle 3"/>
          <p:cNvSpPr txBox="1">
            <a:spLocks noChangeArrowheads="1"/>
          </p:cNvSpPr>
          <p:nvPr/>
        </p:nvSpPr>
        <p:spPr bwMode="auto">
          <a:xfrm>
            <a:off x="883627" y="1926931"/>
            <a:ext cx="6732710" cy="4237118"/>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57175" indent="-257175" defTabSz="685800">
              <a:lnSpc>
                <a:spcPct val="150000"/>
              </a:lnSpc>
              <a:defRPr/>
            </a:pPr>
            <a:r>
              <a:rPr lang="en-US" altLang="zh-CN" sz="1400" kern="0" dirty="0">
                <a:solidFill>
                  <a:srgbClr val="000000"/>
                </a:solidFill>
                <a:latin typeface="Times New Roman"/>
                <a:ea typeface="宋体"/>
              </a:rPr>
              <a:t>Step3</a:t>
            </a:r>
            <a:r>
              <a:rPr lang="zh-CN" altLang="en-US" sz="1400" kern="0" dirty="0">
                <a:solidFill>
                  <a:srgbClr val="000000"/>
                </a:solidFill>
                <a:latin typeface="Times New Roman"/>
                <a:ea typeface="宋体"/>
              </a:rPr>
              <a:t>：</a:t>
            </a:r>
            <a:r>
              <a:rPr lang="en-US" altLang="zh-CN" sz="1400" kern="0" dirty="0">
                <a:solidFill>
                  <a:srgbClr val="000000"/>
                </a:solidFill>
                <a:latin typeface="Times New Roman"/>
                <a:ea typeface="宋体"/>
              </a:rPr>
              <a:t>construct the single portfolio and calculate the abnormal return </a:t>
            </a:r>
          </a:p>
          <a:p>
            <a:pPr marL="257175" indent="-257175" defTabSz="685800">
              <a:lnSpc>
                <a:spcPct val="150000"/>
              </a:lnSpc>
              <a:defRPr/>
            </a:pPr>
            <a:endParaRPr lang="en-US" altLang="zh-CN" sz="1400" kern="0" dirty="0">
              <a:solidFill>
                <a:srgbClr val="000000"/>
              </a:solidFill>
              <a:latin typeface="Times New Roman"/>
              <a:ea typeface="宋体"/>
            </a:endParaRPr>
          </a:p>
          <a:p>
            <a:pPr marL="557213" lvl="1" indent="-214313" defTabSz="685800">
              <a:lnSpc>
                <a:spcPct val="150000"/>
              </a:lnSpc>
              <a:defRPr/>
            </a:pPr>
            <a:r>
              <a:rPr lang="en-US" altLang="zh-CN" sz="1400" kern="0" dirty="0">
                <a:solidFill>
                  <a:srgbClr val="000000"/>
                </a:solidFill>
                <a:latin typeface="Times New Roman"/>
                <a:ea typeface="宋体"/>
              </a:rPr>
              <a:t>i.e., you want to calculate the abnormal return of portfolios constructed based on unexpected analyst forecast (variable UAF)</a:t>
            </a:r>
          </a:p>
          <a:p>
            <a:pPr marL="557213" lvl="1" indent="-214313" defTabSz="685800">
              <a:lnSpc>
                <a:spcPct val="150000"/>
              </a:lnSpc>
              <a:defRPr/>
            </a:pPr>
            <a:r>
              <a:rPr lang="en-US" altLang="zh-CN" sz="1400" kern="0" dirty="0">
                <a:solidFill>
                  <a:srgbClr val="000000"/>
                </a:solidFill>
                <a:latin typeface="Times New Roman"/>
                <a:ea typeface="宋体"/>
              </a:rPr>
              <a:t>Like the grouping method in 2.2, we can construct return time series data of 10 portfolios based on UAF(UAF1,UAF2, ***,UAF10)</a:t>
            </a:r>
          </a:p>
          <a:p>
            <a:pPr marL="557213" lvl="1" indent="-214313" defTabSz="685800">
              <a:lnSpc>
                <a:spcPct val="150000"/>
              </a:lnSpc>
              <a:defRPr/>
            </a:pPr>
            <a:endParaRPr lang="en-US" altLang="zh-CN" sz="1400" kern="0" dirty="0">
              <a:solidFill>
                <a:srgbClr val="000000"/>
              </a:solidFill>
              <a:latin typeface="Times New Roman"/>
              <a:ea typeface="宋体"/>
            </a:endParaRPr>
          </a:p>
          <a:p>
            <a:pPr marL="257175" indent="-257175" defTabSz="685800">
              <a:lnSpc>
                <a:spcPct val="150000"/>
              </a:lnSpc>
              <a:defRPr/>
            </a:pPr>
            <a:endParaRPr lang="en-US" altLang="zh-CN" sz="1400" kern="0" dirty="0">
              <a:solidFill>
                <a:srgbClr val="000000"/>
              </a:solidFill>
              <a:latin typeface="Times New Roman"/>
              <a:ea typeface="宋体"/>
            </a:endParaRPr>
          </a:p>
          <a:p>
            <a:pPr marL="257175" indent="-257175" defTabSz="685800">
              <a:lnSpc>
                <a:spcPct val="150000"/>
              </a:lnSpc>
              <a:defRPr/>
            </a:pPr>
            <a:r>
              <a:rPr lang="en-US" altLang="zh-CN" sz="1400" kern="0" dirty="0">
                <a:solidFill>
                  <a:srgbClr val="000000"/>
                </a:solidFill>
                <a:latin typeface="Times New Roman"/>
                <a:ea typeface="宋体"/>
              </a:rPr>
              <a:t>Step4</a:t>
            </a:r>
            <a:r>
              <a:rPr lang="zh-CN" altLang="en-US" sz="1400" kern="0" dirty="0">
                <a:solidFill>
                  <a:srgbClr val="000000"/>
                </a:solidFill>
                <a:latin typeface="Times New Roman"/>
                <a:ea typeface="宋体"/>
              </a:rPr>
              <a:t>： </a:t>
            </a:r>
            <a:r>
              <a:rPr lang="en-US" altLang="zh-CN" sz="1400" kern="0" dirty="0">
                <a:solidFill>
                  <a:srgbClr val="000000"/>
                </a:solidFill>
                <a:latin typeface="Times New Roman"/>
                <a:ea typeface="宋体"/>
              </a:rPr>
              <a:t>construct the long short portfolio and test whether such portfolio brings significant excess return (alpha).</a:t>
            </a:r>
          </a:p>
        </p:txBody>
      </p:sp>
      <p:pic>
        <p:nvPicPr>
          <p:cNvPr id="6" name="Picture 2">
            <a:extLst>
              <a:ext uri="{FF2B5EF4-FFF2-40B4-BE49-F238E27FC236}">
                <a16:creationId xmlns:a16="http://schemas.microsoft.com/office/drawing/2014/main" id="{AC97454A-9FD9-47F6-BFA0-A1C68A25FF14}"/>
              </a:ext>
            </a:extLst>
          </p:cNvPr>
          <p:cNvPicPr>
            <a:picLocks noChangeAspect="1" noChangeArrowheads="1"/>
          </p:cNvPicPr>
          <p:nvPr/>
        </p:nvPicPr>
        <p:blipFill>
          <a:blip r:embed="rId3" cstate="print"/>
          <a:srcRect/>
          <a:stretch>
            <a:fillRect/>
          </a:stretch>
        </p:blipFill>
        <p:spPr bwMode="auto">
          <a:xfrm>
            <a:off x="1447800" y="4267200"/>
            <a:ext cx="4536504" cy="339585"/>
          </a:xfrm>
          <a:prstGeom prst="rect">
            <a:avLst/>
          </a:prstGeom>
          <a:noFill/>
          <a:ln w="9525">
            <a:noFill/>
            <a:miter lim="800000"/>
            <a:headEnd/>
            <a:tailEnd/>
          </a:ln>
        </p:spPr>
      </p:pic>
    </p:spTree>
    <p:extLst>
      <p:ext uri="{BB962C8B-B14F-4D97-AF65-F5344CB8AC3E}">
        <p14:creationId xmlns:p14="http://schemas.microsoft.com/office/powerpoint/2010/main" val="2785217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pPr lvl="0"/>
            <a:r>
              <a:rPr lang="en-US" altLang="zh-CN" dirty="0">
                <a:latin typeface="Times New Roman" panose="02020603050405020304" pitchFamily="18" charset="0"/>
                <a:cs typeface="Times New Roman" panose="02020603050405020304" pitchFamily="18" charset="0"/>
              </a:rPr>
              <a:t>3 </a:t>
            </a:r>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-MacBeth Regression</a:t>
            </a:r>
            <a:endParaRPr lang="zh-CN" altLang="zh-CN"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20</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720AA1AA-AEEC-4C62-996B-4E1D97FF7671}"/>
              </a:ext>
            </a:extLst>
          </p:cNvPr>
          <p:cNvSpPr txBox="1">
            <a:spLocks noChangeArrowheads="1"/>
          </p:cNvSpPr>
          <p:nvPr/>
        </p:nvSpPr>
        <p:spPr bwMode="auto">
          <a:xfrm>
            <a:off x="457200" y="2133600"/>
            <a:ext cx="7924800" cy="54761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a:lnSpc>
                <a:spcPct val="150000"/>
              </a:lnSpc>
              <a:defRPr/>
            </a:pPr>
            <a:r>
              <a:rPr lang="en-US" altLang="zh-CN" sz="1600" kern="100" dirty="0" err="1">
                <a:solidFill>
                  <a:srgbClr val="000000"/>
                </a:solidFill>
                <a:latin typeface="Times New Roman" panose="02020603050405020304" pitchFamily="18" charset="0"/>
                <a:ea typeface="宋体"/>
                <a:cs typeface="Times New Roman" panose="02020603050405020304" pitchFamily="18" charset="0"/>
              </a:rPr>
              <a:t>Fama</a:t>
            </a:r>
            <a:r>
              <a:rPr lang="en-US" altLang="zh-CN" sz="1600" kern="100" dirty="0">
                <a:solidFill>
                  <a:srgbClr val="000000"/>
                </a:solidFill>
                <a:latin typeface="Times New Roman" panose="02020603050405020304" pitchFamily="18" charset="0"/>
                <a:ea typeface="宋体"/>
                <a:cs typeface="Times New Roman" panose="02020603050405020304" pitchFamily="18" charset="0"/>
              </a:rPr>
              <a:t>-MacBeth Regression</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lvl="1" algn="just">
              <a:lnSpc>
                <a:spcPct val="150000"/>
              </a:lnSpc>
              <a:spcAft>
                <a:spcPts val="0"/>
              </a:spcAft>
              <a:tabLst>
                <a:tab pos="1098550" algn="l"/>
              </a:tabLst>
              <a:defRPr/>
            </a:pPr>
            <a:r>
              <a:rPr kumimoji="0" lang="en-US" altLang="zh-CN" sz="1600" b="0" i="0" u="none" strike="noStrike" kern="1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Fama</a:t>
            </a:r>
            <a:r>
              <a:rPr kumimoji="0" lang="en-US" altLang="zh-CN" sz="1600" b="0" i="0" u="none" strike="noStrike" kern="1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and French (1992</a:t>
            </a:r>
            <a:r>
              <a:rPr lang="en-US" altLang="zh-CN" sz="1600" kern="100" dirty="0">
                <a:solidFill>
                  <a:srgbClr val="000000"/>
                </a:solidFill>
                <a:latin typeface="Times New Roman" panose="02020603050405020304" pitchFamily="18" charset="0"/>
                <a:ea typeface="宋体"/>
                <a:cs typeface="Times New Roman" panose="02020603050405020304" pitchFamily="18" charset="0"/>
              </a:rPr>
              <a:t>) cross-section regression</a:t>
            </a:r>
            <a:r>
              <a:rPr lang="zh-CN" altLang="en-US" sz="1600" kern="100" dirty="0">
                <a:solidFill>
                  <a:srgbClr val="000000"/>
                </a:solidFill>
                <a:latin typeface="Times New Roman" panose="02020603050405020304" pitchFamily="18" charset="0"/>
                <a:ea typeface="宋体"/>
                <a:cs typeface="Times New Roman" panose="02020603050405020304" pitchFamily="18" charset="0"/>
              </a:rPr>
              <a:t> </a:t>
            </a:r>
            <a:r>
              <a:rPr lang="en-US" altLang="zh-CN" sz="1600" kern="100" dirty="0">
                <a:solidFill>
                  <a:srgbClr val="000000"/>
                </a:solidFill>
                <a:latin typeface="Times New Roman" panose="02020603050405020304" pitchFamily="18" charset="0"/>
                <a:ea typeface="宋体"/>
                <a:cs typeface="Times New Roman" panose="02020603050405020304" pitchFamily="18" charset="0"/>
              </a:rPr>
              <a:t>/ </a:t>
            </a:r>
            <a:r>
              <a:rPr kumimoji="0" lang="en-US" altLang="zh-CN" sz="1600" b="0" i="0" u="none" strike="noStrike" kern="1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Fama</a:t>
            </a:r>
            <a:r>
              <a:rPr kumimoji="0" lang="en-US" altLang="zh-CN" sz="1600" b="0" i="0" u="none" strike="noStrike" kern="1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-Macbeth </a:t>
            </a:r>
            <a:r>
              <a:rPr lang="en-US" altLang="zh-CN" sz="1600" kern="100" dirty="0">
                <a:solidFill>
                  <a:srgbClr val="000000"/>
                </a:solidFill>
                <a:latin typeface="Times New Roman" panose="02020603050405020304" pitchFamily="18" charset="0"/>
                <a:ea typeface="宋体"/>
                <a:cs typeface="Times New Roman" panose="02020603050405020304" pitchFamily="18" charset="0"/>
              </a:rPr>
              <a:t>Regression</a:t>
            </a:r>
            <a:endParaRPr kumimoji="0" lang="en-US" altLang="zh-CN" sz="1600" b="0" i="0" u="none" strike="noStrike" kern="1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lvl="1" algn="just">
              <a:lnSpc>
                <a:spcPct val="150000"/>
              </a:lnSpc>
              <a:spcAft>
                <a:spcPts val="0"/>
              </a:spcAft>
              <a:tabLst>
                <a:tab pos="1098550" algn="l"/>
              </a:tabLst>
              <a:defRPr/>
            </a:pP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Step 1</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lang="en-US" altLang="zh-CN" sz="1600" kern="0" dirty="0">
                <a:solidFill>
                  <a:srgbClr val="000000"/>
                </a:solidFill>
                <a:latin typeface="Times New Roman"/>
                <a:ea typeface="宋体"/>
              </a:rPr>
              <a:t> construct the dependent variable: return</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lvl="1" algn="just">
              <a:lnSpc>
                <a:spcPct val="150000"/>
              </a:lnSpc>
              <a:spcAft>
                <a:spcPts val="0"/>
              </a:spcAft>
              <a:tabLst>
                <a:tab pos="1098550" algn="l"/>
              </a:tabLst>
              <a:defRPr/>
            </a:pP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Step 2</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lang="en-US" altLang="zh-CN" sz="1600" kern="0" dirty="0">
                <a:solidFill>
                  <a:srgbClr val="000000"/>
                </a:solidFill>
                <a:latin typeface="Times New Roman"/>
                <a:ea typeface="宋体"/>
              </a:rPr>
              <a:t> construct the independent variable: Rm-Rf, </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Size</a:t>
            </a:r>
            <a:r>
              <a:rPr lang="zh-CN" altLang="en-US" sz="1600" kern="0" dirty="0">
                <a:solidFill>
                  <a:srgbClr val="000000"/>
                </a:solidFill>
                <a:latin typeface="Times New Roman" panose="02020603050405020304" pitchFamily="18" charset="0"/>
                <a:ea typeface="宋体"/>
                <a:cs typeface="Times New Roman" panose="02020603050405020304" pitchFamily="18" charset="0"/>
              </a:rPr>
              <a:t> </a:t>
            </a:r>
            <a:r>
              <a:rPr lang="en-US" altLang="zh-CN" sz="1600" kern="0" dirty="0">
                <a:solidFill>
                  <a:srgbClr val="000000"/>
                </a:solidFill>
                <a:latin typeface="Times New Roman" panose="02020603050405020304" pitchFamily="18" charset="0"/>
                <a:ea typeface="宋体"/>
                <a:cs typeface="Times New Roman" panose="02020603050405020304" pitchFamily="18" charset="0"/>
              </a:rPr>
              <a:t>and </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BM</a:t>
            </a:r>
          </a:p>
          <a:p>
            <a:pPr marL="742950" marR="0" lvl="1" indent="-285750" algn="just" defTabSz="914400" rtl="0" eaLnBrk="0" fontAlgn="base" latinLnBrk="0" hangingPunct="0">
              <a:lnSpc>
                <a:spcPct val="150000"/>
              </a:lnSpc>
              <a:spcBef>
                <a:spcPct val="20000"/>
              </a:spcBef>
              <a:spcAft>
                <a:spcPts val="0"/>
              </a:spcAft>
              <a:buClrTx/>
              <a:buSzTx/>
              <a:buFontTx/>
              <a:buChar char="–"/>
              <a:tabLst>
                <a:tab pos="1098550" algn="l"/>
              </a:tabLst>
              <a:defRPr/>
            </a:pP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Step 3</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regress y on x in every single time period </a:t>
            </a:r>
            <a:r>
              <a:rPr lang="en-US" altLang="zh-CN" sz="1600" kern="0" dirty="0">
                <a:solidFill>
                  <a:srgbClr val="000000"/>
                </a:solidFill>
                <a:latin typeface="Times New Roman" panose="02020603050405020304" pitchFamily="18" charset="0"/>
                <a:ea typeface="宋体"/>
                <a:cs typeface="Times New Roman" panose="02020603050405020304" pitchFamily="18" charset="0"/>
              </a:rPr>
              <a:t>(i.e., monthly)</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Tx/>
              <a:buSzTx/>
              <a:buFontTx/>
              <a:buChar char="–"/>
              <a:tabLst/>
              <a:defRPr/>
            </a:pP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Step 4</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adding all the regression</a:t>
            </a:r>
            <a:r>
              <a:rPr lang="en-US" altLang="zh-CN" sz="1600" kern="0" dirty="0">
                <a:solidFill>
                  <a:srgbClr val="000000"/>
                </a:solidFill>
                <a:latin typeface="Times New Roman" panose="02020603050405020304" pitchFamily="18" charset="0"/>
                <a:ea typeface="宋体"/>
                <a:cs typeface="Times New Roman" panose="02020603050405020304" pitchFamily="18" charset="0"/>
              </a:rPr>
              <a:t>s and test the coefficients accordingly</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742950" marR="0" lvl="1" indent="-285750" algn="l" defTabSz="914400" rtl="0" eaLnBrk="0" fontAlgn="base" latinLnBrk="0" hangingPunct="0">
              <a:lnSpc>
                <a:spcPct val="150000"/>
              </a:lnSpc>
              <a:spcBef>
                <a:spcPct val="20000"/>
              </a:spcBef>
              <a:spcAft>
                <a:spcPct val="0"/>
              </a:spcAft>
              <a:buClrTx/>
              <a:buSzTx/>
              <a:buFontTx/>
              <a:buChar char="–"/>
              <a:tabLst/>
              <a:defRPr/>
            </a:pP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pic>
        <p:nvPicPr>
          <p:cNvPr id="6" name="Picture 3">
            <a:extLst>
              <a:ext uri="{FF2B5EF4-FFF2-40B4-BE49-F238E27FC236}">
                <a16:creationId xmlns:a16="http://schemas.microsoft.com/office/drawing/2014/main" id="{326F18C3-DA36-4F5C-AC56-B3F00B193446}"/>
              </a:ext>
            </a:extLst>
          </p:cNvPr>
          <p:cNvPicPr>
            <a:picLocks noChangeAspect="1" noChangeArrowheads="1"/>
          </p:cNvPicPr>
          <p:nvPr/>
        </p:nvPicPr>
        <p:blipFill>
          <a:blip r:embed="rId3" cstate="print"/>
          <a:srcRect/>
          <a:stretch>
            <a:fillRect/>
          </a:stretch>
        </p:blipFill>
        <p:spPr bwMode="auto">
          <a:xfrm>
            <a:off x="1066800" y="5029200"/>
            <a:ext cx="4242817" cy="402740"/>
          </a:xfrm>
          <a:prstGeom prst="rect">
            <a:avLst/>
          </a:prstGeom>
          <a:noFill/>
          <a:ln w="9525">
            <a:noFill/>
            <a:miter lim="800000"/>
            <a:headEnd/>
            <a:tailEnd/>
          </a:ln>
        </p:spPr>
      </p:pic>
    </p:spTree>
    <p:extLst>
      <p:ext uri="{BB962C8B-B14F-4D97-AF65-F5344CB8AC3E}">
        <p14:creationId xmlns:p14="http://schemas.microsoft.com/office/powerpoint/2010/main" val="14794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a:t>
            </a:r>
            <a:r>
              <a:rPr lang="en-US" altLang="zh-CN" dirty="0" err="1">
                <a:latin typeface="Times New Roman" panose="02020603050405020304" pitchFamily="18" charset="0"/>
                <a:cs typeface="Times New Roman" panose="02020603050405020304" pitchFamily="18" charset="0"/>
              </a:rPr>
              <a:t>example:Single</a:t>
            </a:r>
            <a:r>
              <a:rPr lang="en-US" altLang="zh-CN" dirty="0">
                <a:latin typeface="Times New Roman" panose="02020603050405020304" pitchFamily="18" charset="0"/>
                <a:cs typeface="Times New Roman" panose="02020603050405020304" pitchFamily="18" charset="0"/>
              </a:rPr>
              <a:t> factor </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latin typeface="Times New Roman" panose="02020603050405020304" pitchFamily="18" charset="0"/>
                <a:cs typeface="Times New Roman" panose="02020603050405020304" pitchFamily="18" charset="0"/>
              </a:rPr>
              <a:pPr/>
              <a:t>21</a:t>
            </a:fld>
            <a:r>
              <a:rPr lang="en-US" altLang="zh-CN" dirty="0">
                <a:latin typeface="Times New Roman" panose="02020603050405020304" pitchFamily="18" charset="0"/>
                <a:cs typeface="Times New Roman" panose="02020603050405020304" pitchFamily="18" charset="0"/>
              </a:rPr>
              <a:t>/35</a:t>
            </a:r>
            <a:endParaRPr lang="zh-CN" altLang="en-US" dirty="0">
              <a:latin typeface="Times New Roman" panose="02020603050405020304" pitchFamily="18" charset="0"/>
              <a:cs typeface="Times New Roman" panose="02020603050405020304" pitchFamily="18" charset="0"/>
            </a:endParaRPr>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A020D621-105C-4A50-8B55-3BC097094AC8}"/>
              </a:ext>
            </a:extLst>
          </p:cNvPr>
          <p:cNvPicPr>
            <a:picLocks noChangeAspect="1"/>
          </p:cNvPicPr>
          <p:nvPr/>
        </p:nvPicPr>
        <p:blipFill>
          <a:blip r:embed="rId3"/>
          <a:stretch>
            <a:fillRect/>
          </a:stretch>
        </p:blipFill>
        <p:spPr>
          <a:xfrm>
            <a:off x="457200" y="2686050"/>
            <a:ext cx="5638800" cy="742950"/>
          </a:xfrm>
          <a:prstGeom prst="rect">
            <a:avLst/>
          </a:prstGeom>
        </p:spPr>
      </p:pic>
      <p:sp>
        <p:nvSpPr>
          <p:cNvPr id="11" name="文本框 10">
            <a:extLst>
              <a:ext uri="{FF2B5EF4-FFF2-40B4-BE49-F238E27FC236}">
                <a16:creationId xmlns:a16="http://schemas.microsoft.com/office/drawing/2014/main" id="{426204E2-C902-4ED8-8F8D-5FD930270562}"/>
              </a:ext>
            </a:extLst>
          </p:cNvPr>
          <p:cNvSpPr txBox="1"/>
          <p:nvPr/>
        </p:nvSpPr>
        <p:spPr>
          <a:xfrm>
            <a:off x="611828" y="2168750"/>
            <a:ext cx="7008171" cy="369332"/>
          </a:xfrm>
          <a:prstGeom prst="rect">
            <a:avLst/>
          </a:prstGeom>
          <a:noFill/>
        </p:spPr>
        <p:txBody>
          <a:bodyPr wrap="square">
            <a:spAutoFit/>
          </a:bodyPr>
          <a:lstStyle/>
          <a:p>
            <a:r>
              <a:rPr lang="en-US" altLang="zh-CN" dirty="0">
                <a:solidFill>
                  <a:srgbClr val="121212"/>
                </a:solidFill>
                <a:latin typeface="Times New Roman" panose="02020603050405020304" pitchFamily="18" charset="0"/>
                <a:cs typeface="Times New Roman" panose="02020603050405020304" pitchFamily="18" charset="0"/>
              </a:rPr>
              <a:t>Step1, </a:t>
            </a:r>
            <a:r>
              <a:rPr lang="en-US" altLang="zh-CN" b="0" i="0" dirty="0">
                <a:solidFill>
                  <a:srgbClr val="121212"/>
                </a:solidFill>
                <a:effectLst/>
                <a:latin typeface="Times New Roman" panose="02020603050405020304" pitchFamily="18" charset="0"/>
                <a:cs typeface="Times New Roman" panose="02020603050405020304" pitchFamily="18" charset="0"/>
              </a:rPr>
              <a:t>time-series regression for each stock </a:t>
            </a:r>
            <a:r>
              <a:rPr lang="en-US" altLang="zh-CN" b="0" i="0" dirty="0" err="1">
                <a:solidFill>
                  <a:srgbClr val="121212"/>
                </a:solidFill>
                <a:effectLst/>
                <a:latin typeface="Times New Roman" panose="02020603050405020304" pitchFamily="18" charset="0"/>
                <a:cs typeface="Times New Roman" panose="02020603050405020304" pitchFamily="18" charset="0"/>
              </a:rPr>
              <a:t>i</a:t>
            </a:r>
            <a:r>
              <a:rPr lang="en-US" altLang="zh-CN" dirty="0">
                <a:solidFill>
                  <a:srgbClr val="121212"/>
                </a:solidFill>
                <a:latin typeface="Times New Roman" panose="02020603050405020304" pitchFamily="18" charset="0"/>
                <a:cs typeface="Times New Roman" panose="02020603050405020304" pitchFamily="18" charset="0"/>
              </a:rPr>
              <a:t>, from time 1 to T.</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3C0C73B2-017E-4D2B-BD38-9FABD7F8113D}"/>
              </a:ext>
            </a:extLst>
          </p:cNvPr>
          <p:cNvSpPr txBox="1"/>
          <p:nvPr/>
        </p:nvSpPr>
        <p:spPr>
          <a:xfrm>
            <a:off x="592374" y="3429000"/>
            <a:ext cx="7008171" cy="369332"/>
          </a:xfrm>
          <a:prstGeom prst="rect">
            <a:avLst/>
          </a:prstGeom>
          <a:noFill/>
        </p:spPr>
        <p:txBody>
          <a:bodyPr wrap="square">
            <a:spAutoFit/>
          </a:bodyPr>
          <a:lstStyle/>
          <a:p>
            <a:r>
              <a:rPr lang="en-US" altLang="zh-CN" dirty="0">
                <a:solidFill>
                  <a:srgbClr val="121212"/>
                </a:solidFill>
                <a:latin typeface="Times New Roman" panose="02020603050405020304" pitchFamily="18" charset="0"/>
                <a:cs typeface="Times New Roman" panose="02020603050405020304" pitchFamily="18" charset="0"/>
              </a:rPr>
              <a:t>Step2, cross-sectional regression for each time t, from stock 1 to N.</a:t>
            </a:r>
            <a:endParaRPr lang="zh-CN" altLang="en-US"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219D67D7-09F1-4A0B-84C3-4AB679A9A4FC}"/>
              </a:ext>
            </a:extLst>
          </p:cNvPr>
          <p:cNvPicPr>
            <a:picLocks noChangeAspect="1"/>
          </p:cNvPicPr>
          <p:nvPr/>
        </p:nvPicPr>
        <p:blipFill>
          <a:blip r:embed="rId4"/>
          <a:stretch>
            <a:fillRect/>
          </a:stretch>
        </p:blipFill>
        <p:spPr>
          <a:xfrm>
            <a:off x="457200" y="3927250"/>
            <a:ext cx="6581775" cy="762000"/>
          </a:xfrm>
          <a:prstGeom prst="rect">
            <a:avLst/>
          </a:prstGeom>
        </p:spPr>
      </p:pic>
      <p:pic>
        <p:nvPicPr>
          <p:cNvPr id="16" name="图片 15">
            <a:extLst>
              <a:ext uri="{FF2B5EF4-FFF2-40B4-BE49-F238E27FC236}">
                <a16:creationId xmlns:a16="http://schemas.microsoft.com/office/drawing/2014/main" id="{C0B0A233-14CD-4525-AD99-32BE37DFECA4}"/>
              </a:ext>
            </a:extLst>
          </p:cNvPr>
          <p:cNvPicPr>
            <a:picLocks noChangeAspect="1"/>
          </p:cNvPicPr>
          <p:nvPr/>
        </p:nvPicPr>
        <p:blipFill>
          <a:blip r:embed="rId5"/>
          <a:stretch>
            <a:fillRect/>
          </a:stretch>
        </p:blipFill>
        <p:spPr>
          <a:xfrm>
            <a:off x="762000" y="5153712"/>
            <a:ext cx="2436172" cy="1605175"/>
          </a:xfrm>
          <a:prstGeom prst="rect">
            <a:avLst/>
          </a:prstGeom>
        </p:spPr>
      </p:pic>
      <p:sp>
        <p:nvSpPr>
          <p:cNvPr id="17" name="文本框 16">
            <a:extLst>
              <a:ext uri="{FF2B5EF4-FFF2-40B4-BE49-F238E27FC236}">
                <a16:creationId xmlns:a16="http://schemas.microsoft.com/office/drawing/2014/main" id="{9B47C961-4F0C-4CAF-807F-A2C8E5D44BA0}"/>
              </a:ext>
            </a:extLst>
          </p:cNvPr>
          <p:cNvSpPr txBox="1"/>
          <p:nvPr/>
        </p:nvSpPr>
        <p:spPr>
          <a:xfrm>
            <a:off x="597238" y="4664273"/>
            <a:ext cx="7784762" cy="369332"/>
          </a:xfrm>
          <a:prstGeom prst="rect">
            <a:avLst/>
          </a:prstGeom>
          <a:noFill/>
        </p:spPr>
        <p:txBody>
          <a:bodyPr wrap="square">
            <a:spAutoFit/>
          </a:bodyPr>
          <a:lstStyle/>
          <a:p>
            <a:r>
              <a:rPr lang="en-US" altLang="zh-CN" dirty="0">
                <a:solidFill>
                  <a:srgbClr val="121212"/>
                </a:solidFill>
                <a:latin typeface="Times New Roman" panose="02020603050405020304" pitchFamily="18" charset="0"/>
                <a:cs typeface="Times New Roman" panose="02020603050405020304" pitchFamily="18" charset="0"/>
              </a:rPr>
              <a:t>Step3, add (calculate the mean) all the results together and test its significance.</a:t>
            </a:r>
            <a:endParaRPr lang="zh-CN" altLang="en-US" dirty="0">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2742F713-13A3-4BD9-8C39-20DD206B6BF4}"/>
              </a:ext>
            </a:extLst>
          </p:cNvPr>
          <p:cNvPicPr>
            <a:picLocks noChangeAspect="1"/>
          </p:cNvPicPr>
          <p:nvPr/>
        </p:nvPicPr>
        <p:blipFill>
          <a:blip r:embed="rId6"/>
          <a:stretch>
            <a:fillRect/>
          </a:stretch>
        </p:blipFill>
        <p:spPr>
          <a:xfrm>
            <a:off x="3505200" y="5229397"/>
            <a:ext cx="3076575" cy="1390251"/>
          </a:xfrm>
          <a:prstGeom prst="rect">
            <a:avLst/>
          </a:prstGeom>
        </p:spPr>
      </p:pic>
    </p:spTree>
    <p:extLst>
      <p:ext uri="{BB962C8B-B14F-4D97-AF65-F5344CB8AC3E}">
        <p14:creationId xmlns:p14="http://schemas.microsoft.com/office/powerpoint/2010/main" val="2407085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a:t>
            </a:r>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-MacBeth Regression</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22</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603C4D78-54C2-4DFF-92F2-00C7140A772C}"/>
              </a:ext>
            </a:extLst>
          </p:cNvPr>
          <p:cNvPicPr>
            <a:picLocks noChangeAspect="1"/>
          </p:cNvPicPr>
          <p:nvPr/>
        </p:nvPicPr>
        <p:blipFill>
          <a:blip r:embed="rId3"/>
          <a:stretch>
            <a:fillRect/>
          </a:stretch>
        </p:blipFill>
        <p:spPr>
          <a:xfrm>
            <a:off x="457200" y="2743200"/>
            <a:ext cx="7239000" cy="1490118"/>
          </a:xfrm>
          <a:prstGeom prst="rect">
            <a:avLst/>
          </a:prstGeom>
        </p:spPr>
      </p:pic>
    </p:spTree>
    <p:extLst>
      <p:ext uri="{BB962C8B-B14F-4D97-AF65-F5344CB8AC3E}">
        <p14:creationId xmlns:p14="http://schemas.microsoft.com/office/powerpoint/2010/main" val="2698369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a:t>
            </a:r>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-MacBeth Regression</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23</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06F06FAF-B910-467D-A181-BE07E4AA9DD6}"/>
              </a:ext>
            </a:extLst>
          </p:cNvPr>
          <p:cNvPicPr>
            <a:picLocks noChangeAspect="1"/>
          </p:cNvPicPr>
          <p:nvPr/>
        </p:nvPicPr>
        <p:blipFill>
          <a:blip r:embed="rId3"/>
          <a:stretch>
            <a:fillRect/>
          </a:stretch>
        </p:blipFill>
        <p:spPr>
          <a:xfrm>
            <a:off x="838200" y="2819400"/>
            <a:ext cx="6781800" cy="1622276"/>
          </a:xfrm>
          <a:prstGeom prst="rect">
            <a:avLst/>
          </a:prstGeom>
        </p:spPr>
      </p:pic>
    </p:spTree>
    <p:extLst>
      <p:ext uri="{BB962C8B-B14F-4D97-AF65-F5344CB8AC3E}">
        <p14:creationId xmlns:p14="http://schemas.microsoft.com/office/powerpoint/2010/main" val="2133629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a:t>
            </a:r>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-MacBeth Regression: S.D.</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24</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BE182BB6-550D-45BA-B8CF-6882006AA1DA}"/>
              </a:ext>
            </a:extLst>
          </p:cNvPr>
          <p:cNvPicPr>
            <a:picLocks noChangeAspect="1"/>
          </p:cNvPicPr>
          <p:nvPr/>
        </p:nvPicPr>
        <p:blipFill>
          <a:blip r:embed="rId3"/>
          <a:stretch>
            <a:fillRect/>
          </a:stretch>
        </p:blipFill>
        <p:spPr>
          <a:xfrm>
            <a:off x="974021" y="2026977"/>
            <a:ext cx="6684350" cy="3611823"/>
          </a:xfrm>
          <a:prstGeom prst="rect">
            <a:avLst/>
          </a:prstGeom>
        </p:spPr>
      </p:pic>
      <p:sp>
        <p:nvSpPr>
          <p:cNvPr id="6" name="文本框 5">
            <a:extLst>
              <a:ext uri="{FF2B5EF4-FFF2-40B4-BE49-F238E27FC236}">
                <a16:creationId xmlns:a16="http://schemas.microsoft.com/office/drawing/2014/main" id="{F6D3BEE0-B51C-4310-ADD3-8419D99EC3F2}"/>
              </a:ext>
            </a:extLst>
          </p:cNvPr>
          <p:cNvSpPr txBox="1"/>
          <p:nvPr/>
        </p:nvSpPr>
        <p:spPr>
          <a:xfrm>
            <a:off x="1066800" y="6251643"/>
            <a:ext cx="111440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Unbiased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388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a:t>
            </a:r>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-MacBeth Regression: S.D.</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25</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6C3B978B-3780-4187-8095-E7F356520C2C}"/>
              </a:ext>
            </a:extLst>
          </p:cNvPr>
          <p:cNvPicPr>
            <a:picLocks noChangeAspect="1"/>
          </p:cNvPicPr>
          <p:nvPr/>
        </p:nvPicPr>
        <p:blipFill>
          <a:blip r:embed="rId3"/>
          <a:stretch>
            <a:fillRect/>
          </a:stretch>
        </p:blipFill>
        <p:spPr>
          <a:xfrm>
            <a:off x="581025" y="2146518"/>
            <a:ext cx="4371975" cy="1336147"/>
          </a:xfrm>
          <a:prstGeom prst="rect">
            <a:avLst/>
          </a:prstGeom>
        </p:spPr>
      </p:pic>
      <p:pic>
        <p:nvPicPr>
          <p:cNvPr id="7" name="图片 6">
            <a:extLst>
              <a:ext uri="{FF2B5EF4-FFF2-40B4-BE49-F238E27FC236}">
                <a16:creationId xmlns:a16="http://schemas.microsoft.com/office/drawing/2014/main" id="{782E23DD-795E-4A5D-B9D2-047DEE7D4E4F}"/>
              </a:ext>
            </a:extLst>
          </p:cNvPr>
          <p:cNvPicPr>
            <a:picLocks noChangeAspect="1"/>
          </p:cNvPicPr>
          <p:nvPr/>
        </p:nvPicPr>
        <p:blipFill>
          <a:blip r:embed="rId4"/>
          <a:stretch>
            <a:fillRect/>
          </a:stretch>
        </p:blipFill>
        <p:spPr>
          <a:xfrm>
            <a:off x="457200" y="3745597"/>
            <a:ext cx="5356226" cy="2462304"/>
          </a:xfrm>
          <a:prstGeom prst="rect">
            <a:avLst/>
          </a:prstGeom>
        </p:spPr>
      </p:pic>
    </p:spTree>
    <p:extLst>
      <p:ext uri="{BB962C8B-B14F-4D97-AF65-F5344CB8AC3E}">
        <p14:creationId xmlns:p14="http://schemas.microsoft.com/office/powerpoint/2010/main" val="1024876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 Case of Asset Pricing </a:t>
            </a:r>
            <a:endParaRPr lang="zh-CN" altLang="en-US" dirty="0"/>
          </a:p>
        </p:txBody>
      </p:sp>
      <p:sp>
        <p:nvSpPr>
          <p:cNvPr id="5" name="内容占位符 4">
            <a:extLst>
              <a:ext uri="{FF2B5EF4-FFF2-40B4-BE49-F238E27FC236}">
                <a16:creationId xmlns:a16="http://schemas.microsoft.com/office/drawing/2014/main" id="{286303A0-6F44-4921-B243-1687B9D3079B}"/>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26</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95FE4FCF-8A7B-488B-A73A-0D93718D00B9}"/>
              </a:ext>
            </a:extLst>
          </p:cNvPr>
          <p:cNvPicPr>
            <a:picLocks noChangeAspect="1"/>
          </p:cNvPicPr>
          <p:nvPr/>
        </p:nvPicPr>
        <p:blipFill>
          <a:blip r:embed="rId3"/>
          <a:stretch>
            <a:fillRect/>
          </a:stretch>
        </p:blipFill>
        <p:spPr>
          <a:xfrm>
            <a:off x="685800" y="2057400"/>
            <a:ext cx="7225032" cy="3124200"/>
          </a:xfrm>
          <a:prstGeom prst="rect">
            <a:avLst/>
          </a:prstGeom>
        </p:spPr>
      </p:pic>
    </p:spTree>
    <p:extLst>
      <p:ext uri="{BB962C8B-B14F-4D97-AF65-F5344CB8AC3E}">
        <p14:creationId xmlns:p14="http://schemas.microsoft.com/office/powerpoint/2010/main" val="178043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4.1 Portfolio return</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27</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1017F99C-9D6E-4B56-9E37-98EB0E882D85}"/>
              </a:ext>
            </a:extLst>
          </p:cNvPr>
          <p:cNvPicPr>
            <a:picLocks noChangeAspect="1"/>
          </p:cNvPicPr>
          <p:nvPr/>
        </p:nvPicPr>
        <p:blipFill>
          <a:blip r:embed="rId3"/>
          <a:stretch>
            <a:fillRect/>
          </a:stretch>
        </p:blipFill>
        <p:spPr>
          <a:xfrm>
            <a:off x="715584" y="2286000"/>
            <a:ext cx="7054490" cy="3808447"/>
          </a:xfrm>
          <a:prstGeom prst="rect">
            <a:avLst/>
          </a:prstGeom>
        </p:spPr>
      </p:pic>
    </p:spTree>
    <p:extLst>
      <p:ext uri="{BB962C8B-B14F-4D97-AF65-F5344CB8AC3E}">
        <p14:creationId xmlns:p14="http://schemas.microsoft.com/office/powerpoint/2010/main" val="3429349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4.1 Portfolio return</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28</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44EF79BB-06E0-4646-83DC-38985ED265E0}"/>
              </a:ext>
            </a:extLst>
          </p:cNvPr>
          <p:cNvPicPr>
            <a:picLocks noChangeAspect="1"/>
          </p:cNvPicPr>
          <p:nvPr/>
        </p:nvPicPr>
        <p:blipFill>
          <a:blip r:embed="rId3"/>
          <a:stretch>
            <a:fillRect/>
          </a:stretch>
        </p:blipFill>
        <p:spPr>
          <a:xfrm>
            <a:off x="753543" y="2133600"/>
            <a:ext cx="7636914" cy="43617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6586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sz="2800" spc="-6" dirty="0">
                <a:latin typeface="Times New Roman"/>
                <a:cs typeface="Times New Roman"/>
              </a:rPr>
              <a:t>1 </a:t>
            </a:r>
            <a:r>
              <a:rPr lang="en-US" altLang="zh-CN" dirty="0">
                <a:latin typeface="Times New Roman" panose="02020603050405020304" pitchFamily="18" charset="0"/>
                <a:cs typeface="Times New Roman" panose="02020603050405020304" pitchFamily="18" charset="0"/>
              </a:rPr>
              <a:t>Introduction: asset pricing</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2</a:t>
            </a:fld>
            <a:r>
              <a:rPr lang="en-US" altLang="zh-CN" dirty="0"/>
              <a:t>/35</a:t>
            </a:r>
            <a:endParaRPr lang="zh-CN" altLang="en-US" dirty="0"/>
          </a:p>
        </p:txBody>
      </p:sp>
      <p:graphicFrame>
        <p:nvGraphicFramePr>
          <p:cNvPr id="11" name="图示 10"/>
          <p:cNvGraphicFramePr/>
          <p:nvPr>
            <p:extLst>
              <p:ext uri="{D42A27DB-BD31-4B8C-83A1-F6EECF244321}">
                <p14:modId xmlns:p14="http://schemas.microsoft.com/office/powerpoint/2010/main" val="1764304075"/>
              </p:ext>
            </p:extLst>
          </p:nvPr>
        </p:nvGraphicFramePr>
        <p:xfrm>
          <a:off x="628650" y="2160270"/>
          <a:ext cx="8035290" cy="3601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3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4.2 </a:t>
            </a:r>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-MacBeth Regression</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29</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0B828909-9764-4247-B98E-FAE6C41C7598}"/>
              </a:ext>
            </a:extLst>
          </p:cNvPr>
          <p:cNvPicPr>
            <a:picLocks noChangeAspect="1"/>
          </p:cNvPicPr>
          <p:nvPr/>
        </p:nvPicPr>
        <p:blipFill>
          <a:blip r:embed="rId3"/>
          <a:stretch>
            <a:fillRect/>
          </a:stretch>
        </p:blipFill>
        <p:spPr>
          <a:xfrm>
            <a:off x="1848643" y="2241006"/>
            <a:ext cx="5446713" cy="4080419"/>
          </a:xfrm>
          <a:prstGeom prst="rect">
            <a:avLst/>
          </a:prstGeom>
        </p:spPr>
      </p:pic>
    </p:spTree>
    <p:extLst>
      <p:ext uri="{BB962C8B-B14F-4D97-AF65-F5344CB8AC3E}">
        <p14:creationId xmlns:p14="http://schemas.microsoft.com/office/powerpoint/2010/main" val="3074202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4.3 regression analysis: </a:t>
            </a:r>
            <a:r>
              <a:rPr lang="en-US" altLang="zh-CN" dirty="0" err="1">
                <a:latin typeface="Times New Roman" panose="02020603050405020304" pitchFamily="18" charset="0"/>
                <a:cs typeface="Times New Roman" panose="02020603050405020304" pitchFamily="18" charset="0"/>
              </a:rPr>
              <a:t>fundmental</a:t>
            </a:r>
            <a:r>
              <a:rPr lang="en-US" altLang="zh-CN" dirty="0">
                <a:latin typeface="Times New Roman" panose="02020603050405020304" pitchFamily="18" charset="0"/>
                <a:cs typeface="Times New Roman" panose="02020603050405020304" pitchFamily="18" charset="0"/>
              </a:rPr>
              <a:t> </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30</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87A263F1-A1BB-47A6-940D-27F2F9E2C67A}"/>
              </a:ext>
            </a:extLst>
          </p:cNvPr>
          <p:cNvPicPr>
            <a:picLocks noChangeAspect="1"/>
          </p:cNvPicPr>
          <p:nvPr/>
        </p:nvPicPr>
        <p:blipFill>
          <a:blip r:embed="rId3"/>
          <a:stretch>
            <a:fillRect/>
          </a:stretch>
        </p:blipFill>
        <p:spPr>
          <a:xfrm>
            <a:off x="914400" y="2057400"/>
            <a:ext cx="7022966" cy="4518653"/>
          </a:xfrm>
          <a:prstGeom prst="rect">
            <a:avLst/>
          </a:prstGeom>
        </p:spPr>
      </p:pic>
    </p:spTree>
    <p:extLst>
      <p:ext uri="{BB962C8B-B14F-4D97-AF65-F5344CB8AC3E}">
        <p14:creationId xmlns:p14="http://schemas.microsoft.com/office/powerpoint/2010/main" val="846171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4.4 mechanism</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31</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B50149BA-FD07-4730-BB21-1F2F44BA6CDD}"/>
              </a:ext>
            </a:extLst>
          </p:cNvPr>
          <p:cNvPicPr>
            <a:picLocks noChangeAspect="1"/>
          </p:cNvPicPr>
          <p:nvPr/>
        </p:nvPicPr>
        <p:blipFill>
          <a:blip r:embed="rId3"/>
          <a:stretch>
            <a:fillRect/>
          </a:stretch>
        </p:blipFill>
        <p:spPr>
          <a:xfrm>
            <a:off x="581025" y="2362200"/>
            <a:ext cx="5562600" cy="3638867"/>
          </a:xfrm>
          <a:prstGeom prst="rect">
            <a:avLst/>
          </a:prstGeom>
        </p:spPr>
      </p:pic>
      <p:sp>
        <p:nvSpPr>
          <p:cNvPr id="6" name="矩形 5">
            <a:extLst>
              <a:ext uri="{FF2B5EF4-FFF2-40B4-BE49-F238E27FC236}">
                <a16:creationId xmlns:a16="http://schemas.microsoft.com/office/drawing/2014/main" id="{840B844E-9275-4C77-8B67-9C572BD6E2FE}"/>
              </a:ext>
            </a:extLst>
          </p:cNvPr>
          <p:cNvSpPr/>
          <p:nvPr/>
        </p:nvSpPr>
        <p:spPr>
          <a:xfrm>
            <a:off x="5867400" y="2688172"/>
            <a:ext cx="2819400" cy="3139321"/>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The interaction terms show that returns are highest among firms with high abnormal coverage and low forecast dispersion (i.e., low disagreement), whereas returns are lowest among firms with low abnormal coverage and high forecast dispersion (i.e., high disagreement).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440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 </a:t>
            </a:r>
            <a:r>
              <a:rPr lang="en-US" altLang="en-US"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roposal Writing</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32</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graphicFrame>
        <p:nvGraphicFramePr>
          <p:cNvPr id="6" name="图示 5">
            <a:extLst>
              <a:ext uri="{FF2B5EF4-FFF2-40B4-BE49-F238E27FC236}">
                <a16:creationId xmlns:a16="http://schemas.microsoft.com/office/drawing/2014/main" id="{7C1339BA-3730-4CB9-92EC-FE014220BEC1}"/>
              </a:ext>
            </a:extLst>
          </p:cNvPr>
          <p:cNvGraphicFramePr/>
          <p:nvPr>
            <p:extLst>
              <p:ext uri="{D42A27DB-BD31-4B8C-83A1-F6EECF244321}">
                <p14:modId xmlns:p14="http://schemas.microsoft.com/office/powerpoint/2010/main" val="2044973445"/>
              </p:ext>
            </p:extLst>
          </p:nvPr>
        </p:nvGraphicFramePr>
        <p:xfrm>
          <a:off x="685800" y="2971800"/>
          <a:ext cx="46482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a:extLst>
              <a:ext uri="{FF2B5EF4-FFF2-40B4-BE49-F238E27FC236}">
                <a16:creationId xmlns:a16="http://schemas.microsoft.com/office/drawing/2014/main" id="{D2DC39FB-B371-425B-9CC1-91E5B2E4D398}"/>
              </a:ext>
            </a:extLst>
          </p:cNvPr>
          <p:cNvSpPr txBox="1"/>
          <p:nvPr/>
        </p:nvSpPr>
        <p:spPr>
          <a:xfrm>
            <a:off x="1447800" y="4191000"/>
            <a:ext cx="736099" cy="36933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Level</a:t>
            </a:r>
            <a:endParaRPr lang="zh-CN" alt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9" name="图示 8">
            <a:extLst>
              <a:ext uri="{FF2B5EF4-FFF2-40B4-BE49-F238E27FC236}">
                <a16:creationId xmlns:a16="http://schemas.microsoft.com/office/drawing/2014/main" id="{D4702743-94FA-442A-8727-C7036A1EF7F9}"/>
              </a:ext>
            </a:extLst>
          </p:cNvPr>
          <p:cNvGraphicFramePr/>
          <p:nvPr>
            <p:extLst>
              <p:ext uri="{D42A27DB-BD31-4B8C-83A1-F6EECF244321}">
                <p14:modId xmlns:p14="http://schemas.microsoft.com/office/powerpoint/2010/main" val="1072603615"/>
              </p:ext>
            </p:extLst>
          </p:nvPr>
        </p:nvGraphicFramePr>
        <p:xfrm>
          <a:off x="4648200" y="3810000"/>
          <a:ext cx="3963586" cy="9233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650051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5.1.1 idea: why factors should be added?</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33</a:t>
            </a:fld>
            <a:r>
              <a:rPr lang="en-US" altLang="zh-CN" dirty="0"/>
              <a:t>/35</a:t>
            </a:r>
            <a:endParaRPr lang="zh-CN" altLang="en-US" dirty="0"/>
          </a:p>
        </p:txBody>
      </p:sp>
      <p:pic>
        <p:nvPicPr>
          <p:cNvPr id="7" name="图片 6"/>
          <p:cNvPicPr>
            <a:picLocks noChangeAspect="1"/>
          </p:cNvPicPr>
          <p:nvPr/>
        </p:nvPicPr>
        <p:blipFill>
          <a:blip r:embed="rId3"/>
          <a:stretch>
            <a:fillRect/>
          </a:stretch>
        </p:blipFill>
        <p:spPr>
          <a:xfrm>
            <a:off x="803006" y="2570313"/>
            <a:ext cx="7025782" cy="1376572"/>
          </a:xfrm>
          <a:prstGeom prst="rect">
            <a:avLst/>
          </a:prstGeom>
        </p:spPr>
      </p:pic>
    </p:spTree>
    <p:extLst>
      <p:ext uri="{BB962C8B-B14F-4D97-AF65-F5344CB8AC3E}">
        <p14:creationId xmlns:p14="http://schemas.microsoft.com/office/powerpoint/2010/main" val="3994505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5.1.2 Method: replicate all anomalies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34</a:t>
            </a:fld>
            <a:r>
              <a:rPr lang="en-US" altLang="zh-CN" dirty="0"/>
              <a:t>/35</a:t>
            </a:r>
            <a:endParaRPr lang="zh-CN" altLang="en-US" dirty="0"/>
          </a:p>
        </p:txBody>
      </p:sp>
      <p:pic>
        <p:nvPicPr>
          <p:cNvPr id="3" name="图片 2"/>
          <p:cNvPicPr>
            <a:picLocks noChangeAspect="1"/>
          </p:cNvPicPr>
          <p:nvPr/>
        </p:nvPicPr>
        <p:blipFill>
          <a:blip r:embed="rId3"/>
          <a:stretch>
            <a:fillRect/>
          </a:stretch>
        </p:blipFill>
        <p:spPr>
          <a:xfrm>
            <a:off x="831215" y="2335376"/>
            <a:ext cx="7118013" cy="1491317"/>
          </a:xfrm>
          <a:prstGeom prst="rect">
            <a:avLst/>
          </a:prstGeom>
        </p:spPr>
      </p:pic>
    </p:spTree>
    <p:extLst>
      <p:ext uri="{BB962C8B-B14F-4D97-AF65-F5344CB8AC3E}">
        <p14:creationId xmlns:p14="http://schemas.microsoft.com/office/powerpoint/2010/main" val="10754607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5.1.3 </a:t>
            </a:r>
            <a:r>
              <a:rPr lang="en-US" altLang="zh-CN" dirty="0" err="1">
                <a:latin typeface="Times New Roman" panose="02020603050405020304" pitchFamily="18" charset="0"/>
                <a:cs typeface="Times New Roman" panose="02020603050405020304" pitchFamily="18" charset="0"/>
              </a:rPr>
              <a:t>data+method</a:t>
            </a:r>
            <a:r>
              <a:rPr lang="en-US" altLang="zh-CN" dirty="0"/>
              <a:t> </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35</a:t>
            </a:fld>
            <a:r>
              <a:rPr lang="en-US" altLang="zh-CN" dirty="0"/>
              <a:t>/35</a:t>
            </a:r>
            <a:endParaRPr lang="zh-CN" altLang="en-US" dirty="0"/>
          </a:p>
        </p:txBody>
      </p:sp>
      <p:pic>
        <p:nvPicPr>
          <p:cNvPr id="8" name="图片 7"/>
          <p:cNvPicPr>
            <a:picLocks noChangeAspect="1"/>
          </p:cNvPicPr>
          <p:nvPr/>
        </p:nvPicPr>
        <p:blipFill>
          <a:blip r:embed="rId3"/>
          <a:stretch>
            <a:fillRect/>
          </a:stretch>
        </p:blipFill>
        <p:spPr>
          <a:xfrm>
            <a:off x="980388" y="1943952"/>
            <a:ext cx="7183225" cy="3106122"/>
          </a:xfrm>
          <a:prstGeom prst="rect">
            <a:avLst/>
          </a:prstGeom>
        </p:spPr>
      </p:pic>
    </p:spTree>
    <p:extLst>
      <p:ext uri="{BB962C8B-B14F-4D97-AF65-F5344CB8AC3E}">
        <p14:creationId xmlns:p14="http://schemas.microsoft.com/office/powerpoint/2010/main" val="1699829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5.2.1 replication</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36</a:t>
            </a:fld>
            <a:r>
              <a:rPr lang="en-US" altLang="zh-CN" dirty="0"/>
              <a:t>/35</a:t>
            </a:r>
            <a:endParaRPr lang="zh-CN" altLang="en-US" dirty="0"/>
          </a:p>
        </p:txBody>
      </p:sp>
      <p:pic>
        <p:nvPicPr>
          <p:cNvPr id="3" name="图片 2"/>
          <p:cNvPicPr>
            <a:picLocks noChangeAspect="1"/>
          </p:cNvPicPr>
          <p:nvPr/>
        </p:nvPicPr>
        <p:blipFill>
          <a:blip r:embed="rId3"/>
          <a:stretch>
            <a:fillRect/>
          </a:stretch>
        </p:blipFill>
        <p:spPr>
          <a:xfrm>
            <a:off x="457201" y="2145447"/>
            <a:ext cx="5943600" cy="1079588"/>
          </a:xfrm>
          <a:prstGeom prst="rect">
            <a:avLst/>
          </a:prstGeom>
        </p:spPr>
      </p:pic>
      <p:pic>
        <p:nvPicPr>
          <p:cNvPr id="5" name="图片 4">
            <a:extLst>
              <a:ext uri="{FF2B5EF4-FFF2-40B4-BE49-F238E27FC236}">
                <a16:creationId xmlns:a16="http://schemas.microsoft.com/office/drawing/2014/main" id="{BFD00F59-8213-4AC8-BE2B-69CE012A3DDC}"/>
              </a:ext>
            </a:extLst>
          </p:cNvPr>
          <p:cNvPicPr>
            <a:picLocks noChangeAspect="1"/>
          </p:cNvPicPr>
          <p:nvPr/>
        </p:nvPicPr>
        <p:blipFill>
          <a:blip r:embed="rId4"/>
          <a:stretch>
            <a:fillRect/>
          </a:stretch>
        </p:blipFill>
        <p:spPr>
          <a:xfrm>
            <a:off x="302106" y="3505200"/>
            <a:ext cx="4876800" cy="1265018"/>
          </a:xfrm>
          <a:prstGeom prst="rect">
            <a:avLst/>
          </a:prstGeom>
        </p:spPr>
      </p:pic>
      <p:pic>
        <p:nvPicPr>
          <p:cNvPr id="6" name="图片 5">
            <a:extLst>
              <a:ext uri="{FF2B5EF4-FFF2-40B4-BE49-F238E27FC236}">
                <a16:creationId xmlns:a16="http://schemas.microsoft.com/office/drawing/2014/main" id="{4EB921EC-3FAF-446D-9786-21AB4E565CF9}"/>
              </a:ext>
            </a:extLst>
          </p:cNvPr>
          <p:cNvPicPr>
            <a:picLocks noChangeAspect="1"/>
          </p:cNvPicPr>
          <p:nvPr/>
        </p:nvPicPr>
        <p:blipFill>
          <a:blip r:embed="rId5"/>
          <a:stretch>
            <a:fillRect/>
          </a:stretch>
        </p:blipFill>
        <p:spPr>
          <a:xfrm>
            <a:off x="457199" y="5257800"/>
            <a:ext cx="4566615" cy="1219200"/>
          </a:xfrm>
          <a:prstGeom prst="rect">
            <a:avLst/>
          </a:prstGeom>
        </p:spPr>
      </p:pic>
      <p:sp>
        <p:nvSpPr>
          <p:cNvPr id="7" name="文本框 6">
            <a:extLst>
              <a:ext uri="{FF2B5EF4-FFF2-40B4-BE49-F238E27FC236}">
                <a16:creationId xmlns:a16="http://schemas.microsoft.com/office/drawing/2014/main" id="{19B759E7-6E2E-48B1-975D-53C019AAB322}"/>
              </a:ext>
            </a:extLst>
          </p:cNvPr>
          <p:cNvSpPr txBox="1"/>
          <p:nvPr/>
        </p:nvSpPr>
        <p:spPr>
          <a:xfrm>
            <a:off x="6477000" y="3657600"/>
            <a:ext cx="1986441" cy="646331"/>
          </a:xfrm>
          <a:prstGeom prst="rect">
            <a:avLst/>
          </a:prstGeom>
          <a:noFill/>
        </p:spPr>
        <p:txBody>
          <a:bodyPr wrap="none" rtlCol="0">
            <a:spAutoFit/>
          </a:bodyPr>
          <a:lstStyle/>
          <a:p>
            <a:pPr marL="342900" indent="-342900">
              <a:buAutoNum type="arabicParenR"/>
            </a:pPr>
            <a:r>
              <a:rPr lang="en-US" altLang="zh-CN" dirty="0">
                <a:latin typeface="Times New Roman" panose="02020603050405020304" pitchFamily="18" charset="0"/>
                <a:cs typeface="Times New Roman" panose="02020603050405020304" pitchFamily="18" charset="0"/>
              </a:rPr>
              <a:t>Global research</a:t>
            </a:r>
          </a:p>
          <a:p>
            <a:pPr marL="342900" indent="-342900">
              <a:buAutoNum type="arabicParenR"/>
            </a:pPr>
            <a:r>
              <a:rPr lang="en-US" altLang="zh-CN" dirty="0">
                <a:latin typeface="Times New Roman" panose="02020603050405020304" pitchFamily="18" charset="0"/>
                <a:cs typeface="Times New Roman" panose="02020603050405020304" pitchFamily="18" charset="0"/>
              </a:rPr>
              <a:t>Study in China</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1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5.2.2 hot/new topic</a:t>
            </a: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37</a:t>
            </a:fld>
            <a:r>
              <a:rPr lang="en-US" altLang="zh-CN" dirty="0"/>
              <a:t>/35</a:t>
            </a:r>
            <a:endParaRPr lang="zh-CN" altLang="en-US" dirty="0"/>
          </a:p>
        </p:txBody>
      </p:sp>
      <p:pic>
        <p:nvPicPr>
          <p:cNvPr id="5" name="图片 4">
            <a:extLst>
              <a:ext uri="{FF2B5EF4-FFF2-40B4-BE49-F238E27FC236}">
                <a16:creationId xmlns:a16="http://schemas.microsoft.com/office/drawing/2014/main" id="{27A50D52-DF0D-4C5C-B39A-51B483176B72}"/>
              </a:ext>
            </a:extLst>
          </p:cNvPr>
          <p:cNvPicPr>
            <a:picLocks noChangeAspect="1"/>
          </p:cNvPicPr>
          <p:nvPr/>
        </p:nvPicPr>
        <p:blipFill>
          <a:blip r:embed="rId3"/>
          <a:stretch>
            <a:fillRect/>
          </a:stretch>
        </p:blipFill>
        <p:spPr>
          <a:xfrm>
            <a:off x="457200" y="2737658"/>
            <a:ext cx="8563162" cy="2217337"/>
          </a:xfrm>
          <a:prstGeom prst="rect">
            <a:avLst/>
          </a:prstGeom>
        </p:spPr>
      </p:pic>
    </p:spTree>
    <p:extLst>
      <p:ext uri="{BB962C8B-B14F-4D97-AF65-F5344CB8AC3E}">
        <p14:creationId xmlns:p14="http://schemas.microsoft.com/office/powerpoint/2010/main" val="216277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normAutofit/>
          </a:bodyPr>
          <a:lstStyle/>
          <a:p>
            <a:pPr lvl="0"/>
            <a:r>
              <a:rPr lang="en-US" altLang="zh-CN" dirty="0">
                <a:latin typeface="Times New Roman" panose="02020603050405020304" pitchFamily="18" charset="0"/>
                <a:cs typeface="Times New Roman" panose="02020603050405020304" pitchFamily="18" charset="0"/>
              </a:rPr>
              <a:t>5.2.3</a:t>
            </a:r>
            <a:r>
              <a:rPr lang="en-US" altLang="zh-CN" sz="2800" dirty="0">
                <a:latin typeface="Times New Roman" panose="02020603050405020304" pitchFamily="18" charset="0"/>
                <a:cs typeface="Times New Roman" panose="02020603050405020304" pitchFamily="18" charset="0"/>
              </a:rPr>
              <a:t> cross-over studies</a:t>
            </a:r>
            <a:endParaRPr lang="zh-CN" altLang="zh-CN" sz="28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38</a:t>
            </a:fld>
            <a:r>
              <a:rPr lang="en-US" altLang="zh-CN" dirty="0"/>
              <a:t>/35</a:t>
            </a:r>
            <a:endParaRPr lang="zh-CN" altLang="en-US" dirty="0"/>
          </a:p>
        </p:txBody>
      </p:sp>
      <p:pic>
        <p:nvPicPr>
          <p:cNvPr id="3" name="图片 2"/>
          <p:cNvPicPr>
            <a:picLocks noChangeAspect="1"/>
          </p:cNvPicPr>
          <p:nvPr/>
        </p:nvPicPr>
        <p:blipFill>
          <a:blip r:embed="rId3"/>
          <a:stretch>
            <a:fillRect/>
          </a:stretch>
        </p:blipFill>
        <p:spPr>
          <a:xfrm>
            <a:off x="685800" y="2286000"/>
            <a:ext cx="7690309" cy="1708277"/>
          </a:xfrm>
          <a:prstGeom prst="rect">
            <a:avLst/>
          </a:prstGeom>
        </p:spPr>
      </p:pic>
      <p:pic>
        <p:nvPicPr>
          <p:cNvPr id="5" name="图片 4">
            <a:extLst>
              <a:ext uri="{FF2B5EF4-FFF2-40B4-BE49-F238E27FC236}">
                <a16:creationId xmlns:a16="http://schemas.microsoft.com/office/drawing/2014/main" id="{E08EF976-773F-4006-87DD-878AFE1C6FF8}"/>
              </a:ext>
            </a:extLst>
          </p:cNvPr>
          <p:cNvPicPr>
            <a:picLocks noChangeAspect="1"/>
          </p:cNvPicPr>
          <p:nvPr/>
        </p:nvPicPr>
        <p:blipFill>
          <a:blip r:embed="rId4"/>
          <a:stretch>
            <a:fillRect/>
          </a:stretch>
        </p:blipFill>
        <p:spPr>
          <a:xfrm>
            <a:off x="914400" y="4419600"/>
            <a:ext cx="7496175" cy="1415876"/>
          </a:xfrm>
          <a:prstGeom prst="rect">
            <a:avLst/>
          </a:prstGeom>
        </p:spPr>
      </p:pic>
    </p:spTree>
    <p:extLst>
      <p:ext uri="{BB962C8B-B14F-4D97-AF65-F5344CB8AC3E}">
        <p14:creationId xmlns:p14="http://schemas.microsoft.com/office/powerpoint/2010/main" val="2961042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sz="2800" spc="-6" dirty="0">
                <a:latin typeface="Times New Roman"/>
                <a:cs typeface="Times New Roman"/>
              </a:rPr>
              <a:t>1</a:t>
            </a:r>
            <a:r>
              <a:rPr lang="en-US" altLang="zh-CN" spc="-6" dirty="0">
                <a:latin typeface="Times New Roman"/>
                <a:cs typeface="Times New Roman"/>
              </a:rPr>
              <a:t>.1</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Introduction: stock</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3</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stretch>
            <a:fillRect/>
          </a:stretch>
        </p:blipFill>
        <p:spPr>
          <a:xfrm>
            <a:off x="628651" y="2388689"/>
            <a:ext cx="2346596" cy="2346596"/>
          </a:xfrm>
          <a:prstGeom prst="rect">
            <a:avLst/>
          </a:prstGeom>
          <a:ln>
            <a:noFill/>
          </a:ln>
          <a:effectLst>
            <a:outerShdw blurRad="292100" dist="139700" dir="2700000" algn="tl" rotWithShape="0">
              <a:srgbClr val="333333">
                <a:alpha val="65000"/>
              </a:srgbClr>
            </a:outerShdw>
          </a:effectLst>
        </p:spPr>
      </p:pic>
      <p:sp>
        <p:nvSpPr>
          <p:cNvPr id="6" name="矩形 5"/>
          <p:cNvSpPr/>
          <p:nvPr/>
        </p:nvSpPr>
        <p:spPr>
          <a:xfrm>
            <a:off x="3518807" y="1967655"/>
            <a:ext cx="5176157" cy="3416320"/>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Eugene Francis </a:t>
            </a:r>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 (born February 14, 1939) is an American economist, best known for his empirical work on portfolio theory, asset pricing, and the efficient-market hypothesis.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He is currently Robert R. McCormick Distinguished Service Professor of Finance at the University of Chicago Booth School of Business. In 2013, he shared the Nobel Memorial Prize in Economic Sciences jointly with Robert J. Shiller and Lars Peter Hansen</a:t>
            </a:r>
          </a:p>
          <a:p>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EMH, FF3 and FF5 factor model.</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864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normAutofit/>
          </a:bodyPr>
          <a:lstStyle/>
          <a:p>
            <a:pPr lvl="0"/>
            <a:r>
              <a:rPr lang="en-US" altLang="zh-CN" dirty="0">
                <a:latin typeface="Times New Roman" panose="02020603050405020304" pitchFamily="18" charset="0"/>
                <a:cs typeface="Times New Roman" panose="02020603050405020304" pitchFamily="18" charset="0"/>
              </a:rPr>
              <a:t>5.3</a:t>
            </a:r>
            <a:r>
              <a:rPr lang="en-US" altLang="zh-CN" sz="2800" dirty="0">
                <a:latin typeface="Times New Roman" panose="02020603050405020304" pitchFamily="18" charset="0"/>
                <a:cs typeface="Times New Roman" panose="02020603050405020304" pitchFamily="18" charset="0"/>
              </a:rPr>
              <a:t> proposal writing details</a:t>
            </a:r>
            <a:endParaRPr lang="zh-CN" altLang="zh-CN" sz="28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39</a:t>
            </a:fld>
            <a:r>
              <a:rPr lang="en-US" altLang="zh-CN" dirty="0"/>
              <a:t>/35</a:t>
            </a:r>
            <a:endParaRPr lang="zh-CN" altLang="en-US" dirty="0"/>
          </a:p>
        </p:txBody>
      </p:sp>
      <p:graphicFrame>
        <p:nvGraphicFramePr>
          <p:cNvPr id="7" name="图示 6">
            <a:extLst>
              <a:ext uri="{FF2B5EF4-FFF2-40B4-BE49-F238E27FC236}">
                <a16:creationId xmlns:a16="http://schemas.microsoft.com/office/drawing/2014/main" id="{CD3E61A7-8CAD-4B55-8EE9-E49D7872F44F}"/>
              </a:ext>
            </a:extLst>
          </p:cNvPr>
          <p:cNvGraphicFramePr/>
          <p:nvPr>
            <p:extLst>
              <p:ext uri="{D42A27DB-BD31-4B8C-83A1-F6EECF244321}">
                <p14:modId xmlns:p14="http://schemas.microsoft.com/office/powerpoint/2010/main" val="3235124035"/>
              </p:ext>
            </p:extLst>
          </p:nvPr>
        </p:nvGraphicFramePr>
        <p:xfrm>
          <a:off x="381000" y="2286000"/>
          <a:ext cx="8305800" cy="3884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387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sz="2800" spc="-6" dirty="0">
                <a:latin typeface="Times New Roman"/>
                <a:cs typeface="Times New Roman"/>
              </a:rPr>
              <a:t>1</a:t>
            </a:r>
            <a:r>
              <a:rPr lang="en-US" altLang="zh-CN" spc="-6" dirty="0">
                <a:latin typeface="Times New Roman"/>
                <a:cs typeface="Times New Roman"/>
              </a:rPr>
              <a:t>.1</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Introduction: stock</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4</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6" name="矩形 5"/>
          <p:cNvSpPr/>
          <p:nvPr/>
        </p:nvSpPr>
        <p:spPr>
          <a:xfrm>
            <a:off x="3475946" y="2128366"/>
            <a:ext cx="5363936" cy="3693319"/>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Robert James Shiller (born March 29, 1946) is an American economist (Nobel Laureate in 2013), academic, and best-selling author. As of 2019, he serves as a Sterling Professor of Economics at Yale University.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Eugene </a:t>
            </a:r>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 Lars Peter Hansen and Shiller jointly received the 2013 Nobel Memorial Prize in Economic Sciences, "for their empirical analysis of asset prices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He has written on economic topics that range from </a:t>
            </a:r>
            <a:r>
              <a:rPr lang="en-US" altLang="zh-CN" b="1" dirty="0">
                <a:latin typeface="Times New Roman" panose="02020603050405020304" pitchFamily="18" charset="0"/>
                <a:cs typeface="Times New Roman" panose="02020603050405020304" pitchFamily="18" charset="0"/>
              </a:rPr>
              <a:t>behavioral finance </a:t>
            </a:r>
            <a:r>
              <a:rPr lang="en-US" altLang="zh-CN" dirty="0">
                <a:latin typeface="Times New Roman" panose="02020603050405020304" pitchFamily="18" charset="0"/>
                <a:cs typeface="Times New Roman" panose="02020603050405020304" pitchFamily="18" charset="0"/>
              </a:rPr>
              <a:t>to real estate to risk management, and has been co-organizer of NBER workshops on behavioral finance with Richard </a:t>
            </a:r>
            <a:r>
              <a:rPr lang="en-US" altLang="zh-CN" dirty="0" err="1">
                <a:latin typeface="Times New Roman" panose="02020603050405020304" pitchFamily="18" charset="0"/>
                <a:cs typeface="Times New Roman" panose="02020603050405020304" pitchFamily="18" charset="0"/>
              </a:rPr>
              <a:t>Thaler</a:t>
            </a:r>
            <a:r>
              <a:rPr lang="en-US" altLang="zh-CN" dirty="0">
                <a:latin typeface="Times New Roman" panose="02020603050405020304" pitchFamily="18" charset="0"/>
                <a:cs typeface="Times New Roman" panose="02020603050405020304" pitchFamily="18" charset="0"/>
              </a:rPr>
              <a:t> since 1991.</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581025" y="2286000"/>
            <a:ext cx="2357438" cy="30718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750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sz="2800" spc="-6" dirty="0">
                <a:latin typeface="Times New Roman"/>
                <a:cs typeface="Times New Roman"/>
              </a:rPr>
              <a:t>1</a:t>
            </a:r>
            <a:r>
              <a:rPr lang="en-US" altLang="zh-CN" spc="-6" dirty="0">
                <a:latin typeface="Times New Roman"/>
                <a:cs typeface="Times New Roman"/>
              </a:rPr>
              <a:t>.1</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Introduction: stock</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5</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6" name="矩形 5"/>
          <p:cNvSpPr/>
          <p:nvPr/>
        </p:nvSpPr>
        <p:spPr>
          <a:xfrm>
            <a:off x="3518807" y="1814202"/>
            <a:ext cx="5363936" cy="3693319"/>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Lars Peter Hansen (born 26 October 1952 in Urbana, Illinois) is an American economist. He is the David Rockefeller Distinguished Service Professor of economics at the University of Chicago and a 2013 recipient of the Nobel Memorial Prize in Economics.</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Hansen is best known as the developer of the econometric technique generalized method of moments (</a:t>
            </a:r>
            <a:r>
              <a:rPr lang="en-US" altLang="zh-CN" b="1" dirty="0">
                <a:latin typeface="Times New Roman" panose="02020603050405020304" pitchFamily="18" charset="0"/>
                <a:cs typeface="Times New Roman" panose="02020603050405020304" pitchFamily="18" charset="0"/>
              </a:rPr>
              <a:t>GMM</a:t>
            </a:r>
            <a:r>
              <a:rPr lang="en-US" altLang="zh-CN" dirty="0">
                <a:latin typeface="Times New Roman" panose="02020603050405020304" pitchFamily="18" charset="0"/>
                <a:cs typeface="Times New Roman" panose="02020603050405020304" pitchFamily="18" charset="0"/>
              </a:rPr>
              <a:t>) and has written and co-authored papers applying GMM to analyze economic models in numerous fields including labor economics, international finance, finance and macroeconomics.</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446994" y="2267630"/>
            <a:ext cx="2516642" cy="25166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1489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normAutofit/>
          </a:bodyPr>
          <a:lstStyle/>
          <a:p>
            <a:r>
              <a:rPr lang="en-US" altLang="zh-CN" sz="2800" spc="-6" dirty="0">
                <a:latin typeface="Times New Roman"/>
                <a:cs typeface="Times New Roman"/>
              </a:rPr>
              <a:t>1</a:t>
            </a:r>
            <a:r>
              <a:rPr lang="en-US" altLang="zh-CN" spc="-6" dirty="0">
                <a:latin typeface="Times New Roman"/>
                <a:cs typeface="Times New Roman"/>
              </a:rPr>
              <a:t>.2</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Introduction: Black–Scholes</a:t>
            </a:r>
            <a:endParaRPr lang="zh-CN" altLang="en-US" dirty="0"/>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fld id="{8DC26731-CFE5-4559-B1C0-46E1EFA1A71F}" type="slidenum">
              <a:rPr lang="zh-CN" altLang="en-US" smtClean="0"/>
              <a:pPr/>
              <a:t>6</a:t>
            </a:fld>
            <a:r>
              <a:rPr lang="en-US" altLang="zh-CN" dirty="0"/>
              <a:t>/35</a:t>
            </a:r>
            <a:endParaRPr lang="zh-CN" altLang="en-US" dirty="0"/>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7" name="AutoShape 2" descr="Myron Scholes 2008 in Lindau.png"/>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3"/>
          <a:stretch>
            <a:fillRect/>
          </a:stretch>
        </p:blipFill>
        <p:spPr>
          <a:xfrm>
            <a:off x="786913" y="1924087"/>
            <a:ext cx="1934306" cy="2977659"/>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4"/>
          <a:stretch>
            <a:fillRect/>
          </a:stretch>
        </p:blipFill>
        <p:spPr>
          <a:xfrm>
            <a:off x="3474473" y="1931338"/>
            <a:ext cx="2148895" cy="3008453"/>
          </a:xfrm>
          <a:prstGeom prst="rect">
            <a:avLst/>
          </a:prstGeom>
          <a:ln>
            <a:noFill/>
          </a:ln>
          <a:effectLst>
            <a:outerShdw blurRad="292100" dist="139700" dir="2700000" algn="tl" rotWithShape="0">
              <a:srgbClr val="333333">
                <a:alpha val="65000"/>
              </a:srgbClr>
            </a:outerShdw>
          </a:effectLst>
        </p:spPr>
      </p:pic>
      <p:pic>
        <p:nvPicPr>
          <p:cNvPr id="9" name="图片 8"/>
          <p:cNvPicPr>
            <a:picLocks noChangeAspect="1"/>
          </p:cNvPicPr>
          <p:nvPr/>
        </p:nvPicPr>
        <p:blipFill>
          <a:blip r:embed="rId5"/>
          <a:stretch>
            <a:fillRect/>
          </a:stretch>
        </p:blipFill>
        <p:spPr>
          <a:xfrm>
            <a:off x="6376622" y="1924087"/>
            <a:ext cx="2011240" cy="3022955"/>
          </a:xfrm>
          <a:prstGeom prst="rect">
            <a:avLst/>
          </a:prstGeom>
          <a:ln>
            <a:noFill/>
          </a:ln>
          <a:effectLst>
            <a:outerShdw blurRad="292100" dist="139700" dir="2700000" algn="tl" rotWithShape="0">
              <a:srgbClr val="333333">
                <a:alpha val="65000"/>
              </a:srgbClr>
            </a:outerShdw>
          </a:effectLst>
        </p:spPr>
      </p:pic>
      <p:sp>
        <p:nvSpPr>
          <p:cNvPr id="10" name="矩形 9"/>
          <p:cNvSpPr/>
          <p:nvPr/>
        </p:nvSpPr>
        <p:spPr>
          <a:xfrm>
            <a:off x="1353007" y="5413610"/>
            <a:ext cx="6185893" cy="923330"/>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In 1997 Merton Together with Myron Scholes were awarded the Nobel Memorial Prize in Economic Sciences for a method to determine the value of derivatives.</a:t>
            </a:r>
            <a:endParaRPr lang="zh-CN" altLang="en-US" dirty="0">
              <a:latin typeface="Times New Roman" panose="02020603050405020304" pitchFamily="18" charset="0"/>
              <a:cs typeface="Times New Roman" panose="02020603050405020304" pitchFamily="18" charset="0"/>
            </a:endParaRPr>
          </a:p>
        </p:txBody>
      </p:sp>
      <p:sp>
        <p:nvSpPr>
          <p:cNvPr id="11" name="矩形 10"/>
          <p:cNvSpPr/>
          <p:nvPr/>
        </p:nvSpPr>
        <p:spPr>
          <a:xfrm>
            <a:off x="1232168" y="5098566"/>
            <a:ext cx="1569660" cy="369332"/>
          </a:xfrm>
          <a:prstGeom prst="rect">
            <a:avLst/>
          </a:prstGeom>
        </p:spPr>
        <p:txBody>
          <a:bodyPr wrap="none">
            <a:spAutoFit/>
          </a:bodyPr>
          <a:lstStyle/>
          <a:p>
            <a:r>
              <a:rPr lang="en-US" altLang="zh-CN" dirty="0"/>
              <a:t>Fischer Black</a:t>
            </a:r>
          </a:p>
        </p:txBody>
      </p:sp>
      <p:sp>
        <p:nvSpPr>
          <p:cNvPr id="12" name="矩形 11"/>
          <p:cNvSpPr/>
          <p:nvPr/>
        </p:nvSpPr>
        <p:spPr>
          <a:xfrm>
            <a:off x="6700059" y="5098566"/>
            <a:ext cx="1954381" cy="369332"/>
          </a:xfrm>
          <a:prstGeom prst="rect">
            <a:avLst/>
          </a:prstGeom>
        </p:spPr>
        <p:txBody>
          <a:bodyPr wrap="none">
            <a:spAutoFit/>
          </a:bodyPr>
          <a:lstStyle/>
          <a:p>
            <a:r>
              <a:rPr lang="en-US" altLang="zh-CN"/>
              <a:t>Robert C. Merton</a:t>
            </a:r>
            <a:endParaRPr lang="en-US" altLang="zh-CN" dirty="0"/>
          </a:p>
        </p:txBody>
      </p:sp>
      <p:sp>
        <p:nvSpPr>
          <p:cNvPr id="13" name="矩形 12"/>
          <p:cNvSpPr/>
          <p:nvPr/>
        </p:nvSpPr>
        <p:spPr>
          <a:xfrm>
            <a:off x="3962293" y="5098566"/>
            <a:ext cx="1710725" cy="369332"/>
          </a:xfrm>
          <a:prstGeom prst="rect">
            <a:avLst/>
          </a:prstGeom>
        </p:spPr>
        <p:txBody>
          <a:bodyPr wrap="none">
            <a:spAutoFit/>
          </a:bodyPr>
          <a:lstStyle/>
          <a:p>
            <a:r>
              <a:rPr lang="en-US" altLang="zh-CN" dirty="0"/>
              <a:t>Myron Scholes</a:t>
            </a:r>
          </a:p>
        </p:txBody>
      </p:sp>
    </p:spTree>
    <p:extLst>
      <p:ext uri="{BB962C8B-B14F-4D97-AF65-F5344CB8AC3E}">
        <p14:creationId xmlns:p14="http://schemas.microsoft.com/office/powerpoint/2010/main" val="4278804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a:t>
            </a:r>
            <a:r>
              <a:rPr lang="en-US" altLang="zh-CN" spc="-6" dirty="0">
                <a:latin typeface="Times New Roman"/>
                <a:cs typeface="Times New Roman"/>
              </a:rPr>
              <a:t>.2</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Introduction: Black–Scholes</a:t>
            </a:r>
            <a:endParaRPr lang="en-US" altLang="zh-CN" sz="2800" spc="-6" dirty="0">
              <a:latin typeface="Times New Roman"/>
              <a:cs typeface="Times New Roman"/>
            </a:endParaRPr>
          </a:p>
        </p:txBody>
      </p:sp>
      <p:pic>
        <p:nvPicPr>
          <p:cNvPr id="4" name="图片 3">
            <a:extLst>
              <a:ext uri="{FF2B5EF4-FFF2-40B4-BE49-F238E27FC236}">
                <a16:creationId xmlns:a16="http://schemas.microsoft.com/office/drawing/2014/main" id="{347B7CF4-BE94-49D7-B908-CF184A3D0681}"/>
              </a:ext>
            </a:extLst>
          </p:cNvPr>
          <p:cNvPicPr>
            <a:picLocks noChangeAspect="1"/>
          </p:cNvPicPr>
          <p:nvPr/>
        </p:nvPicPr>
        <p:blipFill>
          <a:blip r:embed="rId2"/>
          <a:stretch>
            <a:fillRect/>
          </a:stretch>
        </p:blipFill>
        <p:spPr>
          <a:xfrm>
            <a:off x="2133600" y="2057400"/>
            <a:ext cx="5238750" cy="4490357"/>
          </a:xfrm>
          <a:prstGeom prst="rect">
            <a:avLst/>
          </a:prstGeom>
        </p:spPr>
      </p:pic>
    </p:spTree>
    <p:extLst>
      <p:ext uri="{BB962C8B-B14F-4D97-AF65-F5344CB8AC3E}">
        <p14:creationId xmlns:p14="http://schemas.microsoft.com/office/powerpoint/2010/main" val="221968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1.3 </a:t>
            </a:r>
            <a:r>
              <a:rPr lang="en-US" altLang="zh-CN" dirty="0">
                <a:latin typeface="Times New Roman" panose="02020603050405020304" pitchFamily="18" charset="0"/>
                <a:cs typeface="Times New Roman" panose="02020603050405020304" pitchFamily="18" charset="0"/>
              </a:rPr>
              <a:t>Introduction: return of stock</a:t>
            </a:r>
            <a:endParaRPr lang="en-US" altLang="zh-CN" sz="2800" spc="-6" dirty="0">
              <a:latin typeface="Times New Roman"/>
              <a:cs typeface="Times New Roman"/>
            </a:endParaRPr>
          </a:p>
        </p:txBody>
      </p:sp>
      <p:sp>
        <p:nvSpPr>
          <p:cNvPr id="6" name="文本框 5">
            <a:extLst>
              <a:ext uri="{FF2B5EF4-FFF2-40B4-BE49-F238E27FC236}">
                <a16:creationId xmlns:a16="http://schemas.microsoft.com/office/drawing/2014/main" id="{F9BC1D06-3D18-4114-87C1-4172350CF9C7}"/>
              </a:ext>
            </a:extLst>
          </p:cNvPr>
          <p:cNvSpPr txBox="1"/>
          <p:nvPr/>
        </p:nvSpPr>
        <p:spPr>
          <a:xfrm>
            <a:off x="533400" y="2057400"/>
            <a:ext cx="7543800" cy="1477328"/>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Raw Return: Net return of stocks.</a:t>
            </a:r>
          </a:p>
          <a:p>
            <a:r>
              <a:rPr lang="en-US" altLang="zh-CN" dirty="0">
                <a:latin typeface="Times New Roman" panose="02020603050405020304" pitchFamily="18" charset="0"/>
                <a:cs typeface="Times New Roman" panose="02020603050405020304" pitchFamily="18" charset="0"/>
              </a:rPr>
              <a:t>The return, or the holding period return, can be calculated over a single period. The single period may last any length of time.</a:t>
            </a: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58304FE5-7419-45D8-8C20-A7AD980DAA40}"/>
              </a:ext>
            </a:extLst>
          </p:cNvPr>
          <p:cNvPicPr>
            <a:picLocks noChangeAspect="1"/>
          </p:cNvPicPr>
          <p:nvPr/>
        </p:nvPicPr>
        <p:blipFill>
          <a:blip r:embed="rId2"/>
          <a:stretch>
            <a:fillRect/>
          </a:stretch>
        </p:blipFill>
        <p:spPr>
          <a:xfrm>
            <a:off x="495300" y="3352800"/>
            <a:ext cx="8153400" cy="2046134"/>
          </a:xfrm>
          <a:prstGeom prst="rect">
            <a:avLst/>
          </a:prstGeom>
        </p:spPr>
      </p:pic>
    </p:spTree>
    <p:extLst>
      <p:ext uri="{BB962C8B-B14F-4D97-AF65-F5344CB8AC3E}">
        <p14:creationId xmlns:p14="http://schemas.microsoft.com/office/powerpoint/2010/main" val="70048586"/>
      </p:ext>
    </p:extLst>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2904</TotalTime>
  <Words>1842</Words>
  <Application>Microsoft Office PowerPoint</Application>
  <PresentationFormat>全屏显示(4:3)</PresentationFormat>
  <Paragraphs>235</Paragraphs>
  <Slides>40</Slides>
  <Notes>35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40</vt:i4>
      </vt:variant>
    </vt:vector>
  </HeadingPairs>
  <TitlesOfParts>
    <vt:vector size="47" baseType="lpstr">
      <vt:lpstr>Arial</vt:lpstr>
      <vt:lpstr>Calibri</vt:lpstr>
      <vt:lpstr>Gill Sans MT</vt:lpstr>
      <vt:lpstr>Times New Roman</vt:lpstr>
      <vt:lpstr>Wingdings 2</vt:lpstr>
      <vt:lpstr>1_Default Design</vt:lpstr>
      <vt:lpstr>红利</vt:lpstr>
      <vt:lpstr>Chapter 6.  Fama-MacBeth Regression</vt:lpstr>
      <vt:lpstr>oUTLINE</vt:lpstr>
      <vt:lpstr>1 Introduction: asset pricing</vt:lpstr>
      <vt:lpstr>1.1 Introduction: stock</vt:lpstr>
      <vt:lpstr>1.1 Introduction: stock</vt:lpstr>
      <vt:lpstr>1.1 Introduction: stock</vt:lpstr>
      <vt:lpstr>1.2 Introduction: Black–Scholes</vt:lpstr>
      <vt:lpstr>1.2 Introduction: Black–Scholes</vt:lpstr>
      <vt:lpstr>1.3 Introduction: return of stock</vt:lpstr>
      <vt:lpstr>1.3 Introduction: return of stock</vt:lpstr>
      <vt:lpstr>1.3 Introduction: return of stock</vt:lpstr>
      <vt:lpstr>2 Portfolio Method</vt:lpstr>
      <vt:lpstr>2 Portfolio Method</vt:lpstr>
      <vt:lpstr>2.1Fama-French 3 factor model</vt:lpstr>
      <vt:lpstr>2.2 Portfolio Method</vt:lpstr>
      <vt:lpstr>2.2 Portfolio Method</vt:lpstr>
      <vt:lpstr>2.2 Portfolio Method</vt:lpstr>
      <vt:lpstr>2.2 Portfolio Method</vt:lpstr>
      <vt:lpstr>2.2 Portfolio Method</vt:lpstr>
      <vt:lpstr>2.2 Portfolio Method</vt:lpstr>
      <vt:lpstr>3 Fama-MacBeth Regression</vt:lpstr>
      <vt:lpstr>3 example:Single factor </vt:lpstr>
      <vt:lpstr>3 Fama-MacBeth Regression</vt:lpstr>
      <vt:lpstr>3 Fama-MacBeth Regression</vt:lpstr>
      <vt:lpstr>3 Fama-MacBeth Regression: S.D.</vt:lpstr>
      <vt:lpstr>3 Fama-MacBeth Regression: S.D.</vt:lpstr>
      <vt:lpstr>4 Case of Asset Pricing </vt:lpstr>
      <vt:lpstr>4.1 Portfolio return</vt:lpstr>
      <vt:lpstr>4.1 Portfolio return</vt:lpstr>
      <vt:lpstr>4.2 Fama-MacBeth Regression</vt:lpstr>
      <vt:lpstr>4.3 regression analysis: fundmental </vt:lpstr>
      <vt:lpstr>4.4 mechanism</vt:lpstr>
      <vt:lpstr>5 Proposal Writing</vt:lpstr>
      <vt:lpstr>5.1.1 idea: why factors should be added?</vt:lpstr>
      <vt:lpstr>5.1.2 Method: replicate all anomalies</vt:lpstr>
      <vt:lpstr>5.1.3 data+method </vt:lpstr>
      <vt:lpstr>5.2.1 replication</vt:lpstr>
      <vt:lpstr>5.2.2 hot/new topic</vt:lpstr>
      <vt:lpstr>5.2.3 cross-over studies</vt:lpstr>
      <vt:lpstr>5.3 proposal writing details</vt:lpstr>
    </vt:vector>
  </TitlesOfParts>
  <Company>University of Tampa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Financial Statements</dc:title>
  <dc:creator>Kent P. Ragan</dc:creator>
  <cp:lastModifiedBy>admin</cp:lastModifiedBy>
  <cp:revision>522</cp:revision>
  <cp:lastPrinted>1601-01-01T00:00:00Z</cp:lastPrinted>
  <dcterms:created xsi:type="dcterms:W3CDTF">2000-08-09T23:59:09Z</dcterms:created>
  <dcterms:modified xsi:type="dcterms:W3CDTF">2023-10-11T09:18:01Z</dcterms:modified>
</cp:coreProperties>
</file>