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7D4023-23D1-460D-825D-135BF0B4C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ABCC6B-15A1-425D-8A2E-64B596576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E26C9D-3935-44DC-83BB-C19BD3E16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924D-DC80-4774-A426-64F8951B184D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3FD661-0CF9-4A03-B6C5-51902270C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A5ADB3-386B-4711-8420-7313ADDF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1478-56BF-47F4-BFCF-581B14639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50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B7390-FBB1-4BD8-8753-4C5B6F86E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FE3904-0DD2-4BEB-BD6C-B49D0861D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153220-8A9C-484D-86DE-A2715F8A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924D-DC80-4774-A426-64F8951B184D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6BBF5C-84E8-446E-9074-0FFBF1A1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3204B2-0B71-4855-8048-C732EA16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1478-56BF-47F4-BFCF-581B14639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90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9D00E5-01A7-4CCB-A0B3-5DA10F2A08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9F14AB-FB32-4FBB-B16D-513CEC94D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98DE4A-9404-411A-ABE3-1ED3B4A4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924D-DC80-4774-A426-64F8951B184D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0B6664-16A5-40CD-9508-EE162E3E0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EB86D5-1577-44F5-8608-0ABF10E85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1478-56BF-47F4-BFCF-581B14639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76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D4AAA-0519-4F53-9F86-5C808076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B783C1-48C3-4614-811F-45906C908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932ECF-307B-41DE-A4B5-C1877CBE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924D-DC80-4774-A426-64F8951B184D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68E82E-2CD2-44F4-99E2-5739AA426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869215-ECCA-408D-8AD7-864BD061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1478-56BF-47F4-BFCF-581B14639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60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242FC-D81E-49A8-9830-AC41EDB42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F54865-FF1E-4221-98A9-BCD02A659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36BB33-B921-4A0B-B6BF-3483F9AC4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924D-DC80-4774-A426-64F8951B184D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77B432-CED1-4659-A72C-DC78625F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33B2CB-8151-4722-99F4-8D7EBA7E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1478-56BF-47F4-BFCF-581B14639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9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25C6F-58C7-4668-B87F-E8CE70AFB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6A119D-1C3B-4EF6-AF82-FDEB594FF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391BB4-C335-4B07-9600-680AC1139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9CDD87-61C9-4A40-81AF-6B02C12E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924D-DC80-4774-A426-64F8951B184D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D61C51-A540-4998-B69B-09A00C42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A40A3C-F447-4E42-B18A-9894C368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1478-56BF-47F4-BFCF-581B14639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64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22D9C-188E-46FB-A759-E9F64C29A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AA8C0A-6FED-4784-B42B-64EFEE050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459C9A-47AB-4AF4-BB22-E8951C371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AEBF02-4D02-41BD-87D9-0ACCDABD1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655F71-BB63-46C3-BAFA-EBBA67ED8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1FB5BB-6E9B-4345-9757-863092BE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924D-DC80-4774-A426-64F8951B184D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21F6EA-CCFB-47CF-8506-8E560AFF3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A7D634-6BB0-4F7B-A58B-57A240EB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1478-56BF-47F4-BFCF-581B14639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23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D66B6-EFFD-4C9B-A1D1-88BD13A7D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8FDB0B-630F-4575-BF39-58E0AC93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924D-DC80-4774-A426-64F8951B184D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39B8C5-8C37-4C2D-BE57-C1009A48A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3F8EE7-3CED-4656-8043-02C79283D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1478-56BF-47F4-BFCF-581B14639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1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E32689-09B2-4786-AF01-61183DC2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924D-DC80-4774-A426-64F8951B184D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5024F3-DA1B-4A7C-9D00-ADF5A6C94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6A07F3-12AC-45C3-BF65-3ADD35D7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1478-56BF-47F4-BFCF-581B14639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16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6FD73-4B34-440B-9159-6BE12F465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23C588-94FF-4793-AE9B-014EC6F11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07C3A0-F759-49B2-AAFC-25BD59F97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4667F3-A724-4205-8B8C-868FD5B5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924D-DC80-4774-A426-64F8951B184D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1D246-CD82-4FE2-811D-7173A8A7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A754AB-F036-43E9-A0E5-5AD31E726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1478-56BF-47F4-BFCF-581B14639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85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8C489-DC80-4A4A-93C4-B43F77584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53F3C0-FDB0-4A86-8368-714C60458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CEDE81-F113-443D-9B63-DBB7BC1A4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A9EEE5-5186-47B4-A028-D038690CF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924D-DC80-4774-A426-64F8951B184D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D8BA4D-3DEB-4C98-A49D-B6292434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3569EF-6B8F-4E1E-92F6-C16EAAD89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1478-56BF-47F4-BFCF-581B14639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95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3AD544-E792-4471-944C-95A174BEC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B39DA7-4055-4773-B73D-38ED45846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148BE5-A989-4FB8-B350-73D8C0A1AD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E924D-DC80-4774-A426-64F8951B184D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41FC16-E33F-4CBD-B865-B18D6C327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D7E1C5-15D3-4B86-A06A-E763E00B5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81478-56BF-47F4-BFCF-581B14639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92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8ECBE-91F7-4CBC-8247-92B29E7F6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5D3685-6C2E-4CB6-A272-4D44B1E398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301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Xu. Y.L.</dc:creator>
  <cp:lastModifiedBy>Xu. Y.L.</cp:lastModifiedBy>
  <cp:revision>1</cp:revision>
  <dcterms:created xsi:type="dcterms:W3CDTF">2022-01-23T17:28:45Z</dcterms:created>
  <dcterms:modified xsi:type="dcterms:W3CDTF">2022-01-23T17:28:50Z</dcterms:modified>
</cp:coreProperties>
</file>