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259" r:id="rId6"/>
    <p:sldId id="262" r:id="rId7"/>
    <p:sldId id="271" r:id="rId8"/>
    <p:sldId id="265" r:id="rId9"/>
    <p:sldId id="297" r:id="rId10"/>
    <p:sldId id="298" r:id="rId11"/>
    <p:sldId id="268" r:id="rId12"/>
    <p:sldId id="280" r:id="rId13"/>
    <p:sldId id="266" r:id="rId14"/>
    <p:sldId id="267" r:id="rId15"/>
    <p:sldId id="274" r:id="rId16"/>
    <p:sldId id="277" r:id="rId17"/>
    <p:sldId id="28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xj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885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78"/>
      </p:cViewPr>
      <p:guideLst>
        <p:guide orient="horz" pos="2107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E55EB-8836-4189-BA2D-3F3ED0B9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2501D-016C-47BB-A899-F8D3CD9855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328303" y="188217"/>
            <a:ext cx="471254" cy="497093"/>
            <a:chOff x="4197350" y="2182813"/>
            <a:chExt cx="608013" cy="641350"/>
          </a:xfrm>
          <a:solidFill>
            <a:srgbClr val="88591E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9" name="矩形 58"/>
          <p:cNvSpPr/>
          <p:nvPr userDrawn="1"/>
        </p:nvSpPr>
        <p:spPr>
          <a:xfrm>
            <a:off x="906033" y="2852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88591E"/>
                </a:solidFill>
              </a:rPr>
              <a:t>请输入你的题目</a:t>
            </a:r>
            <a:endParaRPr lang="zh-CN" altLang="en-US" sz="2000" b="1" dirty="0">
              <a:solidFill>
                <a:srgbClr val="88591E"/>
              </a:solidFill>
            </a:endParaRPr>
          </a:p>
        </p:txBody>
      </p:sp>
      <p:cxnSp>
        <p:nvCxnSpPr>
          <p:cNvPr id="61" name="直接连接符 60"/>
          <p:cNvCxnSpPr/>
          <p:nvPr userDrawn="1"/>
        </p:nvCxnSpPr>
        <p:spPr>
          <a:xfrm>
            <a:off x="906033" y="685310"/>
            <a:ext cx="1903155" cy="0"/>
          </a:xfrm>
          <a:prstGeom prst="line">
            <a:avLst/>
          </a:prstGeom>
          <a:ln w="19050">
            <a:solidFill>
              <a:srgbClr val="88591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194600" y="3998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580D-0E19-47D6-9AAC-A6CC46E2B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DF4B-64DE-4A47-985F-37D5CD64A1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microsoft.com/office/2007/relationships/hdphoto" Target="../media/image28.wdp"/><Relationship Id="rId7" Type="http://schemas.openxmlformats.org/officeDocument/2006/relationships/image" Target="../media/image27.png"/><Relationship Id="rId6" Type="http://schemas.microsoft.com/office/2007/relationships/hdphoto" Target="../media/image26.wdp"/><Relationship Id="rId5" Type="http://schemas.openxmlformats.org/officeDocument/2006/relationships/image" Target="../media/image25.png"/><Relationship Id="rId4" Type="http://schemas.microsoft.com/office/2007/relationships/hdphoto" Target="../media/image24.wdp"/><Relationship Id="rId3" Type="http://schemas.openxmlformats.org/officeDocument/2006/relationships/image" Target="../media/image23.png"/><Relationship Id="rId2" Type="http://schemas.microsoft.com/office/2007/relationships/hdphoto" Target="../media/image22.wdp"/><Relationship Id="rId18" Type="http://schemas.openxmlformats.org/officeDocument/2006/relationships/notesSlide" Target="../notesSlides/notesSlide11.xml"/><Relationship Id="rId17" Type="http://schemas.openxmlformats.org/officeDocument/2006/relationships/slideLayout" Target="../slideLayouts/slideLayout3.xml"/><Relationship Id="rId16" Type="http://schemas.microsoft.com/office/2007/relationships/hdphoto" Target="../media/image36.wdp"/><Relationship Id="rId15" Type="http://schemas.openxmlformats.org/officeDocument/2006/relationships/image" Target="../media/image35.png"/><Relationship Id="rId14" Type="http://schemas.microsoft.com/office/2007/relationships/hdphoto" Target="../media/image34.wdp"/><Relationship Id="rId13" Type="http://schemas.openxmlformats.org/officeDocument/2006/relationships/image" Target="../media/image33.png"/><Relationship Id="rId12" Type="http://schemas.microsoft.com/office/2007/relationships/hdphoto" Target="../media/image32.wdp"/><Relationship Id="rId11" Type="http://schemas.openxmlformats.org/officeDocument/2006/relationships/image" Target="../media/image31.png"/><Relationship Id="rId10" Type="http://schemas.microsoft.com/office/2007/relationships/hdphoto" Target="../media/image30.wdp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microsoft.com/office/2007/relationships/hdphoto" Target="../media/image18.wdp"/><Relationship Id="rId3" Type="http://schemas.openxmlformats.org/officeDocument/2006/relationships/image" Target="../media/image39.png"/><Relationship Id="rId2" Type="http://schemas.microsoft.com/office/2007/relationships/hdphoto" Target="../media/image38.wdp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microsoft.com/office/2007/relationships/hdphoto" Target="../media/image20.wdp"/><Relationship Id="rId3" Type="http://schemas.openxmlformats.org/officeDocument/2006/relationships/image" Target="../media/image19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0848" y="1490705"/>
            <a:ext cx="8412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微课堂项目个人</a:t>
            </a: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总结</a:t>
            </a: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658359" y="2571187"/>
            <a:ext cx="7965650" cy="11857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6103" y="2689954"/>
            <a:ext cx="450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1.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做了什么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经验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体会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    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91023" y="2276556"/>
            <a:ext cx="2560928" cy="347663"/>
            <a:chOff x="4564815" y="3106246"/>
            <a:chExt cx="3414571" cy="463550"/>
          </a:xfrm>
          <a:solidFill>
            <a:srgbClr val="88591E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564815" y="3106246"/>
              <a:ext cx="1715030" cy="463550"/>
              <a:chOff x="4819121" y="3552825"/>
              <a:chExt cx="1715030" cy="463550"/>
            </a:xfrm>
            <a:grpFill/>
          </p:grpSpPr>
          <p:grpSp>
            <p:nvGrpSpPr>
              <p:cNvPr id="18" name="组合 17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  <a:grpFill/>
            </p:grpSpPr>
            <p:sp>
              <p:nvSpPr>
                <p:cNvPr id="25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9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  <a:grpFill/>
            </p:grpSpPr>
            <p:sp>
              <p:nvSpPr>
                <p:cNvPr id="20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1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2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3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24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6264356" y="3106246"/>
              <a:ext cx="1715030" cy="463550"/>
              <a:chOff x="4819121" y="3552825"/>
              <a:chExt cx="1715030" cy="463550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657850" y="3552825"/>
                <a:ext cx="876301" cy="463550"/>
                <a:chOff x="5656263" y="3198813"/>
                <a:chExt cx="876301" cy="463550"/>
              </a:xfrm>
              <a:grpFill/>
            </p:grpSpPr>
            <p:sp>
              <p:nvSpPr>
                <p:cNvPr id="13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4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5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6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7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4819121" y="3552825"/>
                <a:ext cx="876301" cy="463550"/>
                <a:chOff x="5656263" y="3198813"/>
                <a:chExt cx="876301" cy="463550"/>
              </a:xfrm>
              <a:grpFill/>
            </p:grpSpPr>
            <p:sp>
              <p:nvSpPr>
                <p:cNvPr id="8" name="Freeform 5"/>
                <p:cNvSpPr>
                  <a:spLocks noEditPoints="1"/>
                </p:cNvSpPr>
                <p:nvPr/>
              </p:nvSpPr>
              <p:spPr bwMode="auto">
                <a:xfrm>
                  <a:off x="6276976" y="3201988"/>
                  <a:ext cx="255588" cy="460375"/>
                </a:xfrm>
                <a:custGeom>
                  <a:avLst/>
                  <a:gdLst>
                    <a:gd name="T0" fmla="*/ 2 w 78"/>
                    <a:gd name="T1" fmla="*/ 136 h 139"/>
                    <a:gd name="T2" fmla="*/ 29 w 78"/>
                    <a:gd name="T3" fmla="*/ 94 h 139"/>
                    <a:gd name="T4" fmla="*/ 21 w 78"/>
                    <a:gd name="T5" fmla="*/ 8 h 139"/>
                    <a:gd name="T6" fmla="*/ 25 w 78"/>
                    <a:gd name="T7" fmla="*/ 2 h 139"/>
                    <a:gd name="T8" fmla="*/ 72 w 78"/>
                    <a:gd name="T9" fmla="*/ 60 h 139"/>
                    <a:gd name="T10" fmla="*/ 71 w 78"/>
                    <a:gd name="T11" fmla="*/ 90 h 139"/>
                    <a:gd name="T12" fmla="*/ 33 w 78"/>
                    <a:gd name="T13" fmla="*/ 138 h 139"/>
                    <a:gd name="T14" fmla="*/ 41 w 78"/>
                    <a:gd name="T15" fmla="*/ 8 h 139"/>
                    <a:gd name="T16" fmla="*/ 27 w 78"/>
                    <a:gd name="T17" fmla="*/ 127 h 139"/>
                    <a:gd name="T18" fmla="*/ 39 w 78"/>
                    <a:gd name="T19" fmla="*/ 63 h 139"/>
                    <a:gd name="T20" fmla="*/ 53 w 78"/>
                    <a:gd name="T21" fmla="*/ 11 h 139"/>
                    <a:gd name="T22" fmla="*/ 42 w 78"/>
                    <a:gd name="T23" fmla="*/ 16 h 139"/>
                    <a:gd name="T24" fmla="*/ 15 w 78"/>
                    <a:gd name="T25" fmla="*/ 130 h 139"/>
                    <a:gd name="T26" fmla="*/ 53 w 78"/>
                    <a:gd name="T27" fmla="*/ 6 h 139"/>
                    <a:gd name="T28" fmla="*/ 66 w 78"/>
                    <a:gd name="T29" fmla="*/ 91 h 139"/>
                    <a:gd name="T30" fmla="*/ 70 w 78"/>
                    <a:gd name="T31" fmla="*/ 70 h 139"/>
                    <a:gd name="T32" fmla="*/ 63 w 78"/>
                    <a:gd name="T33" fmla="*/ 50 h 139"/>
                    <a:gd name="T34" fmla="*/ 9 w 78"/>
                    <a:gd name="T35" fmla="*/ 128 h 139"/>
                    <a:gd name="T36" fmla="*/ 48 w 78"/>
                    <a:gd name="T37" fmla="*/ 93 h 139"/>
                    <a:gd name="T38" fmla="*/ 69 w 78"/>
                    <a:gd name="T39" fmla="*/ 82 h 139"/>
                    <a:gd name="T40" fmla="*/ 52 w 78"/>
                    <a:gd name="T41" fmla="*/ 96 h 139"/>
                    <a:gd name="T42" fmla="*/ 49 w 78"/>
                    <a:gd name="T43" fmla="*/ 87 h 139"/>
                    <a:gd name="T44" fmla="*/ 66 w 78"/>
                    <a:gd name="T45" fmla="*/ 77 h 139"/>
                    <a:gd name="T46" fmla="*/ 30 w 78"/>
                    <a:gd name="T47" fmla="*/ 110 h 139"/>
                    <a:gd name="T48" fmla="*/ 43 w 78"/>
                    <a:gd name="T49" fmla="*/ 35 h 139"/>
                    <a:gd name="T50" fmla="*/ 39 w 78"/>
                    <a:gd name="T51" fmla="*/ 83 h 139"/>
                    <a:gd name="T52" fmla="*/ 38 w 78"/>
                    <a:gd name="T53" fmla="*/ 15 h 139"/>
                    <a:gd name="T54" fmla="*/ 32 w 78"/>
                    <a:gd name="T55" fmla="*/ 6 h 139"/>
                    <a:gd name="T56" fmla="*/ 61 w 78"/>
                    <a:gd name="T57" fmla="*/ 44 h 139"/>
                    <a:gd name="T58" fmla="*/ 52 w 78"/>
                    <a:gd name="T59" fmla="*/ 90 h 139"/>
                    <a:gd name="T60" fmla="*/ 64 w 78"/>
                    <a:gd name="T61" fmla="*/ 47 h 139"/>
                    <a:gd name="T62" fmla="*/ 40 w 78"/>
                    <a:gd name="T63" fmla="*/ 101 h 139"/>
                    <a:gd name="T64" fmla="*/ 62 w 78"/>
                    <a:gd name="T65" fmla="*/ 77 h 139"/>
                    <a:gd name="T66" fmla="*/ 58 w 78"/>
                    <a:gd name="T67" fmla="*/ 52 h 139"/>
                    <a:gd name="T68" fmla="*/ 62 w 78"/>
                    <a:gd name="T69" fmla="*/ 41 h 139"/>
                    <a:gd name="T70" fmla="*/ 47 w 78"/>
                    <a:gd name="T71" fmla="*/ 43 h 139"/>
                    <a:gd name="T72" fmla="*/ 53 w 78"/>
                    <a:gd name="T73" fmla="*/ 29 h 139"/>
                    <a:gd name="T74" fmla="*/ 60 w 78"/>
                    <a:gd name="T75" fmla="*/ 34 h 139"/>
                    <a:gd name="T76" fmla="*/ 52 w 78"/>
                    <a:gd name="T77" fmla="*/ 25 h 139"/>
                    <a:gd name="T78" fmla="*/ 49 w 78"/>
                    <a:gd name="T79" fmla="*/ 25 h 139"/>
                    <a:gd name="T80" fmla="*/ 47 w 78"/>
                    <a:gd name="T81" fmla="*/ 31 h 139"/>
                    <a:gd name="T82" fmla="*/ 34 w 78"/>
                    <a:gd name="T83" fmla="*/ 114 h 139"/>
                    <a:gd name="T84" fmla="*/ 68 w 78"/>
                    <a:gd name="T85" fmla="*/ 74 h 139"/>
                    <a:gd name="T86" fmla="*/ 40 w 78"/>
                    <a:gd name="T87" fmla="*/ 20 h 139"/>
                    <a:gd name="T88" fmla="*/ 65 w 78"/>
                    <a:gd name="T89" fmla="*/ 65 h 139"/>
                    <a:gd name="T90" fmla="*/ 24 w 78"/>
                    <a:gd name="T91" fmla="*/ 9 h 139"/>
                    <a:gd name="T92" fmla="*/ 44 w 78"/>
                    <a:gd name="T93" fmla="*/ 32 h 139"/>
                    <a:gd name="T94" fmla="*/ 39 w 78"/>
                    <a:gd name="T95" fmla="*/ 32 h 139"/>
                    <a:gd name="T96" fmla="*/ 50 w 78"/>
                    <a:gd name="T97" fmla="*/ 38 h 139"/>
                    <a:gd name="T98" fmla="*/ 51 w 78"/>
                    <a:gd name="T99" fmla="*/ 68 h 139"/>
                    <a:gd name="T100" fmla="*/ 73 w 78"/>
                    <a:gd name="T101" fmla="*/ 81 h 139"/>
                    <a:gd name="T102" fmla="*/ 43 w 78"/>
                    <a:gd name="T103" fmla="*/ 111 h 139"/>
                    <a:gd name="T104" fmla="*/ 45 w 78"/>
                    <a:gd name="T105" fmla="*/ 108 h 139"/>
                    <a:gd name="T106" fmla="*/ 47 w 78"/>
                    <a:gd name="T107" fmla="*/ 79 h 139"/>
                    <a:gd name="T108" fmla="*/ 47 w 78"/>
                    <a:gd name="T109" fmla="*/ 51 h 139"/>
                    <a:gd name="T110" fmla="*/ 41 w 78"/>
                    <a:gd name="T111" fmla="*/ 114 h 139"/>
                    <a:gd name="T112" fmla="*/ 50 w 78"/>
                    <a:gd name="T113" fmla="*/ 34 h 139"/>
                    <a:gd name="T114" fmla="*/ 32 w 78"/>
                    <a:gd name="T115" fmla="*/ 10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8" h="139">
                      <a:moveTo>
                        <a:pt x="34" y="136"/>
                      </a:moveTo>
                      <a:cubicBezTo>
                        <a:pt x="32" y="136"/>
                        <a:pt x="31" y="136"/>
                        <a:pt x="30" y="135"/>
                      </a:cubicBezTo>
                      <a:cubicBezTo>
                        <a:pt x="28" y="135"/>
                        <a:pt x="26" y="136"/>
                        <a:pt x="24" y="136"/>
                      </a:cubicBezTo>
                      <a:cubicBezTo>
                        <a:pt x="21" y="136"/>
                        <a:pt x="19" y="136"/>
                        <a:pt x="16" y="136"/>
                      </a:cubicBezTo>
                      <a:cubicBezTo>
                        <a:pt x="13" y="136"/>
                        <a:pt x="10" y="136"/>
                        <a:pt x="7" y="136"/>
                      </a:cubicBezTo>
                      <a:cubicBezTo>
                        <a:pt x="6" y="136"/>
                        <a:pt x="6" y="136"/>
                        <a:pt x="5" y="136"/>
                      </a:cubicBezTo>
                      <a:cubicBezTo>
                        <a:pt x="5" y="137"/>
                        <a:pt x="4" y="137"/>
                        <a:pt x="4" y="136"/>
                      </a:cubicBezTo>
                      <a:cubicBezTo>
                        <a:pt x="3" y="136"/>
                        <a:pt x="2" y="136"/>
                        <a:pt x="2" y="136"/>
                      </a:cubicBezTo>
                      <a:cubicBezTo>
                        <a:pt x="1" y="135"/>
                        <a:pt x="1" y="134"/>
                        <a:pt x="2" y="134"/>
                      </a:cubicBezTo>
                      <a:cubicBezTo>
                        <a:pt x="2" y="133"/>
                        <a:pt x="2" y="133"/>
                        <a:pt x="2" y="133"/>
                      </a:cubicBezTo>
                      <a:cubicBezTo>
                        <a:pt x="2" y="133"/>
                        <a:pt x="3" y="133"/>
                        <a:pt x="3" y="133"/>
                      </a:cubicBezTo>
                      <a:cubicBezTo>
                        <a:pt x="3" y="132"/>
                        <a:pt x="3" y="132"/>
                        <a:pt x="2" y="133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0" y="132"/>
                        <a:pt x="0" y="132"/>
                        <a:pt x="1" y="131"/>
                      </a:cubicBezTo>
                      <a:cubicBezTo>
                        <a:pt x="3" y="127"/>
                        <a:pt x="6" y="123"/>
                        <a:pt x="8" y="119"/>
                      </a:cubicBezTo>
                      <a:cubicBezTo>
                        <a:pt x="15" y="111"/>
                        <a:pt x="21" y="102"/>
                        <a:pt x="29" y="94"/>
                      </a:cubicBezTo>
                      <a:cubicBezTo>
                        <a:pt x="29" y="93"/>
                        <a:pt x="30" y="93"/>
                        <a:pt x="30" y="92"/>
                      </a:cubicBezTo>
                      <a:cubicBezTo>
                        <a:pt x="33" y="88"/>
                        <a:pt x="35" y="85"/>
                        <a:pt x="37" y="81"/>
                      </a:cubicBezTo>
                      <a:cubicBezTo>
                        <a:pt x="38" y="80"/>
                        <a:pt x="39" y="79"/>
                        <a:pt x="39" y="78"/>
                      </a:cubicBezTo>
                      <a:cubicBezTo>
                        <a:pt x="39" y="74"/>
                        <a:pt x="38" y="71"/>
                        <a:pt x="37" y="68"/>
                      </a:cubicBezTo>
                      <a:cubicBezTo>
                        <a:pt x="35" y="62"/>
                        <a:pt x="33" y="57"/>
                        <a:pt x="32" y="51"/>
                      </a:cubicBezTo>
                      <a:cubicBezTo>
                        <a:pt x="31" y="44"/>
                        <a:pt x="30" y="38"/>
                        <a:pt x="28" y="32"/>
                      </a:cubicBezTo>
                      <a:cubicBezTo>
                        <a:pt x="28" y="30"/>
                        <a:pt x="27" y="28"/>
                        <a:pt x="27" y="27"/>
                      </a:cubicBezTo>
                      <a:cubicBezTo>
                        <a:pt x="24" y="21"/>
                        <a:pt x="22" y="15"/>
                        <a:pt x="21" y="8"/>
                      </a:cubicBezTo>
                      <a:cubicBezTo>
                        <a:pt x="21" y="8"/>
                        <a:pt x="21" y="7"/>
                        <a:pt x="20" y="6"/>
                      </a:cubicBezTo>
                      <a:cubicBezTo>
                        <a:pt x="20" y="6"/>
                        <a:pt x="20" y="6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8" y="5"/>
                        <a:pt x="17" y="4"/>
                        <a:pt x="17" y="3"/>
                      </a:cubicBezTo>
                      <a:cubicBezTo>
                        <a:pt x="17" y="2"/>
                        <a:pt x="18" y="1"/>
                        <a:pt x="18" y="1"/>
                      </a:cubicBezTo>
                      <a:cubicBezTo>
                        <a:pt x="20" y="1"/>
                        <a:pt x="21" y="1"/>
                        <a:pt x="23" y="2"/>
                      </a:cubicBezTo>
                      <a:cubicBezTo>
                        <a:pt x="23" y="2"/>
                        <a:pt x="24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35" y="0"/>
                        <a:pt x="43" y="0"/>
                        <a:pt x="51" y="0"/>
                      </a:cubicBezTo>
                      <a:cubicBezTo>
                        <a:pt x="52" y="0"/>
                        <a:pt x="53" y="0"/>
                        <a:pt x="54" y="0"/>
                      </a:cubicBezTo>
                      <a:cubicBezTo>
                        <a:pt x="54" y="0"/>
                        <a:pt x="55" y="0"/>
                        <a:pt x="55" y="1"/>
                      </a:cubicBezTo>
                      <a:cubicBezTo>
                        <a:pt x="55" y="1"/>
                        <a:pt x="56" y="2"/>
                        <a:pt x="56" y="2"/>
                      </a:cubicBezTo>
                      <a:cubicBezTo>
                        <a:pt x="57" y="6"/>
                        <a:pt x="58" y="9"/>
                        <a:pt x="60" y="13"/>
                      </a:cubicBezTo>
                      <a:cubicBezTo>
                        <a:pt x="62" y="20"/>
                        <a:pt x="64" y="28"/>
                        <a:pt x="66" y="36"/>
                      </a:cubicBezTo>
                      <a:cubicBezTo>
                        <a:pt x="68" y="44"/>
                        <a:pt x="70" y="52"/>
                        <a:pt x="72" y="60"/>
                      </a:cubicBezTo>
                      <a:cubicBezTo>
                        <a:pt x="73" y="63"/>
                        <a:pt x="73" y="66"/>
                        <a:pt x="74" y="69"/>
                      </a:cubicBezTo>
                      <a:cubicBezTo>
                        <a:pt x="74" y="69"/>
                        <a:pt x="75" y="70"/>
                        <a:pt x="75" y="70"/>
                      </a:cubicBezTo>
                      <a:cubicBezTo>
                        <a:pt x="75" y="70"/>
                        <a:pt x="75" y="71"/>
                        <a:pt x="75" y="71"/>
                      </a:cubicBezTo>
                      <a:cubicBezTo>
                        <a:pt x="75" y="71"/>
                        <a:pt x="75" y="72"/>
                        <a:pt x="75" y="73"/>
                      </a:cubicBezTo>
                      <a:cubicBezTo>
                        <a:pt x="76" y="75"/>
                        <a:pt x="77" y="78"/>
                        <a:pt x="77" y="80"/>
                      </a:cubicBezTo>
                      <a:cubicBezTo>
                        <a:pt x="78" y="81"/>
                        <a:pt x="77" y="82"/>
                        <a:pt x="76" y="83"/>
                      </a:cubicBezTo>
                      <a:cubicBezTo>
                        <a:pt x="75" y="83"/>
                        <a:pt x="75" y="84"/>
                        <a:pt x="74" y="85"/>
                      </a:cubicBezTo>
                      <a:cubicBezTo>
                        <a:pt x="73" y="86"/>
                        <a:pt x="72" y="88"/>
                        <a:pt x="71" y="90"/>
                      </a:cubicBezTo>
                      <a:cubicBezTo>
                        <a:pt x="68" y="97"/>
                        <a:pt x="63" y="104"/>
                        <a:pt x="58" y="111"/>
                      </a:cubicBezTo>
                      <a:cubicBezTo>
                        <a:pt x="55" y="115"/>
                        <a:pt x="52" y="118"/>
                        <a:pt x="49" y="121"/>
                      </a:cubicBezTo>
                      <a:cubicBezTo>
                        <a:pt x="49" y="121"/>
                        <a:pt x="48" y="122"/>
                        <a:pt x="48" y="122"/>
                      </a:cubicBezTo>
                      <a:cubicBezTo>
                        <a:pt x="46" y="123"/>
                        <a:pt x="45" y="124"/>
                        <a:pt x="45" y="125"/>
                      </a:cubicBezTo>
                      <a:cubicBezTo>
                        <a:pt x="42" y="129"/>
                        <a:pt x="40" y="132"/>
                        <a:pt x="37" y="135"/>
                      </a:cubicBezTo>
                      <a:cubicBezTo>
                        <a:pt x="37" y="136"/>
                        <a:pt x="36" y="137"/>
                        <a:pt x="35" y="138"/>
                      </a:cubicBezTo>
                      <a:cubicBezTo>
                        <a:pt x="35" y="138"/>
                        <a:pt x="35" y="138"/>
                        <a:pt x="35" y="138"/>
                      </a:cubicBezTo>
                      <a:cubicBezTo>
                        <a:pt x="34" y="138"/>
                        <a:pt x="34" y="139"/>
                        <a:pt x="33" y="138"/>
                      </a:cubicBezTo>
                      <a:cubicBezTo>
                        <a:pt x="33" y="138"/>
                        <a:pt x="33" y="138"/>
                        <a:pt x="33" y="137"/>
                      </a:cubicBezTo>
                      <a:cubicBezTo>
                        <a:pt x="33" y="137"/>
                        <a:pt x="33" y="136"/>
                        <a:pt x="34" y="136"/>
                      </a:cubicBezTo>
                      <a:close/>
                      <a:moveTo>
                        <a:pt x="33" y="8"/>
                      </a:moveTo>
                      <a:cubicBezTo>
                        <a:pt x="33" y="8"/>
                        <a:pt x="33" y="9"/>
                        <a:pt x="33" y="9"/>
                      </a:cubicBezTo>
                      <a:cubicBezTo>
                        <a:pt x="34" y="9"/>
                        <a:pt x="35" y="8"/>
                        <a:pt x="37" y="8"/>
                      </a:cubicBezTo>
                      <a:cubicBezTo>
                        <a:pt x="37" y="8"/>
                        <a:pt x="37" y="8"/>
                        <a:pt x="37" y="8"/>
                      </a:cubicBezTo>
                      <a:cubicBezTo>
                        <a:pt x="38" y="8"/>
                        <a:pt x="40" y="8"/>
                        <a:pt x="41" y="8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42" y="8"/>
                        <a:pt x="42" y="7"/>
                        <a:pt x="43" y="6"/>
                      </a:cubicBezTo>
                      <a:cubicBezTo>
                        <a:pt x="40" y="7"/>
                        <a:pt x="36" y="7"/>
                        <a:pt x="33" y="8"/>
                      </a:cubicBezTo>
                      <a:close/>
                      <a:moveTo>
                        <a:pt x="27" y="127"/>
                      </a:moveTo>
                      <a:cubicBezTo>
                        <a:pt x="24" y="127"/>
                        <a:pt x="20" y="126"/>
                        <a:pt x="17" y="125"/>
                      </a:cubicBezTo>
                      <a:cubicBezTo>
                        <a:pt x="17" y="125"/>
                        <a:pt x="18" y="126"/>
                        <a:pt x="19" y="126"/>
                      </a:cubicBezTo>
                      <a:cubicBezTo>
                        <a:pt x="21" y="127"/>
                        <a:pt x="23" y="127"/>
                        <a:pt x="25" y="128"/>
                      </a:cubicBezTo>
                      <a:cubicBezTo>
                        <a:pt x="26" y="129"/>
                        <a:pt x="26" y="129"/>
                        <a:pt x="27" y="128"/>
                      </a:cubicBezTo>
                      <a:cubicBezTo>
                        <a:pt x="27" y="128"/>
                        <a:pt x="27" y="127"/>
                        <a:pt x="27" y="127"/>
                      </a:cubicBezTo>
                      <a:close/>
                      <a:moveTo>
                        <a:pt x="42" y="12"/>
                      </a:moveTo>
                      <a:cubicBezTo>
                        <a:pt x="44" y="12"/>
                        <a:pt x="46" y="12"/>
                        <a:pt x="49" y="11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6" y="10"/>
                        <a:pt x="44" y="10"/>
                        <a:pt x="43" y="10"/>
                      </a:cubicBezTo>
                      <a:cubicBezTo>
                        <a:pt x="42" y="11"/>
                        <a:pt x="42" y="11"/>
                        <a:pt x="42" y="12"/>
                      </a:cubicBezTo>
                      <a:close/>
                      <a:moveTo>
                        <a:pt x="36" y="52"/>
                      </a:move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7" y="56"/>
                        <a:pt x="38" y="59"/>
                        <a:pt x="39" y="63"/>
                      </a:cubicBezTo>
                      <a:cubicBezTo>
                        <a:pt x="39" y="65"/>
                        <a:pt x="40" y="67"/>
                        <a:pt x="41" y="69"/>
                      </a:cubicBezTo>
                      <a:cubicBezTo>
                        <a:pt x="39" y="63"/>
                        <a:pt x="38" y="57"/>
                        <a:pt x="36" y="52"/>
                      </a:cubicBezTo>
                      <a:close/>
                      <a:moveTo>
                        <a:pt x="48" y="6"/>
                      </a:moveTo>
                      <a:cubicBezTo>
                        <a:pt x="49" y="7"/>
                        <a:pt x="49" y="8"/>
                        <a:pt x="50" y="8"/>
                      </a:cubicBezTo>
                      <a:cubicBezTo>
                        <a:pt x="51" y="8"/>
                        <a:pt x="51" y="9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1"/>
                        <a:pt x="51" y="11"/>
                      </a:cubicBezTo>
                      <a:cubicBezTo>
                        <a:pt x="52" y="11"/>
                        <a:pt x="52" y="11"/>
                        <a:pt x="53" y="11"/>
                      </a:cubicBezTo>
                      <a:cubicBezTo>
                        <a:pt x="52" y="9"/>
                        <a:pt x="52" y="8"/>
                        <a:pt x="51" y="6"/>
                      </a:cubicBezTo>
                      <a:cubicBezTo>
                        <a:pt x="50" y="6"/>
                        <a:pt x="49" y="6"/>
                        <a:pt x="48" y="6"/>
                      </a:cubicBezTo>
                      <a:close/>
                      <a:moveTo>
                        <a:pt x="42" y="16"/>
                      </a:moveTo>
                      <a:cubicBezTo>
                        <a:pt x="44" y="16"/>
                        <a:pt x="45" y="16"/>
                        <a:pt x="46" y="16"/>
                      </a:cubicBezTo>
                      <a:cubicBezTo>
                        <a:pt x="46" y="15"/>
                        <a:pt x="46" y="15"/>
                        <a:pt x="46" y="15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5" y="14"/>
                        <a:pt x="43" y="14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lose/>
                      <a:moveTo>
                        <a:pt x="25" y="114"/>
                      </a:moveTo>
                      <a:cubicBezTo>
                        <a:pt x="25" y="115"/>
                        <a:pt x="24" y="116"/>
                        <a:pt x="23" y="117"/>
                      </a:cubicBezTo>
                      <a:cubicBezTo>
                        <a:pt x="24" y="117"/>
                        <a:pt x="25" y="117"/>
                        <a:pt x="26" y="118"/>
                      </a:cubicBezTo>
                      <a:cubicBezTo>
                        <a:pt x="26" y="117"/>
                        <a:pt x="27" y="117"/>
                        <a:pt x="27" y="116"/>
                      </a:cubicBezTo>
                      <a:cubicBezTo>
                        <a:pt x="27" y="116"/>
                        <a:pt x="27" y="116"/>
                        <a:pt x="27" y="115"/>
                      </a:cubicBezTo>
                      <a:cubicBezTo>
                        <a:pt x="27" y="115"/>
                        <a:pt x="26" y="115"/>
                        <a:pt x="25" y="114"/>
                      </a:cubicBezTo>
                      <a:close/>
                      <a:moveTo>
                        <a:pt x="10" y="130"/>
                      </a:moveTo>
                      <a:cubicBezTo>
                        <a:pt x="11" y="131"/>
                        <a:pt x="14" y="131"/>
                        <a:pt x="15" y="130"/>
                      </a:cubicBezTo>
                      <a:cubicBezTo>
                        <a:pt x="14" y="130"/>
                        <a:pt x="13" y="129"/>
                        <a:pt x="11" y="129"/>
                      </a:cubicBezTo>
                      <a:cubicBezTo>
                        <a:pt x="11" y="129"/>
                        <a:pt x="10" y="130"/>
                        <a:pt x="10" y="130"/>
                      </a:cubicBezTo>
                      <a:close/>
                      <a:moveTo>
                        <a:pt x="55" y="10"/>
                      </a:moveTo>
                      <a:cubicBezTo>
                        <a:pt x="54" y="7"/>
                        <a:pt x="54" y="5"/>
                        <a:pt x="53" y="2"/>
                      </a:cubicBezTo>
                      <a:cubicBezTo>
                        <a:pt x="52" y="2"/>
                        <a:pt x="52" y="2"/>
                        <a:pt x="51" y="2"/>
                      </a:cubicBezTo>
                      <a:cubicBezTo>
                        <a:pt x="52" y="4"/>
                        <a:pt x="52" y="4"/>
                        <a:pt x="53" y="4"/>
                      </a:cubicBezTo>
                      <a:cubicBezTo>
                        <a:pt x="53" y="4"/>
                        <a:pt x="54" y="5"/>
                        <a:pt x="53" y="5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4" y="7"/>
                        <a:pt x="54" y="9"/>
                        <a:pt x="55" y="10"/>
                      </a:cubicBezTo>
                      <a:close/>
                      <a:moveTo>
                        <a:pt x="16" y="123"/>
                      </a:moveTo>
                      <a:cubicBezTo>
                        <a:pt x="19" y="123"/>
                        <a:pt x="22" y="124"/>
                        <a:pt x="25" y="125"/>
                      </a:cubicBezTo>
                      <a:cubicBezTo>
                        <a:pt x="25" y="125"/>
                        <a:pt x="25" y="125"/>
                        <a:pt x="25" y="125"/>
                      </a:cubicBezTo>
                      <a:cubicBezTo>
                        <a:pt x="23" y="124"/>
                        <a:pt x="20" y="123"/>
                        <a:pt x="17" y="122"/>
                      </a:cubicBezTo>
                      <a:cubicBezTo>
                        <a:pt x="17" y="122"/>
                        <a:pt x="17" y="122"/>
                        <a:pt x="16" y="123"/>
                      </a:cubicBezTo>
                      <a:close/>
                      <a:moveTo>
                        <a:pt x="66" y="91"/>
                      </a:move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8" y="89"/>
                        <a:pt x="70" y="86"/>
                        <a:pt x="71" y="84"/>
                      </a:cubicBezTo>
                      <a:cubicBezTo>
                        <a:pt x="71" y="83"/>
                        <a:pt x="70" y="83"/>
                        <a:pt x="70" y="82"/>
                      </a:cubicBezTo>
                      <a:cubicBezTo>
                        <a:pt x="70" y="82"/>
                        <a:pt x="70" y="82"/>
                        <a:pt x="69" y="82"/>
                      </a:cubicBezTo>
                      <a:cubicBezTo>
                        <a:pt x="70" y="83"/>
                        <a:pt x="70" y="84"/>
                        <a:pt x="70" y="85"/>
                      </a:cubicBezTo>
                      <a:cubicBezTo>
                        <a:pt x="69" y="86"/>
                        <a:pt x="68" y="87"/>
                        <a:pt x="68" y="88"/>
                      </a:cubicBezTo>
                      <a:cubicBezTo>
                        <a:pt x="67" y="89"/>
                        <a:pt x="66" y="90"/>
                        <a:pt x="66" y="91"/>
                      </a:cubicBezTo>
                      <a:close/>
                      <a:moveTo>
                        <a:pt x="70" y="64"/>
                      </a:moveTo>
                      <a:cubicBezTo>
                        <a:pt x="70" y="66"/>
                        <a:pt x="70" y="68"/>
                        <a:pt x="70" y="70"/>
                      </a:cubicBezTo>
                      <a:cubicBezTo>
                        <a:pt x="71" y="70"/>
                        <a:pt x="71" y="70"/>
                        <a:pt x="71" y="70"/>
                      </a:cubicBezTo>
                      <a:cubicBezTo>
                        <a:pt x="71" y="68"/>
                        <a:pt x="71" y="66"/>
                        <a:pt x="70" y="64"/>
                      </a:cubicBezTo>
                      <a:close/>
                      <a:moveTo>
                        <a:pt x="63" y="88"/>
                      </a:moveTo>
                      <a:cubicBezTo>
                        <a:pt x="63" y="88"/>
                        <a:pt x="64" y="88"/>
                        <a:pt x="64" y="88"/>
                      </a:cubicBezTo>
                      <a:cubicBezTo>
                        <a:pt x="65" y="87"/>
                        <a:pt x="66" y="86"/>
                        <a:pt x="67" y="85"/>
                      </a:cubicBezTo>
                      <a:cubicBezTo>
                        <a:pt x="66" y="85"/>
                        <a:pt x="65" y="85"/>
                        <a:pt x="64" y="85"/>
                      </a:cubicBezTo>
                      <a:cubicBezTo>
                        <a:pt x="64" y="86"/>
                        <a:pt x="63" y="87"/>
                        <a:pt x="63" y="88"/>
                      </a:cubicBezTo>
                      <a:close/>
                      <a:moveTo>
                        <a:pt x="63" y="50"/>
                      </a:moveTo>
                      <a:cubicBezTo>
                        <a:pt x="63" y="51"/>
                        <a:pt x="64" y="51"/>
                        <a:pt x="64" y="52"/>
                      </a:cubicBezTo>
                      <a:cubicBezTo>
                        <a:pt x="64" y="52"/>
                        <a:pt x="64" y="52"/>
                        <a:pt x="65" y="52"/>
                      </a:cubicBezTo>
                      <a:cubicBezTo>
                        <a:pt x="65" y="52"/>
                        <a:pt x="65" y="52"/>
                        <a:pt x="66" y="52"/>
                      </a:cubicBezTo>
                      <a:cubicBezTo>
                        <a:pt x="66" y="52"/>
                        <a:pt x="65" y="51"/>
                        <a:pt x="65" y="50"/>
                      </a:cubicBezTo>
                      <a:cubicBezTo>
                        <a:pt x="64" y="50"/>
                        <a:pt x="64" y="50"/>
                        <a:pt x="63" y="50"/>
                      </a:cubicBezTo>
                      <a:close/>
                      <a:moveTo>
                        <a:pt x="8" y="127"/>
                      </a:moveTo>
                      <a:cubicBezTo>
                        <a:pt x="7" y="129"/>
                        <a:pt x="6" y="130"/>
                        <a:pt x="7" y="130"/>
                      </a:cubicBezTo>
                      <a:cubicBezTo>
                        <a:pt x="8" y="130"/>
                        <a:pt x="8" y="129"/>
                        <a:pt x="9" y="128"/>
                      </a:cubicBezTo>
                      <a:cubicBezTo>
                        <a:pt x="9" y="128"/>
                        <a:pt x="8" y="127"/>
                        <a:pt x="8" y="127"/>
                      </a:cubicBezTo>
                      <a:close/>
                      <a:moveTo>
                        <a:pt x="46" y="20"/>
                      </a:moveTo>
                      <a:cubicBezTo>
                        <a:pt x="46" y="19"/>
                        <a:pt x="46" y="19"/>
                        <a:pt x="46" y="18"/>
                      </a:cubicBezTo>
                      <a:cubicBezTo>
                        <a:pt x="45" y="18"/>
                        <a:pt x="44" y="19"/>
                        <a:pt x="43" y="19"/>
                      </a:cubicBezTo>
                      <a:cubicBezTo>
                        <a:pt x="43" y="19"/>
                        <a:pt x="43" y="20"/>
                        <a:pt x="43" y="20"/>
                      </a:cubicBezTo>
                      <a:cubicBezTo>
                        <a:pt x="44" y="20"/>
                        <a:pt x="45" y="20"/>
                        <a:pt x="46" y="20"/>
                      </a:cubicBezTo>
                      <a:close/>
                      <a:moveTo>
                        <a:pt x="47" y="95"/>
                      </a:moveTo>
                      <a:cubicBezTo>
                        <a:pt x="48" y="94"/>
                        <a:pt x="48" y="94"/>
                        <a:pt x="48" y="93"/>
                      </a:cubicBezTo>
                      <a:cubicBezTo>
                        <a:pt x="47" y="93"/>
                        <a:pt x="46" y="93"/>
                        <a:pt x="4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5" y="94"/>
                        <a:pt x="46" y="94"/>
                        <a:pt x="47" y="95"/>
                      </a:cubicBezTo>
                      <a:close/>
                      <a:moveTo>
                        <a:pt x="12" y="125"/>
                      </a:moveTo>
                      <a:cubicBezTo>
                        <a:pt x="12" y="124"/>
                        <a:pt x="11" y="123"/>
                        <a:pt x="11" y="123"/>
                      </a:cubicBezTo>
                      <a:cubicBezTo>
                        <a:pt x="11" y="124"/>
                        <a:pt x="10" y="124"/>
                        <a:pt x="9" y="125"/>
                      </a:cubicBezTo>
                      <a:cubicBezTo>
                        <a:pt x="11" y="126"/>
                        <a:pt x="11" y="126"/>
                        <a:pt x="12" y="125"/>
                      </a:cubicBezTo>
                      <a:close/>
                      <a:moveTo>
                        <a:pt x="69" y="82"/>
                      </a:moveTo>
                      <a:cubicBezTo>
                        <a:pt x="68" y="82"/>
                        <a:pt x="68" y="81"/>
                        <a:pt x="68" y="81"/>
                      </a:cubicBezTo>
                      <a:cubicBezTo>
                        <a:pt x="67" y="81"/>
                        <a:pt x="66" y="81"/>
                        <a:pt x="65" y="81"/>
                      </a:cubicBezTo>
                      <a:cubicBezTo>
                        <a:pt x="65" y="81"/>
                        <a:pt x="65" y="81"/>
                        <a:pt x="65" y="81"/>
                      </a:cubicBezTo>
                      <a:cubicBezTo>
                        <a:pt x="65" y="81"/>
                        <a:pt x="65" y="82"/>
                        <a:pt x="65" y="82"/>
                      </a:cubicBezTo>
                      <a:cubicBezTo>
                        <a:pt x="66" y="82"/>
                        <a:pt x="67" y="82"/>
                        <a:pt x="69" y="82"/>
                      </a:cubicBezTo>
                      <a:close/>
                      <a:moveTo>
                        <a:pt x="53" y="94"/>
                      </a:moveTo>
                      <a:cubicBezTo>
                        <a:pt x="52" y="94"/>
                        <a:pt x="51" y="94"/>
                        <a:pt x="51" y="96"/>
                      </a:cubicBezTo>
                      <a:cubicBezTo>
                        <a:pt x="51" y="96"/>
                        <a:pt x="51" y="96"/>
                        <a:pt x="52" y="96"/>
                      </a:cubicBezTo>
                      <a:cubicBezTo>
                        <a:pt x="52" y="95"/>
                        <a:pt x="53" y="95"/>
                        <a:pt x="53" y="94"/>
                      </a:cubicBezTo>
                      <a:close/>
                      <a:moveTo>
                        <a:pt x="53" y="114"/>
                      </a:moveTo>
                      <a:cubicBezTo>
                        <a:pt x="55" y="112"/>
                        <a:pt x="59" y="107"/>
                        <a:pt x="59" y="105"/>
                      </a:cubicBezTo>
                      <a:cubicBezTo>
                        <a:pt x="57" y="108"/>
                        <a:pt x="55" y="111"/>
                        <a:pt x="53" y="114"/>
                      </a:cubicBezTo>
                      <a:close/>
                      <a:moveTo>
                        <a:pt x="54" y="88"/>
                      </a:moveTo>
                      <a:cubicBezTo>
                        <a:pt x="54" y="88"/>
                        <a:pt x="54" y="88"/>
                        <a:pt x="54" y="87"/>
                      </a:cubicBezTo>
                      <a:cubicBezTo>
                        <a:pt x="52" y="87"/>
                        <a:pt x="51" y="86"/>
                        <a:pt x="49" y="86"/>
                      </a:cubicBezTo>
                      <a:cubicBezTo>
                        <a:pt x="49" y="86"/>
                        <a:pt x="49" y="87"/>
                        <a:pt x="49" y="87"/>
                      </a:cubicBezTo>
                      <a:cubicBezTo>
                        <a:pt x="51" y="87"/>
                        <a:pt x="52" y="87"/>
                        <a:pt x="54" y="88"/>
                      </a:cubicBezTo>
                      <a:close/>
                      <a:moveTo>
                        <a:pt x="43" y="96"/>
                      </a:moveTo>
                      <a:cubicBezTo>
                        <a:pt x="43" y="97"/>
                        <a:pt x="44" y="97"/>
                        <a:pt x="45" y="97"/>
                      </a:cubicBezTo>
                      <a:cubicBezTo>
                        <a:pt x="45" y="97"/>
                        <a:pt x="45" y="97"/>
                        <a:pt x="46" y="96"/>
                      </a:cubicBezTo>
                      <a:cubicBezTo>
                        <a:pt x="45" y="96"/>
                        <a:pt x="44" y="96"/>
                        <a:pt x="43" y="95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lose/>
                      <a:moveTo>
                        <a:pt x="68" y="77"/>
                      </a:moveTo>
                      <a:cubicBezTo>
                        <a:pt x="67" y="77"/>
                        <a:pt x="67" y="77"/>
                        <a:pt x="66" y="77"/>
                      </a:cubicBezTo>
                      <a:cubicBezTo>
                        <a:pt x="66" y="77"/>
                        <a:pt x="66" y="78"/>
                        <a:pt x="66" y="78"/>
                      </a:cubicBezTo>
                      <a:cubicBezTo>
                        <a:pt x="67" y="78"/>
                        <a:pt x="67" y="78"/>
                        <a:pt x="68" y="78"/>
                      </a:cubicBezTo>
                      <a:cubicBezTo>
                        <a:pt x="68" y="78"/>
                        <a:pt x="68" y="77"/>
                        <a:pt x="68" y="77"/>
                      </a:cubicBezTo>
                      <a:close/>
                      <a:moveTo>
                        <a:pt x="30" y="110"/>
                      </a:moveTo>
                      <a:cubicBezTo>
                        <a:pt x="30" y="110"/>
                        <a:pt x="30" y="110"/>
                        <a:pt x="29" y="110"/>
                      </a:cubicBezTo>
                      <a:cubicBezTo>
                        <a:pt x="29" y="110"/>
                        <a:pt x="28" y="111"/>
                        <a:pt x="28" y="112"/>
                      </a:cubicBezTo>
                      <a:cubicBezTo>
                        <a:pt x="28" y="112"/>
                        <a:pt x="29" y="112"/>
                        <a:pt x="29" y="112"/>
                      </a:cubicBezTo>
                      <a:cubicBezTo>
                        <a:pt x="29" y="111"/>
                        <a:pt x="30" y="111"/>
                        <a:pt x="30" y="110"/>
                      </a:cubicBezTo>
                      <a:close/>
                      <a:moveTo>
                        <a:pt x="31" y="117"/>
                      </a:moveTo>
                      <a:cubicBezTo>
                        <a:pt x="31" y="118"/>
                        <a:pt x="30" y="118"/>
                        <a:pt x="30" y="119"/>
                      </a:cubicBezTo>
                      <a:cubicBezTo>
                        <a:pt x="31" y="119"/>
                        <a:pt x="31" y="119"/>
                        <a:pt x="32" y="119"/>
                      </a:cubicBezTo>
                      <a:cubicBezTo>
                        <a:pt x="32" y="119"/>
                        <a:pt x="32" y="118"/>
                        <a:pt x="32" y="118"/>
                      </a:cubicBezTo>
                      <a:cubicBezTo>
                        <a:pt x="32" y="118"/>
                        <a:pt x="32" y="117"/>
                        <a:pt x="31" y="117"/>
                      </a:cubicBezTo>
                      <a:close/>
                      <a:moveTo>
                        <a:pt x="45" y="36"/>
                      </a:moveTo>
                      <a:cubicBezTo>
                        <a:pt x="45" y="35"/>
                        <a:pt x="45" y="35"/>
                        <a:pt x="44" y="34"/>
                      </a:cubicBezTo>
                      <a:cubicBezTo>
                        <a:pt x="44" y="35"/>
                        <a:pt x="44" y="35"/>
                        <a:pt x="43" y="35"/>
                      </a:cubicBezTo>
                      <a:cubicBezTo>
                        <a:pt x="43" y="35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5" y="36"/>
                      </a:cubicBezTo>
                      <a:close/>
                      <a:moveTo>
                        <a:pt x="22" y="120"/>
                      </a:moveTo>
                      <a:cubicBezTo>
                        <a:pt x="22" y="120"/>
                        <a:pt x="22" y="120"/>
                        <a:pt x="22" y="120"/>
                      </a:cubicBezTo>
                      <a:cubicBezTo>
                        <a:pt x="21" y="120"/>
                        <a:pt x="20" y="119"/>
                        <a:pt x="19" y="119"/>
                      </a:cubicBezTo>
                      <a:cubicBezTo>
                        <a:pt x="19" y="119"/>
                        <a:pt x="19" y="119"/>
                        <a:pt x="19" y="120"/>
                      </a:cubicBezTo>
                      <a:cubicBezTo>
                        <a:pt x="20" y="120"/>
                        <a:pt x="21" y="120"/>
                        <a:pt x="22" y="120"/>
                      </a:cubicBezTo>
                      <a:close/>
                      <a:moveTo>
                        <a:pt x="39" y="83"/>
                      </a:moveTo>
                      <a:cubicBezTo>
                        <a:pt x="40" y="83"/>
                        <a:pt x="41" y="82"/>
                        <a:pt x="42" y="81"/>
                      </a:cubicBezTo>
                      <a:cubicBezTo>
                        <a:pt x="40" y="81"/>
                        <a:pt x="40" y="82"/>
                        <a:pt x="39" y="83"/>
                      </a:cubicBezTo>
                      <a:close/>
                      <a:moveTo>
                        <a:pt x="31" y="121"/>
                      </a:moveTo>
                      <a:cubicBezTo>
                        <a:pt x="30" y="121"/>
                        <a:pt x="29" y="120"/>
                        <a:pt x="28" y="121"/>
                      </a:cubicBezTo>
                      <a:cubicBezTo>
                        <a:pt x="29" y="121"/>
                        <a:pt x="29" y="122"/>
                        <a:pt x="30" y="122"/>
                      </a:cubicBezTo>
                      <a:cubicBezTo>
                        <a:pt x="30" y="122"/>
                        <a:pt x="30" y="121"/>
                        <a:pt x="31" y="121"/>
                      </a:cubicBezTo>
                      <a:close/>
                      <a:moveTo>
                        <a:pt x="39" y="16"/>
                      </a:moveTo>
                      <a:cubicBezTo>
                        <a:pt x="39" y="15"/>
                        <a:pt x="39" y="15"/>
                        <a:pt x="38" y="15"/>
                      </a:cubicBezTo>
                      <a:cubicBezTo>
                        <a:pt x="37" y="15"/>
                        <a:pt x="37" y="16"/>
                        <a:pt x="37" y="16"/>
                      </a:cubicBezTo>
                      <a:cubicBezTo>
                        <a:pt x="38" y="16"/>
                        <a:pt x="39" y="16"/>
                        <a:pt x="39" y="16"/>
                      </a:cubicBezTo>
                      <a:close/>
                      <a:moveTo>
                        <a:pt x="39" y="104"/>
                      </a:moveTo>
                      <a:cubicBezTo>
                        <a:pt x="39" y="104"/>
                        <a:pt x="38" y="104"/>
                        <a:pt x="38" y="104"/>
                      </a:cubicBezTo>
                      <a:cubicBezTo>
                        <a:pt x="38" y="105"/>
                        <a:pt x="37" y="105"/>
                        <a:pt x="37" y="106"/>
                      </a:cubicBezTo>
                      <a:cubicBezTo>
                        <a:pt x="38" y="106"/>
                        <a:pt x="39" y="105"/>
                        <a:pt x="39" y="104"/>
                      </a:cubicBezTo>
                      <a:close/>
                      <a:moveTo>
                        <a:pt x="29" y="7"/>
                      </a:moveTo>
                      <a:cubicBezTo>
                        <a:pt x="30" y="7"/>
                        <a:pt x="31" y="7"/>
                        <a:pt x="32" y="6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1" y="6"/>
                        <a:pt x="30" y="6"/>
                        <a:pt x="29" y="6"/>
                      </a:cubicBezTo>
                      <a:cubicBezTo>
                        <a:pt x="29" y="6"/>
                        <a:pt x="29" y="7"/>
                        <a:pt x="29" y="7"/>
                      </a:cubicBezTo>
                      <a:close/>
                      <a:moveTo>
                        <a:pt x="42" y="108"/>
                      </a:moveTo>
                      <a:cubicBezTo>
                        <a:pt x="43" y="108"/>
                        <a:pt x="43" y="107"/>
                        <a:pt x="44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7"/>
                        <a:pt x="42" y="108"/>
                      </a:cubicBezTo>
                      <a:close/>
                      <a:moveTo>
                        <a:pt x="61" y="44"/>
                      </a:moveTo>
                      <a:cubicBezTo>
                        <a:pt x="61" y="44"/>
                        <a:pt x="61" y="44"/>
                        <a:pt x="62" y="45"/>
                      </a:cubicBezTo>
                      <a:cubicBezTo>
                        <a:pt x="62" y="45"/>
                        <a:pt x="63" y="45"/>
                        <a:pt x="63" y="45"/>
                      </a:cubicBezTo>
                      <a:cubicBezTo>
                        <a:pt x="63" y="44"/>
                        <a:pt x="63" y="44"/>
                        <a:pt x="63" y="43"/>
                      </a:cubicBezTo>
                      <a:cubicBezTo>
                        <a:pt x="62" y="44"/>
                        <a:pt x="62" y="44"/>
                        <a:pt x="61" y="44"/>
                      </a:cubicBezTo>
                      <a:close/>
                      <a:moveTo>
                        <a:pt x="48" y="89"/>
                      </a:moveTo>
                      <a:cubicBezTo>
                        <a:pt x="48" y="89"/>
                        <a:pt x="48" y="89"/>
                        <a:pt x="48" y="90"/>
                      </a:cubicBezTo>
                      <a:cubicBezTo>
                        <a:pt x="49" y="90"/>
                        <a:pt x="50" y="90"/>
                        <a:pt x="51" y="90"/>
                      </a:cubicBezTo>
                      <a:cubicBezTo>
                        <a:pt x="51" y="90"/>
                        <a:pt x="51" y="90"/>
                        <a:pt x="52" y="90"/>
                      </a:cubicBezTo>
                      <a:cubicBezTo>
                        <a:pt x="51" y="89"/>
                        <a:pt x="50" y="89"/>
                        <a:pt x="49" y="89"/>
                      </a:cubicBezTo>
                      <a:cubicBezTo>
                        <a:pt x="49" y="89"/>
                        <a:pt x="49" y="89"/>
                        <a:pt x="48" y="89"/>
                      </a:cubicBezTo>
                      <a:close/>
                      <a:moveTo>
                        <a:pt x="50" y="15"/>
                      </a:moveTo>
                      <a:cubicBezTo>
                        <a:pt x="50" y="14"/>
                        <a:pt x="50" y="13"/>
                        <a:pt x="49" y="14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lose/>
                      <a:moveTo>
                        <a:pt x="62" y="48"/>
                      </a:moveTo>
                      <a:cubicBezTo>
                        <a:pt x="63" y="48"/>
                        <a:pt x="64" y="48"/>
                        <a:pt x="64" y="48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3" y="47"/>
                        <a:pt x="63" y="47"/>
                        <a:pt x="62" y="47"/>
                      </a:cubicBezTo>
                      <a:cubicBezTo>
                        <a:pt x="62" y="47"/>
                        <a:pt x="62" y="48"/>
                        <a:pt x="62" y="48"/>
                      </a:cubicBezTo>
                      <a:close/>
                      <a:moveTo>
                        <a:pt x="44" y="47"/>
                      </a:moveTo>
                      <a:cubicBezTo>
                        <a:pt x="46" y="47"/>
                        <a:pt x="47" y="47"/>
                        <a:pt x="47" y="46"/>
                      </a:cubicBezTo>
                      <a:cubicBezTo>
                        <a:pt x="46" y="46"/>
                        <a:pt x="45" y="46"/>
                        <a:pt x="44" y="47"/>
                      </a:cubicBezTo>
                      <a:close/>
                      <a:moveTo>
                        <a:pt x="42" y="100"/>
                      </a:moveTo>
                      <a:cubicBezTo>
                        <a:pt x="42" y="100"/>
                        <a:pt x="41" y="100"/>
                        <a:pt x="41" y="100"/>
                      </a:cubicBezTo>
                      <a:cubicBezTo>
                        <a:pt x="41" y="100"/>
                        <a:pt x="40" y="100"/>
                        <a:pt x="40" y="101"/>
                      </a:cubicBezTo>
                      <a:cubicBezTo>
                        <a:pt x="41" y="101"/>
                        <a:pt x="42" y="102"/>
                        <a:pt x="42" y="100"/>
                      </a:cubicBezTo>
                      <a:close/>
                      <a:moveTo>
                        <a:pt x="71" y="74"/>
                      </a:move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1" y="73"/>
                        <a:pt x="71" y="73"/>
                        <a:pt x="72" y="72"/>
                      </a:cubicBezTo>
                      <a:cubicBezTo>
                        <a:pt x="71" y="72"/>
                        <a:pt x="71" y="72"/>
                        <a:pt x="70" y="72"/>
                      </a:cubicBezTo>
                      <a:cubicBezTo>
                        <a:pt x="70" y="73"/>
                        <a:pt x="70" y="73"/>
                        <a:pt x="71" y="74"/>
                      </a:cubicBezTo>
                      <a:close/>
                      <a:moveTo>
                        <a:pt x="63" y="77"/>
                      </a:moveTo>
                      <a:cubicBezTo>
                        <a:pt x="63" y="77"/>
                        <a:pt x="63" y="77"/>
                        <a:pt x="62" y="77"/>
                      </a:cubicBezTo>
                      <a:cubicBezTo>
                        <a:pt x="62" y="77"/>
                        <a:pt x="62" y="77"/>
                        <a:pt x="62" y="78"/>
                      </a:cubicBezTo>
                      <a:cubicBezTo>
                        <a:pt x="63" y="78"/>
                        <a:pt x="63" y="78"/>
                        <a:pt x="64" y="78"/>
                      </a:cubicBezTo>
                      <a:cubicBezTo>
                        <a:pt x="63" y="77"/>
                        <a:pt x="63" y="77"/>
                        <a:pt x="63" y="77"/>
                      </a:cubicBezTo>
                      <a:close/>
                      <a:moveTo>
                        <a:pt x="50" y="18"/>
                      </a:moveTo>
                      <a:cubicBezTo>
                        <a:pt x="50" y="19"/>
                        <a:pt x="50" y="19"/>
                        <a:pt x="51" y="19"/>
                      </a:cubicBezTo>
                      <a:cubicBezTo>
                        <a:pt x="51" y="17"/>
                        <a:pt x="51" y="17"/>
                        <a:pt x="50" y="18"/>
                      </a:cubicBezTo>
                      <a:close/>
                      <a:moveTo>
                        <a:pt x="58" y="53"/>
                      </a:move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2"/>
                        <a:pt x="57" y="52"/>
                        <a:pt x="57" y="52"/>
                      </a:cubicBezTo>
                      <a:cubicBezTo>
                        <a:pt x="57" y="52"/>
                        <a:pt x="57" y="53"/>
                        <a:pt x="57" y="54"/>
                      </a:cubicBezTo>
                      <a:cubicBezTo>
                        <a:pt x="58" y="54"/>
                        <a:pt x="58" y="54"/>
                        <a:pt x="58" y="53"/>
                      </a:cubicBezTo>
                      <a:close/>
                      <a:moveTo>
                        <a:pt x="43" y="40"/>
                      </a:moveTo>
                      <a:cubicBezTo>
                        <a:pt x="44" y="40"/>
                        <a:pt x="45" y="40"/>
                        <a:pt x="46" y="40"/>
                      </a:cubicBezTo>
                      <a:cubicBezTo>
                        <a:pt x="46" y="39"/>
                        <a:pt x="45" y="39"/>
                        <a:pt x="45" y="39"/>
                      </a:cubicBezTo>
                      <a:cubicBezTo>
                        <a:pt x="45" y="39"/>
                        <a:pt x="44" y="39"/>
                        <a:pt x="43" y="40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0"/>
                        <a:pt x="62" y="40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61" y="40"/>
                        <a:pt x="61" y="41"/>
                        <a:pt x="61" y="41"/>
                      </a:cubicBezTo>
                      <a:cubicBezTo>
                        <a:pt x="61" y="41"/>
                        <a:pt x="61" y="41"/>
                        <a:pt x="62" y="41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lose/>
                      <a:moveTo>
                        <a:pt x="47" y="43"/>
                      </a:moveTo>
                      <a:cubicBezTo>
                        <a:pt x="46" y="43"/>
                        <a:pt x="44" y="44"/>
                        <a:pt x="44" y="44"/>
                      </a:cubicBezTo>
                      <a:cubicBezTo>
                        <a:pt x="45" y="44"/>
                        <a:pt x="46" y="44"/>
                        <a:pt x="47" y="43"/>
                      </a:cubicBezTo>
                      <a:close/>
                      <a:moveTo>
                        <a:pt x="59" y="86"/>
                      </a:moveTo>
                      <a:cubicBezTo>
                        <a:pt x="59" y="86"/>
                        <a:pt x="59" y="86"/>
                        <a:pt x="59" y="85"/>
                      </a:cubicBezTo>
                      <a:cubicBezTo>
                        <a:pt x="59" y="85"/>
                        <a:pt x="58" y="85"/>
                        <a:pt x="58" y="85"/>
                      </a:cubicBezTo>
                      <a:cubicBezTo>
                        <a:pt x="58" y="85"/>
                        <a:pt x="58" y="85"/>
                        <a:pt x="58" y="85"/>
                      </a:cubicBezTo>
                      <a:cubicBezTo>
                        <a:pt x="58" y="86"/>
                        <a:pt x="58" y="86"/>
                        <a:pt x="58" y="86"/>
                      </a:cubicBezTo>
                      <a:cubicBezTo>
                        <a:pt x="58" y="86"/>
                        <a:pt x="58" y="86"/>
                        <a:pt x="59" y="86"/>
                      </a:cubicBezTo>
                      <a:close/>
                      <a:moveTo>
                        <a:pt x="53" y="29"/>
                      </a:move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30"/>
                        <a:pt x="53" y="30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30"/>
                        <a:pt x="53" y="29"/>
                        <a:pt x="53" y="29"/>
                      </a:cubicBezTo>
                      <a:close/>
                      <a:moveTo>
                        <a:pt x="60" y="34"/>
                      </a:moveTo>
                      <a:cubicBezTo>
                        <a:pt x="60" y="34"/>
                        <a:pt x="60" y="33"/>
                        <a:pt x="60" y="33"/>
                      </a:cubicBezTo>
                      <a:cubicBezTo>
                        <a:pt x="60" y="32"/>
                        <a:pt x="60" y="32"/>
                        <a:pt x="59" y="32"/>
                      </a:cubicBezTo>
                      <a:cubicBezTo>
                        <a:pt x="59" y="33"/>
                        <a:pt x="59" y="33"/>
                        <a:pt x="60" y="34"/>
                      </a:cubicBezTo>
                      <a:close/>
                      <a:moveTo>
                        <a:pt x="38" y="27"/>
                      </a:moveTo>
                      <a:cubicBezTo>
                        <a:pt x="39" y="27"/>
                        <a:pt x="40" y="27"/>
                        <a:pt x="40" y="27"/>
                      </a:cubicBezTo>
                      <a:cubicBezTo>
                        <a:pt x="40" y="27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7"/>
                      </a:cubicBezTo>
                      <a:close/>
                      <a:moveTo>
                        <a:pt x="52" y="25"/>
                      </a:move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5"/>
                        <a:pt x="52" y="25"/>
                      </a:cubicBezTo>
                      <a:close/>
                      <a:moveTo>
                        <a:pt x="60" y="38"/>
                      </a:move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1" y="37"/>
                        <a:pt x="61" y="37"/>
                        <a:pt x="61" y="36"/>
                      </a:cubicBezTo>
                      <a:cubicBezTo>
                        <a:pt x="60" y="36"/>
                        <a:pt x="60" y="36"/>
                        <a:pt x="60" y="38"/>
                      </a:cubicBezTo>
                      <a:close/>
                      <a:moveTo>
                        <a:pt x="60" y="66"/>
                      </a:moveTo>
                      <a:cubicBezTo>
                        <a:pt x="60" y="67"/>
                        <a:pt x="60" y="68"/>
                        <a:pt x="60" y="69"/>
                      </a:cubicBezTo>
                      <a:cubicBezTo>
                        <a:pt x="60" y="68"/>
                        <a:pt x="60" y="67"/>
                        <a:pt x="60" y="66"/>
                      </a:cubicBezTo>
                      <a:close/>
                      <a:moveTo>
                        <a:pt x="49" y="25"/>
                      </a:moveTo>
                      <a:cubicBezTo>
                        <a:pt x="49" y="26"/>
                        <a:pt x="49" y="26"/>
                        <a:pt x="50" y="26"/>
                      </a:cubicBezTo>
                      <a:cubicBezTo>
                        <a:pt x="50" y="26"/>
                        <a:pt x="50" y="25"/>
                        <a:pt x="49" y="25"/>
                      </a:cubicBezTo>
                      <a:close/>
                      <a:moveTo>
                        <a:pt x="31" y="128"/>
                      </a:moveTo>
                      <a:cubicBezTo>
                        <a:pt x="30" y="129"/>
                        <a:pt x="30" y="129"/>
                        <a:pt x="29" y="129"/>
                      </a:cubicBezTo>
                      <a:cubicBezTo>
                        <a:pt x="29" y="129"/>
                        <a:pt x="29" y="129"/>
                        <a:pt x="29" y="129"/>
                      </a:cubicBezTo>
                      <a:cubicBezTo>
                        <a:pt x="30" y="129"/>
                        <a:pt x="30" y="129"/>
                        <a:pt x="31" y="128"/>
                      </a:cubicBezTo>
                      <a:close/>
                      <a:moveTo>
                        <a:pt x="46" y="30"/>
                      </a:moveTo>
                      <a:cubicBezTo>
                        <a:pt x="46" y="31"/>
                        <a:pt x="46" y="31"/>
                        <a:pt x="47" y="31"/>
                      </a:cubicBezTo>
                      <a:cubicBezTo>
                        <a:pt x="47" y="31"/>
                        <a:pt x="47" y="31"/>
                        <a:pt x="47" y="30"/>
                      </a:cubicBezTo>
                      <a:cubicBezTo>
                        <a:pt x="46" y="30"/>
                        <a:pt x="46" y="30"/>
                        <a:pt x="46" y="30"/>
                      </a:cubicBezTo>
                      <a:close/>
                      <a:moveTo>
                        <a:pt x="39" y="29"/>
                      </a:move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40" y="30"/>
                        <a:pt x="40" y="30"/>
                        <a:pt x="40" y="29"/>
                      </a:cubicBezTo>
                      <a:cubicBezTo>
                        <a:pt x="40" y="29"/>
                        <a:pt x="39" y="29"/>
                        <a:pt x="39" y="29"/>
                      </a:cubicBezTo>
                      <a:close/>
                      <a:moveTo>
                        <a:pt x="35" y="113"/>
                      </a:moveTo>
                      <a:cubicBezTo>
                        <a:pt x="35" y="113"/>
                        <a:pt x="35" y="113"/>
                        <a:pt x="34" y="114"/>
                      </a:cubicBezTo>
                      <a:cubicBezTo>
                        <a:pt x="35" y="114"/>
                        <a:pt x="35" y="114"/>
                        <a:pt x="35" y="113"/>
                      </a:cubicBezTo>
                      <a:close/>
                      <a:moveTo>
                        <a:pt x="50" y="98"/>
                      </a:moveTo>
                      <a:cubicBezTo>
                        <a:pt x="49" y="97"/>
                        <a:pt x="49" y="97"/>
                        <a:pt x="49" y="98"/>
                      </a:cubicBezTo>
                      <a:cubicBezTo>
                        <a:pt x="50" y="98"/>
                        <a:pt x="50" y="98"/>
                        <a:pt x="50" y="98"/>
                      </a:cubicBezTo>
                      <a:close/>
                      <a:moveTo>
                        <a:pt x="48" y="111"/>
                      </a:moveTo>
                      <a:cubicBezTo>
                        <a:pt x="47" y="112"/>
                        <a:pt x="47" y="112"/>
                        <a:pt x="46" y="113"/>
                      </a:cubicBezTo>
                      <a:cubicBezTo>
                        <a:pt x="47" y="112"/>
                        <a:pt x="48" y="112"/>
                        <a:pt x="48" y="111"/>
                      </a:cubicBezTo>
                      <a:close/>
                      <a:moveTo>
                        <a:pt x="68" y="74"/>
                      </a:moveTo>
                      <a:cubicBezTo>
                        <a:pt x="67" y="74"/>
                        <a:pt x="67" y="73"/>
                        <a:pt x="67" y="73"/>
                      </a:cubicBezTo>
                      <a:cubicBezTo>
                        <a:pt x="67" y="73"/>
                        <a:pt x="67" y="73"/>
                        <a:pt x="67" y="73"/>
                      </a:cubicBezTo>
                      <a:cubicBezTo>
                        <a:pt x="67" y="73"/>
                        <a:pt x="67" y="74"/>
                        <a:pt x="67" y="74"/>
                      </a:cubicBezTo>
                      <a:cubicBezTo>
                        <a:pt x="67" y="74"/>
                        <a:pt x="67" y="74"/>
                        <a:pt x="68" y="74"/>
                      </a:cubicBezTo>
                      <a:close/>
                      <a:moveTo>
                        <a:pt x="60" y="60"/>
                      </a:moveTo>
                      <a:cubicBezTo>
                        <a:pt x="60" y="60"/>
                        <a:pt x="60" y="60"/>
                        <a:pt x="60" y="59"/>
                      </a:cubicBezTo>
                      <a:cubicBezTo>
                        <a:pt x="59" y="59"/>
                        <a:pt x="59" y="60"/>
                        <a:pt x="60" y="60"/>
                      </a:cubicBezTo>
                      <a:close/>
                      <a:moveTo>
                        <a:pt x="40" y="20"/>
                      </a:move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39" y="20"/>
                        <a:pt x="38" y="20"/>
                        <a:pt x="3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38" y="20"/>
                        <a:pt x="39" y="20"/>
                        <a:pt x="40" y="20"/>
                      </a:cubicBezTo>
                      <a:close/>
                      <a:moveTo>
                        <a:pt x="35" y="129"/>
                      </a:moveTo>
                      <a:cubicBezTo>
                        <a:pt x="34" y="128"/>
                        <a:pt x="34" y="128"/>
                        <a:pt x="34" y="129"/>
                      </a:cubicBezTo>
                      <a:cubicBezTo>
                        <a:pt x="34" y="129"/>
                        <a:pt x="35" y="129"/>
                        <a:pt x="35" y="129"/>
                      </a:cubicBezTo>
                      <a:close/>
                      <a:moveTo>
                        <a:pt x="65" y="65"/>
                      </a:moveTo>
                      <a:cubicBezTo>
                        <a:pt x="65" y="65"/>
                        <a:pt x="65" y="65"/>
                        <a:pt x="65" y="65"/>
                      </a:cubicBezTo>
                      <a:cubicBezTo>
                        <a:pt x="65" y="66"/>
                        <a:pt x="65" y="67"/>
                        <a:pt x="65" y="67"/>
                      </a:cubicBezTo>
                      <a:cubicBezTo>
                        <a:pt x="65" y="67"/>
                        <a:pt x="65" y="67"/>
                        <a:pt x="65" y="67"/>
                      </a:cubicBezTo>
                      <a:cubicBezTo>
                        <a:pt x="65" y="67"/>
                        <a:pt x="65" y="66"/>
                        <a:pt x="65" y="65"/>
                      </a:cubicBezTo>
                      <a:close/>
                      <a:moveTo>
                        <a:pt x="45" y="26"/>
                      </a:moveTo>
                      <a:cubicBezTo>
                        <a:pt x="45" y="27"/>
                        <a:pt x="45" y="27"/>
                        <a:pt x="46" y="27"/>
                      </a:cubicBezTo>
                      <a:cubicBezTo>
                        <a:pt x="45" y="26"/>
                        <a:pt x="46" y="26"/>
                        <a:pt x="45" y="26"/>
                      </a:cubicBezTo>
                      <a:close/>
                      <a:moveTo>
                        <a:pt x="24" y="9"/>
                      </a:move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8"/>
                        <a:pt x="24" y="8"/>
                        <a:pt x="24" y="9"/>
                      </a:cubicBezTo>
                      <a:close/>
                      <a:moveTo>
                        <a:pt x="54" y="90"/>
                      </a:moveTo>
                      <a:cubicBezTo>
                        <a:pt x="54" y="90"/>
                        <a:pt x="54" y="90"/>
                        <a:pt x="54" y="91"/>
                      </a:cubicBezTo>
                      <a:cubicBezTo>
                        <a:pt x="54" y="91"/>
                        <a:pt x="54" y="91"/>
                        <a:pt x="55" y="91"/>
                      </a:cubicBezTo>
                      <a:cubicBezTo>
                        <a:pt x="55" y="90"/>
                        <a:pt x="54" y="90"/>
                        <a:pt x="54" y="90"/>
                      </a:cubicBezTo>
                      <a:close/>
                      <a:moveTo>
                        <a:pt x="43" y="32"/>
                      </a:moveTo>
                      <a:cubicBezTo>
                        <a:pt x="43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3" y="31"/>
                      </a:cubicBezTo>
                      <a:cubicBezTo>
                        <a:pt x="43" y="31"/>
                        <a:pt x="43" y="32"/>
                        <a:pt x="43" y="32"/>
                      </a:cubicBezTo>
                      <a:close/>
                      <a:moveTo>
                        <a:pt x="66" y="54"/>
                      </a:moveTo>
                      <a:cubicBezTo>
                        <a:pt x="66" y="55"/>
                        <a:pt x="66" y="55"/>
                        <a:pt x="65" y="55"/>
                      </a:cubicBezTo>
                      <a:cubicBezTo>
                        <a:pt x="66" y="55"/>
                        <a:pt x="66" y="55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lose/>
                      <a:moveTo>
                        <a:pt x="41" y="32"/>
                      </a:moveTo>
                      <a:cubicBezTo>
                        <a:pt x="40" y="32"/>
                        <a:pt x="40" y="32"/>
                        <a:pt x="39" y="32"/>
                      </a:cubicBezTo>
                      <a:cubicBezTo>
                        <a:pt x="40" y="33"/>
                        <a:pt x="40" y="33"/>
                        <a:pt x="41" y="32"/>
                      </a:cubicBezTo>
                      <a:close/>
                      <a:moveTo>
                        <a:pt x="62" y="81"/>
                      </a:moveTo>
                      <a:cubicBezTo>
                        <a:pt x="62" y="81"/>
                        <a:pt x="63" y="82"/>
                        <a:pt x="63" y="81"/>
                      </a:cubicBezTo>
                      <a:cubicBezTo>
                        <a:pt x="63" y="81"/>
                        <a:pt x="62" y="81"/>
                        <a:pt x="62" y="81"/>
                      </a:cubicBezTo>
                      <a:close/>
                      <a:moveTo>
                        <a:pt x="46" y="55"/>
                      </a:moveTo>
                      <a:cubicBezTo>
                        <a:pt x="47" y="55"/>
                        <a:pt x="47" y="55"/>
                        <a:pt x="47" y="54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lose/>
                      <a:moveTo>
                        <a:pt x="50" y="38"/>
                      </a:moveTo>
                      <a:cubicBezTo>
                        <a:pt x="50" y="38"/>
                        <a:pt x="50" y="38"/>
                        <a:pt x="50" y="39"/>
                      </a:cubicBezTo>
                      <a:cubicBezTo>
                        <a:pt x="51" y="39"/>
                        <a:pt x="51" y="38"/>
                        <a:pt x="50" y="38"/>
                      </a:cubicBezTo>
                      <a:close/>
                      <a:moveTo>
                        <a:pt x="63" y="73"/>
                      </a:moveTo>
                      <a:cubicBezTo>
                        <a:pt x="62" y="73"/>
                        <a:pt x="62" y="73"/>
                        <a:pt x="62" y="73"/>
                      </a:cubicBezTo>
                      <a:cubicBezTo>
                        <a:pt x="62" y="74"/>
                        <a:pt x="62" y="74"/>
                        <a:pt x="63" y="75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lose/>
                      <a:moveTo>
                        <a:pt x="52" y="68"/>
                      </a:moveTo>
                      <a:cubicBezTo>
                        <a:pt x="52" y="68"/>
                        <a:pt x="51" y="68"/>
                        <a:pt x="51" y="68"/>
                      </a:cubicBezTo>
                      <a:cubicBezTo>
                        <a:pt x="51" y="68"/>
                        <a:pt x="51" y="69"/>
                        <a:pt x="52" y="69"/>
                      </a:cubicBezTo>
                      <a:cubicBezTo>
                        <a:pt x="52" y="69"/>
                        <a:pt x="52" y="68"/>
                        <a:pt x="52" y="68"/>
                      </a:cubicBezTo>
                      <a:close/>
                      <a:moveTo>
                        <a:pt x="47" y="35"/>
                      </a:moveTo>
                      <a:cubicBezTo>
                        <a:pt x="47" y="35"/>
                        <a:pt x="47" y="34"/>
                        <a:pt x="47" y="34"/>
                      </a:cubicBezTo>
                      <a:cubicBezTo>
                        <a:pt x="47" y="34"/>
                        <a:pt x="47" y="34"/>
                        <a:pt x="47" y="34"/>
                      </a:cubicBezTo>
                      <a:cubicBezTo>
                        <a:pt x="47" y="35"/>
                        <a:pt x="47" y="35"/>
                        <a:pt x="47" y="35"/>
                      </a:cubicBezTo>
                      <a:close/>
                      <a:moveTo>
                        <a:pt x="74" y="80"/>
                      </a:moveTo>
                      <a:cubicBezTo>
                        <a:pt x="73" y="80"/>
                        <a:pt x="73" y="80"/>
                        <a:pt x="73" y="81"/>
                      </a:cubicBezTo>
                      <a:cubicBezTo>
                        <a:pt x="73" y="81"/>
                        <a:pt x="74" y="80"/>
                        <a:pt x="74" y="80"/>
                      </a:cubicBezTo>
                      <a:close/>
                      <a:moveTo>
                        <a:pt x="35" y="23"/>
                      </a:moveTo>
                      <a:cubicBezTo>
                        <a:pt x="35" y="23"/>
                        <a:pt x="35" y="23"/>
                        <a:pt x="35" y="22"/>
                      </a:cubicBezTo>
                      <a:cubicBezTo>
                        <a:pt x="35" y="22"/>
                        <a:pt x="35" y="22"/>
                        <a:pt x="34" y="22"/>
                      </a:cubicBezTo>
                      <a:cubicBezTo>
                        <a:pt x="34" y="23"/>
                        <a:pt x="34" y="23"/>
                        <a:pt x="34" y="23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lose/>
                      <a:moveTo>
                        <a:pt x="44" y="110"/>
                      </a:moveTo>
                      <a:cubicBezTo>
                        <a:pt x="43" y="111"/>
                        <a:pt x="43" y="111"/>
                        <a:pt x="43" y="111"/>
                      </a:cubicBezTo>
                      <a:cubicBezTo>
                        <a:pt x="43" y="111"/>
                        <a:pt x="44" y="111"/>
                        <a:pt x="44" y="110"/>
                      </a:cubicBezTo>
                      <a:close/>
                      <a:moveTo>
                        <a:pt x="33" y="18"/>
                      </a:moveTo>
                      <a:cubicBezTo>
                        <a:pt x="34" y="19"/>
                        <a:pt x="34" y="19"/>
                        <a:pt x="34" y="18"/>
                      </a:cubicBezTo>
                      <a:cubicBezTo>
                        <a:pt x="34" y="18"/>
                        <a:pt x="34" y="18"/>
                        <a:pt x="33" y="18"/>
                      </a:cubicBezTo>
                      <a:close/>
                      <a:moveTo>
                        <a:pt x="15" y="127"/>
                      </a:moveTo>
                      <a:cubicBezTo>
                        <a:pt x="14" y="126"/>
                        <a:pt x="14" y="126"/>
                        <a:pt x="13" y="126"/>
                      </a:cubicBezTo>
                      <a:cubicBezTo>
                        <a:pt x="14" y="126"/>
                        <a:pt x="14" y="126"/>
                        <a:pt x="15" y="127"/>
                      </a:cubicBezTo>
                      <a:close/>
                      <a:moveTo>
                        <a:pt x="45" y="108"/>
                      </a:moveTo>
                      <a:cubicBezTo>
                        <a:pt x="46" y="108"/>
                        <a:pt x="46" y="108"/>
                        <a:pt x="46" y="107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lose/>
                      <a:moveTo>
                        <a:pt x="64" y="60"/>
                      </a:moveTo>
                      <a:cubicBezTo>
                        <a:pt x="64" y="60"/>
                        <a:pt x="65" y="59"/>
                        <a:pt x="65" y="59"/>
                      </a:cubicBezTo>
                      <a:cubicBezTo>
                        <a:pt x="65" y="59"/>
                        <a:pt x="65" y="59"/>
                        <a:pt x="64" y="59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59"/>
                        <a:pt x="64" y="59"/>
                        <a:pt x="64" y="60"/>
                      </a:cubicBezTo>
                      <a:close/>
                      <a:moveTo>
                        <a:pt x="47" y="79"/>
                      </a:move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7" y="79"/>
                        <a:pt x="47" y="78"/>
                        <a:pt x="46" y="78"/>
                      </a:cubicBezTo>
                      <a:cubicBezTo>
                        <a:pt x="46" y="78"/>
                        <a:pt x="47" y="79"/>
                        <a:pt x="47" y="79"/>
                      </a:cubicBezTo>
                      <a:close/>
                      <a:moveTo>
                        <a:pt x="31" y="11"/>
                      </a:moveTo>
                      <a:cubicBezTo>
                        <a:pt x="31" y="11"/>
                        <a:pt x="31" y="11"/>
                        <a:pt x="32" y="11"/>
                      </a:cubicBezTo>
                      <a:cubicBezTo>
                        <a:pt x="32" y="11"/>
                        <a:pt x="32" y="11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lose/>
                      <a:moveTo>
                        <a:pt x="47" y="51"/>
                      </a:move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0"/>
                        <a:pt x="47" y="51"/>
                        <a:pt x="46" y="51"/>
                      </a:cubicBezTo>
                      <a:cubicBezTo>
                        <a:pt x="46" y="51"/>
                        <a:pt x="46" y="51"/>
                        <a:pt x="47" y="51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lose/>
                      <a:moveTo>
                        <a:pt x="42" y="114"/>
                      </a:moveTo>
                      <a:cubicBezTo>
                        <a:pt x="41" y="114"/>
                        <a:pt x="41" y="113"/>
                        <a:pt x="41" y="113"/>
                      </a:cubicBezTo>
                      <a:cubicBezTo>
                        <a:pt x="41" y="113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1" y="114"/>
                      </a:cubicBezTo>
                      <a:cubicBezTo>
                        <a:pt x="41" y="114"/>
                        <a:pt x="41" y="114"/>
                        <a:pt x="42" y="114"/>
                      </a:cubicBezTo>
                      <a:close/>
                      <a:moveTo>
                        <a:pt x="59" y="63"/>
                      </a:move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0" y="63"/>
                        <a:pt x="60" y="63"/>
                        <a:pt x="59" y="63"/>
                      </a:cubicBezTo>
                      <a:close/>
                      <a:moveTo>
                        <a:pt x="50" y="34"/>
                      </a:move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5"/>
                        <a:pt x="50" y="35"/>
                        <a:pt x="50" y="34"/>
                      </a:cubicBezTo>
                      <a:close/>
                      <a:moveTo>
                        <a:pt x="32" y="103"/>
                      </a:move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9" name="Freeform 6"/>
                <p:cNvSpPr>
                  <a:spLocks noEditPoints="1"/>
                </p:cNvSpPr>
                <p:nvPr/>
              </p:nvSpPr>
              <p:spPr bwMode="auto">
                <a:xfrm>
                  <a:off x="5865813" y="3201988"/>
                  <a:ext cx="250825" cy="436563"/>
                </a:xfrm>
                <a:custGeom>
                  <a:avLst/>
                  <a:gdLst>
                    <a:gd name="T0" fmla="*/ 36 w 77"/>
                    <a:gd name="T1" fmla="*/ 129 h 132"/>
                    <a:gd name="T2" fmla="*/ 5 w 77"/>
                    <a:gd name="T3" fmla="*/ 131 h 132"/>
                    <a:gd name="T4" fmla="*/ 30 w 77"/>
                    <a:gd name="T5" fmla="*/ 83 h 132"/>
                    <a:gd name="T6" fmla="*/ 38 w 77"/>
                    <a:gd name="T7" fmla="*/ 76 h 132"/>
                    <a:gd name="T8" fmla="*/ 27 w 77"/>
                    <a:gd name="T9" fmla="*/ 39 h 132"/>
                    <a:gd name="T10" fmla="*/ 13 w 77"/>
                    <a:gd name="T11" fmla="*/ 1 h 132"/>
                    <a:gd name="T12" fmla="*/ 49 w 77"/>
                    <a:gd name="T13" fmla="*/ 2 h 132"/>
                    <a:gd name="T14" fmla="*/ 55 w 77"/>
                    <a:gd name="T15" fmla="*/ 13 h 132"/>
                    <a:gd name="T16" fmla="*/ 66 w 77"/>
                    <a:gd name="T17" fmla="*/ 90 h 132"/>
                    <a:gd name="T18" fmla="*/ 41 w 77"/>
                    <a:gd name="T19" fmla="*/ 13 h 132"/>
                    <a:gd name="T20" fmla="*/ 38 w 77"/>
                    <a:gd name="T21" fmla="*/ 118 h 132"/>
                    <a:gd name="T22" fmla="*/ 44 w 77"/>
                    <a:gd name="T23" fmla="*/ 108 h 132"/>
                    <a:gd name="T24" fmla="*/ 36 w 77"/>
                    <a:gd name="T25" fmla="*/ 24 h 132"/>
                    <a:gd name="T26" fmla="*/ 48 w 77"/>
                    <a:gd name="T27" fmla="*/ 21 h 132"/>
                    <a:gd name="T28" fmla="*/ 43 w 77"/>
                    <a:gd name="T29" fmla="*/ 121 h 132"/>
                    <a:gd name="T30" fmla="*/ 34 w 77"/>
                    <a:gd name="T31" fmla="*/ 5 h 132"/>
                    <a:gd name="T32" fmla="*/ 33 w 77"/>
                    <a:gd name="T33" fmla="*/ 104 h 132"/>
                    <a:gd name="T34" fmla="*/ 43 w 77"/>
                    <a:gd name="T35" fmla="*/ 80 h 132"/>
                    <a:gd name="T36" fmla="*/ 74 w 77"/>
                    <a:gd name="T37" fmla="*/ 70 h 132"/>
                    <a:gd name="T38" fmla="*/ 73 w 77"/>
                    <a:gd name="T39" fmla="*/ 73 h 132"/>
                    <a:gd name="T40" fmla="*/ 14 w 77"/>
                    <a:gd name="T41" fmla="*/ 113 h 132"/>
                    <a:gd name="T42" fmla="*/ 58 w 77"/>
                    <a:gd name="T43" fmla="*/ 79 h 132"/>
                    <a:gd name="T44" fmla="*/ 19 w 77"/>
                    <a:gd name="T45" fmla="*/ 116 h 132"/>
                    <a:gd name="T46" fmla="*/ 54 w 77"/>
                    <a:gd name="T47" fmla="*/ 32 h 132"/>
                    <a:gd name="T48" fmla="*/ 29 w 77"/>
                    <a:gd name="T49" fmla="*/ 14 h 132"/>
                    <a:gd name="T50" fmla="*/ 9 w 77"/>
                    <a:gd name="T51" fmla="*/ 123 h 132"/>
                    <a:gd name="T52" fmla="*/ 31 w 77"/>
                    <a:gd name="T53" fmla="*/ 26 h 132"/>
                    <a:gd name="T54" fmla="*/ 63 w 77"/>
                    <a:gd name="T55" fmla="*/ 70 h 132"/>
                    <a:gd name="T56" fmla="*/ 53 w 77"/>
                    <a:gd name="T57" fmla="*/ 61 h 132"/>
                    <a:gd name="T58" fmla="*/ 49 w 77"/>
                    <a:gd name="T59" fmla="*/ 87 h 132"/>
                    <a:gd name="T60" fmla="*/ 39 w 77"/>
                    <a:gd name="T61" fmla="*/ 31 h 132"/>
                    <a:gd name="T62" fmla="*/ 48 w 77"/>
                    <a:gd name="T63" fmla="*/ 26 h 132"/>
                    <a:gd name="T64" fmla="*/ 27 w 77"/>
                    <a:gd name="T65" fmla="*/ 9 h 132"/>
                    <a:gd name="T66" fmla="*/ 34 w 77"/>
                    <a:gd name="T67" fmla="*/ 53 h 132"/>
                    <a:gd name="T68" fmla="*/ 55 w 77"/>
                    <a:gd name="T69" fmla="*/ 41 h 132"/>
                    <a:gd name="T70" fmla="*/ 47 w 77"/>
                    <a:gd name="T71" fmla="*/ 72 h 132"/>
                    <a:gd name="T72" fmla="*/ 55 w 77"/>
                    <a:gd name="T73" fmla="*/ 53 h 132"/>
                    <a:gd name="T74" fmla="*/ 31 w 77"/>
                    <a:gd name="T75" fmla="*/ 32 h 132"/>
                    <a:gd name="T76" fmla="*/ 38 w 77"/>
                    <a:gd name="T77" fmla="*/ 108 h 132"/>
                    <a:gd name="T78" fmla="*/ 42 w 77"/>
                    <a:gd name="T79" fmla="*/ 32 h 132"/>
                    <a:gd name="T80" fmla="*/ 44 w 77"/>
                    <a:gd name="T81" fmla="*/ 99 h 132"/>
                    <a:gd name="T82" fmla="*/ 20 w 77"/>
                    <a:gd name="T83" fmla="*/ 10 h 132"/>
                    <a:gd name="T84" fmla="*/ 47 w 77"/>
                    <a:gd name="T85" fmla="*/ 64 h 132"/>
                    <a:gd name="T86" fmla="*/ 63 w 77"/>
                    <a:gd name="T87" fmla="*/ 63 h 132"/>
                    <a:gd name="T88" fmla="*/ 53 w 77"/>
                    <a:gd name="T89" fmla="*/ 28 h 132"/>
                    <a:gd name="T90" fmla="*/ 33 w 77"/>
                    <a:gd name="T91" fmla="*/ 23 h 132"/>
                    <a:gd name="T92" fmla="*/ 40 w 77"/>
                    <a:gd name="T93" fmla="*/ 9 h 132"/>
                    <a:gd name="T94" fmla="*/ 33 w 77"/>
                    <a:gd name="T95" fmla="*/ 116 h 132"/>
                    <a:gd name="T96" fmla="*/ 29 w 77"/>
                    <a:gd name="T97" fmla="*/ 21 h 132"/>
                    <a:gd name="T98" fmla="*/ 25 w 77"/>
                    <a:gd name="T99" fmla="*/ 116 h 132"/>
                    <a:gd name="T100" fmla="*/ 41 w 77"/>
                    <a:gd name="T101" fmla="*/ 36 h 132"/>
                    <a:gd name="T102" fmla="*/ 48 w 77"/>
                    <a:gd name="T103" fmla="*/ 57 h 132"/>
                    <a:gd name="T104" fmla="*/ 58 w 77"/>
                    <a:gd name="T105" fmla="*/ 61 h 132"/>
                    <a:gd name="T106" fmla="*/ 26 w 77"/>
                    <a:gd name="T107" fmla="*/ 20 h 132"/>
                    <a:gd name="T108" fmla="*/ 49 w 77"/>
                    <a:gd name="T109" fmla="*/ 12 h 132"/>
                    <a:gd name="T110" fmla="*/ 53 w 77"/>
                    <a:gd name="T111" fmla="*/ 42 h 132"/>
                    <a:gd name="T112" fmla="*/ 50 w 77"/>
                    <a:gd name="T113" fmla="*/ 8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2">
                      <a:moveTo>
                        <a:pt x="44" y="125"/>
                      </a:moveTo>
                      <a:cubicBezTo>
                        <a:pt x="45" y="125"/>
                        <a:pt x="46" y="125"/>
                        <a:pt x="47" y="125"/>
                      </a:cubicBezTo>
                      <a:cubicBezTo>
                        <a:pt x="48" y="125"/>
                        <a:pt x="48" y="125"/>
                        <a:pt x="49" y="125"/>
                      </a:cubicBezTo>
                      <a:cubicBezTo>
                        <a:pt x="49" y="125"/>
                        <a:pt x="50" y="125"/>
                        <a:pt x="50" y="126"/>
                      </a:cubicBezTo>
                      <a:cubicBezTo>
                        <a:pt x="50" y="126"/>
                        <a:pt x="49" y="127"/>
                        <a:pt x="49" y="127"/>
                      </a:cubicBezTo>
                      <a:cubicBezTo>
                        <a:pt x="48" y="127"/>
                        <a:pt x="47" y="127"/>
                        <a:pt x="46" y="127"/>
                      </a:cubicBezTo>
                      <a:cubicBezTo>
                        <a:pt x="43" y="128"/>
                        <a:pt x="40" y="128"/>
                        <a:pt x="37" y="128"/>
                      </a:cubicBezTo>
                      <a:cubicBezTo>
                        <a:pt x="37" y="128"/>
                        <a:pt x="36" y="128"/>
                        <a:pt x="36" y="129"/>
                      </a:cubicBezTo>
                      <a:cubicBezTo>
                        <a:pt x="35" y="129"/>
                        <a:pt x="34" y="129"/>
                        <a:pt x="33" y="129"/>
                      </a:cubicBezTo>
                      <a:cubicBezTo>
                        <a:pt x="33" y="129"/>
                        <a:pt x="33" y="129"/>
                        <a:pt x="32" y="129"/>
                      </a:cubicBezTo>
                      <a:cubicBezTo>
                        <a:pt x="29" y="129"/>
                        <a:pt x="25" y="129"/>
                        <a:pt x="22" y="130"/>
                      </a:cubicBezTo>
                      <a:cubicBezTo>
                        <a:pt x="20" y="130"/>
                        <a:pt x="17" y="131"/>
                        <a:pt x="15" y="131"/>
                      </a:cubicBezTo>
                      <a:cubicBezTo>
                        <a:pt x="14" y="131"/>
                        <a:pt x="13" y="131"/>
                        <a:pt x="13" y="132"/>
                      </a:cubicBezTo>
                      <a:cubicBezTo>
                        <a:pt x="12" y="132"/>
                        <a:pt x="11" y="132"/>
                        <a:pt x="10" y="132"/>
                      </a:cubicBezTo>
                      <a:cubicBezTo>
                        <a:pt x="10" y="131"/>
                        <a:pt x="9" y="131"/>
                        <a:pt x="9" y="131"/>
                      </a:cubicBezTo>
                      <a:cubicBezTo>
                        <a:pt x="8" y="131"/>
                        <a:pt x="6" y="131"/>
                        <a:pt x="5" y="131"/>
                      </a:cubicBezTo>
                      <a:cubicBezTo>
                        <a:pt x="4" y="131"/>
                        <a:pt x="3" y="130"/>
                        <a:pt x="3" y="130"/>
                      </a:cubicBezTo>
                      <a:cubicBezTo>
                        <a:pt x="2" y="130"/>
                        <a:pt x="2" y="130"/>
                        <a:pt x="2" y="130"/>
                      </a:cubicBezTo>
                      <a:cubicBezTo>
                        <a:pt x="1" y="131"/>
                        <a:pt x="0" y="130"/>
                        <a:pt x="0" y="129"/>
                      </a:cubicBezTo>
                      <a:cubicBezTo>
                        <a:pt x="1" y="129"/>
                        <a:pt x="1" y="128"/>
                        <a:pt x="1" y="128"/>
                      </a:cubicBezTo>
                      <a:cubicBezTo>
                        <a:pt x="2" y="126"/>
                        <a:pt x="3" y="124"/>
                        <a:pt x="5" y="122"/>
                      </a:cubicBezTo>
                      <a:cubicBezTo>
                        <a:pt x="9" y="116"/>
                        <a:pt x="14" y="110"/>
                        <a:pt x="18" y="103"/>
                      </a:cubicBezTo>
                      <a:cubicBezTo>
                        <a:pt x="20" y="99"/>
                        <a:pt x="23" y="95"/>
                        <a:pt x="25" y="91"/>
                      </a:cubicBezTo>
                      <a:cubicBezTo>
                        <a:pt x="26" y="89"/>
                        <a:pt x="28" y="86"/>
                        <a:pt x="30" y="83"/>
                      </a:cubicBezTo>
                      <a:cubicBezTo>
                        <a:pt x="31" y="81"/>
                        <a:pt x="33" y="78"/>
                        <a:pt x="35" y="76"/>
                      </a:cubicBezTo>
                      <a:cubicBezTo>
                        <a:pt x="35" y="75"/>
                        <a:pt x="35" y="75"/>
                        <a:pt x="34" y="75"/>
                      </a:cubicBezTo>
                      <a:cubicBezTo>
                        <a:pt x="33" y="75"/>
                        <a:pt x="33" y="75"/>
                        <a:pt x="33" y="74"/>
                      </a:cubicBezTo>
                      <a:cubicBezTo>
                        <a:pt x="33" y="73"/>
                        <a:pt x="33" y="72"/>
                        <a:pt x="34" y="72"/>
                      </a:cubicBezTo>
                      <a:cubicBezTo>
                        <a:pt x="35" y="71"/>
                        <a:pt x="36" y="71"/>
                        <a:pt x="36" y="72"/>
                      </a:cubicBezTo>
                      <a:cubicBezTo>
                        <a:pt x="37" y="72"/>
                        <a:pt x="37" y="72"/>
                        <a:pt x="37" y="72"/>
                      </a:cubicBezTo>
                      <a:cubicBezTo>
                        <a:pt x="37" y="73"/>
                        <a:pt x="37" y="74"/>
                        <a:pt x="37" y="74"/>
                      </a:cubicBezTo>
                      <a:cubicBezTo>
                        <a:pt x="38" y="75"/>
                        <a:pt x="38" y="75"/>
                        <a:pt x="38" y="76"/>
                      </a:cubicBezTo>
                      <a:cubicBezTo>
                        <a:pt x="39" y="75"/>
                        <a:pt x="40" y="74"/>
                        <a:pt x="40" y="73"/>
                      </a:cubicBezTo>
                      <a:cubicBezTo>
                        <a:pt x="40" y="73"/>
                        <a:pt x="39" y="73"/>
                        <a:pt x="39" y="73"/>
                      </a:cubicBezTo>
                      <a:cubicBezTo>
                        <a:pt x="38" y="73"/>
                        <a:pt x="38" y="72"/>
                        <a:pt x="38" y="72"/>
                      </a:cubicBezTo>
                      <a:cubicBezTo>
                        <a:pt x="38" y="72"/>
                        <a:pt x="37" y="71"/>
                        <a:pt x="37" y="71"/>
                      </a:cubicBezTo>
                      <a:cubicBezTo>
                        <a:pt x="36" y="71"/>
                        <a:pt x="36" y="70"/>
                        <a:pt x="36" y="70"/>
                      </a:cubicBezTo>
                      <a:cubicBezTo>
                        <a:pt x="35" y="67"/>
                        <a:pt x="34" y="64"/>
                        <a:pt x="34" y="61"/>
                      </a:cubicBezTo>
                      <a:cubicBezTo>
                        <a:pt x="32" y="56"/>
                        <a:pt x="31" y="51"/>
                        <a:pt x="29" y="46"/>
                      </a:cubicBezTo>
                      <a:cubicBezTo>
                        <a:pt x="28" y="44"/>
                        <a:pt x="27" y="42"/>
                        <a:pt x="27" y="39"/>
                      </a:cubicBezTo>
                      <a:cubicBezTo>
                        <a:pt x="25" y="36"/>
                        <a:pt x="24" y="33"/>
                        <a:pt x="23" y="30"/>
                      </a:cubicBezTo>
                      <a:cubicBezTo>
                        <a:pt x="19" y="24"/>
                        <a:pt x="16" y="17"/>
                        <a:pt x="13" y="10"/>
                      </a:cubicBezTo>
                      <a:cubicBezTo>
                        <a:pt x="13" y="10"/>
                        <a:pt x="13" y="9"/>
                        <a:pt x="13" y="9"/>
                      </a:cubicBezTo>
                      <a:cubicBezTo>
                        <a:pt x="12" y="8"/>
                        <a:pt x="12" y="7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5"/>
                        <a:pt x="11" y="5"/>
                        <a:pt x="11" y="4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2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5" y="1"/>
                      </a:cubicBezTo>
                      <a:cubicBezTo>
                        <a:pt x="15" y="1"/>
                        <a:pt x="16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26" y="1"/>
                        <a:pt x="34" y="1"/>
                        <a:pt x="41" y="1"/>
                      </a:cubicBezTo>
                      <a:cubicBezTo>
                        <a:pt x="43" y="1"/>
                        <a:pt x="45" y="1"/>
                        <a:pt x="47" y="0"/>
                      </a:cubicBezTo>
                      <a:cubicBezTo>
                        <a:pt x="48" y="0"/>
                        <a:pt x="48" y="0"/>
                        <a:pt x="49" y="0"/>
                      </a:cubicBezTo>
                      <a:cubicBezTo>
                        <a:pt x="50" y="0"/>
                        <a:pt x="50" y="1"/>
                        <a:pt x="50" y="1"/>
                      </a:cubicBezTo>
                      <a:cubicBezTo>
                        <a:pt x="50" y="2"/>
                        <a:pt x="50" y="2"/>
                        <a:pt x="49" y="2"/>
                      </a:cubicBezTo>
                      <a:cubicBezTo>
                        <a:pt x="49" y="3"/>
                        <a:pt x="48" y="3"/>
                        <a:pt x="48" y="3"/>
                      </a:cubicBezTo>
                      <a:cubicBezTo>
                        <a:pt x="48" y="3"/>
                        <a:pt x="48" y="3"/>
                        <a:pt x="47" y="3"/>
                      </a:cubicBezTo>
                      <a:cubicBezTo>
                        <a:pt x="48" y="3"/>
                        <a:pt x="49" y="4"/>
                        <a:pt x="51" y="4"/>
                      </a:cubicBezTo>
                      <a:cubicBezTo>
                        <a:pt x="52" y="4"/>
                        <a:pt x="52" y="4"/>
                        <a:pt x="52" y="5"/>
                      </a:cubicBezTo>
                      <a:cubicBezTo>
                        <a:pt x="52" y="6"/>
                        <a:pt x="52" y="6"/>
                        <a:pt x="53" y="7"/>
                      </a:cubicBezTo>
                      <a:cubicBezTo>
                        <a:pt x="53" y="7"/>
                        <a:pt x="53" y="7"/>
                        <a:pt x="53" y="8"/>
                      </a:cubicBezTo>
                      <a:cubicBezTo>
                        <a:pt x="52" y="8"/>
                        <a:pt x="53" y="9"/>
                        <a:pt x="53" y="9"/>
                      </a:cubicBezTo>
                      <a:cubicBezTo>
                        <a:pt x="54" y="11"/>
                        <a:pt x="54" y="12"/>
                        <a:pt x="55" y="13"/>
                      </a:cubicBezTo>
                      <a:cubicBezTo>
                        <a:pt x="57" y="16"/>
                        <a:pt x="58" y="20"/>
                        <a:pt x="60" y="24"/>
                      </a:cubicBezTo>
                      <a:cubicBezTo>
                        <a:pt x="60" y="25"/>
                        <a:pt x="60" y="26"/>
                        <a:pt x="61" y="27"/>
                      </a:cubicBezTo>
                      <a:cubicBezTo>
                        <a:pt x="62" y="32"/>
                        <a:pt x="63" y="38"/>
                        <a:pt x="65" y="43"/>
                      </a:cubicBezTo>
                      <a:cubicBezTo>
                        <a:pt x="66" y="46"/>
                        <a:pt x="67" y="48"/>
                        <a:pt x="68" y="50"/>
                      </a:cubicBezTo>
                      <a:cubicBezTo>
                        <a:pt x="69" y="55"/>
                        <a:pt x="72" y="59"/>
                        <a:pt x="74" y="63"/>
                      </a:cubicBezTo>
                      <a:cubicBezTo>
                        <a:pt x="75" y="66"/>
                        <a:pt x="76" y="68"/>
                        <a:pt x="77" y="71"/>
                      </a:cubicBezTo>
                      <a:cubicBezTo>
                        <a:pt x="77" y="72"/>
                        <a:pt x="77" y="72"/>
                        <a:pt x="76" y="73"/>
                      </a:cubicBezTo>
                      <a:cubicBezTo>
                        <a:pt x="73" y="79"/>
                        <a:pt x="70" y="85"/>
                        <a:pt x="66" y="90"/>
                      </a:cubicBezTo>
                      <a:cubicBezTo>
                        <a:pt x="64" y="93"/>
                        <a:pt x="62" y="95"/>
                        <a:pt x="61" y="98"/>
                      </a:cubicBezTo>
                      <a:cubicBezTo>
                        <a:pt x="60" y="99"/>
                        <a:pt x="60" y="100"/>
                        <a:pt x="59" y="101"/>
                      </a:cubicBezTo>
                      <a:cubicBezTo>
                        <a:pt x="57" y="105"/>
                        <a:pt x="54" y="110"/>
                        <a:pt x="52" y="114"/>
                      </a:cubicBezTo>
                      <a:cubicBezTo>
                        <a:pt x="49" y="118"/>
                        <a:pt x="47" y="121"/>
                        <a:pt x="44" y="125"/>
                      </a:cubicBezTo>
                      <a:cubicBezTo>
                        <a:pt x="44" y="125"/>
                        <a:pt x="44" y="125"/>
                        <a:pt x="44" y="125"/>
                      </a:cubicBezTo>
                      <a:close/>
                      <a:moveTo>
                        <a:pt x="44" y="12"/>
                      </a:moveTo>
                      <a:cubicBezTo>
                        <a:pt x="43" y="12"/>
                        <a:pt x="43" y="12"/>
                        <a:pt x="42" y="12"/>
                      </a:cubicBezTo>
                      <a:cubicBezTo>
                        <a:pt x="42" y="12"/>
                        <a:pt x="42" y="13"/>
                        <a:pt x="41" y="13"/>
                      </a:cubicBezTo>
                      <a:cubicBezTo>
                        <a:pt x="40" y="15"/>
                        <a:pt x="38" y="16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8" y="16"/>
                        <a:pt x="41" y="15"/>
                        <a:pt x="43" y="13"/>
                      </a:cubicBezTo>
                      <a:cubicBezTo>
                        <a:pt x="43" y="13"/>
                        <a:pt x="43" y="12"/>
                        <a:pt x="4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11"/>
                        <a:pt x="44" y="12"/>
                        <a:pt x="44" y="12"/>
                      </a:cubicBezTo>
                      <a:close/>
                      <a:moveTo>
                        <a:pt x="38" y="118"/>
                      </a:move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8" y="117"/>
                        <a:pt x="39" y="117"/>
                        <a:pt x="39" y="117"/>
                      </a:cubicBezTo>
                      <a:cubicBezTo>
                        <a:pt x="40" y="116"/>
                        <a:pt x="41" y="115"/>
                        <a:pt x="42" y="114"/>
                      </a:cubicBezTo>
                      <a:cubicBezTo>
                        <a:pt x="46" y="108"/>
                        <a:pt x="50" y="102"/>
                        <a:pt x="54" y="96"/>
                      </a:cubicBezTo>
                      <a:cubicBezTo>
                        <a:pt x="54" y="96"/>
                        <a:pt x="54" y="95"/>
                        <a:pt x="54" y="95"/>
                      </a:cubicBezTo>
                      <a:cubicBezTo>
                        <a:pt x="54" y="95"/>
                        <a:pt x="54" y="95"/>
                        <a:pt x="54" y="96"/>
                      </a:cubicBezTo>
                      <a:cubicBezTo>
                        <a:pt x="51" y="99"/>
                        <a:pt x="49" y="102"/>
                        <a:pt x="46" y="105"/>
                      </a:cubicBezTo>
                      <a:cubicBezTo>
                        <a:pt x="46" y="106"/>
                        <a:pt x="45" y="106"/>
                        <a:pt x="45" y="107"/>
                      </a:cubicBezTo>
                      <a:cubicBezTo>
                        <a:pt x="45" y="107"/>
                        <a:pt x="45" y="107"/>
                        <a:pt x="44" y="108"/>
                      </a:cubicBezTo>
                      <a:cubicBezTo>
                        <a:pt x="44" y="108"/>
                        <a:pt x="43" y="109"/>
                        <a:pt x="43" y="109"/>
                      </a:cubicBezTo>
                      <a:cubicBezTo>
                        <a:pt x="42" y="110"/>
                        <a:pt x="42" y="111"/>
                        <a:pt x="41" y="112"/>
                      </a:cubicBezTo>
                      <a:cubicBezTo>
                        <a:pt x="41" y="112"/>
                        <a:pt x="41" y="113"/>
                        <a:pt x="41" y="113"/>
                      </a:cubicBezTo>
                      <a:cubicBezTo>
                        <a:pt x="41" y="114"/>
                        <a:pt x="41" y="114"/>
                        <a:pt x="40" y="114"/>
                      </a:cubicBezTo>
                      <a:cubicBezTo>
                        <a:pt x="40" y="115"/>
                        <a:pt x="39" y="115"/>
                        <a:pt x="39" y="115"/>
                      </a:cubicBezTo>
                      <a:cubicBezTo>
                        <a:pt x="39" y="116"/>
                        <a:pt x="38" y="117"/>
                        <a:pt x="38" y="118"/>
                      </a:cubicBezTo>
                      <a:close/>
                      <a:moveTo>
                        <a:pt x="35" y="25"/>
                      </a:moveTo>
                      <a:cubicBezTo>
                        <a:pt x="36" y="25"/>
                        <a:pt x="36" y="25"/>
                        <a:pt x="36" y="24"/>
                      </a:cubicBezTo>
                      <a:cubicBezTo>
                        <a:pt x="37" y="23"/>
                        <a:pt x="39" y="22"/>
                        <a:pt x="40" y="21"/>
                      </a:cubicBezTo>
                      <a:cubicBezTo>
                        <a:pt x="42" y="19"/>
                        <a:pt x="45" y="17"/>
                        <a:pt x="48" y="15"/>
                      </a:cubicBezTo>
                      <a:cubicBezTo>
                        <a:pt x="48" y="15"/>
                        <a:pt x="48" y="14"/>
                        <a:pt x="48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6" y="14"/>
                        <a:pt x="36" y="23"/>
                        <a:pt x="35" y="25"/>
                      </a:cubicBezTo>
                      <a:close/>
                      <a:moveTo>
                        <a:pt x="38" y="29"/>
                      </a:moveTo>
                      <a:cubicBezTo>
                        <a:pt x="38" y="29"/>
                        <a:pt x="38" y="29"/>
                        <a:pt x="39" y="28"/>
                      </a:cubicBezTo>
                      <a:cubicBezTo>
                        <a:pt x="42" y="26"/>
                        <a:pt x="45" y="24"/>
                        <a:pt x="48" y="21"/>
                      </a:cubicBezTo>
                      <a:cubicBezTo>
                        <a:pt x="48" y="21"/>
                        <a:pt x="48" y="21"/>
                        <a:pt x="48" y="21"/>
                      </a:cubicBezTo>
                      <a:cubicBezTo>
                        <a:pt x="48" y="20"/>
                        <a:pt x="48" y="20"/>
                        <a:pt x="48" y="19"/>
                      </a:cubicBezTo>
                      <a:cubicBezTo>
                        <a:pt x="45" y="22"/>
                        <a:pt x="41" y="25"/>
                        <a:pt x="38" y="28"/>
                      </a:cubicBezTo>
                      <a:cubicBezTo>
                        <a:pt x="38" y="28"/>
                        <a:pt x="38" y="29"/>
                        <a:pt x="38" y="29"/>
                      </a:cubicBezTo>
                      <a:close/>
                      <a:moveTo>
                        <a:pt x="42" y="124"/>
                      </a:moveTo>
                      <a:cubicBezTo>
                        <a:pt x="45" y="121"/>
                        <a:pt x="48" y="116"/>
                        <a:pt x="50" y="112"/>
                      </a:cubicBezTo>
                      <a:cubicBezTo>
                        <a:pt x="50" y="112"/>
                        <a:pt x="50" y="112"/>
                        <a:pt x="50" y="112"/>
                      </a:cubicBezTo>
                      <a:cubicBezTo>
                        <a:pt x="47" y="115"/>
                        <a:pt x="45" y="118"/>
                        <a:pt x="43" y="121"/>
                      </a:cubicBezTo>
                      <a:cubicBezTo>
                        <a:pt x="42" y="122"/>
                        <a:pt x="42" y="122"/>
                        <a:pt x="42" y="123"/>
                      </a:cubicBezTo>
                      <a:cubicBezTo>
                        <a:pt x="41" y="123"/>
                        <a:pt x="41" y="124"/>
                        <a:pt x="42" y="124"/>
                      </a:cubicBezTo>
                      <a:close/>
                      <a:moveTo>
                        <a:pt x="70" y="76"/>
                      </a:moveTo>
                      <a:cubicBezTo>
                        <a:pt x="69" y="76"/>
                        <a:pt x="69" y="76"/>
                        <a:pt x="69" y="76"/>
                      </a:cubicBezTo>
                      <a:cubicBezTo>
                        <a:pt x="67" y="78"/>
                        <a:pt x="65" y="81"/>
                        <a:pt x="63" y="84"/>
                      </a:cubicBezTo>
                      <a:cubicBezTo>
                        <a:pt x="63" y="85"/>
                        <a:pt x="63" y="86"/>
                        <a:pt x="62" y="87"/>
                      </a:cubicBezTo>
                      <a:cubicBezTo>
                        <a:pt x="65" y="83"/>
                        <a:pt x="68" y="80"/>
                        <a:pt x="70" y="76"/>
                      </a:cubicBezTo>
                      <a:close/>
                      <a:moveTo>
                        <a:pt x="34" y="5"/>
                      </a:moveTo>
                      <a:cubicBezTo>
                        <a:pt x="39" y="5"/>
                        <a:pt x="43" y="5"/>
                        <a:pt x="48" y="6"/>
                      </a:cubicBezTo>
                      <a:cubicBezTo>
                        <a:pt x="46" y="4"/>
                        <a:pt x="39" y="4"/>
                        <a:pt x="34" y="5"/>
                      </a:cubicBezTo>
                      <a:close/>
                      <a:moveTo>
                        <a:pt x="33" y="104"/>
                      </a:moveTo>
                      <a:cubicBezTo>
                        <a:pt x="33" y="104"/>
                        <a:pt x="34" y="104"/>
                        <a:pt x="34" y="104"/>
                      </a:cubicBezTo>
                      <a:cubicBezTo>
                        <a:pt x="35" y="104"/>
                        <a:pt x="35" y="104"/>
                        <a:pt x="35" y="103"/>
                      </a:cubicBezTo>
                      <a:cubicBezTo>
                        <a:pt x="36" y="103"/>
                        <a:pt x="36" y="102"/>
                        <a:pt x="37" y="101"/>
                      </a:cubicBezTo>
                      <a:cubicBezTo>
                        <a:pt x="38" y="100"/>
                        <a:pt x="38" y="98"/>
                        <a:pt x="39" y="97"/>
                      </a:cubicBezTo>
                      <a:cubicBezTo>
                        <a:pt x="37" y="99"/>
                        <a:pt x="35" y="101"/>
                        <a:pt x="33" y="104"/>
                      </a:cubicBezTo>
                      <a:close/>
                      <a:moveTo>
                        <a:pt x="47" y="39"/>
                      </a:moveTo>
                      <a:cubicBezTo>
                        <a:pt x="46" y="40"/>
                        <a:pt x="44" y="41"/>
                        <a:pt x="43" y="42"/>
                      </a:cubicBezTo>
                      <a:cubicBezTo>
                        <a:pt x="43" y="43"/>
                        <a:pt x="43" y="43"/>
                        <a:pt x="44" y="44"/>
                      </a:cubicBezTo>
                      <a:cubicBezTo>
                        <a:pt x="45" y="43"/>
                        <a:pt x="46" y="42"/>
                        <a:pt x="48" y="41"/>
                      </a:cubicBezTo>
                      <a:cubicBezTo>
                        <a:pt x="47" y="40"/>
                        <a:pt x="47" y="39"/>
                        <a:pt x="47" y="39"/>
                      </a:cubicBezTo>
                      <a:close/>
                      <a:moveTo>
                        <a:pt x="44" y="80"/>
                      </a:moveTo>
                      <a:cubicBezTo>
                        <a:pt x="44" y="80"/>
                        <a:pt x="44" y="80"/>
                        <a:pt x="44" y="80"/>
                      </a:cubicBezTo>
                      <a:cubicBezTo>
                        <a:pt x="44" y="80"/>
                        <a:pt x="44" y="80"/>
                        <a:pt x="43" y="80"/>
                      </a:cubicBezTo>
                      <a:cubicBezTo>
                        <a:pt x="42" y="83"/>
                        <a:pt x="40" y="85"/>
                        <a:pt x="38" y="88"/>
                      </a:cubicBezTo>
                      <a:cubicBezTo>
                        <a:pt x="38" y="88"/>
                        <a:pt x="37" y="89"/>
                        <a:pt x="37" y="89"/>
                      </a:cubicBezTo>
                      <a:cubicBezTo>
                        <a:pt x="38" y="88"/>
                        <a:pt x="39" y="87"/>
                        <a:pt x="40" y="87"/>
                      </a:cubicBezTo>
                      <a:cubicBezTo>
                        <a:pt x="41" y="86"/>
                        <a:pt x="42" y="84"/>
                        <a:pt x="43" y="82"/>
                      </a:cubicBezTo>
                      <a:cubicBezTo>
                        <a:pt x="43" y="82"/>
                        <a:pt x="44" y="81"/>
                        <a:pt x="44" y="80"/>
                      </a:cubicBezTo>
                      <a:close/>
                      <a:moveTo>
                        <a:pt x="73" y="73"/>
                      </a:move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2"/>
                        <a:pt x="75" y="71"/>
                        <a:pt x="74" y="70"/>
                      </a:cubicBezTo>
                      <a:cubicBezTo>
                        <a:pt x="74" y="69"/>
                        <a:pt x="73" y="69"/>
                        <a:pt x="73" y="68"/>
                      </a:cubicBezTo>
                      <a:cubicBezTo>
                        <a:pt x="73" y="68"/>
                        <a:pt x="73" y="68"/>
                        <a:pt x="73" y="67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cubicBezTo>
                        <a:pt x="72" y="68"/>
                        <a:pt x="73" y="69"/>
                        <a:pt x="73" y="69"/>
                      </a:cubicBezTo>
                      <a:cubicBezTo>
                        <a:pt x="73" y="70"/>
                        <a:pt x="73" y="70"/>
                        <a:pt x="72" y="70"/>
                      </a:cubicBezTo>
                      <a:cubicBezTo>
                        <a:pt x="72" y="71"/>
                        <a:pt x="72" y="71"/>
                        <a:pt x="71" y="71"/>
                      </a:cubicBezTo>
                      <a:cubicBezTo>
                        <a:pt x="71" y="71"/>
                        <a:pt x="71" y="72"/>
                        <a:pt x="71" y="73"/>
                      </a:cubicBezTo>
                      <a:cubicBezTo>
                        <a:pt x="72" y="73"/>
                        <a:pt x="73" y="73"/>
                        <a:pt x="73" y="73"/>
                      </a:cubicBezTo>
                      <a:close/>
                      <a:moveTo>
                        <a:pt x="48" y="78"/>
                      </a:moveTo>
                      <a:cubicBezTo>
                        <a:pt x="48" y="78"/>
                        <a:pt x="49" y="78"/>
                        <a:pt x="49" y="78"/>
                      </a:cubicBezTo>
                      <a:cubicBezTo>
                        <a:pt x="50" y="77"/>
                        <a:pt x="52" y="75"/>
                        <a:pt x="54" y="74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2" y="74"/>
                        <a:pt x="51" y="75"/>
                        <a:pt x="49" y="76"/>
                      </a:cubicBezTo>
                      <a:cubicBezTo>
                        <a:pt x="49" y="76"/>
                        <a:pt x="49" y="76"/>
                        <a:pt x="49" y="76"/>
                      </a:cubicBezTo>
                      <a:cubicBezTo>
                        <a:pt x="49" y="77"/>
                        <a:pt x="49" y="78"/>
                        <a:pt x="48" y="78"/>
                      </a:cubicBezTo>
                      <a:close/>
                      <a:moveTo>
                        <a:pt x="14" y="113"/>
                      </a:moveTo>
                      <a:cubicBezTo>
                        <a:pt x="16" y="112"/>
                        <a:pt x="21" y="104"/>
                        <a:pt x="22" y="102"/>
                      </a:cubicBezTo>
                      <a:cubicBezTo>
                        <a:pt x="21" y="102"/>
                        <a:pt x="21" y="103"/>
                        <a:pt x="21" y="103"/>
                      </a:cubicBezTo>
                      <a:cubicBezTo>
                        <a:pt x="19" y="106"/>
                        <a:pt x="17" y="109"/>
                        <a:pt x="15" y="112"/>
                      </a:cubicBezTo>
                      <a:cubicBezTo>
                        <a:pt x="14" y="112"/>
                        <a:pt x="14" y="112"/>
                        <a:pt x="14" y="113"/>
                      </a:cubicBezTo>
                      <a:close/>
                      <a:moveTo>
                        <a:pt x="58" y="79"/>
                      </a:moveTo>
                      <a:cubicBezTo>
                        <a:pt x="60" y="77"/>
                        <a:pt x="61" y="76"/>
                        <a:pt x="63" y="74"/>
                      </a:cubicBezTo>
                      <a:cubicBezTo>
                        <a:pt x="63" y="74"/>
                        <a:pt x="63" y="74"/>
                        <a:pt x="63" y="73"/>
                      </a:cubicBezTo>
                      <a:cubicBezTo>
                        <a:pt x="61" y="75"/>
                        <a:pt x="59" y="76"/>
                        <a:pt x="58" y="79"/>
                      </a:cubicBezTo>
                      <a:close/>
                      <a:moveTo>
                        <a:pt x="19" y="116"/>
                      </a:moveTo>
                      <a:cubicBezTo>
                        <a:pt x="19" y="115"/>
                        <a:pt x="19" y="115"/>
                        <a:pt x="19" y="115"/>
                      </a:cubicBezTo>
                      <a:cubicBezTo>
                        <a:pt x="18" y="117"/>
                        <a:pt x="17" y="119"/>
                        <a:pt x="15" y="121"/>
                      </a:cubicBezTo>
                      <a:cubicBezTo>
                        <a:pt x="15" y="122"/>
                        <a:pt x="14" y="123"/>
                        <a:pt x="13" y="124"/>
                      </a:cubicBezTo>
                      <a:cubicBezTo>
                        <a:pt x="13" y="124"/>
                        <a:pt x="14" y="124"/>
                        <a:pt x="14" y="123"/>
                      </a:cubicBezTo>
                      <a:cubicBezTo>
                        <a:pt x="14" y="123"/>
                        <a:pt x="15" y="123"/>
                        <a:pt x="15" y="122"/>
                      </a:cubicBezTo>
                      <a:cubicBezTo>
                        <a:pt x="15" y="122"/>
                        <a:pt x="16" y="122"/>
                        <a:pt x="16" y="122"/>
                      </a:cubicBezTo>
                      <a:cubicBezTo>
                        <a:pt x="17" y="120"/>
                        <a:pt x="18" y="118"/>
                        <a:pt x="19" y="116"/>
                      </a:cubicBezTo>
                      <a:cubicBezTo>
                        <a:pt x="19" y="116"/>
                        <a:pt x="19" y="116"/>
                        <a:pt x="19" y="116"/>
                      </a:cubicBezTo>
                      <a:close/>
                      <a:moveTo>
                        <a:pt x="32" y="36"/>
                      </a:moveTo>
                      <a:cubicBezTo>
                        <a:pt x="32" y="37"/>
                        <a:pt x="33" y="37"/>
                        <a:pt x="33" y="38"/>
                      </a:cubicBezTo>
                      <a:cubicBezTo>
                        <a:pt x="34" y="37"/>
                        <a:pt x="34" y="37"/>
                        <a:pt x="35" y="36"/>
                      </a:cubicBezTo>
                      <a:cubicBezTo>
                        <a:pt x="35" y="36"/>
                        <a:pt x="35" y="35"/>
                        <a:pt x="34" y="34"/>
                      </a:cubicBezTo>
                      <a:cubicBezTo>
                        <a:pt x="34" y="35"/>
                        <a:pt x="33" y="35"/>
                        <a:pt x="32" y="36"/>
                      </a:cubicBezTo>
                      <a:close/>
                      <a:moveTo>
                        <a:pt x="55" y="35"/>
                      </a:moveTo>
                      <a:cubicBezTo>
                        <a:pt x="55" y="34"/>
                        <a:pt x="55" y="33"/>
                        <a:pt x="54" y="32"/>
                      </a:cubicBezTo>
                      <a:cubicBezTo>
                        <a:pt x="54" y="32"/>
                        <a:pt x="53" y="33"/>
                        <a:pt x="53" y="33"/>
                      </a:cubicBezTo>
                      <a:cubicBezTo>
                        <a:pt x="53" y="34"/>
                        <a:pt x="54" y="35"/>
                        <a:pt x="54" y="36"/>
                      </a:cubicBezTo>
                      <a:cubicBezTo>
                        <a:pt x="54" y="36"/>
                        <a:pt x="55" y="36"/>
                        <a:pt x="55" y="35"/>
                      </a:cubicBezTo>
                      <a:close/>
                      <a:moveTo>
                        <a:pt x="30" y="111"/>
                      </a:moveTo>
                      <a:cubicBezTo>
                        <a:pt x="29" y="111"/>
                        <a:pt x="29" y="111"/>
                        <a:pt x="28" y="110"/>
                      </a:cubicBezTo>
                      <a:cubicBezTo>
                        <a:pt x="27" y="111"/>
                        <a:pt x="27" y="112"/>
                        <a:pt x="26" y="113"/>
                      </a:cubicBezTo>
                      <a:cubicBezTo>
                        <a:pt x="28" y="113"/>
                        <a:pt x="29" y="112"/>
                        <a:pt x="30" y="111"/>
                      </a:cubicBezTo>
                      <a:close/>
                      <a:moveTo>
                        <a:pt x="29" y="14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1" y="13"/>
                        <a:pt x="33" y="12"/>
                        <a:pt x="34" y="10"/>
                      </a:cubicBezTo>
                      <a:cubicBezTo>
                        <a:pt x="33" y="10"/>
                        <a:pt x="33" y="10"/>
                        <a:pt x="32" y="10"/>
                      </a:cubicBezTo>
                      <a:cubicBezTo>
                        <a:pt x="31" y="11"/>
                        <a:pt x="30" y="13"/>
                        <a:pt x="29" y="14"/>
                      </a:cubicBezTo>
                      <a:close/>
                      <a:moveTo>
                        <a:pt x="6" y="126"/>
                      </a:moveTo>
                      <a:cubicBezTo>
                        <a:pt x="7" y="126"/>
                        <a:pt x="7" y="126"/>
                        <a:pt x="7" y="126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8" y="125"/>
                        <a:pt x="8" y="124"/>
                        <a:pt x="9" y="123"/>
                      </a:cubicBezTo>
                      <a:cubicBezTo>
                        <a:pt x="10" y="123"/>
                        <a:pt x="10" y="122"/>
                        <a:pt x="10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11" y="121"/>
                        <a:pt x="11" y="121"/>
                        <a:pt x="11" y="121"/>
                      </a:cubicBezTo>
                      <a:cubicBezTo>
                        <a:pt x="9" y="122"/>
                        <a:pt x="8" y="124"/>
                        <a:pt x="6" y="126"/>
                      </a:cubicBezTo>
                      <a:close/>
                      <a:moveTo>
                        <a:pt x="31" y="24"/>
                      </a:moveTo>
                      <a:cubicBezTo>
                        <a:pt x="30" y="25"/>
                        <a:pt x="29" y="26"/>
                        <a:pt x="28" y="26"/>
                      </a:cubicBezTo>
                      <a:cubicBezTo>
                        <a:pt x="29" y="27"/>
                        <a:pt x="29" y="27"/>
                        <a:pt x="29" y="28"/>
                      </a:cubicBezTo>
                      <a:cubicBezTo>
                        <a:pt x="30" y="27"/>
                        <a:pt x="30" y="27"/>
                        <a:pt x="31" y="26"/>
                      </a:cubicBezTo>
                      <a:cubicBezTo>
                        <a:pt x="32" y="26"/>
                        <a:pt x="32" y="25"/>
                        <a:pt x="31" y="24"/>
                      </a:cubicBezTo>
                      <a:close/>
                      <a:moveTo>
                        <a:pt x="57" y="67"/>
                      </a:moveTo>
                      <a:cubicBezTo>
                        <a:pt x="58" y="67"/>
                        <a:pt x="60" y="66"/>
                        <a:pt x="61" y="65"/>
                      </a:cubicBezTo>
                      <a:cubicBezTo>
                        <a:pt x="60" y="65"/>
                        <a:pt x="60" y="64"/>
                        <a:pt x="60" y="64"/>
                      </a:cubicBezTo>
                      <a:cubicBezTo>
                        <a:pt x="59" y="65"/>
                        <a:pt x="59" y="65"/>
                        <a:pt x="58" y="65"/>
                      </a:cubicBezTo>
                      <a:cubicBezTo>
                        <a:pt x="57" y="66"/>
                        <a:pt x="57" y="67"/>
                        <a:pt x="57" y="67"/>
                      </a:cubicBezTo>
                      <a:close/>
                      <a:moveTo>
                        <a:pt x="61" y="72"/>
                      </a:moveTo>
                      <a:cubicBezTo>
                        <a:pt x="62" y="71"/>
                        <a:pt x="63" y="71"/>
                        <a:pt x="63" y="70"/>
                      </a:cubicBezTo>
                      <a:cubicBezTo>
                        <a:pt x="63" y="70"/>
                        <a:pt x="63" y="69"/>
                        <a:pt x="62" y="69"/>
                      </a:cubicBezTo>
                      <a:cubicBezTo>
                        <a:pt x="62" y="69"/>
                        <a:pt x="62" y="70"/>
                        <a:pt x="61" y="70"/>
                      </a:cubicBezTo>
                      <a:cubicBezTo>
                        <a:pt x="61" y="71"/>
                        <a:pt x="61" y="71"/>
                        <a:pt x="61" y="72"/>
                      </a:cubicBezTo>
                      <a:close/>
                      <a:moveTo>
                        <a:pt x="53" y="61"/>
                      </a:moveTo>
                      <a:cubicBezTo>
                        <a:pt x="52" y="62"/>
                        <a:pt x="52" y="62"/>
                        <a:pt x="52" y="63"/>
                      </a:cubicBezTo>
                      <a:cubicBezTo>
                        <a:pt x="51" y="63"/>
                        <a:pt x="51" y="63"/>
                        <a:pt x="51" y="65"/>
                      </a:cubicBezTo>
                      <a:cubicBezTo>
                        <a:pt x="52" y="64"/>
                        <a:pt x="53" y="64"/>
                        <a:pt x="54" y="63"/>
                      </a:cubicBezTo>
                      <a:cubicBezTo>
                        <a:pt x="53" y="63"/>
                        <a:pt x="53" y="62"/>
                        <a:pt x="53" y="61"/>
                      </a:cubicBezTo>
                      <a:close/>
                      <a:moveTo>
                        <a:pt x="36" y="120"/>
                      </a:moveTo>
                      <a:cubicBezTo>
                        <a:pt x="35" y="121"/>
                        <a:pt x="34" y="122"/>
                        <a:pt x="33" y="123"/>
                      </a:cubicBezTo>
                      <a:cubicBezTo>
                        <a:pt x="33" y="124"/>
                        <a:pt x="34" y="124"/>
                        <a:pt x="34" y="124"/>
                      </a:cubicBezTo>
                      <a:cubicBezTo>
                        <a:pt x="35" y="123"/>
                        <a:pt x="35" y="122"/>
                        <a:pt x="36" y="122"/>
                      </a:cubicBezTo>
                      <a:cubicBezTo>
                        <a:pt x="36" y="121"/>
                        <a:pt x="36" y="121"/>
                        <a:pt x="36" y="120"/>
                      </a:cubicBezTo>
                      <a:close/>
                      <a:moveTo>
                        <a:pt x="50" y="88"/>
                      </a:moveTo>
                      <a:cubicBezTo>
                        <a:pt x="51" y="87"/>
                        <a:pt x="52" y="83"/>
                        <a:pt x="52" y="82"/>
                      </a:cubicBezTo>
                      <a:cubicBezTo>
                        <a:pt x="51" y="84"/>
                        <a:pt x="50" y="85"/>
                        <a:pt x="49" y="87"/>
                      </a:cubicBezTo>
                      <a:cubicBezTo>
                        <a:pt x="50" y="87"/>
                        <a:pt x="50" y="87"/>
                        <a:pt x="50" y="88"/>
                      </a:cubicBezTo>
                      <a:close/>
                      <a:moveTo>
                        <a:pt x="23" y="26"/>
                      </a:moveTo>
                      <a:cubicBezTo>
                        <a:pt x="23" y="25"/>
                        <a:pt x="19" y="17"/>
                        <a:pt x="18" y="17"/>
                      </a:cubicBezTo>
                      <a:cubicBezTo>
                        <a:pt x="20" y="20"/>
                        <a:pt x="21" y="23"/>
                        <a:pt x="23" y="26"/>
                      </a:cubicBezTo>
                      <a:close/>
                      <a:moveTo>
                        <a:pt x="39" y="32"/>
                      </a:moveTo>
                      <a:cubicBezTo>
                        <a:pt x="40" y="31"/>
                        <a:pt x="41" y="30"/>
                        <a:pt x="41" y="30"/>
                      </a:cubicBezTo>
                      <a:cubicBezTo>
                        <a:pt x="42" y="29"/>
                        <a:pt x="43" y="29"/>
                        <a:pt x="43" y="28"/>
                      </a:cubicBezTo>
                      <a:cubicBezTo>
                        <a:pt x="42" y="29"/>
                        <a:pt x="40" y="30"/>
                        <a:pt x="39" y="31"/>
                      </a:cubicBezTo>
                      <a:cubicBezTo>
                        <a:pt x="39" y="31"/>
                        <a:pt x="39" y="31"/>
                        <a:pt x="39" y="32"/>
                      </a:cubicBezTo>
                      <a:close/>
                      <a:moveTo>
                        <a:pt x="48" y="49"/>
                      </a:moveTo>
                      <a:cubicBezTo>
                        <a:pt x="47" y="49"/>
                        <a:pt x="46" y="49"/>
                        <a:pt x="46" y="50"/>
                      </a:cubicBezTo>
                      <a:cubicBezTo>
                        <a:pt x="46" y="51"/>
                        <a:pt x="46" y="51"/>
                        <a:pt x="46" y="51"/>
                      </a:cubicBezTo>
                      <a:cubicBezTo>
                        <a:pt x="47" y="51"/>
                        <a:pt x="47" y="51"/>
                        <a:pt x="47" y="50"/>
                      </a:cubicBezTo>
                      <a:cubicBezTo>
                        <a:pt x="48" y="50"/>
                        <a:pt x="48" y="49"/>
                        <a:pt x="48" y="49"/>
                      </a:cubicBezTo>
                      <a:close/>
                      <a:moveTo>
                        <a:pt x="49" y="25"/>
                      </a:moveTo>
                      <a:cubicBezTo>
                        <a:pt x="49" y="25"/>
                        <a:pt x="48" y="26"/>
                        <a:pt x="48" y="26"/>
                      </a:cubicBezTo>
                      <a:cubicBezTo>
                        <a:pt x="48" y="26"/>
                        <a:pt x="47" y="27"/>
                        <a:pt x="47" y="27"/>
                      </a:cubicBezTo>
                      <a:cubicBezTo>
                        <a:pt x="47" y="27"/>
                        <a:pt x="47" y="28"/>
                        <a:pt x="48" y="28"/>
                      </a:cubicBezTo>
                      <a:cubicBezTo>
                        <a:pt x="50" y="27"/>
                        <a:pt x="50" y="27"/>
                        <a:pt x="49" y="25"/>
                      </a:cubicBezTo>
                      <a:close/>
                      <a:moveTo>
                        <a:pt x="32" y="108"/>
                      </a:moveTo>
                      <a:cubicBezTo>
                        <a:pt x="31" y="108"/>
                        <a:pt x="30" y="107"/>
                        <a:pt x="29" y="108"/>
                      </a:cubicBezTo>
                      <a:cubicBezTo>
                        <a:pt x="30" y="109"/>
                        <a:pt x="31" y="109"/>
                        <a:pt x="31" y="109"/>
                      </a:cubicBezTo>
                      <a:cubicBezTo>
                        <a:pt x="32" y="109"/>
                        <a:pt x="32" y="108"/>
                        <a:pt x="32" y="108"/>
                      </a:cubicBezTo>
                      <a:close/>
                      <a:moveTo>
                        <a:pt x="27" y="9"/>
                      </a:moveTo>
                      <a:cubicBezTo>
                        <a:pt x="27" y="9"/>
                        <a:pt x="27" y="9"/>
                        <a:pt x="26" y="9"/>
                      </a:cubicBezTo>
                      <a:cubicBezTo>
                        <a:pt x="27" y="10"/>
                        <a:pt x="27" y="10"/>
                        <a:pt x="28" y="11"/>
                      </a:cubicBezTo>
                      <a:cubicBezTo>
                        <a:pt x="28" y="10"/>
                        <a:pt x="29" y="10"/>
                        <a:pt x="30" y="9"/>
                      </a:cubicBezTo>
                      <a:cubicBezTo>
                        <a:pt x="28" y="9"/>
                        <a:pt x="28" y="9"/>
                        <a:pt x="27" y="9"/>
                      </a:cubicBezTo>
                      <a:close/>
                      <a:moveTo>
                        <a:pt x="34" y="53"/>
                      </a:move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35" y="55"/>
                        <a:pt x="36" y="58"/>
                        <a:pt x="37" y="60"/>
                      </a:cubicBezTo>
                      <a:cubicBezTo>
                        <a:pt x="36" y="58"/>
                        <a:pt x="36" y="55"/>
                        <a:pt x="34" y="53"/>
                      </a:cubicBezTo>
                      <a:close/>
                      <a:moveTo>
                        <a:pt x="61" y="59"/>
                      </a:moveTo>
                      <a:cubicBezTo>
                        <a:pt x="62" y="59"/>
                        <a:pt x="62" y="59"/>
                        <a:pt x="62" y="58"/>
                      </a:cubicBezTo>
                      <a:cubicBezTo>
                        <a:pt x="61" y="57"/>
                        <a:pt x="61" y="56"/>
                        <a:pt x="61" y="55"/>
                      </a:cubicBezTo>
                      <a:cubicBezTo>
                        <a:pt x="60" y="55"/>
                        <a:pt x="60" y="56"/>
                        <a:pt x="60" y="56"/>
                      </a:cubicBezTo>
                      <a:cubicBezTo>
                        <a:pt x="60" y="57"/>
                        <a:pt x="61" y="58"/>
                        <a:pt x="61" y="59"/>
                      </a:cubicBezTo>
                      <a:close/>
                      <a:moveTo>
                        <a:pt x="57" y="40"/>
                      </a:moveTo>
                      <a:cubicBezTo>
                        <a:pt x="56" y="39"/>
                        <a:pt x="56" y="39"/>
                        <a:pt x="56" y="38"/>
                      </a:cubicBezTo>
                      <a:cubicBezTo>
                        <a:pt x="55" y="39"/>
                        <a:pt x="55" y="39"/>
                        <a:pt x="55" y="41"/>
                      </a:cubicBezTo>
                      <a:cubicBezTo>
                        <a:pt x="56" y="41"/>
                        <a:pt x="56" y="40"/>
                        <a:pt x="57" y="40"/>
                      </a:cubicBezTo>
                      <a:close/>
                      <a:moveTo>
                        <a:pt x="47" y="9"/>
                      </a:moveTo>
                      <a:cubicBezTo>
                        <a:pt x="47" y="8"/>
                        <a:pt x="47" y="9"/>
                        <a:pt x="46" y="9"/>
                      </a:cubicBezTo>
                      <a:cubicBezTo>
                        <a:pt x="46" y="9"/>
                        <a:pt x="45" y="9"/>
                        <a:pt x="45" y="10"/>
                      </a:cubicBezTo>
                      <a:cubicBezTo>
                        <a:pt x="45" y="10"/>
                        <a:pt x="46" y="10"/>
                        <a:pt x="46" y="10"/>
                      </a:cubicBezTo>
                      <a:cubicBezTo>
                        <a:pt x="47" y="10"/>
                        <a:pt x="47" y="10"/>
                        <a:pt x="47" y="9"/>
                      </a:cubicBezTo>
                      <a:close/>
                      <a:moveTo>
                        <a:pt x="46" y="73"/>
                      </a:moveTo>
                      <a:cubicBezTo>
                        <a:pt x="46" y="73"/>
                        <a:pt x="46" y="72"/>
                        <a:pt x="47" y="72"/>
                      </a:cubicBezTo>
                      <a:cubicBezTo>
                        <a:pt x="47" y="71"/>
                        <a:pt x="46" y="71"/>
                        <a:pt x="46" y="70"/>
                      </a:cubicBezTo>
                      <a:cubicBezTo>
                        <a:pt x="45" y="71"/>
                        <a:pt x="45" y="72"/>
                        <a:pt x="46" y="73"/>
                      </a:cubicBezTo>
                      <a:close/>
                      <a:moveTo>
                        <a:pt x="51" y="25"/>
                      </a:moveTo>
                      <a:cubicBezTo>
                        <a:pt x="52" y="25"/>
                        <a:pt x="52" y="25"/>
                        <a:pt x="52" y="24"/>
                      </a:cubicBezTo>
                      <a:cubicBezTo>
                        <a:pt x="52" y="23"/>
                        <a:pt x="52" y="23"/>
                        <a:pt x="52" y="23"/>
                      </a:cubicBezTo>
                      <a:cubicBezTo>
                        <a:pt x="50" y="23"/>
                        <a:pt x="51" y="24"/>
                        <a:pt x="51" y="25"/>
                      </a:cubicBezTo>
                      <a:close/>
                      <a:moveTo>
                        <a:pt x="55" y="54"/>
                      </a:moveTo>
                      <a:cubicBezTo>
                        <a:pt x="55" y="54"/>
                        <a:pt x="55" y="54"/>
                        <a:pt x="55" y="53"/>
                      </a:cubicBezTo>
                      <a:cubicBezTo>
                        <a:pt x="53" y="54"/>
                        <a:pt x="53" y="54"/>
                        <a:pt x="54" y="55"/>
                      </a:cubicBezTo>
                      <a:cubicBezTo>
                        <a:pt x="54" y="55"/>
                        <a:pt x="55" y="55"/>
                        <a:pt x="55" y="54"/>
                      </a:cubicBezTo>
                      <a:close/>
                      <a:moveTo>
                        <a:pt x="39" y="122"/>
                      </a:moveTo>
                      <a:cubicBezTo>
                        <a:pt x="38" y="122"/>
                        <a:pt x="37" y="124"/>
                        <a:pt x="37" y="125"/>
                      </a:cubicBezTo>
                      <a:cubicBezTo>
                        <a:pt x="37" y="125"/>
                        <a:pt x="37" y="125"/>
                        <a:pt x="37" y="125"/>
                      </a:cubicBezTo>
                      <a:cubicBezTo>
                        <a:pt x="38" y="124"/>
                        <a:pt x="38" y="123"/>
                        <a:pt x="39" y="122"/>
                      </a:cubicBezTo>
                      <a:close/>
                      <a:moveTo>
                        <a:pt x="30" y="31"/>
                      </a:moveTo>
                      <a:cubicBezTo>
                        <a:pt x="31" y="32"/>
                        <a:pt x="31" y="32"/>
                        <a:pt x="31" y="32"/>
                      </a:cubicBezTo>
                      <a:cubicBezTo>
                        <a:pt x="32" y="31"/>
                        <a:pt x="33" y="30"/>
                        <a:pt x="33" y="30"/>
                      </a:cubicBezTo>
                      <a:cubicBezTo>
                        <a:pt x="32" y="30"/>
                        <a:pt x="31" y="31"/>
                        <a:pt x="30" y="31"/>
                      </a:cubicBezTo>
                      <a:close/>
                      <a:moveTo>
                        <a:pt x="51" y="38"/>
                      </a:moveTo>
                      <a:cubicBezTo>
                        <a:pt x="52" y="38"/>
                        <a:pt x="52" y="38"/>
                        <a:pt x="52" y="38"/>
                      </a:cubicBezTo>
                      <a:cubicBezTo>
                        <a:pt x="51" y="37"/>
                        <a:pt x="51" y="36"/>
                        <a:pt x="51" y="35"/>
                      </a:cubicBezTo>
                      <a:cubicBezTo>
                        <a:pt x="50" y="35"/>
                        <a:pt x="50" y="36"/>
                        <a:pt x="50" y="36"/>
                      </a:cubicBezTo>
                      <a:cubicBezTo>
                        <a:pt x="51" y="37"/>
                        <a:pt x="51" y="37"/>
                        <a:pt x="51" y="38"/>
                      </a:cubicBezTo>
                      <a:close/>
                      <a:moveTo>
                        <a:pt x="38" y="108"/>
                      </a:moveTo>
                      <a:cubicBezTo>
                        <a:pt x="37" y="108"/>
                        <a:pt x="37" y="108"/>
                        <a:pt x="37" y="108"/>
                      </a:cubicBezTo>
                      <a:cubicBezTo>
                        <a:pt x="36" y="110"/>
                        <a:pt x="36" y="111"/>
                        <a:pt x="36" y="111"/>
                      </a:cubicBezTo>
                      <a:cubicBezTo>
                        <a:pt x="37" y="111"/>
                        <a:pt x="38" y="109"/>
                        <a:pt x="38" y="108"/>
                      </a:cubicBezTo>
                      <a:close/>
                      <a:moveTo>
                        <a:pt x="57" y="44"/>
                      </a:moveTo>
                      <a:cubicBezTo>
                        <a:pt x="56" y="45"/>
                        <a:pt x="56" y="45"/>
                        <a:pt x="57" y="47"/>
                      </a:cubicBezTo>
                      <a:cubicBezTo>
                        <a:pt x="58" y="46"/>
                        <a:pt x="58" y="46"/>
                        <a:pt x="57" y="44"/>
                      </a:cubicBezTo>
                      <a:close/>
                      <a:moveTo>
                        <a:pt x="45" y="29"/>
                      </a:moveTo>
                      <a:cubicBezTo>
                        <a:pt x="44" y="30"/>
                        <a:pt x="43" y="31"/>
                        <a:pt x="42" y="32"/>
                      </a:cubicBezTo>
                      <a:cubicBezTo>
                        <a:pt x="43" y="31"/>
                        <a:pt x="44" y="31"/>
                        <a:pt x="45" y="30"/>
                      </a:cubicBezTo>
                      <a:cubicBezTo>
                        <a:pt x="45" y="30"/>
                        <a:pt x="45" y="30"/>
                        <a:pt x="45" y="29"/>
                      </a:cubicBezTo>
                      <a:close/>
                      <a:moveTo>
                        <a:pt x="59" y="50"/>
                      </a:moveTo>
                      <a:cubicBezTo>
                        <a:pt x="58" y="50"/>
                        <a:pt x="58" y="51"/>
                        <a:pt x="59" y="52"/>
                      </a:cubicBezTo>
                      <a:cubicBezTo>
                        <a:pt x="59" y="52"/>
                        <a:pt x="60" y="52"/>
                        <a:pt x="59" y="51"/>
                      </a:cubicBezTo>
                      <a:cubicBezTo>
                        <a:pt x="59" y="51"/>
                        <a:pt x="59" y="50"/>
                        <a:pt x="59" y="50"/>
                      </a:cubicBezTo>
                      <a:close/>
                      <a:moveTo>
                        <a:pt x="46" y="96"/>
                      </a:moveTo>
                      <a:cubicBezTo>
                        <a:pt x="44" y="96"/>
                        <a:pt x="44" y="98"/>
                        <a:pt x="44" y="99"/>
                      </a:cubicBezTo>
                      <a:cubicBezTo>
                        <a:pt x="44" y="98"/>
                        <a:pt x="45" y="97"/>
                        <a:pt x="46" y="96"/>
                      </a:cubicBezTo>
                      <a:close/>
                      <a:moveTo>
                        <a:pt x="44" y="66"/>
                      </a:moveTo>
                      <a:cubicBezTo>
                        <a:pt x="45" y="66"/>
                        <a:pt x="45" y="65"/>
                        <a:pt x="44" y="64"/>
                      </a:cubicBezTo>
                      <a:cubicBezTo>
                        <a:pt x="44" y="65"/>
                        <a:pt x="44" y="65"/>
                        <a:pt x="44" y="66"/>
                      </a:cubicBezTo>
                      <a:close/>
                      <a:moveTo>
                        <a:pt x="20" y="10"/>
                      </a:moveTo>
                      <a:cubicBezTo>
                        <a:pt x="21" y="9"/>
                        <a:pt x="21" y="9"/>
                        <a:pt x="21" y="8"/>
                      </a:cubicBezTo>
                      <a:cubicBezTo>
                        <a:pt x="20" y="8"/>
                        <a:pt x="20" y="8"/>
                        <a:pt x="19" y="8"/>
                      </a:cubicBezTo>
                      <a:cubicBezTo>
                        <a:pt x="19" y="9"/>
                        <a:pt x="20" y="9"/>
                        <a:pt x="20" y="10"/>
                      </a:cubicBezTo>
                      <a:close/>
                      <a:moveTo>
                        <a:pt x="55" y="62"/>
                      </a:moveTo>
                      <a:cubicBezTo>
                        <a:pt x="56" y="61"/>
                        <a:pt x="56" y="60"/>
                        <a:pt x="56" y="59"/>
                      </a:cubicBezTo>
                      <a:cubicBezTo>
                        <a:pt x="55" y="60"/>
                        <a:pt x="55" y="60"/>
                        <a:pt x="55" y="62"/>
                      </a:cubicBezTo>
                      <a:close/>
                      <a:moveTo>
                        <a:pt x="24" y="119"/>
                      </a:moveTo>
                      <a:cubicBezTo>
                        <a:pt x="23" y="120"/>
                        <a:pt x="23" y="121"/>
                        <a:pt x="22" y="121"/>
                      </a:cubicBezTo>
                      <a:cubicBezTo>
                        <a:pt x="23" y="121"/>
                        <a:pt x="23" y="122"/>
                        <a:pt x="24" y="119"/>
                      </a:cubicBezTo>
                      <a:close/>
                      <a:moveTo>
                        <a:pt x="47" y="62"/>
                      </a:moveTo>
                      <a:cubicBezTo>
                        <a:pt x="46" y="63"/>
                        <a:pt x="46" y="63"/>
                        <a:pt x="47" y="64"/>
                      </a:cubicBezTo>
                      <a:cubicBezTo>
                        <a:pt x="48" y="63"/>
                        <a:pt x="48" y="63"/>
                        <a:pt x="47" y="62"/>
                      </a:cubicBezTo>
                      <a:close/>
                      <a:moveTo>
                        <a:pt x="25" y="24"/>
                      </a:move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6"/>
                        <a:pt x="26" y="27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6" y="27"/>
                        <a:pt x="26" y="26"/>
                        <a:pt x="25" y="24"/>
                      </a:cubicBezTo>
                      <a:close/>
                      <a:moveTo>
                        <a:pt x="63" y="64"/>
                      </a:moveTo>
                      <a:cubicBezTo>
                        <a:pt x="63" y="63"/>
                        <a:pt x="64" y="63"/>
                        <a:pt x="63" y="63"/>
                      </a:cubicBezTo>
                      <a:cubicBezTo>
                        <a:pt x="63" y="63"/>
                        <a:pt x="63" y="62"/>
                        <a:pt x="63" y="61"/>
                      </a:cubicBezTo>
                      <a:cubicBezTo>
                        <a:pt x="62" y="62"/>
                        <a:pt x="63" y="63"/>
                        <a:pt x="63" y="64"/>
                      </a:cubicBezTo>
                      <a:close/>
                      <a:moveTo>
                        <a:pt x="23" y="11"/>
                      </a:move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3" y="10"/>
                        <a:pt x="23" y="10"/>
                        <a:pt x="23" y="11"/>
                      </a:cubicBezTo>
                      <a:close/>
                      <a:moveTo>
                        <a:pt x="53" y="28"/>
                      </a:moveTo>
                      <a:cubicBezTo>
                        <a:pt x="52" y="29"/>
                        <a:pt x="52" y="29"/>
                        <a:pt x="52" y="30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9"/>
                        <a:pt x="53" y="29"/>
                        <a:pt x="53" y="29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lose/>
                      <a:moveTo>
                        <a:pt x="53" y="48"/>
                      </a:moveTo>
                      <a:cubicBezTo>
                        <a:pt x="52" y="49"/>
                        <a:pt x="52" y="49"/>
                        <a:pt x="52" y="50"/>
                      </a:cubicBezTo>
                      <a:cubicBezTo>
                        <a:pt x="53" y="49"/>
                        <a:pt x="53" y="49"/>
                        <a:pt x="53" y="48"/>
                      </a:cubicBezTo>
                      <a:close/>
                      <a:moveTo>
                        <a:pt x="33" y="23"/>
                      </a:moveTo>
                      <a:cubicBezTo>
                        <a:pt x="34" y="23"/>
                        <a:pt x="34" y="22"/>
                        <a:pt x="35" y="22"/>
                      </a:cubicBezTo>
                      <a:cubicBezTo>
                        <a:pt x="33" y="23"/>
                        <a:pt x="33" y="23"/>
                        <a:pt x="33" y="23"/>
                      </a:cubicBezTo>
                      <a:close/>
                      <a:moveTo>
                        <a:pt x="54" y="66"/>
                      </a:moveTo>
                      <a:cubicBezTo>
                        <a:pt x="54" y="66"/>
                        <a:pt x="54" y="66"/>
                        <a:pt x="54" y="66"/>
                      </a:cubicBezTo>
                      <a:cubicBezTo>
                        <a:pt x="52" y="66"/>
                        <a:pt x="52" y="67"/>
                        <a:pt x="53" y="67"/>
                      </a:cubicBezTo>
                      <a:cubicBezTo>
                        <a:pt x="53" y="67"/>
                        <a:pt x="54" y="66"/>
                        <a:pt x="54" y="66"/>
                      </a:cubicBezTo>
                      <a:close/>
                      <a:moveTo>
                        <a:pt x="39" y="9"/>
                      </a:moveTo>
                      <a:cubicBezTo>
                        <a:pt x="39" y="9"/>
                        <a:pt x="39" y="9"/>
                        <a:pt x="40" y="9"/>
                      </a:cubicBezTo>
                      <a:cubicBezTo>
                        <a:pt x="40" y="9"/>
                        <a:pt x="41" y="9"/>
                        <a:pt x="41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lose/>
                      <a:moveTo>
                        <a:pt x="29" y="123"/>
                      </a:moveTo>
                      <a:cubicBezTo>
                        <a:pt x="30" y="123"/>
                        <a:pt x="31" y="123"/>
                        <a:pt x="32" y="123"/>
                      </a:cubicBezTo>
                      <a:cubicBezTo>
                        <a:pt x="31" y="122"/>
                        <a:pt x="30" y="122"/>
                        <a:pt x="29" y="123"/>
                      </a:cubicBezTo>
                      <a:close/>
                      <a:moveTo>
                        <a:pt x="33" y="116"/>
                      </a:moveTo>
                      <a:cubicBezTo>
                        <a:pt x="33" y="116"/>
                        <a:pt x="34" y="116"/>
                        <a:pt x="34" y="115"/>
                      </a:cubicBezTo>
                      <a:cubicBezTo>
                        <a:pt x="33" y="115"/>
                        <a:pt x="33" y="116"/>
                        <a:pt x="33" y="116"/>
                      </a:cubicBezTo>
                      <a:close/>
                      <a:moveTo>
                        <a:pt x="54" y="70"/>
                      </a:moveTo>
                      <a:cubicBezTo>
                        <a:pt x="55" y="69"/>
                        <a:pt x="55" y="69"/>
                        <a:pt x="55" y="68"/>
                      </a:cubicBezTo>
                      <a:cubicBezTo>
                        <a:pt x="54" y="69"/>
                        <a:pt x="54" y="69"/>
                        <a:pt x="54" y="70"/>
                      </a:cubicBezTo>
                      <a:close/>
                      <a:moveTo>
                        <a:pt x="51" y="60"/>
                      </a:moveTo>
                      <a:cubicBezTo>
                        <a:pt x="52" y="60"/>
                        <a:pt x="52" y="60"/>
                        <a:pt x="52" y="59"/>
                      </a:cubicBezTo>
                      <a:cubicBezTo>
                        <a:pt x="52" y="59"/>
                        <a:pt x="51" y="59"/>
                        <a:pt x="51" y="60"/>
                      </a:cubicBezTo>
                      <a:close/>
                      <a:moveTo>
                        <a:pt x="29" y="21"/>
                      </a:move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29" y="22"/>
                        <a:pt x="28" y="22"/>
                        <a:pt x="27" y="23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8" y="23"/>
                        <a:pt x="29" y="22"/>
                        <a:pt x="29" y="21"/>
                      </a:cubicBezTo>
                      <a:close/>
                      <a:moveTo>
                        <a:pt x="26" y="115"/>
                      </a:moveTo>
                      <a:cubicBezTo>
                        <a:pt x="26" y="115"/>
                        <a:pt x="26" y="115"/>
                        <a:pt x="26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6"/>
                        <a:pt x="25" y="116"/>
                        <a:pt x="25" y="116"/>
                      </a:cubicBezTo>
                      <a:cubicBezTo>
                        <a:pt x="25" y="115"/>
                        <a:pt x="25" y="115"/>
                        <a:pt x="26" y="115"/>
                      </a:cubicBezTo>
                      <a:close/>
                      <a:moveTo>
                        <a:pt x="37" y="33"/>
                      </a:move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33"/>
                        <a:pt x="36" y="34"/>
                        <a:pt x="37" y="34"/>
                      </a:cubicBezTo>
                      <a:cubicBezTo>
                        <a:pt x="37" y="34"/>
                        <a:pt x="37" y="33"/>
                        <a:pt x="37" y="33"/>
                      </a:cubicBezTo>
                      <a:close/>
                      <a:moveTo>
                        <a:pt x="42" y="35"/>
                      </a:move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lose/>
                      <a:moveTo>
                        <a:pt x="26" y="16"/>
                      </a:moveTo>
                      <a:cubicBezTo>
                        <a:pt x="26" y="16"/>
                        <a:pt x="25" y="16"/>
                        <a:pt x="25" y="16"/>
                      </a:cubicBezTo>
                      <a:cubicBezTo>
                        <a:pt x="25" y="16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6" y="16"/>
                      </a:cubicBezTo>
                      <a:close/>
                      <a:moveTo>
                        <a:pt x="48" y="57"/>
                      </a:move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8" y="56"/>
                        <a:pt x="48" y="56"/>
                        <a:pt x="48" y="57"/>
                      </a:cubicBezTo>
                      <a:close/>
                      <a:moveTo>
                        <a:pt x="43" y="60"/>
                      </a:move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3" y="59"/>
                        <a:pt x="43" y="59"/>
                        <a:pt x="43" y="59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lose/>
                      <a:moveTo>
                        <a:pt x="58" y="61"/>
                      </a:moveTo>
                      <a:cubicBezTo>
                        <a:pt x="58" y="60"/>
                        <a:pt x="58" y="60"/>
                        <a:pt x="58" y="60"/>
                      </a:cubicBezTo>
                      <a:cubicBezTo>
                        <a:pt x="58" y="60"/>
                        <a:pt x="58" y="60"/>
                        <a:pt x="58" y="61"/>
                      </a:cubicBezTo>
                      <a:close/>
                      <a:moveTo>
                        <a:pt x="27" y="120"/>
                      </a:moveTo>
                      <a:cubicBezTo>
                        <a:pt x="27" y="120"/>
                        <a:pt x="27" y="120"/>
                        <a:pt x="27" y="120"/>
                      </a:cubicBezTo>
                      <a:cubicBezTo>
                        <a:pt x="27" y="120"/>
                        <a:pt x="28" y="120"/>
                        <a:pt x="28" y="120"/>
                      </a:cubicBezTo>
                      <a:cubicBezTo>
                        <a:pt x="28" y="120"/>
                        <a:pt x="28" y="120"/>
                        <a:pt x="27" y="120"/>
                      </a:cubicBezTo>
                      <a:cubicBezTo>
                        <a:pt x="27" y="120"/>
                        <a:pt x="27" y="120"/>
                        <a:pt x="27" y="120"/>
                      </a:cubicBezTo>
                      <a:close/>
                      <a:moveTo>
                        <a:pt x="27" y="20"/>
                      </a:move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6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lose/>
                      <a:moveTo>
                        <a:pt x="17" y="6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8" y="6"/>
                        <a:pt x="17" y="6"/>
                      </a:cubicBezTo>
                      <a:close/>
                      <a:moveTo>
                        <a:pt x="49" y="12"/>
                      </a:move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lose/>
                      <a:moveTo>
                        <a:pt x="53" y="41"/>
                      </a:moveTo>
                      <a:cubicBezTo>
                        <a:pt x="53" y="41"/>
                        <a:pt x="53" y="41"/>
                        <a:pt x="52" y="41"/>
                      </a:cubicBezTo>
                      <a:cubicBezTo>
                        <a:pt x="53" y="41"/>
                        <a:pt x="53" y="42"/>
                        <a:pt x="53" y="42"/>
                      </a:cubicBezTo>
                      <a:cubicBezTo>
                        <a:pt x="53" y="42"/>
                        <a:pt x="53" y="42"/>
                        <a:pt x="53" y="42"/>
                      </a:cubicBezTo>
                      <a:cubicBezTo>
                        <a:pt x="53" y="42"/>
                        <a:pt x="53" y="41"/>
                        <a:pt x="53" y="41"/>
                      </a:cubicBezTo>
                      <a:close/>
                      <a:moveTo>
                        <a:pt x="52" y="56"/>
                      </a:moveTo>
                      <a:cubicBezTo>
                        <a:pt x="52" y="56"/>
                        <a:pt x="51" y="56"/>
                        <a:pt x="51" y="56"/>
                      </a:cubicBezTo>
                      <a:cubicBezTo>
                        <a:pt x="51" y="56"/>
                        <a:pt x="51" y="57"/>
                        <a:pt x="51" y="57"/>
                      </a:cubicBezTo>
                      <a:cubicBezTo>
                        <a:pt x="51" y="57"/>
                        <a:pt x="51" y="57"/>
                        <a:pt x="51" y="57"/>
                      </a:cubicBezTo>
                      <a:cubicBezTo>
                        <a:pt x="51" y="57"/>
                        <a:pt x="52" y="57"/>
                        <a:pt x="52" y="56"/>
                      </a:cubicBezTo>
                      <a:close/>
                      <a:moveTo>
                        <a:pt x="50" y="81"/>
                      </a:moveTo>
                      <a:cubicBezTo>
                        <a:pt x="50" y="80"/>
                        <a:pt x="50" y="80"/>
                        <a:pt x="50" y="80"/>
                      </a:cubicBezTo>
                      <a:cubicBezTo>
                        <a:pt x="50" y="80"/>
                        <a:pt x="50" y="81"/>
                        <a:pt x="49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5656263" y="3211513"/>
                  <a:ext cx="255588" cy="431800"/>
                </a:xfrm>
                <a:custGeom>
                  <a:avLst/>
                  <a:gdLst>
                    <a:gd name="T0" fmla="*/ 47 w 78"/>
                    <a:gd name="T1" fmla="*/ 127 h 130"/>
                    <a:gd name="T2" fmla="*/ 38 w 78"/>
                    <a:gd name="T3" fmla="*/ 130 h 130"/>
                    <a:gd name="T4" fmla="*/ 9 w 78"/>
                    <a:gd name="T5" fmla="*/ 127 h 130"/>
                    <a:gd name="T6" fmla="*/ 7 w 78"/>
                    <a:gd name="T7" fmla="*/ 116 h 130"/>
                    <a:gd name="T8" fmla="*/ 25 w 78"/>
                    <a:gd name="T9" fmla="*/ 91 h 130"/>
                    <a:gd name="T10" fmla="*/ 38 w 78"/>
                    <a:gd name="T11" fmla="*/ 73 h 130"/>
                    <a:gd name="T12" fmla="*/ 37 w 78"/>
                    <a:gd name="T13" fmla="*/ 66 h 130"/>
                    <a:gd name="T14" fmla="*/ 25 w 78"/>
                    <a:gd name="T15" fmla="*/ 35 h 130"/>
                    <a:gd name="T16" fmla="*/ 19 w 78"/>
                    <a:gd name="T17" fmla="*/ 19 h 130"/>
                    <a:gd name="T18" fmla="*/ 13 w 78"/>
                    <a:gd name="T19" fmla="*/ 5 h 130"/>
                    <a:gd name="T20" fmla="*/ 37 w 78"/>
                    <a:gd name="T21" fmla="*/ 1 h 130"/>
                    <a:gd name="T22" fmla="*/ 52 w 78"/>
                    <a:gd name="T23" fmla="*/ 1 h 130"/>
                    <a:gd name="T24" fmla="*/ 64 w 78"/>
                    <a:gd name="T25" fmla="*/ 35 h 130"/>
                    <a:gd name="T26" fmla="*/ 77 w 78"/>
                    <a:gd name="T27" fmla="*/ 66 h 130"/>
                    <a:gd name="T28" fmla="*/ 74 w 78"/>
                    <a:gd name="T29" fmla="*/ 79 h 130"/>
                    <a:gd name="T30" fmla="*/ 45 w 78"/>
                    <a:gd name="T31" fmla="*/ 121 h 130"/>
                    <a:gd name="T32" fmla="*/ 54 w 78"/>
                    <a:gd name="T33" fmla="*/ 100 h 130"/>
                    <a:gd name="T34" fmla="*/ 16 w 78"/>
                    <a:gd name="T35" fmla="*/ 117 h 130"/>
                    <a:gd name="T36" fmla="*/ 9 w 78"/>
                    <a:gd name="T37" fmla="*/ 121 h 130"/>
                    <a:gd name="T38" fmla="*/ 20 w 78"/>
                    <a:gd name="T39" fmla="*/ 122 h 130"/>
                    <a:gd name="T40" fmla="*/ 43 w 78"/>
                    <a:gd name="T41" fmla="*/ 114 h 130"/>
                    <a:gd name="T42" fmla="*/ 59 w 78"/>
                    <a:gd name="T43" fmla="*/ 87 h 130"/>
                    <a:gd name="T44" fmla="*/ 20 w 78"/>
                    <a:gd name="T45" fmla="*/ 108 h 130"/>
                    <a:gd name="T46" fmla="*/ 15 w 78"/>
                    <a:gd name="T47" fmla="*/ 115 h 130"/>
                    <a:gd name="T48" fmla="*/ 56 w 78"/>
                    <a:gd name="T49" fmla="*/ 96 h 130"/>
                    <a:gd name="T50" fmla="*/ 72 w 78"/>
                    <a:gd name="T51" fmla="*/ 74 h 130"/>
                    <a:gd name="T52" fmla="*/ 27 w 78"/>
                    <a:gd name="T53" fmla="*/ 97 h 130"/>
                    <a:gd name="T54" fmla="*/ 56 w 78"/>
                    <a:gd name="T55" fmla="*/ 87 h 130"/>
                    <a:gd name="T56" fmla="*/ 57 w 78"/>
                    <a:gd name="T57" fmla="*/ 30 h 130"/>
                    <a:gd name="T58" fmla="*/ 38 w 78"/>
                    <a:gd name="T59" fmla="*/ 50 h 130"/>
                    <a:gd name="T60" fmla="*/ 31 w 78"/>
                    <a:gd name="T61" fmla="*/ 92 h 130"/>
                    <a:gd name="T62" fmla="*/ 71 w 78"/>
                    <a:gd name="T63" fmla="*/ 66 h 130"/>
                    <a:gd name="T64" fmla="*/ 41 w 78"/>
                    <a:gd name="T65" fmla="*/ 79 h 130"/>
                    <a:gd name="T66" fmla="*/ 29 w 78"/>
                    <a:gd name="T67" fmla="*/ 32 h 130"/>
                    <a:gd name="T68" fmla="*/ 46 w 78"/>
                    <a:gd name="T69" fmla="*/ 14 h 130"/>
                    <a:gd name="T70" fmla="*/ 40 w 78"/>
                    <a:gd name="T71" fmla="*/ 77 h 130"/>
                    <a:gd name="T72" fmla="*/ 68 w 78"/>
                    <a:gd name="T73" fmla="*/ 64 h 130"/>
                    <a:gd name="T74" fmla="*/ 43 w 78"/>
                    <a:gd name="T75" fmla="*/ 69 h 130"/>
                    <a:gd name="T76" fmla="*/ 56 w 78"/>
                    <a:gd name="T77" fmla="*/ 27 h 130"/>
                    <a:gd name="T78" fmla="*/ 30 w 78"/>
                    <a:gd name="T79" fmla="*/ 34 h 130"/>
                    <a:gd name="T80" fmla="*/ 53 w 78"/>
                    <a:gd name="T81" fmla="*/ 29 h 130"/>
                    <a:gd name="T82" fmla="*/ 63 w 78"/>
                    <a:gd name="T83" fmla="*/ 46 h 130"/>
                    <a:gd name="T84" fmla="*/ 40 w 78"/>
                    <a:gd name="T85" fmla="*/ 51 h 130"/>
                    <a:gd name="T86" fmla="*/ 51 w 78"/>
                    <a:gd name="T87" fmla="*/ 63 h 130"/>
                    <a:gd name="T88" fmla="*/ 43 w 78"/>
                    <a:gd name="T89" fmla="*/ 60 h 130"/>
                    <a:gd name="T90" fmla="*/ 27 w 78"/>
                    <a:gd name="T91" fmla="*/ 22 h 130"/>
                    <a:gd name="T92" fmla="*/ 46 w 78"/>
                    <a:gd name="T93" fmla="*/ 7 h 130"/>
                    <a:gd name="T94" fmla="*/ 23 w 78"/>
                    <a:gd name="T95" fmla="*/ 17 h 130"/>
                    <a:gd name="T96" fmla="*/ 34 w 78"/>
                    <a:gd name="T97" fmla="*/ 4 h 130"/>
                    <a:gd name="T98" fmla="*/ 23 w 78"/>
                    <a:gd name="T99" fmla="*/ 17 h 130"/>
                    <a:gd name="T100" fmla="*/ 24 w 78"/>
                    <a:gd name="T101" fmla="*/ 124 h 130"/>
                    <a:gd name="T102" fmla="*/ 42 w 78"/>
                    <a:gd name="T103" fmla="*/ 118 h 130"/>
                    <a:gd name="T104" fmla="*/ 18 w 78"/>
                    <a:gd name="T105" fmla="*/ 7 h 130"/>
                    <a:gd name="T106" fmla="*/ 51 w 78"/>
                    <a:gd name="T107" fmla="*/ 9 h 130"/>
                    <a:gd name="T108" fmla="*/ 51 w 78"/>
                    <a:gd name="T109" fmla="*/ 9 h 130"/>
                    <a:gd name="T110" fmla="*/ 37 w 78"/>
                    <a:gd name="T111" fmla="*/ 53 h 130"/>
                    <a:gd name="T112" fmla="*/ 4 w 78"/>
                    <a:gd name="T113" fmla="*/ 125 h 130"/>
                    <a:gd name="T114" fmla="*/ 40 w 78"/>
                    <a:gd name="T115" fmla="*/ 61 h 130"/>
                    <a:gd name="T116" fmla="*/ 52 w 78"/>
                    <a:gd name="T117" fmla="*/ 15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" h="130">
                      <a:moveTo>
                        <a:pt x="40" y="125"/>
                      </a:moveTo>
                      <a:cubicBezTo>
                        <a:pt x="41" y="125"/>
                        <a:pt x="41" y="125"/>
                        <a:pt x="42" y="125"/>
                      </a:cubicBezTo>
                      <a:cubicBezTo>
                        <a:pt x="43" y="125"/>
                        <a:pt x="45" y="126"/>
                        <a:pt x="46" y="126"/>
                      </a:cubicBezTo>
                      <a:cubicBezTo>
                        <a:pt x="46" y="126"/>
                        <a:pt x="47" y="126"/>
                        <a:pt x="47" y="126"/>
                      </a:cubicBezTo>
                      <a:cubicBezTo>
                        <a:pt x="47" y="126"/>
                        <a:pt x="47" y="126"/>
                        <a:pt x="47" y="127"/>
                      </a:cubicBezTo>
                      <a:cubicBezTo>
                        <a:pt x="47" y="127"/>
                        <a:pt x="47" y="128"/>
                        <a:pt x="47" y="128"/>
                      </a:cubicBezTo>
                      <a:cubicBezTo>
                        <a:pt x="46" y="128"/>
                        <a:pt x="46" y="128"/>
                        <a:pt x="45" y="128"/>
                      </a:cubicBezTo>
                      <a:cubicBezTo>
                        <a:pt x="44" y="128"/>
                        <a:pt x="43" y="128"/>
                        <a:pt x="42" y="128"/>
                      </a:cubicBezTo>
                      <a:cubicBezTo>
                        <a:pt x="42" y="128"/>
                        <a:pt x="42" y="128"/>
                        <a:pt x="41" y="128"/>
                      </a:cubicBezTo>
                      <a:cubicBezTo>
                        <a:pt x="40" y="130"/>
                        <a:pt x="40" y="130"/>
                        <a:pt x="38" y="130"/>
                      </a:cubicBezTo>
                      <a:cubicBezTo>
                        <a:pt x="38" y="129"/>
                        <a:pt x="37" y="128"/>
                        <a:pt x="36" y="128"/>
                      </a:cubicBezTo>
                      <a:cubicBezTo>
                        <a:pt x="31" y="128"/>
                        <a:pt x="26" y="128"/>
                        <a:pt x="21" y="127"/>
                      </a:cubicBezTo>
                      <a:cubicBezTo>
                        <a:pt x="19" y="127"/>
                        <a:pt x="16" y="128"/>
                        <a:pt x="14" y="128"/>
                      </a:cubicBezTo>
                      <a:cubicBezTo>
                        <a:pt x="13" y="128"/>
                        <a:pt x="12" y="128"/>
                        <a:pt x="11" y="128"/>
                      </a:cubicBezTo>
                      <a:cubicBezTo>
                        <a:pt x="10" y="128"/>
                        <a:pt x="9" y="128"/>
                        <a:pt x="9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6" y="127"/>
                        <a:pt x="4" y="127"/>
                        <a:pt x="3" y="126"/>
                      </a:cubicBezTo>
                      <a:cubicBezTo>
                        <a:pt x="0" y="126"/>
                        <a:pt x="0" y="124"/>
                        <a:pt x="1" y="122"/>
                      </a:cubicBezTo>
                      <a:cubicBezTo>
                        <a:pt x="2" y="121"/>
                        <a:pt x="3" y="121"/>
                        <a:pt x="3" y="120"/>
                      </a:cubicBezTo>
                      <a:cubicBezTo>
                        <a:pt x="4" y="118"/>
                        <a:pt x="6" y="117"/>
                        <a:pt x="7" y="116"/>
                      </a:cubicBezTo>
                      <a:cubicBezTo>
                        <a:pt x="8" y="114"/>
                        <a:pt x="10" y="112"/>
                        <a:pt x="11" y="110"/>
                      </a:cubicBezTo>
                      <a:cubicBezTo>
                        <a:pt x="14" y="105"/>
                        <a:pt x="17" y="100"/>
                        <a:pt x="21" y="96"/>
                      </a:cubicBezTo>
                      <a:cubicBezTo>
                        <a:pt x="21" y="96"/>
                        <a:pt x="21" y="95"/>
                        <a:pt x="22" y="95"/>
                      </a:cubicBezTo>
                      <a:cubicBezTo>
                        <a:pt x="22" y="95"/>
                        <a:pt x="22" y="94"/>
                        <a:pt x="22" y="94"/>
                      </a:cubicBezTo>
                      <a:cubicBezTo>
                        <a:pt x="23" y="93"/>
                        <a:pt x="24" y="92"/>
                        <a:pt x="25" y="91"/>
                      </a:cubicBezTo>
                      <a:cubicBezTo>
                        <a:pt x="28" y="88"/>
                        <a:pt x="30" y="84"/>
                        <a:pt x="33" y="81"/>
                      </a:cubicBezTo>
                      <a:cubicBezTo>
                        <a:pt x="34" y="79"/>
                        <a:pt x="35" y="78"/>
                        <a:pt x="36" y="76"/>
                      </a:cubicBezTo>
                      <a:cubicBezTo>
                        <a:pt x="36" y="76"/>
                        <a:pt x="36" y="76"/>
                        <a:pt x="36" y="75"/>
                      </a:cubicBezTo>
                      <a:cubicBezTo>
                        <a:pt x="36" y="75"/>
                        <a:pt x="36" y="74"/>
                        <a:pt x="37" y="74"/>
                      </a:cubicBezTo>
                      <a:cubicBezTo>
                        <a:pt x="37" y="74"/>
                        <a:pt x="37" y="73"/>
                        <a:pt x="38" y="73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36" y="72"/>
                        <a:pt x="35" y="71"/>
                        <a:pt x="36" y="70"/>
                      </a:cubicBezTo>
                      <a:cubicBezTo>
                        <a:pt x="36" y="69"/>
                        <a:pt x="36" y="69"/>
                        <a:pt x="37" y="69"/>
                      </a:cubicBezTo>
                      <a:cubicBezTo>
                        <a:pt x="37" y="69"/>
                        <a:pt x="38" y="69"/>
                        <a:pt x="38" y="69"/>
                      </a:cubicBezTo>
                      <a:cubicBezTo>
                        <a:pt x="38" y="68"/>
                        <a:pt x="38" y="67"/>
                        <a:pt x="37" y="66"/>
                      </a:cubicBezTo>
                      <a:cubicBezTo>
                        <a:pt x="36" y="66"/>
                        <a:pt x="36" y="65"/>
                        <a:pt x="36" y="65"/>
                      </a:cubicBezTo>
                      <a:cubicBezTo>
                        <a:pt x="35" y="62"/>
                        <a:pt x="35" y="60"/>
                        <a:pt x="34" y="58"/>
                      </a:cubicBezTo>
                      <a:cubicBezTo>
                        <a:pt x="33" y="55"/>
                        <a:pt x="33" y="53"/>
                        <a:pt x="32" y="51"/>
                      </a:cubicBezTo>
                      <a:cubicBezTo>
                        <a:pt x="30" y="46"/>
                        <a:pt x="28" y="42"/>
                        <a:pt x="26" y="37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cubicBezTo>
                        <a:pt x="24" y="34"/>
                        <a:pt x="24" y="34"/>
                        <a:pt x="24" y="33"/>
                      </a:cubicBezTo>
                      <a:cubicBezTo>
                        <a:pt x="24" y="32"/>
                        <a:pt x="24" y="32"/>
                        <a:pt x="24" y="31"/>
                      </a:cubicBezTo>
                      <a:cubicBezTo>
                        <a:pt x="23" y="28"/>
                        <a:pt x="22" y="25"/>
                        <a:pt x="21" y="23"/>
                      </a:cubicBezTo>
                      <a:cubicBezTo>
                        <a:pt x="21" y="22"/>
                        <a:pt x="21" y="22"/>
                        <a:pt x="20" y="21"/>
                      </a:cubicBezTo>
                      <a:cubicBezTo>
                        <a:pt x="19" y="21"/>
                        <a:pt x="19" y="20"/>
                        <a:pt x="19" y="19"/>
                      </a:cubicBezTo>
                      <a:cubicBezTo>
                        <a:pt x="19" y="18"/>
                        <a:pt x="19" y="18"/>
                        <a:pt x="19" y="17"/>
                      </a:cubicBezTo>
                      <a:cubicBezTo>
                        <a:pt x="19" y="16"/>
                        <a:pt x="18" y="15"/>
                        <a:pt x="18" y="14"/>
                      </a:cubicBezTo>
                      <a:cubicBezTo>
                        <a:pt x="17" y="15"/>
                        <a:pt x="16" y="15"/>
                        <a:pt x="15" y="13"/>
                      </a:cubicBezTo>
                      <a:cubicBezTo>
                        <a:pt x="15" y="12"/>
                        <a:pt x="15" y="11"/>
                        <a:pt x="16" y="11"/>
                      </a:cubicBezTo>
                      <a:cubicBezTo>
                        <a:pt x="15" y="9"/>
                        <a:pt x="14" y="6"/>
                        <a:pt x="13" y="5"/>
                      </a:cubicBezTo>
                      <a:cubicBezTo>
                        <a:pt x="12" y="4"/>
                        <a:pt x="12" y="3"/>
                        <a:pt x="12" y="2"/>
                      </a:cubicBezTo>
                      <a:cubicBezTo>
                        <a:pt x="12" y="1"/>
                        <a:pt x="12" y="1"/>
                        <a:pt x="13" y="0"/>
                      </a:cubicBezTo>
                      <a:cubicBezTo>
                        <a:pt x="14" y="0"/>
                        <a:pt x="14" y="0"/>
                        <a:pt x="15" y="0"/>
                      </a:cubicBezTo>
                      <a:cubicBezTo>
                        <a:pt x="20" y="0"/>
                        <a:pt x="25" y="0"/>
                        <a:pt x="30" y="0"/>
                      </a:cubicBezTo>
                      <a:cubicBezTo>
                        <a:pt x="32" y="1"/>
                        <a:pt x="34" y="1"/>
                        <a:pt x="37" y="1"/>
                      </a:cubicBezTo>
                      <a:cubicBezTo>
                        <a:pt x="39" y="1"/>
                        <a:pt x="41" y="1"/>
                        <a:pt x="44" y="1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6" y="0"/>
                        <a:pt x="47" y="0"/>
                        <a:pt x="48" y="1"/>
                      </a:cubicBezTo>
                      <a:cubicBezTo>
                        <a:pt x="48" y="1"/>
                        <a:pt x="48" y="1"/>
                        <a:pt x="49" y="1"/>
                      </a:cubicBezTo>
                      <a:cubicBezTo>
                        <a:pt x="50" y="1"/>
                        <a:pt x="51" y="1"/>
                        <a:pt x="52" y="1"/>
                      </a:cubicBezTo>
                      <a:cubicBezTo>
                        <a:pt x="53" y="1"/>
                        <a:pt x="54" y="2"/>
                        <a:pt x="54" y="3"/>
                      </a:cubicBezTo>
                      <a:cubicBezTo>
                        <a:pt x="54" y="4"/>
                        <a:pt x="55" y="5"/>
                        <a:pt x="55" y="6"/>
                      </a:cubicBezTo>
                      <a:cubicBezTo>
                        <a:pt x="56" y="11"/>
                        <a:pt x="57" y="15"/>
                        <a:pt x="59" y="20"/>
                      </a:cubicBezTo>
                      <a:cubicBezTo>
                        <a:pt x="59" y="22"/>
                        <a:pt x="60" y="24"/>
                        <a:pt x="60" y="26"/>
                      </a:cubicBezTo>
                      <a:cubicBezTo>
                        <a:pt x="61" y="29"/>
                        <a:pt x="62" y="32"/>
                        <a:pt x="64" y="35"/>
                      </a:cubicBezTo>
                      <a:cubicBezTo>
                        <a:pt x="64" y="35"/>
                        <a:pt x="64" y="36"/>
                        <a:pt x="64" y="36"/>
                      </a:cubicBezTo>
                      <a:cubicBezTo>
                        <a:pt x="65" y="37"/>
                        <a:pt x="65" y="38"/>
                        <a:pt x="65" y="39"/>
                      </a:cubicBezTo>
                      <a:cubicBezTo>
                        <a:pt x="65" y="39"/>
                        <a:pt x="65" y="39"/>
                        <a:pt x="66" y="40"/>
                      </a:cubicBezTo>
                      <a:cubicBezTo>
                        <a:pt x="70" y="47"/>
                        <a:pt x="74" y="55"/>
                        <a:pt x="76" y="64"/>
                      </a:cubicBezTo>
                      <a:cubicBezTo>
                        <a:pt x="76" y="64"/>
                        <a:pt x="76" y="65"/>
                        <a:pt x="77" y="66"/>
                      </a:cubicBezTo>
                      <a:cubicBezTo>
                        <a:pt x="77" y="67"/>
                        <a:pt x="78" y="69"/>
                        <a:pt x="78" y="70"/>
                      </a:cubicBezTo>
                      <a:cubicBezTo>
                        <a:pt x="78" y="70"/>
                        <a:pt x="78" y="71"/>
                        <a:pt x="78" y="71"/>
                      </a:cubicBezTo>
                      <a:cubicBezTo>
                        <a:pt x="78" y="72"/>
                        <a:pt x="77" y="73"/>
                        <a:pt x="78" y="75"/>
                      </a:cubicBezTo>
                      <a:cubicBezTo>
                        <a:pt x="78" y="75"/>
                        <a:pt x="77" y="76"/>
                        <a:pt x="77" y="76"/>
                      </a:cubicBezTo>
                      <a:cubicBezTo>
                        <a:pt x="76" y="77"/>
                        <a:pt x="75" y="78"/>
                        <a:pt x="74" y="79"/>
                      </a:cubicBezTo>
                      <a:cubicBezTo>
                        <a:pt x="71" y="82"/>
                        <a:pt x="69" y="85"/>
                        <a:pt x="66" y="88"/>
                      </a:cubicBezTo>
                      <a:cubicBezTo>
                        <a:pt x="65" y="90"/>
                        <a:pt x="64" y="92"/>
                        <a:pt x="63" y="94"/>
                      </a:cubicBezTo>
                      <a:cubicBezTo>
                        <a:pt x="60" y="98"/>
                        <a:pt x="57" y="103"/>
                        <a:pt x="53" y="108"/>
                      </a:cubicBezTo>
                      <a:cubicBezTo>
                        <a:pt x="53" y="108"/>
                        <a:pt x="53" y="109"/>
                        <a:pt x="53" y="109"/>
                      </a:cubicBezTo>
                      <a:cubicBezTo>
                        <a:pt x="50" y="113"/>
                        <a:pt x="47" y="117"/>
                        <a:pt x="45" y="121"/>
                      </a:cubicBezTo>
                      <a:cubicBezTo>
                        <a:pt x="44" y="123"/>
                        <a:pt x="44" y="123"/>
                        <a:pt x="42" y="123"/>
                      </a:cubicBezTo>
                      <a:cubicBezTo>
                        <a:pt x="42" y="123"/>
                        <a:pt x="42" y="123"/>
                        <a:pt x="42" y="123"/>
                      </a:cubicBezTo>
                      <a:cubicBezTo>
                        <a:pt x="41" y="124"/>
                        <a:pt x="41" y="125"/>
                        <a:pt x="40" y="125"/>
                      </a:cubicBezTo>
                      <a:cubicBezTo>
                        <a:pt x="40" y="125"/>
                        <a:pt x="40" y="125"/>
                        <a:pt x="40" y="125"/>
                      </a:cubicBezTo>
                      <a:close/>
                      <a:moveTo>
                        <a:pt x="54" y="100"/>
                      </a:moveTo>
                      <a:cubicBezTo>
                        <a:pt x="54" y="100"/>
                        <a:pt x="53" y="100"/>
                        <a:pt x="53" y="100"/>
                      </a:cubicBezTo>
                      <a:cubicBezTo>
                        <a:pt x="52" y="100"/>
                        <a:pt x="51" y="100"/>
                        <a:pt x="50" y="101"/>
                      </a:cubicBezTo>
                      <a:cubicBezTo>
                        <a:pt x="47" y="102"/>
                        <a:pt x="44" y="104"/>
                        <a:pt x="41" y="105"/>
                      </a:cubicBezTo>
                      <a:cubicBezTo>
                        <a:pt x="35" y="107"/>
                        <a:pt x="30" y="110"/>
                        <a:pt x="25" y="113"/>
                      </a:cubicBezTo>
                      <a:cubicBezTo>
                        <a:pt x="22" y="114"/>
                        <a:pt x="19" y="115"/>
                        <a:pt x="16" y="117"/>
                      </a:cubicBezTo>
                      <a:cubicBezTo>
                        <a:pt x="15" y="117"/>
                        <a:pt x="13" y="118"/>
                        <a:pt x="13" y="119"/>
                      </a:cubicBezTo>
                      <a:cubicBezTo>
                        <a:pt x="12" y="119"/>
                        <a:pt x="12" y="119"/>
                        <a:pt x="12" y="119"/>
                      </a:cubicBezTo>
                      <a:cubicBezTo>
                        <a:pt x="11" y="119"/>
                        <a:pt x="11" y="119"/>
                        <a:pt x="10" y="119"/>
                      </a:cubicBezTo>
                      <a:cubicBezTo>
                        <a:pt x="10" y="119"/>
                        <a:pt x="10" y="120"/>
                        <a:pt x="10" y="120"/>
                      </a:cubicBezTo>
                      <a:cubicBezTo>
                        <a:pt x="9" y="120"/>
                        <a:pt x="9" y="121"/>
                        <a:pt x="9" y="121"/>
                      </a:cubicBezTo>
                      <a:cubicBezTo>
                        <a:pt x="8" y="121"/>
                        <a:pt x="7" y="123"/>
                        <a:pt x="7" y="124"/>
                      </a:cubicBezTo>
                      <a:cubicBezTo>
                        <a:pt x="11" y="124"/>
                        <a:pt x="14" y="124"/>
                        <a:pt x="18" y="124"/>
                      </a:cubicBezTo>
                      <a:cubicBezTo>
                        <a:pt x="17" y="123"/>
                        <a:pt x="17" y="122"/>
                        <a:pt x="18" y="122"/>
                      </a:cubicBezTo>
                      <a:cubicBezTo>
                        <a:pt x="18" y="121"/>
                        <a:pt x="19" y="121"/>
                        <a:pt x="20" y="121"/>
                      </a:cubicBezTo>
                      <a:cubicBezTo>
                        <a:pt x="20" y="121"/>
                        <a:pt x="20" y="121"/>
                        <a:pt x="20" y="122"/>
                      </a:cubicBezTo>
                      <a:cubicBezTo>
                        <a:pt x="21" y="122"/>
                        <a:pt x="21" y="123"/>
                        <a:pt x="22" y="122"/>
                      </a:cubicBezTo>
                      <a:cubicBezTo>
                        <a:pt x="23" y="122"/>
                        <a:pt x="24" y="122"/>
                        <a:pt x="24" y="122"/>
                      </a:cubicBezTo>
                      <a:cubicBezTo>
                        <a:pt x="27" y="120"/>
                        <a:pt x="30" y="119"/>
                        <a:pt x="33" y="117"/>
                      </a:cubicBezTo>
                      <a:cubicBezTo>
                        <a:pt x="36" y="116"/>
                        <a:pt x="38" y="115"/>
                        <a:pt x="40" y="113"/>
                      </a:cubicBezTo>
                      <a:cubicBezTo>
                        <a:pt x="42" y="113"/>
                        <a:pt x="43" y="113"/>
                        <a:pt x="43" y="114"/>
                      </a:cubicBezTo>
                      <a:cubicBezTo>
                        <a:pt x="43" y="114"/>
                        <a:pt x="43" y="115"/>
                        <a:pt x="44" y="115"/>
                      </a:cubicBezTo>
                      <a:cubicBezTo>
                        <a:pt x="47" y="110"/>
                        <a:pt x="51" y="105"/>
                        <a:pt x="54" y="100"/>
                      </a:cubicBezTo>
                      <a:close/>
                      <a:moveTo>
                        <a:pt x="65" y="85"/>
                      </a:moveTo>
                      <a:cubicBezTo>
                        <a:pt x="65" y="85"/>
                        <a:pt x="65" y="85"/>
                        <a:pt x="65" y="85"/>
                      </a:cubicBezTo>
                      <a:cubicBezTo>
                        <a:pt x="63" y="86"/>
                        <a:pt x="61" y="86"/>
                        <a:pt x="59" y="87"/>
                      </a:cubicBezTo>
                      <a:cubicBezTo>
                        <a:pt x="54" y="90"/>
                        <a:pt x="49" y="93"/>
                        <a:pt x="44" y="95"/>
                      </a:cubicBezTo>
                      <a:cubicBezTo>
                        <a:pt x="39" y="97"/>
                        <a:pt x="34" y="99"/>
                        <a:pt x="30" y="102"/>
                      </a:cubicBezTo>
                      <a:cubicBezTo>
                        <a:pt x="27" y="103"/>
                        <a:pt x="24" y="105"/>
                        <a:pt x="21" y="106"/>
                      </a:cubicBezTo>
                      <a:cubicBezTo>
                        <a:pt x="21" y="106"/>
                        <a:pt x="21" y="106"/>
                        <a:pt x="20" y="107"/>
                      </a:cubicBezTo>
                      <a:cubicBezTo>
                        <a:pt x="20" y="107"/>
                        <a:pt x="20" y="107"/>
                        <a:pt x="20" y="108"/>
                      </a:cubicBezTo>
                      <a:cubicBezTo>
                        <a:pt x="20" y="108"/>
                        <a:pt x="19" y="108"/>
                        <a:pt x="19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6" y="110"/>
                        <a:pt x="15" y="112"/>
                        <a:pt x="13" y="114"/>
                      </a:cubicBezTo>
                      <a:cubicBezTo>
                        <a:pt x="13" y="114"/>
                        <a:pt x="13" y="115"/>
                        <a:pt x="13" y="115"/>
                      </a:cubicBezTo>
                      <a:cubicBezTo>
                        <a:pt x="14" y="115"/>
                        <a:pt x="14" y="115"/>
                        <a:pt x="15" y="115"/>
                      </a:cubicBezTo>
                      <a:cubicBezTo>
                        <a:pt x="17" y="114"/>
                        <a:pt x="18" y="113"/>
                        <a:pt x="20" y="113"/>
                      </a:cubicBezTo>
                      <a:cubicBezTo>
                        <a:pt x="27" y="109"/>
                        <a:pt x="35" y="105"/>
                        <a:pt x="43" y="102"/>
                      </a:cubicBezTo>
                      <a:cubicBezTo>
                        <a:pt x="45" y="101"/>
                        <a:pt x="48" y="100"/>
                        <a:pt x="50" y="98"/>
                      </a:cubicBezTo>
                      <a:cubicBezTo>
                        <a:pt x="51" y="97"/>
                        <a:pt x="52" y="96"/>
                        <a:pt x="54" y="96"/>
                      </a:cubicBezTo>
                      <a:cubicBezTo>
                        <a:pt x="55" y="95"/>
                        <a:pt x="55" y="95"/>
                        <a:pt x="56" y="96"/>
                      </a:cubicBezTo>
                      <a:cubicBezTo>
                        <a:pt x="56" y="96"/>
                        <a:pt x="56" y="96"/>
                        <a:pt x="57" y="97"/>
                      </a:cubicBezTo>
                      <a:cubicBezTo>
                        <a:pt x="59" y="93"/>
                        <a:pt x="62" y="89"/>
                        <a:pt x="65" y="85"/>
                      </a:cubicBezTo>
                      <a:close/>
                      <a:moveTo>
                        <a:pt x="72" y="74"/>
                      </a:move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70" y="75"/>
                        <a:pt x="68" y="76"/>
                        <a:pt x="66" y="76"/>
                      </a:cubicBezTo>
                      <a:cubicBezTo>
                        <a:pt x="64" y="77"/>
                        <a:pt x="63" y="78"/>
                        <a:pt x="62" y="78"/>
                      </a:cubicBezTo>
                      <a:cubicBezTo>
                        <a:pt x="54" y="82"/>
                        <a:pt x="46" y="86"/>
                        <a:pt x="38" y="90"/>
                      </a:cubicBezTo>
                      <a:cubicBezTo>
                        <a:pt x="35" y="92"/>
                        <a:pt x="31" y="94"/>
                        <a:pt x="28" y="95"/>
                      </a:cubicBezTo>
                      <a:cubicBezTo>
                        <a:pt x="28" y="96"/>
                        <a:pt x="27" y="96"/>
                        <a:pt x="27" y="97"/>
                      </a:cubicBezTo>
                      <a:cubicBezTo>
                        <a:pt x="25" y="99"/>
                        <a:pt x="24" y="101"/>
                        <a:pt x="22" y="103"/>
                      </a:cubicBezTo>
                      <a:cubicBezTo>
                        <a:pt x="22" y="103"/>
                        <a:pt x="22" y="103"/>
                        <a:pt x="22" y="103"/>
                      </a:cubicBezTo>
                      <a:cubicBezTo>
                        <a:pt x="23" y="103"/>
                        <a:pt x="24" y="103"/>
                        <a:pt x="25" y="102"/>
                      </a:cubicBezTo>
                      <a:cubicBezTo>
                        <a:pt x="30" y="100"/>
                        <a:pt x="35" y="97"/>
                        <a:pt x="40" y="95"/>
                      </a:cubicBezTo>
                      <a:cubicBezTo>
                        <a:pt x="45" y="92"/>
                        <a:pt x="51" y="90"/>
                        <a:pt x="56" y="87"/>
                      </a:cubicBezTo>
                      <a:cubicBezTo>
                        <a:pt x="59" y="85"/>
                        <a:pt x="61" y="83"/>
                        <a:pt x="64" y="81"/>
                      </a:cubicBezTo>
                      <a:cubicBezTo>
                        <a:pt x="65" y="80"/>
                        <a:pt x="66" y="80"/>
                        <a:pt x="67" y="81"/>
                      </a:cubicBezTo>
                      <a:cubicBezTo>
                        <a:pt x="67" y="81"/>
                        <a:pt x="67" y="81"/>
                        <a:pt x="67" y="82"/>
                      </a:cubicBezTo>
                      <a:cubicBezTo>
                        <a:pt x="69" y="79"/>
                        <a:pt x="71" y="77"/>
                        <a:pt x="72" y="74"/>
                      </a:cubicBezTo>
                      <a:close/>
                      <a:moveTo>
                        <a:pt x="57" y="30"/>
                      </a:move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4" y="31"/>
                        <a:pt x="53" y="32"/>
                        <a:pt x="51" y="33"/>
                      </a:cubicBezTo>
                      <a:cubicBezTo>
                        <a:pt x="46" y="35"/>
                        <a:pt x="41" y="38"/>
                        <a:pt x="37" y="40"/>
                      </a:cubicBezTo>
                      <a:cubicBezTo>
                        <a:pt x="36" y="40"/>
                        <a:pt x="35" y="41"/>
                        <a:pt x="34" y="41"/>
                      </a:cubicBezTo>
                      <a:cubicBezTo>
                        <a:pt x="35" y="44"/>
                        <a:pt x="37" y="47"/>
                        <a:pt x="38" y="50"/>
                      </a:cubicBezTo>
                      <a:cubicBezTo>
                        <a:pt x="42" y="48"/>
                        <a:pt x="58" y="39"/>
                        <a:pt x="60" y="37"/>
                      </a:cubicBezTo>
                      <a:cubicBezTo>
                        <a:pt x="59" y="35"/>
                        <a:pt x="58" y="33"/>
                        <a:pt x="57" y="30"/>
                      </a:cubicBezTo>
                      <a:close/>
                      <a:moveTo>
                        <a:pt x="37" y="81"/>
                      </a:moveTo>
                      <a:cubicBezTo>
                        <a:pt x="36" y="83"/>
                        <a:pt x="35" y="85"/>
                        <a:pt x="34" y="86"/>
                      </a:cubicBezTo>
                      <a:cubicBezTo>
                        <a:pt x="33" y="88"/>
                        <a:pt x="32" y="90"/>
                        <a:pt x="31" y="92"/>
                      </a:cubicBezTo>
                      <a:cubicBezTo>
                        <a:pt x="33" y="91"/>
                        <a:pt x="35" y="90"/>
                        <a:pt x="37" y="88"/>
                      </a:cubicBezTo>
                      <a:cubicBezTo>
                        <a:pt x="42" y="85"/>
                        <a:pt x="48" y="82"/>
                        <a:pt x="54" y="80"/>
                      </a:cubicBezTo>
                      <a:cubicBezTo>
                        <a:pt x="58" y="78"/>
                        <a:pt x="62" y="76"/>
                        <a:pt x="67" y="74"/>
                      </a:cubicBezTo>
                      <a:cubicBezTo>
                        <a:pt x="69" y="73"/>
                        <a:pt x="71" y="71"/>
                        <a:pt x="73" y="70"/>
                      </a:cubicBezTo>
                      <a:cubicBezTo>
                        <a:pt x="72" y="68"/>
                        <a:pt x="72" y="67"/>
                        <a:pt x="71" y="66"/>
                      </a:cubicBezTo>
                      <a:cubicBezTo>
                        <a:pt x="71" y="66"/>
                        <a:pt x="70" y="67"/>
                        <a:pt x="70" y="67"/>
                      </a:cubicBezTo>
                      <a:cubicBezTo>
                        <a:pt x="67" y="68"/>
                        <a:pt x="65" y="69"/>
                        <a:pt x="63" y="70"/>
                      </a:cubicBezTo>
                      <a:cubicBezTo>
                        <a:pt x="57" y="72"/>
                        <a:pt x="52" y="74"/>
                        <a:pt x="47" y="77"/>
                      </a:cubicBezTo>
                      <a:cubicBezTo>
                        <a:pt x="45" y="77"/>
                        <a:pt x="44" y="78"/>
                        <a:pt x="43" y="78"/>
                      </a:cubicBezTo>
                      <a:cubicBezTo>
                        <a:pt x="42" y="79"/>
                        <a:pt x="42" y="79"/>
                        <a:pt x="41" y="79"/>
                      </a:cubicBezTo>
                      <a:cubicBezTo>
                        <a:pt x="41" y="80"/>
                        <a:pt x="41" y="80"/>
                        <a:pt x="41" y="80"/>
                      </a:cubicBezTo>
                      <a:cubicBezTo>
                        <a:pt x="41" y="81"/>
                        <a:pt x="41" y="81"/>
                        <a:pt x="41" y="81"/>
                      </a:cubicBezTo>
                      <a:cubicBezTo>
                        <a:pt x="40" y="82"/>
                        <a:pt x="39" y="82"/>
                        <a:pt x="38" y="82"/>
                      </a:cubicBezTo>
                      <a:cubicBezTo>
                        <a:pt x="38" y="81"/>
                        <a:pt x="38" y="81"/>
                        <a:pt x="37" y="81"/>
                      </a:cubicBezTo>
                      <a:close/>
                      <a:moveTo>
                        <a:pt x="29" y="32"/>
                      </a:moveTo>
                      <a:cubicBezTo>
                        <a:pt x="30" y="31"/>
                        <a:pt x="31" y="31"/>
                        <a:pt x="32" y="30"/>
                      </a:cubicBezTo>
                      <a:cubicBezTo>
                        <a:pt x="38" y="27"/>
                        <a:pt x="45" y="23"/>
                        <a:pt x="51" y="20"/>
                      </a:cubicBezTo>
                      <a:cubicBezTo>
                        <a:pt x="51" y="20"/>
                        <a:pt x="52" y="19"/>
                        <a:pt x="52" y="19"/>
                      </a:cubicBezTo>
                      <a:cubicBezTo>
                        <a:pt x="51" y="17"/>
                        <a:pt x="50" y="15"/>
                        <a:pt x="49" y="13"/>
                      </a:cubicBezTo>
                      <a:cubicBezTo>
                        <a:pt x="48" y="14"/>
                        <a:pt x="47" y="14"/>
                        <a:pt x="46" y="14"/>
                      </a:cubicBezTo>
                      <a:cubicBezTo>
                        <a:pt x="43" y="16"/>
                        <a:pt x="41" y="17"/>
                        <a:pt x="38" y="18"/>
                      </a:cubicBezTo>
                      <a:cubicBezTo>
                        <a:pt x="34" y="20"/>
                        <a:pt x="31" y="23"/>
                        <a:pt x="27" y="24"/>
                      </a:cubicBezTo>
                      <a:cubicBezTo>
                        <a:pt x="26" y="24"/>
                        <a:pt x="26" y="24"/>
                        <a:pt x="26" y="25"/>
                      </a:cubicBezTo>
                      <a:cubicBezTo>
                        <a:pt x="27" y="27"/>
                        <a:pt x="28" y="29"/>
                        <a:pt x="29" y="32"/>
                      </a:cubicBezTo>
                      <a:close/>
                      <a:moveTo>
                        <a:pt x="40" y="77"/>
                      </a:move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1" y="77"/>
                        <a:pt x="41" y="77"/>
                        <a:pt x="42" y="77"/>
                      </a:cubicBezTo>
                      <a:cubicBezTo>
                        <a:pt x="43" y="76"/>
                        <a:pt x="45" y="75"/>
                        <a:pt x="46" y="74"/>
                      </a:cubicBezTo>
                      <a:cubicBezTo>
                        <a:pt x="51" y="72"/>
                        <a:pt x="56" y="70"/>
                        <a:pt x="61" y="68"/>
                      </a:cubicBezTo>
                      <a:cubicBezTo>
                        <a:pt x="64" y="67"/>
                        <a:pt x="66" y="65"/>
                        <a:pt x="68" y="64"/>
                      </a:cubicBezTo>
                      <a:cubicBezTo>
                        <a:pt x="68" y="63"/>
                        <a:pt x="69" y="63"/>
                        <a:pt x="70" y="62"/>
                      </a:cubicBezTo>
                      <a:cubicBezTo>
                        <a:pt x="69" y="61"/>
                        <a:pt x="69" y="60"/>
                        <a:pt x="68" y="58"/>
                      </a:cubicBezTo>
                      <a:cubicBezTo>
                        <a:pt x="67" y="58"/>
                        <a:pt x="67" y="59"/>
                        <a:pt x="67" y="59"/>
                      </a:cubicBezTo>
                      <a:cubicBezTo>
                        <a:pt x="64" y="60"/>
                        <a:pt x="62" y="60"/>
                        <a:pt x="59" y="62"/>
                      </a:cubicBezTo>
                      <a:cubicBezTo>
                        <a:pt x="54" y="64"/>
                        <a:pt x="48" y="67"/>
                        <a:pt x="43" y="69"/>
                      </a:cubicBezTo>
                      <a:cubicBezTo>
                        <a:pt x="42" y="70"/>
                        <a:pt x="41" y="70"/>
                        <a:pt x="42" y="72"/>
                      </a:cubicBezTo>
                      <a:cubicBezTo>
                        <a:pt x="43" y="72"/>
                        <a:pt x="43" y="73"/>
                        <a:pt x="42" y="74"/>
                      </a:cubicBezTo>
                      <a:cubicBezTo>
                        <a:pt x="42" y="75"/>
                        <a:pt x="41" y="75"/>
                        <a:pt x="41" y="76"/>
                      </a:cubicBezTo>
                      <a:cubicBezTo>
                        <a:pt x="41" y="76"/>
                        <a:pt x="40" y="77"/>
                        <a:pt x="40" y="77"/>
                      </a:cubicBezTo>
                      <a:close/>
                      <a:moveTo>
                        <a:pt x="56" y="27"/>
                      </a:moveTo>
                      <a:cubicBezTo>
                        <a:pt x="55" y="26"/>
                        <a:pt x="55" y="24"/>
                        <a:pt x="54" y="23"/>
                      </a:cubicBezTo>
                      <a:cubicBezTo>
                        <a:pt x="53" y="21"/>
                        <a:pt x="53" y="21"/>
                        <a:pt x="52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48" y="24"/>
                        <a:pt x="45" y="25"/>
                        <a:pt x="42" y="27"/>
                      </a:cubicBezTo>
                      <a:cubicBezTo>
                        <a:pt x="38" y="29"/>
                        <a:pt x="34" y="32"/>
                        <a:pt x="30" y="34"/>
                      </a:cubicBezTo>
                      <a:cubicBezTo>
                        <a:pt x="30" y="34"/>
                        <a:pt x="30" y="34"/>
                        <a:pt x="30" y="34"/>
                      </a:cubicBezTo>
                      <a:cubicBezTo>
                        <a:pt x="31" y="36"/>
                        <a:pt x="31" y="38"/>
                        <a:pt x="32" y="39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36" y="38"/>
                        <a:pt x="39" y="36"/>
                        <a:pt x="42" y="35"/>
                      </a:cubicBezTo>
                      <a:cubicBezTo>
                        <a:pt x="45" y="33"/>
                        <a:pt x="49" y="31"/>
                        <a:pt x="53" y="29"/>
                      </a:cubicBezTo>
                      <a:cubicBezTo>
                        <a:pt x="54" y="29"/>
                        <a:pt x="55" y="28"/>
                        <a:pt x="56" y="27"/>
                      </a:cubicBezTo>
                      <a:close/>
                      <a:moveTo>
                        <a:pt x="42" y="58"/>
                      </a:moveTo>
                      <a:cubicBezTo>
                        <a:pt x="43" y="57"/>
                        <a:pt x="43" y="57"/>
                        <a:pt x="44" y="57"/>
                      </a:cubicBezTo>
                      <a:cubicBezTo>
                        <a:pt x="48" y="55"/>
                        <a:pt x="51" y="53"/>
                        <a:pt x="56" y="51"/>
                      </a:cubicBezTo>
                      <a:cubicBezTo>
                        <a:pt x="58" y="50"/>
                        <a:pt x="60" y="48"/>
                        <a:pt x="63" y="46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4"/>
                        <a:pt x="62" y="42"/>
                        <a:pt x="61" y="40"/>
                      </a:cubicBezTo>
                      <a:cubicBezTo>
                        <a:pt x="61" y="41"/>
                        <a:pt x="60" y="41"/>
                        <a:pt x="60" y="41"/>
                      </a:cubicBezTo>
                      <a:cubicBezTo>
                        <a:pt x="57" y="42"/>
                        <a:pt x="55" y="43"/>
                        <a:pt x="53" y="44"/>
                      </a:cubicBezTo>
                      <a:cubicBezTo>
                        <a:pt x="49" y="47"/>
                        <a:pt x="45" y="49"/>
                        <a:pt x="40" y="51"/>
                      </a:cubicBezTo>
                      <a:cubicBezTo>
                        <a:pt x="40" y="51"/>
                        <a:pt x="39" y="51"/>
                        <a:pt x="39" y="52"/>
                      </a:cubicBezTo>
                      <a:cubicBezTo>
                        <a:pt x="40" y="54"/>
                        <a:pt x="41" y="56"/>
                        <a:pt x="42" y="58"/>
                      </a:cubicBezTo>
                      <a:close/>
                      <a:moveTo>
                        <a:pt x="42" y="67"/>
                      </a:moveTo>
                      <a:cubicBezTo>
                        <a:pt x="43" y="67"/>
                        <a:pt x="43" y="67"/>
                        <a:pt x="43" y="67"/>
                      </a:cubicBezTo>
                      <a:cubicBezTo>
                        <a:pt x="45" y="66"/>
                        <a:pt x="48" y="65"/>
                        <a:pt x="51" y="63"/>
                      </a:cubicBezTo>
                      <a:cubicBezTo>
                        <a:pt x="56" y="61"/>
                        <a:pt x="61" y="58"/>
                        <a:pt x="66" y="55"/>
                      </a:cubicBezTo>
                      <a:cubicBezTo>
                        <a:pt x="66" y="55"/>
                        <a:pt x="66" y="55"/>
                        <a:pt x="66" y="54"/>
                      </a:cubicBezTo>
                      <a:cubicBezTo>
                        <a:pt x="66" y="53"/>
                        <a:pt x="65" y="52"/>
                        <a:pt x="65" y="50"/>
                      </a:cubicBezTo>
                      <a:cubicBezTo>
                        <a:pt x="62" y="51"/>
                        <a:pt x="60" y="51"/>
                        <a:pt x="58" y="52"/>
                      </a:cubicBezTo>
                      <a:cubicBezTo>
                        <a:pt x="53" y="55"/>
                        <a:pt x="48" y="57"/>
                        <a:pt x="43" y="60"/>
                      </a:cubicBezTo>
                      <a:cubicBezTo>
                        <a:pt x="43" y="60"/>
                        <a:pt x="43" y="60"/>
                        <a:pt x="43" y="60"/>
                      </a:cubicBezTo>
                      <a:cubicBezTo>
                        <a:pt x="42" y="62"/>
                        <a:pt x="42" y="65"/>
                        <a:pt x="42" y="67"/>
                      </a:cubicBezTo>
                      <a:close/>
                      <a:moveTo>
                        <a:pt x="24" y="19"/>
                      </a:moveTo>
                      <a:cubicBezTo>
                        <a:pt x="24" y="20"/>
                        <a:pt x="24" y="20"/>
                        <a:pt x="25" y="20"/>
                      </a:cubicBezTo>
                      <a:cubicBezTo>
                        <a:pt x="26" y="20"/>
                        <a:pt x="27" y="21"/>
                        <a:pt x="27" y="22"/>
                      </a:cubicBezTo>
                      <a:cubicBezTo>
                        <a:pt x="28" y="21"/>
                        <a:pt x="29" y="21"/>
                        <a:pt x="29" y="21"/>
                      </a:cubicBezTo>
                      <a:cubicBezTo>
                        <a:pt x="31" y="20"/>
                        <a:pt x="34" y="18"/>
                        <a:pt x="36" y="17"/>
                      </a:cubicBezTo>
                      <a:cubicBezTo>
                        <a:pt x="39" y="16"/>
                        <a:pt x="41" y="15"/>
                        <a:pt x="43" y="13"/>
                      </a:cubicBezTo>
                      <a:cubicBezTo>
                        <a:pt x="45" y="13"/>
                        <a:pt x="46" y="12"/>
                        <a:pt x="47" y="11"/>
                      </a:cubicBezTo>
                      <a:cubicBezTo>
                        <a:pt x="47" y="9"/>
                        <a:pt x="46" y="8"/>
                        <a:pt x="46" y="7"/>
                      </a:cubicBezTo>
                      <a:cubicBezTo>
                        <a:pt x="44" y="8"/>
                        <a:pt x="42" y="8"/>
                        <a:pt x="41" y="9"/>
                      </a:cubicBezTo>
                      <a:cubicBezTo>
                        <a:pt x="35" y="11"/>
                        <a:pt x="30" y="14"/>
                        <a:pt x="25" y="18"/>
                      </a:cubicBezTo>
                      <a:cubicBezTo>
                        <a:pt x="25" y="18"/>
                        <a:pt x="24" y="19"/>
                        <a:pt x="24" y="19"/>
                      </a:cubicBezTo>
                      <a:close/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4" y="16"/>
                        <a:pt x="24" y="16"/>
                        <a:pt x="25" y="15"/>
                      </a:cubicBezTo>
                      <a:cubicBezTo>
                        <a:pt x="30" y="12"/>
                        <a:pt x="35" y="9"/>
                        <a:pt x="41" y="6"/>
                      </a:cubicBezTo>
                      <a:cubicBezTo>
                        <a:pt x="42" y="6"/>
                        <a:pt x="44" y="4"/>
                        <a:pt x="44" y="4"/>
                      </a:cubicBezTo>
                      <a:cubicBezTo>
                        <a:pt x="41" y="4"/>
                        <a:pt x="37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6"/>
                        <a:pt x="34" y="6"/>
                        <a:pt x="32" y="7"/>
                      </a:cubicBezTo>
                      <a:cubicBezTo>
                        <a:pt x="31" y="7"/>
                        <a:pt x="30" y="7"/>
                        <a:pt x="29" y="8"/>
                      </a:cubicBezTo>
                      <a:cubicBezTo>
                        <a:pt x="27" y="9"/>
                        <a:pt x="25" y="9"/>
                        <a:pt x="24" y="10"/>
                      </a:cubicBezTo>
                      <a:cubicBezTo>
                        <a:pt x="23" y="11"/>
                        <a:pt x="21" y="12"/>
                        <a:pt x="20" y="12"/>
                      </a:cubicBezTo>
                      <a:cubicBezTo>
                        <a:pt x="21" y="14"/>
                        <a:pt x="22" y="15"/>
                        <a:pt x="23" y="17"/>
                      </a:cubicBezTo>
                      <a:close/>
                      <a:moveTo>
                        <a:pt x="42" y="117"/>
                      </a:moveTo>
                      <a:cubicBezTo>
                        <a:pt x="42" y="117"/>
                        <a:pt x="42" y="117"/>
                        <a:pt x="42" y="117"/>
                      </a:cubicBezTo>
                      <a:cubicBezTo>
                        <a:pt x="37" y="118"/>
                        <a:pt x="33" y="119"/>
                        <a:pt x="29" y="122"/>
                      </a:cubicBezTo>
                      <a:cubicBezTo>
                        <a:pt x="28" y="122"/>
                        <a:pt x="26" y="123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7" y="124"/>
                        <a:pt x="30" y="124"/>
                        <a:pt x="33" y="125"/>
                      </a:cubicBezTo>
                      <a:cubicBezTo>
                        <a:pt x="34" y="125"/>
                        <a:pt x="35" y="125"/>
                        <a:pt x="35" y="125"/>
                      </a:cubicBezTo>
                      <a:cubicBezTo>
                        <a:pt x="36" y="126"/>
                        <a:pt x="37" y="126"/>
                        <a:pt x="37" y="124"/>
                      </a:cubicBezTo>
                      <a:cubicBezTo>
                        <a:pt x="39" y="122"/>
                        <a:pt x="40" y="120"/>
                        <a:pt x="42" y="118"/>
                      </a:cubicBezTo>
                      <a:cubicBezTo>
                        <a:pt x="42" y="118"/>
                        <a:pt x="42" y="117"/>
                        <a:pt x="42" y="117"/>
                      </a:cubicBezTo>
                      <a:close/>
                      <a:moveTo>
                        <a:pt x="30" y="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6" y="4"/>
                        <a:pt x="22" y="4"/>
                        <a:pt x="18" y="5"/>
                      </a:cubicBezTo>
                      <a:cubicBezTo>
                        <a:pt x="17" y="5"/>
                        <a:pt x="17" y="6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9" y="9"/>
                        <a:pt x="19" y="10"/>
                      </a:cubicBezTo>
                      <a:cubicBezTo>
                        <a:pt x="22" y="9"/>
                        <a:pt x="25" y="7"/>
                        <a:pt x="28" y="6"/>
                      </a:cubicBezTo>
                      <a:cubicBezTo>
                        <a:pt x="29" y="5"/>
                        <a:pt x="29" y="5"/>
                        <a:pt x="30" y="5"/>
                      </a:cubicBezTo>
                      <a:close/>
                      <a:moveTo>
                        <a:pt x="51" y="9"/>
                      </a:moveTo>
                      <a:cubicBezTo>
                        <a:pt x="50" y="7"/>
                        <a:pt x="50" y="5"/>
                        <a:pt x="49" y="4"/>
                      </a:cubicBezTo>
                      <a:cubicBezTo>
                        <a:pt x="49" y="4"/>
                        <a:pt x="49" y="4"/>
                        <a:pt x="48" y="4"/>
                      </a:cubicBezTo>
                      <a:cubicBezTo>
                        <a:pt x="49" y="5"/>
                        <a:pt x="49" y="6"/>
                        <a:pt x="48" y="7"/>
                      </a:cubicBezTo>
                      <a:cubicBezTo>
                        <a:pt x="48" y="7"/>
                        <a:pt x="49" y="8"/>
                        <a:pt x="49" y="9"/>
                      </a:cubicBezTo>
                      <a:cubicBezTo>
                        <a:pt x="49" y="9"/>
                        <a:pt x="50" y="9"/>
                        <a:pt x="51" y="9"/>
                      </a:cubicBez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39" y="56"/>
                        <a:pt x="38" y="55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3"/>
                        <a:pt x="37" y="53"/>
                      </a:cubicBezTo>
                      <a:cubicBezTo>
                        <a:pt x="37" y="53"/>
                        <a:pt x="37" y="54"/>
                        <a:pt x="37" y="54"/>
                      </a:cubicBezTo>
                      <a:cubicBezTo>
                        <a:pt x="37" y="55"/>
                        <a:pt x="37" y="56"/>
                        <a:pt x="38" y="58"/>
                      </a:cubicBezTo>
                      <a:cubicBezTo>
                        <a:pt x="38" y="58"/>
                        <a:pt x="38" y="57"/>
                        <a:pt x="39" y="57"/>
                      </a:cubicBezTo>
                      <a:cubicBezTo>
                        <a:pt x="39" y="58"/>
                        <a:pt x="39" y="58"/>
                        <a:pt x="40" y="58"/>
                      </a:cubicBezTo>
                      <a:close/>
                      <a:moveTo>
                        <a:pt x="4" y="125"/>
                      </a:moveTo>
                      <a:cubicBezTo>
                        <a:pt x="5" y="122"/>
                        <a:pt x="6" y="121"/>
                        <a:pt x="7" y="119"/>
                      </a:cubicBezTo>
                      <a:cubicBezTo>
                        <a:pt x="5" y="121"/>
                        <a:pt x="4" y="122"/>
                        <a:pt x="2" y="124"/>
                      </a:cubicBezTo>
                      <a:cubicBezTo>
                        <a:pt x="3" y="124"/>
                        <a:pt x="4" y="124"/>
                        <a:pt x="4" y="125"/>
                      </a:cubicBezTo>
                      <a:close/>
                      <a:moveTo>
                        <a:pt x="40" y="66"/>
                      </a:moveTo>
                      <a:cubicBezTo>
                        <a:pt x="40" y="64"/>
                        <a:pt x="41" y="62"/>
                        <a:pt x="40" y="61"/>
                      </a:cubicBezTo>
                      <a:cubicBezTo>
                        <a:pt x="39" y="61"/>
                        <a:pt x="39" y="62"/>
                        <a:pt x="39" y="63"/>
                      </a:cubicBezTo>
                      <a:cubicBezTo>
                        <a:pt x="39" y="64"/>
                        <a:pt x="40" y="65"/>
                        <a:pt x="40" y="66"/>
                      </a:cubicBezTo>
                      <a:close/>
                      <a:moveTo>
                        <a:pt x="52" y="12"/>
                      </a:moveTo>
                      <a:cubicBezTo>
                        <a:pt x="51" y="12"/>
                        <a:pt x="51" y="13"/>
                        <a:pt x="51" y="13"/>
                      </a:cubicBezTo>
                      <a:cubicBezTo>
                        <a:pt x="51" y="14"/>
                        <a:pt x="52" y="15"/>
                        <a:pt x="52" y="15"/>
                      </a:cubicBezTo>
                      <a:cubicBezTo>
                        <a:pt x="52" y="15"/>
                        <a:pt x="53" y="15"/>
                        <a:pt x="53" y="15"/>
                      </a:cubicBezTo>
                      <a:cubicBezTo>
                        <a:pt x="52" y="14"/>
                        <a:pt x="52" y="13"/>
                        <a:pt x="5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1" name="Freeform 8"/>
                <p:cNvSpPr>
                  <a:spLocks noEditPoints="1"/>
                </p:cNvSpPr>
                <p:nvPr/>
              </p:nvSpPr>
              <p:spPr bwMode="auto">
                <a:xfrm>
                  <a:off x="6075363" y="3198813"/>
                  <a:ext cx="250825" cy="450850"/>
                </a:xfrm>
                <a:custGeom>
                  <a:avLst/>
                  <a:gdLst>
                    <a:gd name="T0" fmla="*/ 1 w 77"/>
                    <a:gd name="T1" fmla="*/ 130 h 136"/>
                    <a:gd name="T2" fmla="*/ 38 w 77"/>
                    <a:gd name="T3" fmla="*/ 75 h 136"/>
                    <a:gd name="T4" fmla="*/ 37 w 77"/>
                    <a:gd name="T5" fmla="*/ 67 h 136"/>
                    <a:gd name="T6" fmla="*/ 31 w 77"/>
                    <a:gd name="T7" fmla="*/ 50 h 136"/>
                    <a:gd name="T8" fmla="*/ 22 w 77"/>
                    <a:gd name="T9" fmla="*/ 22 h 136"/>
                    <a:gd name="T10" fmla="*/ 16 w 77"/>
                    <a:gd name="T11" fmla="*/ 4 h 136"/>
                    <a:gd name="T12" fmla="*/ 24 w 77"/>
                    <a:gd name="T13" fmla="*/ 3 h 136"/>
                    <a:gd name="T14" fmla="*/ 55 w 77"/>
                    <a:gd name="T15" fmla="*/ 6 h 136"/>
                    <a:gd name="T16" fmla="*/ 57 w 77"/>
                    <a:gd name="T17" fmla="*/ 7 h 136"/>
                    <a:gd name="T18" fmla="*/ 71 w 77"/>
                    <a:gd name="T19" fmla="*/ 57 h 136"/>
                    <a:gd name="T20" fmla="*/ 71 w 77"/>
                    <a:gd name="T21" fmla="*/ 86 h 136"/>
                    <a:gd name="T22" fmla="*/ 52 w 77"/>
                    <a:gd name="T23" fmla="*/ 110 h 136"/>
                    <a:gd name="T24" fmla="*/ 22 w 77"/>
                    <a:gd name="T25" fmla="*/ 135 h 136"/>
                    <a:gd name="T26" fmla="*/ 7 w 77"/>
                    <a:gd name="T27" fmla="*/ 126 h 136"/>
                    <a:gd name="T28" fmla="*/ 30 w 77"/>
                    <a:gd name="T29" fmla="*/ 127 h 136"/>
                    <a:gd name="T30" fmla="*/ 15 w 77"/>
                    <a:gd name="T31" fmla="*/ 132 h 136"/>
                    <a:gd name="T32" fmla="*/ 34 w 77"/>
                    <a:gd name="T33" fmla="*/ 133 h 136"/>
                    <a:gd name="T34" fmla="*/ 43 w 77"/>
                    <a:gd name="T35" fmla="*/ 111 h 136"/>
                    <a:gd name="T36" fmla="*/ 16 w 77"/>
                    <a:gd name="T37" fmla="*/ 117 h 136"/>
                    <a:gd name="T38" fmla="*/ 43 w 77"/>
                    <a:gd name="T39" fmla="*/ 109 h 136"/>
                    <a:gd name="T40" fmla="*/ 59 w 77"/>
                    <a:gd name="T41" fmla="*/ 93 h 136"/>
                    <a:gd name="T42" fmla="*/ 14 w 77"/>
                    <a:gd name="T43" fmla="*/ 115 h 136"/>
                    <a:gd name="T44" fmla="*/ 55 w 77"/>
                    <a:gd name="T45" fmla="*/ 20 h 136"/>
                    <a:gd name="T46" fmla="*/ 31 w 77"/>
                    <a:gd name="T47" fmla="*/ 33 h 136"/>
                    <a:gd name="T48" fmla="*/ 39 w 77"/>
                    <a:gd name="T49" fmla="*/ 36 h 136"/>
                    <a:gd name="T50" fmla="*/ 57 w 77"/>
                    <a:gd name="T51" fmla="*/ 29 h 136"/>
                    <a:gd name="T52" fmla="*/ 34 w 77"/>
                    <a:gd name="T53" fmla="*/ 42 h 136"/>
                    <a:gd name="T54" fmla="*/ 58 w 77"/>
                    <a:gd name="T55" fmla="*/ 32 h 136"/>
                    <a:gd name="T56" fmla="*/ 41 w 77"/>
                    <a:gd name="T57" fmla="*/ 98 h 136"/>
                    <a:gd name="T58" fmla="*/ 68 w 77"/>
                    <a:gd name="T59" fmla="*/ 80 h 136"/>
                    <a:gd name="T60" fmla="*/ 32 w 77"/>
                    <a:gd name="T61" fmla="*/ 96 h 136"/>
                    <a:gd name="T62" fmla="*/ 71 w 77"/>
                    <a:gd name="T63" fmla="*/ 69 h 136"/>
                    <a:gd name="T64" fmla="*/ 30 w 77"/>
                    <a:gd name="T65" fmla="*/ 93 h 136"/>
                    <a:gd name="T66" fmla="*/ 60 w 77"/>
                    <a:gd name="T67" fmla="*/ 80 h 136"/>
                    <a:gd name="T68" fmla="*/ 40 w 77"/>
                    <a:gd name="T69" fmla="*/ 80 h 136"/>
                    <a:gd name="T70" fmla="*/ 57 w 77"/>
                    <a:gd name="T71" fmla="*/ 65 h 136"/>
                    <a:gd name="T72" fmla="*/ 40 w 77"/>
                    <a:gd name="T73" fmla="*/ 76 h 136"/>
                    <a:gd name="T74" fmla="*/ 37 w 77"/>
                    <a:gd name="T75" fmla="*/ 54 h 136"/>
                    <a:gd name="T76" fmla="*/ 63 w 77"/>
                    <a:gd name="T77" fmla="*/ 41 h 136"/>
                    <a:gd name="T78" fmla="*/ 27 w 77"/>
                    <a:gd name="T79" fmla="*/ 25 h 136"/>
                    <a:gd name="T80" fmla="*/ 45 w 77"/>
                    <a:gd name="T81" fmla="*/ 23 h 136"/>
                    <a:gd name="T82" fmla="*/ 45 w 77"/>
                    <a:gd name="T83" fmla="*/ 16 h 136"/>
                    <a:gd name="T84" fmla="*/ 40 w 77"/>
                    <a:gd name="T85" fmla="*/ 69 h 136"/>
                    <a:gd name="T86" fmla="*/ 60 w 77"/>
                    <a:gd name="T87" fmla="*/ 61 h 136"/>
                    <a:gd name="T88" fmla="*/ 56 w 77"/>
                    <a:gd name="T89" fmla="*/ 56 h 136"/>
                    <a:gd name="T90" fmla="*/ 64 w 77"/>
                    <a:gd name="T91" fmla="*/ 46 h 136"/>
                    <a:gd name="T92" fmla="*/ 40 w 77"/>
                    <a:gd name="T93" fmla="*/ 56 h 136"/>
                    <a:gd name="T94" fmla="*/ 52 w 77"/>
                    <a:gd name="T95" fmla="*/ 56 h 136"/>
                    <a:gd name="T96" fmla="*/ 35 w 77"/>
                    <a:gd name="T97" fmla="*/ 13 h 136"/>
                    <a:gd name="T98" fmla="*/ 28 w 77"/>
                    <a:gd name="T99" fmla="*/ 22 h 136"/>
                    <a:gd name="T100" fmla="*/ 53 w 77"/>
                    <a:gd name="T101" fmla="*/ 6 h 136"/>
                    <a:gd name="T102" fmla="*/ 34 w 77"/>
                    <a:gd name="T103" fmla="*/ 6 h 136"/>
                    <a:gd name="T104" fmla="*/ 25 w 77"/>
                    <a:gd name="T105" fmla="*/ 14 h 136"/>
                    <a:gd name="T106" fmla="*/ 26 w 77"/>
                    <a:gd name="T107" fmla="*/ 7 h 136"/>
                    <a:gd name="T108" fmla="*/ 19 w 77"/>
                    <a:gd name="T109" fmla="*/ 4 h 136"/>
                    <a:gd name="T110" fmla="*/ 69 w 77"/>
                    <a:gd name="T111" fmla="*/ 83 h 136"/>
                    <a:gd name="T112" fmla="*/ 74 w 77"/>
                    <a:gd name="T113" fmla="*/ 78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7" h="136">
                      <a:moveTo>
                        <a:pt x="4" y="133"/>
                      </a:moveTo>
                      <a:cubicBezTo>
                        <a:pt x="3" y="133"/>
                        <a:pt x="3" y="133"/>
                        <a:pt x="2" y="133"/>
                      </a:cubicBezTo>
                      <a:cubicBezTo>
                        <a:pt x="2" y="133"/>
                        <a:pt x="1" y="133"/>
                        <a:pt x="1" y="132"/>
                      </a:cubicBezTo>
                      <a:cubicBezTo>
                        <a:pt x="0" y="132"/>
                        <a:pt x="0" y="131"/>
                        <a:pt x="0" y="131"/>
                      </a:cubicBezTo>
                      <a:cubicBezTo>
                        <a:pt x="0" y="130"/>
                        <a:pt x="1" y="130"/>
                        <a:pt x="1" y="130"/>
                      </a:cubicBezTo>
                      <a:cubicBezTo>
                        <a:pt x="3" y="127"/>
                        <a:pt x="4" y="125"/>
                        <a:pt x="6" y="123"/>
                      </a:cubicBezTo>
                      <a:cubicBezTo>
                        <a:pt x="9" y="118"/>
                        <a:pt x="12" y="113"/>
                        <a:pt x="15" y="108"/>
                      </a:cubicBezTo>
                      <a:cubicBezTo>
                        <a:pt x="18" y="104"/>
                        <a:pt x="20" y="100"/>
                        <a:pt x="23" y="96"/>
                      </a:cubicBezTo>
                      <a:cubicBezTo>
                        <a:pt x="26" y="91"/>
                        <a:pt x="30" y="86"/>
                        <a:pt x="33" y="81"/>
                      </a:cubicBezTo>
                      <a:cubicBezTo>
                        <a:pt x="35" y="79"/>
                        <a:pt x="37" y="77"/>
                        <a:pt x="38" y="75"/>
                      </a:cubicBezTo>
                      <a:cubicBezTo>
                        <a:pt x="38" y="75"/>
                        <a:pt x="39" y="74"/>
                        <a:pt x="39" y="74"/>
                      </a:cubicBezTo>
                      <a:cubicBezTo>
                        <a:pt x="39" y="74"/>
                        <a:pt x="38" y="74"/>
                        <a:pt x="38" y="74"/>
                      </a:cubicBezTo>
                      <a:cubicBezTo>
                        <a:pt x="37" y="73"/>
                        <a:pt x="36" y="72"/>
                        <a:pt x="37" y="70"/>
                      </a:cubicBezTo>
                      <a:cubicBezTo>
                        <a:pt x="37" y="70"/>
                        <a:pt x="37" y="69"/>
                        <a:pt x="37" y="69"/>
                      </a:cubicBezTo>
                      <a:cubicBezTo>
                        <a:pt x="37" y="68"/>
                        <a:pt x="37" y="67"/>
                        <a:pt x="37" y="67"/>
                      </a:cubicBezTo>
                      <a:cubicBezTo>
                        <a:pt x="36" y="66"/>
                        <a:pt x="36" y="65"/>
                        <a:pt x="35" y="65"/>
                      </a:cubicBezTo>
                      <a:cubicBezTo>
                        <a:pt x="35" y="64"/>
                        <a:pt x="34" y="63"/>
                        <a:pt x="35" y="62"/>
                      </a:cubicBezTo>
                      <a:cubicBezTo>
                        <a:pt x="35" y="62"/>
                        <a:pt x="35" y="61"/>
                        <a:pt x="35" y="61"/>
                      </a:cubicBezTo>
                      <a:cubicBezTo>
                        <a:pt x="34" y="57"/>
                        <a:pt x="33" y="54"/>
                        <a:pt x="31" y="51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30" y="49"/>
                        <a:pt x="29" y="48"/>
                        <a:pt x="30" y="47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28" y="39"/>
                        <a:pt x="26" y="32"/>
                        <a:pt x="24" y="26"/>
                      </a:cubicBezTo>
                      <a:cubicBezTo>
                        <a:pt x="24" y="25"/>
                        <a:pt x="23" y="24"/>
                        <a:pt x="23" y="23"/>
                      </a:cubicBezTo>
                      <a:cubicBezTo>
                        <a:pt x="23" y="23"/>
                        <a:pt x="22" y="22"/>
                        <a:pt x="22" y="22"/>
                      </a:cubicBezTo>
                      <a:cubicBezTo>
                        <a:pt x="21" y="21"/>
                        <a:pt x="21" y="20"/>
                        <a:pt x="21" y="19"/>
                      </a:cubicBezTo>
                      <a:cubicBezTo>
                        <a:pt x="21" y="19"/>
                        <a:pt x="21" y="18"/>
                        <a:pt x="21" y="18"/>
                      </a:cubicBezTo>
                      <a:cubicBezTo>
                        <a:pt x="20" y="15"/>
                        <a:pt x="19" y="11"/>
                        <a:pt x="18" y="8"/>
                      </a:cubicBezTo>
                      <a:cubicBezTo>
                        <a:pt x="17" y="8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5" y="2"/>
                        <a:pt x="16" y="1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9" y="2"/>
                        <a:pt x="19" y="2"/>
                        <a:pt x="20" y="2"/>
                      </a:cubicBezTo>
                      <a:cubicBezTo>
                        <a:pt x="21" y="2"/>
                        <a:pt x="23" y="3"/>
                        <a:pt x="24" y="3"/>
                      </a:cubicBezTo>
                      <a:cubicBezTo>
                        <a:pt x="31" y="3"/>
                        <a:pt x="37" y="3"/>
                        <a:pt x="44" y="3"/>
                      </a:cubicBezTo>
                      <a:cubicBezTo>
                        <a:pt x="44" y="3"/>
                        <a:pt x="45" y="3"/>
                        <a:pt x="46" y="4"/>
                      </a:cubicBezTo>
                      <a:cubicBezTo>
                        <a:pt x="46" y="4"/>
                        <a:pt x="46" y="4"/>
                        <a:pt x="47" y="4"/>
                      </a:cubicBezTo>
                      <a:cubicBezTo>
                        <a:pt x="48" y="4"/>
                        <a:pt x="50" y="4"/>
                        <a:pt x="52" y="3"/>
                      </a:cubicBezTo>
                      <a:cubicBezTo>
                        <a:pt x="54" y="3"/>
                        <a:pt x="54" y="4"/>
                        <a:pt x="55" y="6"/>
                      </a:cubicBezTo>
                      <a:cubicBezTo>
                        <a:pt x="55" y="7"/>
                        <a:pt x="55" y="8"/>
                        <a:pt x="56" y="10"/>
                      </a:cubicBezTo>
                      <a:cubicBezTo>
                        <a:pt x="56" y="10"/>
                        <a:pt x="56" y="10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9"/>
                        <a:pt x="56" y="9"/>
                        <a:pt x="56" y="8"/>
                      </a:cubicBezTo>
                      <a:cubicBezTo>
                        <a:pt x="56" y="8"/>
                        <a:pt x="56" y="8"/>
                        <a:pt x="57" y="7"/>
                      </a:cubicBezTo>
                      <a:cubicBezTo>
                        <a:pt x="57" y="7"/>
                        <a:pt x="58" y="7"/>
                        <a:pt x="58" y="8"/>
                      </a:cubicBezTo>
                      <a:cubicBezTo>
                        <a:pt x="58" y="8"/>
                        <a:pt x="58" y="9"/>
                        <a:pt x="58" y="9"/>
                      </a:cubicBezTo>
                      <a:cubicBezTo>
                        <a:pt x="60" y="14"/>
                        <a:pt x="62" y="19"/>
                        <a:pt x="63" y="24"/>
                      </a:cubicBezTo>
                      <a:cubicBezTo>
                        <a:pt x="65" y="32"/>
                        <a:pt x="67" y="39"/>
                        <a:pt x="69" y="47"/>
                      </a:cubicBezTo>
                      <a:cubicBezTo>
                        <a:pt x="69" y="50"/>
                        <a:pt x="70" y="54"/>
                        <a:pt x="71" y="57"/>
                      </a:cubicBezTo>
                      <a:cubicBezTo>
                        <a:pt x="73" y="61"/>
                        <a:pt x="74" y="65"/>
                        <a:pt x="75" y="69"/>
                      </a:cubicBezTo>
                      <a:cubicBezTo>
                        <a:pt x="75" y="71"/>
                        <a:pt x="76" y="72"/>
                        <a:pt x="76" y="74"/>
                      </a:cubicBezTo>
                      <a:cubicBezTo>
                        <a:pt x="76" y="75"/>
                        <a:pt x="77" y="75"/>
                        <a:pt x="77" y="75"/>
                      </a:cubicBezTo>
                      <a:cubicBezTo>
                        <a:pt x="77" y="77"/>
                        <a:pt x="77" y="79"/>
                        <a:pt x="75" y="81"/>
                      </a:cubicBezTo>
                      <a:cubicBezTo>
                        <a:pt x="74" y="83"/>
                        <a:pt x="72" y="84"/>
                        <a:pt x="71" y="86"/>
                      </a:cubicBezTo>
                      <a:cubicBezTo>
                        <a:pt x="68" y="89"/>
                        <a:pt x="65" y="93"/>
                        <a:pt x="63" y="96"/>
                      </a:cubicBezTo>
                      <a:cubicBezTo>
                        <a:pt x="60" y="100"/>
                        <a:pt x="57" y="103"/>
                        <a:pt x="55" y="107"/>
                      </a:cubicBezTo>
                      <a:cubicBezTo>
                        <a:pt x="55" y="107"/>
                        <a:pt x="54" y="107"/>
                        <a:pt x="54" y="108"/>
                      </a:cubicBezTo>
                      <a:cubicBezTo>
                        <a:pt x="54" y="108"/>
                        <a:pt x="54" y="109"/>
                        <a:pt x="53" y="109"/>
                      </a:cubicBezTo>
                      <a:cubicBezTo>
                        <a:pt x="53" y="109"/>
                        <a:pt x="53" y="110"/>
                        <a:pt x="52" y="110"/>
                      </a:cubicBezTo>
                      <a:cubicBezTo>
                        <a:pt x="49" y="114"/>
                        <a:pt x="47" y="118"/>
                        <a:pt x="45" y="122"/>
                      </a:cubicBezTo>
                      <a:cubicBezTo>
                        <a:pt x="43" y="125"/>
                        <a:pt x="41" y="128"/>
                        <a:pt x="39" y="131"/>
                      </a:cubicBezTo>
                      <a:cubicBezTo>
                        <a:pt x="37" y="133"/>
                        <a:pt x="35" y="135"/>
                        <a:pt x="33" y="135"/>
                      </a:cubicBezTo>
                      <a:cubicBezTo>
                        <a:pt x="31" y="135"/>
                        <a:pt x="28" y="135"/>
                        <a:pt x="26" y="135"/>
                      </a:cubicBezTo>
                      <a:cubicBezTo>
                        <a:pt x="25" y="135"/>
                        <a:pt x="23" y="135"/>
                        <a:pt x="22" y="135"/>
                      </a:cubicBezTo>
                      <a:cubicBezTo>
                        <a:pt x="18" y="135"/>
                        <a:pt x="14" y="135"/>
                        <a:pt x="10" y="135"/>
                      </a:cubicBezTo>
                      <a:cubicBezTo>
                        <a:pt x="9" y="135"/>
                        <a:pt x="8" y="135"/>
                        <a:pt x="6" y="136"/>
                      </a:cubicBezTo>
                      <a:cubicBezTo>
                        <a:pt x="5" y="136"/>
                        <a:pt x="4" y="135"/>
                        <a:pt x="4" y="133"/>
                      </a:cubicBezTo>
                      <a:cubicBezTo>
                        <a:pt x="4" y="133"/>
                        <a:pt x="4" y="133"/>
                        <a:pt x="4" y="133"/>
                      </a:cubicBezTo>
                      <a:close/>
                      <a:moveTo>
                        <a:pt x="7" y="126"/>
                      </a:moveTo>
                      <a:cubicBezTo>
                        <a:pt x="7" y="126"/>
                        <a:pt x="6" y="126"/>
                        <a:pt x="6" y="126"/>
                      </a:cubicBezTo>
                      <a:cubicBezTo>
                        <a:pt x="5" y="128"/>
                        <a:pt x="4" y="129"/>
                        <a:pt x="3" y="131"/>
                      </a:cubicBezTo>
                      <a:cubicBezTo>
                        <a:pt x="3" y="131"/>
                        <a:pt x="4" y="131"/>
                        <a:pt x="4" y="131"/>
                      </a:cubicBezTo>
                      <a:cubicBezTo>
                        <a:pt x="7" y="131"/>
                        <a:pt x="9" y="130"/>
                        <a:pt x="12" y="130"/>
                      </a:cubicBezTo>
                      <a:cubicBezTo>
                        <a:pt x="18" y="130"/>
                        <a:pt x="24" y="129"/>
                        <a:pt x="30" y="127"/>
                      </a:cubicBezTo>
                      <a:cubicBezTo>
                        <a:pt x="31" y="127"/>
                        <a:pt x="32" y="128"/>
                        <a:pt x="32" y="129"/>
                      </a:cubicBezTo>
                      <a:cubicBezTo>
                        <a:pt x="33" y="130"/>
                        <a:pt x="32" y="132"/>
                        <a:pt x="30" y="132"/>
                      </a:cubicBezTo>
                      <a:cubicBezTo>
                        <a:pt x="30" y="132"/>
                        <a:pt x="29" y="132"/>
                        <a:pt x="29" y="132"/>
                      </a:cubicBezTo>
                      <a:cubicBezTo>
                        <a:pt x="26" y="132"/>
                        <a:pt x="23" y="131"/>
                        <a:pt x="20" y="131"/>
                      </a:cubicBezTo>
                      <a:cubicBezTo>
                        <a:pt x="18" y="131"/>
                        <a:pt x="17" y="132"/>
                        <a:pt x="15" y="132"/>
                      </a:cubicBezTo>
                      <a:cubicBezTo>
                        <a:pt x="15" y="132"/>
                        <a:pt x="15" y="132"/>
                        <a:pt x="15" y="132"/>
                      </a:cubicBezTo>
                      <a:cubicBezTo>
                        <a:pt x="17" y="132"/>
                        <a:pt x="19" y="133"/>
                        <a:pt x="21" y="133"/>
                      </a:cubicBezTo>
                      <a:cubicBezTo>
                        <a:pt x="22" y="133"/>
                        <a:pt x="23" y="133"/>
                        <a:pt x="23" y="133"/>
                      </a:cubicBezTo>
                      <a:cubicBezTo>
                        <a:pt x="26" y="133"/>
                        <a:pt x="28" y="133"/>
                        <a:pt x="31" y="133"/>
                      </a:cubicBezTo>
                      <a:cubicBezTo>
                        <a:pt x="32" y="133"/>
                        <a:pt x="33" y="133"/>
                        <a:pt x="34" y="133"/>
                      </a:cubicBezTo>
                      <a:cubicBezTo>
                        <a:pt x="34" y="132"/>
                        <a:pt x="34" y="132"/>
                        <a:pt x="35" y="132"/>
                      </a:cubicBezTo>
                      <a:cubicBezTo>
                        <a:pt x="35" y="131"/>
                        <a:pt x="36" y="130"/>
                        <a:pt x="36" y="129"/>
                      </a:cubicBezTo>
                      <a:cubicBezTo>
                        <a:pt x="40" y="123"/>
                        <a:pt x="43" y="116"/>
                        <a:pt x="48" y="111"/>
                      </a:cubicBezTo>
                      <a:cubicBezTo>
                        <a:pt x="48" y="111"/>
                        <a:pt x="48" y="110"/>
                        <a:pt x="48" y="110"/>
                      </a:cubicBezTo>
                      <a:cubicBezTo>
                        <a:pt x="46" y="110"/>
                        <a:pt x="45" y="111"/>
                        <a:pt x="43" y="111"/>
                      </a:cubicBezTo>
                      <a:cubicBezTo>
                        <a:pt x="37" y="113"/>
                        <a:pt x="31" y="115"/>
                        <a:pt x="26" y="117"/>
                      </a:cubicBezTo>
                      <a:cubicBezTo>
                        <a:pt x="23" y="118"/>
                        <a:pt x="21" y="119"/>
                        <a:pt x="19" y="120"/>
                      </a:cubicBezTo>
                      <a:cubicBezTo>
                        <a:pt x="18" y="120"/>
                        <a:pt x="17" y="120"/>
                        <a:pt x="16" y="121"/>
                      </a:cubicBezTo>
                      <a:cubicBezTo>
                        <a:pt x="14" y="121"/>
                        <a:pt x="14" y="120"/>
                        <a:pt x="14" y="119"/>
                      </a:cubicBezTo>
                      <a:cubicBezTo>
                        <a:pt x="14" y="118"/>
                        <a:pt x="14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7" y="118"/>
                        <a:pt x="17" y="118"/>
                        <a:pt x="18" y="118"/>
                      </a:cubicBezTo>
                      <a:cubicBezTo>
                        <a:pt x="20" y="117"/>
                        <a:pt x="21" y="117"/>
                        <a:pt x="23" y="116"/>
                      </a:cubicBezTo>
                      <a:cubicBezTo>
                        <a:pt x="29" y="114"/>
                        <a:pt x="35" y="111"/>
                        <a:pt x="42" y="109"/>
                      </a:cubicBezTo>
                      <a:cubicBezTo>
                        <a:pt x="42" y="109"/>
                        <a:pt x="43" y="109"/>
                        <a:pt x="43" y="109"/>
                      </a:cubicBezTo>
                      <a:cubicBezTo>
                        <a:pt x="46" y="108"/>
                        <a:pt x="49" y="106"/>
                        <a:pt x="51" y="105"/>
                      </a:cubicBezTo>
                      <a:cubicBezTo>
                        <a:pt x="52" y="105"/>
                        <a:pt x="53" y="104"/>
                        <a:pt x="53" y="104"/>
                      </a:cubicBezTo>
                      <a:cubicBezTo>
                        <a:pt x="55" y="101"/>
                        <a:pt x="57" y="98"/>
                        <a:pt x="59" y="95"/>
                      </a:cubicBezTo>
                      <a:cubicBezTo>
                        <a:pt x="59" y="94"/>
                        <a:pt x="59" y="94"/>
                        <a:pt x="59" y="94"/>
                      </a:cubicBezTo>
                      <a:cubicBezTo>
                        <a:pt x="59" y="94"/>
                        <a:pt x="59" y="93"/>
                        <a:pt x="59" y="93"/>
                      </a:cubicBezTo>
                      <a:cubicBezTo>
                        <a:pt x="58" y="94"/>
                        <a:pt x="58" y="94"/>
                        <a:pt x="57" y="94"/>
                      </a:cubicBezTo>
                      <a:cubicBezTo>
                        <a:pt x="52" y="96"/>
                        <a:pt x="47" y="97"/>
                        <a:pt x="42" y="100"/>
                      </a:cubicBezTo>
                      <a:cubicBezTo>
                        <a:pt x="38" y="102"/>
                        <a:pt x="33" y="104"/>
                        <a:pt x="28" y="106"/>
                      </a:cubicBezTo>
                      <a:cubicBezTo>
                        <a:pt x="25" y="107"/>
                        <a:pt x="22" y="108"/>
                        <a:pt x="18" y="109"/>
                      </a:cubicBezTo>
                      <a:cubicBezTo>
                        <a:pt x="17" y="111"/>
                        <a:pt x="15" y="113"/>
                        <a:pt x="14" y="115"/>
                      </a:cubicBezTo>
                      <a:cubicBezTo>
                        <a:pt x="12" y="119"/>
                        <a:pt x="10" y="122"/>
                        <a:pt x="7" y="125"/>
                      </a:cubicBezTo>
                      <a:cubicBezTo>
                        <a:pt x="7" y="126"/>
                        <a:pt x="7" y="126"/>
                        <a:pt x="7" y="126"/>
                      </a:cubicBezTo>
                      <a:close/>
                      <a:moveTo>
                        <a:pt x="61" y="31"/>
                      </a:moveTo>
                      <a:cubicBezTo>
                        <a:pt x="60" y="27"/>
                        <a:pt x="58" y="23"/>
                        <a:pt x="57" y="20"/>
                      </a:cubicBezTo>
                      <a:cubicBezTo>
                        <a:pt x="56" y="20"/>
                        <a:pt x="56" y="20"/>
                        <a:pt x="55" y="20"/>
                      </a:cubicBezTo>
                      <a:cubicBezTo>
                        <a:pt x="55" y="20"/>
                        <a:pt x="54" y="20"/>
                        <a:pt x="54" y="20"/>
                      </a:cubicBezTo>
                      <a:cubicBezTo>
                        <a:pt x="52" y="21"/>
                        <a:pt x="50" y="22"/>
                        <a:pt x="48" y="23"/>
                      </a:cubicBezTo>
                      <a:cubicBezTo>
                        <a:pt x="45" y="25"/>
                        <a:pt x="41" y="27"/>
                        <a:pt x="37" y="30"/>
                      </a:cubicBezTo>
                      <a:cubicBezTo>
                        <a:pt x="35" y="31"/>
                        <a:pt x="34" y="31"/>
                        <a:pt x="32" y="32"/>
                      </a:cubicBezTo>
                      <a:cubicBezTo>
                        <a:pt x="32" y="32"/>
                        <a:pt x="31" y="33"/>
                        <a:pt x="31" y="33"/>
                      </a:cubicBezTo>
                      <a:cubicBezTo>
                        <a:pt x="30" y="33"/>
                        <a:pt x="30" y="34"/>
                        <a:pt x="31" y="34"/>
                      </a:cubicBezTo>
                      <a:cubicBezTo>
                        <a:pt x="31" y="36"/>
                        <a:pt x="31" y="37"/>
                        <a:pt x="32" y="39"/>
                      </a:cubicBezTo>
                      <a:cubicBezTo>
                        <a:pt x="33" y="39"/>
                        <a:pt x="33" y="39"/>
                        <a:pt x="34" y="39"/>
                      </a:cubicBezTo>
                      <a:cubicBezTo>
                        <a:pt x="34" y="39"/>
                        <a:pt x="35" y="39"/>
                        <a:pt x="35" y="39"/>
                      </a:cubicBezTo>
                      <a:cubicBezTo>
                        <a:pt x="37" y="38"/>
                        <a:pt x="38" y="37"/>
                        <a:pt x="39" y="36"/>
                      </a:cubicBezTo>
                      <a:cubicBezTo>
                        <a:pt x="42" y="35"/>
                        <a:pt x="44" y="33"/>
                        <a:pt x="47" y="31"/>
                      </a:cubicBezTo>
                      <a:cubicBezTo>
                        <a:pt x="49" y="30"/>
                        <a:pt x="51" y="29"/>
                        <a:pt x="53" y="27"/>
                      </a:cubicBezTo>
                      <a:cubicBezTo>
                        <a:pt x="53" y="27"/>
                        <a:pt x="54" y="27"/>
                        <a:pt x="54" y="26"/>
                      </a:cubicBezTo>
                      <a:cubicBezTo>
                        <a:pt x="55" y="26"/>
                        <a:pt x="56" y="26"/>
                        <a:pt x="56" y="27"/>
                      </a:cubicBezTo>
                      <a:cubicBezTo>
                        <a:pt x="57" y="27"/>
                        <a:pt x="57" y="28"/>
                        <a:pt x="57" y="29"/>
                      </a:cubicBezTo>
                      <a:cubicBezTo>
                        <a:pt x="57" y="30"/>
                        <a:pt x="56" y="30"/>
                        <a:pt x="55" y="30"/>
                      </a:cubicBezTo>
                      <a:cubicBezTo>
                        <a:pt x="54" y="30"/>
                        <a:pt x="52" y="31"/>
                        <a:pt x="50" y="32"/>
                      </a:cubicBezTo>
                      <a:cubicBezTo>
                        <a:pt x="48" y="33"/>
                        <a:pt x="46" y="34"/>
                        <a:pt x="44" y="36"/>
                      </a:cubicBezTo>
                      <a:cubicBezTo>
                        <a:pt x="41" y="37"/>
                        <a:pt x="38" y="39"/>
                        <a:pt x="36" y="41"/>
                      </a:cubicBezTo>
                      <a:cubicBezTo>
                        <a:pt x="35" y="41"/>
                        <a:pt x="35" y="41"/>
                        <a:pt x="34" y="42"/>
                      </a:cubicBezTo>
                      <a:cubicBezTo>
                        <a:pt x="34" y="43"/>
                        <a:pt x="34" y="43"/>
                        <a:pt x="33" y="43"/>
                      </a:cubicBezTo>
                      <a:cubicBezTo>
                        <a:pt x="34" y="44"/>
                        <a:pt x="34" y="45"/>
                        <a:pt x="34" y="46"/>
                      </a:cubicBezTo>
                      <a:cubicBezTo>
                        <a:pt x="35" y="46"/>
                        <a:pt x="36" y="46"/>
                        <a:pt x="36" y="46"/>
                      </a:cubicBezTo>
                      <a:cubicBezTo>
                        <a:pt x="38" y="45"/>
                        <a:pt x="40" y="44"/>
                        <a:pt x="42" y="42"/>
                      </a:cubicBezTo>
                      <a:cubicBezTo>
                        <a:pt x="48" y="39"/>
                        <a:pt x="53" y="36"/>
                        <a:pt x="58" y="32"/>
                      </a:cubicBezTo>
                      <a:cubicBezTo>
                        <a:pt x="59" y="31"/>
                        <a:pt x="59" y="31"/>
                        <a:pt x="61" y="31"/>
                      </a:cubicBezTo>
                      <a:close/>
                      <a:moveTo>
                        <a:pt x="21" y="105"/>
                      </a:moveTo>
                      <a:cubicBezTo>
                        <a:pt x="22" y="106"/>
                        <a:pt x="22" y="106"/>
                        <a:pt x="23" y="106"/>
                      </a:cubicBezTo>
                      <a:cubicBezTo>
                        <a:pt x="24" y="105"/>
                        <a:pt x="26" y="105"/>
                        <a:pt x="27" y="104"/>
                      </a:cubicBezTo>
                      <a:cubicBezTo>
                        <a:pt x="32" y="102"/>
                        <a:pt x="37" y="100"/>
                        <a:pt x="41" y="98"/>
                      </a:cubicBezTo>
                      <a:cubicBezTo>
                        <a:pt x="45" y="96"/>
                        <a:pt x="48" y="95"/>
                        <a:pt x="51" y="93"/>
                      </a:cubicBezTo>
                      <a:cubicBezTo>
                        <a:pt x="53" y="92"/>
                        <a:pt x="55" y="91"/>
                        <a:pt x="57" y="90"/>
                      </a:cubicBezTo>
                      <a:cubicBezTo>
                        <a:pt x="59" y="89"/>
                        <a:pt x="60" y="89"/>
                        <a:pt x="61" y="91"/>
                      </a:cubicBezTo>
                      <a:cubicBezTo>
                        <a:pt x="61" y="91"/>
                        <a:pt x="61" y="91"/>
                        <a:pt x="61" y="91"/>
                      </a:cubicBezTo>
                      <a:cubicBezTo>
                        <a:pt x="63" y="87"/>
                        <a:pt x="66" y="84"/>
                        <a:pt x="68" y="80"/>
                      </a:cubicBezTo>
                      <a:cubicBezTo>
                        <a:pt x="68" y="80"/>
                        <a:pt x="68" y="80"/>
                        <a:pt x="67" y="80"/>
                      </a:cubicBezTo>
                      <a:cubicBezTo>
                        <a:pt x="66" y="81"/>
                        <a:pt x="64" y="81"/>
                        <a:pt x="63" y="82"/>
                      </a:cubicBezTo>
                      <a:cubicBezTo>
                        <a:pt x="59" y="83"/>
                        <a:pt x="55" y="85"/>
                        <a:pt x="51" y="87"/>
                      </a:cubicBezTo>
                      <a:cubicBezTo>
                        <a:pt x="47" y="89"/>
                        <a:pt x="42" y="91"/>
                        <a:pt x="37" y="93"/>
                      </a:cubicBezTo>
                      <a:cubicBezTo>
                        <a:pt x="36" y="94"/>
                        <a:pt x="34" y="95"/>
                        <a:pt x="32" y="96"/>
                      </a:cubicBezTo>
                      <a:cubicBezTo>
                        <a:pt x="30" y="96"/>
                        <a:pt x="29" y="97"/>
                        <a:pt x="28" y="97"/>
                      </a:cubicBezTo>
                      <a:cubicBezTo>
                        <a:pt x="28" y="98"/>
                        <a:pt x="27" y="98"/>
                        <a:pt x="26" y="98"/>
                      </a:cubicBezTo>
                      <a:cubicBezTo>
                        <a:pt x="25" y="100"/>
                        <a:pt x="23" y="103"/>
                        <a:pt x="21" y="105"/>
                      </a:cubicBezTo>
                      <a:close/>
                      <a:moveTo>
                        <a:pt x="73" y="75"/>
                      </a:moveTo>
                      <a:cubicBezTo>
                        <a:pt x="72" y="73"/>
                        <a:pt x="72" y="71"/>
                        <a:pt x="71" y="69"/>
                      </a:cubicBezTo>
                      <a:cubicBezTo>
                        <a:pt x="70" y="70"/>
                        <a:pt x="70" y="70"/>
                        <a:pt x="69" y="70"/>
                      </a:cubicBezTo>
                      <a:cubicBezTo>
                        <a:pt x="64" y="72"/>
                        <a:pt x="59" y="74"/>
                        <a:pt x="54" y="76"/>
                      </a:cubicBezTo>
                      <a:cubicBezTo>
                        <a:pt x="49" y="78"/>
                        <a:pt x="44" y="81"/>
                        <a:pt x="39" y="83"/>
                      </a:cubicBezTo>
                      <a:cubicBezTo>
                        <a:pt x="38" y="83"/>
                        <a:pt x="37" y="83"/>
                        <a:pt x="37" y="84"/>
                      </a:cubicBezTo>
                      <a:cubicBezTo>
                        <a:pt x="34" y="87"/>
                        <a:pt x="32" y="90"/>
                        <a:pt x="30" y="93"/>
                      </a:cubicBezTo>
                      <a:cubicBezTo>
                        <a:pt x="30" y="93"/>
                        <a:pt x="30" y="94"/>
                        <a:pt x="29" y="94"/>
                      </a:cubicBezTo>
                      <a:cubicBezTo>
                        <a:pt x="30" y="94"/>
                        <a:pt x="31" y="94"/>
                        <a:pt x="31" y="94"/>
                      </a:cubicBezTo>
                      <a:cubicBezTo>
                        <a:pt x="32" y="93"/>
                        <a:pt x="33" y="93"/>
                        <a:pt x="34" y="93"/>
                      </a:cubicBezTo>
                      <a:cubicBezTo>
                        <a:pt x="40" y="90"/>
                        <a:pt x="47" y="87"/>
                        <a:pt x="53" y="84"/>
                      </a:cubicBezTo>
                      <a:cubicBezTo>
                        <a:pt x="56" y="83"/>
                        <a:pt x="58" y="81"/>
                        <a:pt x="60" y="80"/>
                      </a:cubicBezTo>
                      <a:cubicBezTo>
                        <a:pt x="63" y="79"/>
                        <a:pt x="66" y="77"/>
                        <a:pt x="68" y="76"/>
                      </a:cubicBezTo>
                      <a:cubicBezTo>
                        <a:pt x="69" y="75"/>
                        <a:pt x="70" y="75"/>
                        <a:pt x="71" y="76"/>
                      </a:cubicBezTo>
                      <a:cubicBezTo>
                        <a:pt x="71" y="76"/>
                        <a:pt x="71" y="76"/>
                        <a:pt x="72" y="76"/>
                      </a:cubicBezTo>
                      <a:cubicBezTo>
                        <a:pt x="72" y="76"/>
                        <a:pt x="73" y="75"/>
                        <a:pt x="73" y="75"/>
                      </a:cubicBezTo>
                      <a:close/>
                      <a:moveTo>
                        <a:pt x="40" y="80"/>
                      </a:move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50" y="76"/>
                        <a:pt x="60" y="71"/>
                        <a:pt x="70" y="65"/>
                      </a:cubicBezTo>
                      <a:cubicBezTo>
                        <a:pt x="69" y="64"/>
                        <a:pt x="69" y="62"/>
                        <a:pt x="68" y="60"/>
                      </a:cubicBezTo>
                      <a:cubicBezTo>
                        <a:pt x="66" y="61"/>
                        <a:pt x="64" y="62"/>
                        <a:pt x="63" y="63"/>
                      </a:cubicBezTo>
                      <a:cubicBezTo>
                        <a:pt x="61" y="63"/>
                        <a:pt x="59" y="64"/>
                        <a:pt x="57" y="65"/>
                      </a:cubicBezTo>
                      <a:cubicBezTo>
                        <a:pt x="55" y="65"/>
                        <a:pt x="53" y="66"/>
                        <a:pt x="51" y="67"/>
                      </a:cubicBezTo>
                      <a:cubicBezTo>
                        <a:pt x="50" y="68"/>
                        <a:pt x="48" y="69"/>
                        <a:pt x="46" y="70"/>
                      </a:cubicBezTo>
                      <a:cubicBezTo>
                        <a:pt x="44" y="70"/>
                        <a:pt x="42" y="71"/>
                        <a:pt x="41" y="72"/>
                      </a:cubicBezTo>
                      <a:cubicBezTo>
                        <a:pt x="41" y="73"/>
                        <a:pt x="41" y="74"/>
                        <a:pt x="41" y="74"/>
                      </a:cubicBezTo>
                      <a:cubicBezTo>
                        <a:pt x="41" y="75"/>
                        <a:pt x="40" y="76"/>
                        <a:pt x="40" y="76"/>
                      </a:cubicBezTo>
                      <a:cubicBezTo>
                        <a:pt x="41" y="77"/>
                        <a:pt x="41" y="78"/>
                        <a:pt x="40" y="79"/>
                      </a:cubicBezTo>
                      <a:cubicBezTo>
                        <a:pt x="40" y="79"/>
                        <a:pt x="40" y="80"/>
                        <a:pt x="40" y="80"/>
                      </a:cubicBezTo>
                      <a:close/>
                      <a:moveTo>
                        <a:pt x="35" y="48"/>
                      </a:moveTo>
                      <a:cubicBezTo>
                        <a:pt x="36" y="50"/>
                        <a:pt x="36" y="52"/>
                        <a:pt x="36" y="53"/>
                      </a:cubicBezTo>
                      <a:cubicBezTo>
                        <a:pt x="36" y="53"/>
                        <a:pt x="37" y="54"/>
                        <a:pt x="37" y="54"/>
                      </a:cubicBezTo>
                      <a:cubicBezTo>
                        <a:pt x="38" y="54"/>
                        <a:pt x="39" y="55"/>
                        <a:pt x="40" y="54"/>
                      </a:cubicBezTo>
                      <a:cubicBezTo>
                        <a:pt x="41" y="54"/>
                        <a:pt x="42" y="53"/>
                        <a:pt x="43" y="53"/>
                      </a:cubicBezTo>
                      <a:cubicBezTo>
                        <a:pt x="47" y="50"/>
                        <a:pt x="51" y="48"/>
                        <a:pt x="55" y="46"/>
                      </a:cubicBezTo>
                      <a:cubicBezTo>
                        <a:pt x="58" y="44"/>
                        <a:pt x="60" y="43"/>
                        <a:pt x="62" y="41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2" y="39"/>
                        <a:pt x="62" y="37"/>
                        <a:pt x="61" y="35"/>
                      </a:cubicBezTo>
                      <a:cubicBezTo>
                        <a:pt x="60" y="35"/>
                        <a:pt x="60" y="35"/>
                        <a:pt x="59" y="36"/>
                      </a:cubicBezTo>
                      <a:cubicBezTo>
                        <a:pt x="55" y="37"/>
                        <a:pt x="52" y="39"/>
                        <a:pt x="49" y="41"/>
                      </a:cubicBezTo>
                      <a:cubicBezTo>
                        <a:pt x="44" y="44"/>
                        <a:pt x="40" y="47"/>
                        <a:pt x="35" y="48"/>
                      </a:cubicBezTo>
                      <a:close/>
                      <a:moveTo>
                        <a:pt x="27" y="25"/>
                      </a:moveTo>
                      <a:cubicBezTo>
                        <a:pt x="28" y="26"/>
                        <a:pt x="28" y="28"/>
                        <a:pt x="29" y="29"/>
                      </a:cubicBezTo>
                      <a:cubicBezTo>
                        <a:pt x="29" y="30"/>
                        <a:pt x="30" y="31"/>
                        <a:pt x="31" y="30"/>
                      </a:cubicBezTo>
                      <a:cubicBezTo>
                        <a:pt x="31" y="30"/>
                        <a:pt x="31" y="30"/>
                        <a:pt x="32" y="30"/>
                      </a:cubicBezTo>
                      <a:cubicBezTo>
                        <a:pt x="33" y="29"/>
                        <a:pt x="35" y="28"/>
                        <a:pt x="37" y="28"/>
                      </a:cubicBezTo>
                      <a:cubicBezTo>
                        <a:pt x="39" y="26"/>
                        <a:pt x="42" y="24"/>
                        <a:pt x="45" y="23"/>
                      </a:cubicBezTo>
                      <a:cubicBezTo>
                        <a:pt x="48" y="21"/>
                        <a:pt x="51" y="19"/>
                        <a:pt x="53" y="17"/>
                      </a:cubicBezTo>
                      <a:cubicBezTo>
                        <a:pt x="54" y="16"/>
                        <a:pt x="55" y="16"/>
                        <a:pt x="55" y="15"/>
                      </a:cubicBezTo>
                      <a:cubicBezTo>
                        <a:pt x="55" y="14"/>
                        <a:pt x="54" y="13"/>
                        <a:pt x="54" y="11"/>
                      </a:cubicBezTo>
                      <a:cubicBezTo>
                        <a:pt x="53" y="11"/>
                        <a:pt x="52" y="11"/>
                        <a:pt x="52" y="12"/>
                      </a:cubicBezTo>
                      <a:cubicBezTo>
                        <a:pt x="49" y="13"/>
                        <a:pt x="47" y="14"/>
                        <a:pt x="45" y="16"/>
                      </a:cubicBezTo>
                      <a:cubicBezTo>
                        <a:pt x="42" y="17"/>
                        <a:pt x="39" y="19"/>
                        <a:pt x="36" y="21"/>
                      </a:cubicBezTo>
                      <a:cubicBezTo>
                        <a:pt x="33" y="22"/>
                        <a:pt x="30" y="24"/>
                        <a:pt x="27" y="25"/>
                      </a:cubicBezTo>
                      <a:close/>
                      <a:moveTo>
                        <a:pt x="39" y="64"/>
                      </a:moveTo>
                      <a:cubicBezTo>
                        <a:pt x="40" y="65"/>
                        <a:pt x="40" y="66"/>
                        <a:pt x="40" y="67"/>
                      </a:cubicBezTo>
                      <a:cubicBezTo>
                        <a:pt x="40" y="68"/>
                        <a:pt x="40" y="68"/>
                        <a:pt x="40" y="69"/>
                      </a:cubicBezTo>
                      <a:cubicBezTo>
                        <a:pt x="40" y="69"/>
                        <a:pt x="39" y="69"/>
                        <a:pt x="40" y="70"/>
                      </a:cubicBezTo>
                      <a:cubicBezTo>
                        <a:pt x="40" y="70"/>
                        <a:pt x="41" y="70"/>
                        <a:pt x="41" y="70"/>
                      </a:cubicBezTo>
                      <a:cubicBezTo>
                        <a:pt x="41" y="70"/>
                        <a:pt x="41" y="69"/>
                        <a:pt x="41" y="69"/>
                      </a:cubicBezTo>
                      <a:cubicBezTo>
                        <a:pt x="45" y="68"/>
                        <a:pt x="48" y="66"/>
                        <a:pt x="52" y="65"/>
                      </a:cubicBezTo>
                      <a:cubicBezTo>
                        <a:pt x="54" y="63"/>
                        <a:pt x="57" y="62"/>
                        <a:pt x="60" y="61"/>
                      </a:cubicBezTo>
                      <a:cubicBezTo>
                        <a:pt x="62" y="60"/>
                        <a:pt x="64" y="58"/>
                        <a:pt x="66" y="57"/>
                      </a:cubicBezTo>
                      <a:cubicBezTo>
                        <a:pt x="66" y="57"/>
                        <a:pt x="67" y="57"/>
                        <a:pt x="67" y="56"/>
                      </a:cubicBezTo>
                      <a:cubicBezTo>
                        <a:pt x="67" y="55"/>
                        <a:pt x="66" y="53"/>
                        <a:pt x="66" y="52"/>
                      </a:cubicBezTo>
                      <a:cubicBezTo>
                        <a:pt x="66" y="52"/>
                        <a:pt x="66" y="52"/>
                        <a:pt x="65" y="52"/>
                      </a:cubicBezTo>
                      <a:cubicBezTo>
                        <a:pt x="62" y="53"/>
                        <a:pt x="59" y="54"/>
                        <a:pt x="56" y="56"/>
                      </a:cubicBezTo>
                      <a:cubicBezTo>
                        <a:pt x="54" y="57"/>
                        <a:pt x="51" y="58"/>
                        <a:pt x="49" y="60"/>
                      </a:cubicBezTo>
                      <a:cubicBezTo>
                        <a:pt x="46" y="61"/>
                        <a:pt x="44" y="62"/>
                        <a:pt x="41" y="63"/>
                      </a:cubicBezTo>
                      <a:cubicBezTo>
                        <a:pt x="40" y="63"/>
                        <a:pt x="40" y="64"/>
                        <a:pt x="39" y="64"/>
                      </a:cubicBezTo>
                      <a:close/>
                      <a:moveTo>
                        <a:pt x="65" y="48"/>
                      </a:moveTo>
                      <a:cubicBezTo>
                        <a:pt x="64" y="47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3" y="45"/>
                      </a:cubicBezTo>
                      <a:cubicBezTo>
                        <a:pt x="63" y="45"/>
                        <a:pt x="63" y="45"/>
                        <a:pt x="62" y="45"/>
                      </a:cubicBezTo>
                      <a:cubicBezTo>
                        <a:pt x="60" y="46"/>
                        <a:pt x="58" y="46"/>
                        <a:pt x="56" y="48"/>
                      </a:cubicBezTo>
                      <a:cubicBezTo>
                        <a:pt x="54" y="49"/>
                        <a:pt x="52" y="50"/>
                        <a:pt x="50" y="51"/>
                      </a:cubicBezTo>
                      <a:cubicBezTo>
                        <a:pt x="47" y="53"/>
                        <a:pt x="43" y="55"/>
                        <a:pt x="40" y="56"/>
                      </a:cubicBezTo>
                      <a:cubicBezTo>
                        <a:pt x="39" y="57"/>
                        <a:pt x="38" y="57"/>
                        <a:pt x="38" y="58"/>
                      </a:cubicBezTo>
                      <a:cubicBezTo>
                        <a:pt x="38" y="59"/>
                        <a:pt x="38" y="60"/>
                        <a:pt x="39" y="62"/>
                      </a:cubicBezTo>
                      <a:cubicBezTo>
                        <a:pt x="39" y="61"/>
                        <a:pt x="39" y="62"/>
                        <a:pt x="40" y="61"/>
                      </a:cubicBezTo>
                      <a:cubicBezTo>
                        <a:pt x="41" y="61"/>
                        <a:pt x="42" y="61"/>
                        <a:pt x="43" y="60"/>
                      </a:cubicBezTo>
                      <a:cubicBezTo>
                        <a:pt x="46" y="59"/>
                        <a:pt x="49" y="57"/>
                        <a:pt x="52" y="56"/>
                      </a:cubicBezTo>
                      <a:cubicBezTo>
                        <a:pt x="56" y="53"/>
                        <a:pt x="60" y="51"/>
                        <a:pt x="64" y="48"/>
                      </a:cubicBezTo>
                      <a:cubicBezTo>
                        <a:pt x="64" y="48"/>
                        <a:pt x="64" y="48"/>
                        <a:pt x="65" y="48"/>
                      </a:cubicBezTo>
                      <a:close/>
                      <a:moveTo>
                        <a:pt x="45" y="6"/>
                      </a:moveTo>
                      <a:cubicBezTo>
                        <a:pt x="45" y="8"/>
                        <a:pt x="45" y="8"/>
                        <a:pt x="43" y="9"/>
                      </a:cubicBezTo>
                      <a:cubicBezTo>
                        <a:pt x="40" y="10"/>
                        <a:pt x="37" y="12"/>
                        <a:pt x="35" y="13"/>
                      </a:cubicBezTo>
                      <a:cubicBezTo>
                        <a:pt x="32" y="15"/>
                        <a:pt x="29" y="17"/>
                        <a:pt x="26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7" y="22"/>
                        <a:pt x="27" y="23"/>
                        <a:pt x="28" y="22"/>
                      </a:cubicBezTo>
                      <a:cubicBezTo>
                        <a:pt x="28" y="22"/>
                        <a:pt x="29" y="22"/>
                        <a:pt x="29" y="22"/>
                      </a:cubicBezTo>
                      <a:cubicBezTo>
                        <a:pt x="31" y="21"/>
                        <a:pt x="33" y="20"/>
                        <a:pt x="35" y="19"/>
                      </a:cubicBezTo>
                      <a:cubicBezTo>
                        <a:pt x="40" y="17"/>
                        <a:pt x="44" y="14"/>
                        <a:pt x="48" y="11"/>
                      </a:cubicBezTo>
                      <a:cubicBezTo>
                        <a:pt x="49" y="9"/>
                        <a:pt x="51" y="8"/>
                        <a:pt x="53" y="7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0" y="6"/>
                        <a:pt x="48" y="6"/>
                        <a:pt x="45" y="6"/>
                      </a:cubicBezTo>
                      <a:close/>
                      <a:moveTo>
                        <a:pt x="25" y="18"/>
                      </a:moveTo>
                      <a:cubicBezTo>
                        <a:pt x="30" y="14"/>
                        <a:pt x="36" y="11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38" y="6"/>
                        <a:pt x="36" y="6"/>
                        <a:pt x="34" y="6"/>
                      </a:cubicBezTo>
                      <a:cubicBezTo>
                        <a:pt x="34" y="8"/>
                        <a:pt x="34" y="9"/>
                        <a:pt x="32" y="9"/>
                      </a:cubicBezTo>
                      <a:cubicBezTo>
                        <a:pt x="31" y="9"/>
                        <a:pt x="29" y="10"/>
                        <a:pt x="29" y="10"/>
                      </a:cubicBezTo>
                      <a:cubicBezTo>
                        <a:pt x="27" y="11"/>
                        <a:pt x="26" y="12"/>
                        <a:pt x="24" y="13"/>
                      </a:cubicBezTo>
                      <a:cubicBezTo>
                        <a:pt x="24" y="13"/>
                        <a:pt x="24" y="13"/>
                        <a:pt x="24" y="14"/>
                      </a:cubicBezTo>
                      <a:cubicBezTo>
                        <a:pt x="24" y="14"/>
                        <a:pt x="25" y="14"/>
                        <a:pt x="25" y="14"/>
                      </a:cubicBezTo>
                      <a:cubicBezTo>
                        <a:pt x="25" y="14"/>
                        <a:pt x="24" y="15"/>
                        <a:pt x="24" y="16"/>
                      </a:cubicBezTo>
                      <a:cubicBezTo>
                        <a:pt x="24" y="16"/>
                        <a:pt x="24" y="17"/>
                        <a:pt x="25" y="18"/>
                      </a:cubicBezTo>
                      <a:close/>
                      <a:moveTo>
                        <a:pt x="29" y="7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28" y="7"/>
                        <a:pt x="27" y="7"/>
                        <a:pt x="26" y="7"/>
                      </a:cubicBezTo>
                      <a:cubicBezTo>
                        <a:pt x="25" y="7"/>
                        <a:pt x="24" y="7"/>
                        <a:pt x="23" y="7"/>
                      </a:cubicBezTo>
                      <a:cubicBezTo>
                        <a:pt x="23" y="7"/>
                        <a:pt x="22" y="6"/>
                        <a:pt x="22" y="6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1" y="5"/>
                        <a:pt x="20" y="4"/>
                        <a:pt x="19" y="4"/>
                      </a:cubicBez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6"/>
                        <a:pt x="21" y="9"/>
                        <a:pt x="23" y="12"/>
                      </a:cubicBezTo>
                      <a:cubicBezTo>
                        <a:pt x="25" y="10"/>
                        <a:pt x="27" y="9"/>
                        <a:pt x="29" y="7"/>
                      </a:cubicBezTo>
                      <a:close/>
                      <a:moveTo>
                        <a:pt x="69" y="83"/>
                      </a:moveTo>
                      <a:cubicBezTo>
                        <a:pt x="67" y="86"/>
                        <a:pt x="64" y="89"/>
                        <a:pt x="63" y="92"/>
                      </a:cubicBezTo>
                      <a:cubicBezTo>
                        <a:pt x="65" y="89"/>
                        <a:pt x="67" y="86"/>
                        <a:pt x="69" y="83"/>
                      </a:cubicBezTo>
                      <a:close/>
                      <a:moveTo>
                        <a:pt x="74" y="78"/>
                      </a:moveTo>
                      <a:cubicBezTo>
                        <a:pt x="74" y="78"/>
                        <a:pt x="74" y="78"/>
                        <a:pt x="74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5" y="78"/>
                        <a:pt x="75" y="78"/>
                        <a:pt x="75" y="78"/>
                      </a:cubicBezTo>
                      <a:cubicBezTo>
                        <a:pt x="74" y="78"/>
                        <a:pt x="74" y="78"/>
                        <a:pt x="74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 bwMode="auto">
                <a:xfrm>
                  <a:off x="6094413" y="3586163"/>
                  <a:ext cx="114300" cy="39688"/>
                </a:xfrm>
                <a:custGeom>
                  <a:avLst/>
                  <a:gdLst>
                    <a:gd name="T0" fmla="*/ 1 w 35"/>
                    <a:gd name="T1" fmla="*/ 9 h 12"/>
                    <a:gd name="T2" fmla="*/ 3 w 35"/>
                    <a:gd name="T3" fmla="*/ 9 h 12"/>
                    <a:gd name="T4" fmla="*/ 3 w 35"/>
                    <a:gd name="T5" fmla="*/ 9 h 12"/>
                    <a:gd name="T6" fmla="*/ 5 w 35"/>
                    <a:gd name="T7" fmla="*/ 10 h 12"/>
                    <a:gd name="T8" fmla="*/ 9 w 35"/>
                    <a:gd name="T9" fmla="*/ 10 h 12"/>
                    <a:gd name="T10" fmla="*/ 22 w 35"/>
                    <a:gd name="T11" fmla="*/ 5 h 12"/>
                    <a:gd name="T12" fmla="*/ 31 w 35"/>
                    <a:gd name="T13" fmla="*/ 0 h 12"/>
                    <a:gd name="T14" fmla="*/ 32 w 35"/>
                    <a:gd name="T15" fmla="*/ 0 h 12"/>
                    <a:gd name="T16" fmla="*/ 35 w 35"/>
                    <a:gd name="T17" fmla="*/ 1 h 12"/>
                    <a:gd name="T18" fmla="*/ 34 w 35"/>
                    <a:gd name="T19" fmla="*/ 4 h 12"/>
                    <a:gd name="T20" fmla="*/ 33 w 35"/>
                    <a:gd name="T21" fmla="*/ 4 h 12"/>
                    <a:gd name="T22" fmla="*/ 22 w 35"/>
                    <a:gd name="T23" fmla="*/ 8 h 12"/>
                    <a:gd name="T24" fmla="*/ 13 w 35"/>
                    <a:gd name="T25" fmla="*/ 11 h 12"/>
                    <a:gd name="T26" fmla="*/ 7 w 35"/>
                    <a:gd name="T27" fmla="*/ 12 h 12"/>
                    <a:gd name="T28" fmla="*/ 1 w 35"/>
                    <a:gd name="T29" fmla="*/ 12 h 12"/>
                    <a:gd name="T30" fmla="*/ 1 w 35"/>
                    <a:gd name="T31" fmla="*/ 12 h 12"/>
                    <a:gd name="T32" fmla="*/ 0 w 35"/>
                    <a:gd name="T33" fmla="*/ 9 h 12"/>
                    <a:gd name="T34" fmla="*/ 1 w 35"/>
                    <a:gd name="T35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2">
                      <a:moveTo>
                        <a:pt x="1" y="9"/>
                      </a:moveTo>
                      <a:cubicBezTo>
                        <a:pt x="1" y="8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10"/>
                        <a:pt x="4" y="10"/>
                        <a:pt x="5" y="10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4" y="8"/>
                        <a:pt x="18" y="7"/>
                        <a:pt x="22" y="5"/>
                      </a:cubicBezTo>
                      <a:cubicBezTo>
                        <a:pt x="25" y="4"/>
                        <a:pt x="28" y="2"/>
                        <a:pt x="3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0"/>
                        <a:pt x="34" y="0"/>
                        <a:pt x="35" y="1"/>
                      </a:cubicBezTo>
                      <a:cubicBezTo>
                        <a:pt x="35" y="2"/>
                        <a:pt x="35" y="3"/>
                        <a:pt x="34" y="4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29" y="6"/>
                        <a:pt x="26" y="7"/>
                        <a:pt x="22" y="8"/>
                      </a:cubicBezTo>
                      <a:cubicBezTo>
                        <a:pt x="19" y="9"/>
                        <a:pt x="16" y="10"/>
                        <a:pt x="13" y="11"/>
                      </a:cubicBezTo>
                      <a:cubicBezTo>
                        <a:pt x="11" y="11"/>
                        <a:pt x="9" y="12"/>
                        <a:pt x="7" y="12"/>
                      </a:cubicBezTo>
                      <a:cubicBezTo>
                        <a:pt x="5" y="12"/>
                        <a:pt x="3" y="12"/>
                        <a:pt x="1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1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88591E"/>
                    </a:solidFill>
                  </a:endParaRPr>
                </a:p>
              </p:txBody>
            </p:sp>
          </p:grpSp>
        </p:grpSp>
      </p:grpSp>
      <p:sp>
        <p:nvSpPr>
          <p:cNvPr id="30" name="文本框 215"/>
          <p:cNvSpPr txBox="1"/>
          <p:nvPr/>
        </p:nvSpPr>
        <p:spPr>
          <a:xfrm>
            <a:off x="5071309" y="1569399"/>
            <a:ext cx="2780430" cy="66865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9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经验</a:t>
            </a:r>
            <a:endParaRPr lang="zh-CN" altLang="en-US" sz="39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454850" y="1409631"/>
            <a:ext cx="1525800" cy="2189895"/>
            <a:chOff x="3454850" y="1409631"/>
            <a:chExt cx="1525800" cy="2189895"/>
          </a:xfrm>
        </p:grpSpPr>
        <p:sp>
          <p:nvSpPr>
            <p:cNvPr id="33" name="Freeform 287"/>
            <p:cNvSpPr/>
            <p:nvPr/>
          </p:nvSpPr>
          <p:spPr bwMode="auto">
            <a:xfrm>
              <a:off x="4359306" y="1409631"/>
              <a:ext cx="621344" cy="695534"/>
            </a:xfrm>
            <a:custGeom>
              <a:avLst/>
              <a:gdLst>
                <a:gd name="T0" fmla="*/ 109 w 197"/>
                <a:gd name="T1" fmla="*/ 207 h 220"/>
                <a:gd name="T2" fmla="*/ 109 w 197"/>
                <a:gd name="T3" fmla="*/ 206 h 220"/>
                <a:gd name="T4" fmla="*/ 88 w 197"/>
                <a:gd name="T5" fmla="*/ 218 h 220"/>
                <a:gd name="T6" fmla="*/ 96 w 197"/>
                <a:gd name="T7" fmla="*/ 196 h 220"/>
                <a:gd name="T8" fmla="*/ 104 w 197"/>
                <a:gd name="T9" fmla="*/ 175 h 220"/>
                <a:gd name="T10" fmla="*/ 107 w 197"/>
                <a:gd name="T11" fmla="*/ 172 h 220"/>
                <a:gd name="T12" fmla="*/ 104 w 197"/>
                <a:gd name="T13" fmla="*/ 158 h 220"/>
                <a:gd name="T14" fmla="*/ 179 w 197"/>
                <a:gd name="T15" fmla="*/ 101 h 220"/>
                <a:gd name="T16" fmla="*/ 91 w 197"/>
                <a:gd name="T17" fmla="*/ 151 h 220"/>
                <a:gd name="T18" fmla="*/ 110 w 197"/>
                <a:gd name="T19" fmla="*/ 122 h 220"/>
                <a:gd name="T20" fmla="*/ 94 w 197"/>
                <a:gd name="T21" fmla="*/ 118 h 220"/>
                <a:gd name="T22" fmla="*/ 42 w 197"/>
                <a:gd name="T23" fmla="*/ 127 h 220"/>
                <a:gd name="T24" fmla="*/ 18 w 197"/>
                <a:gd name="T25" fmla="*/ 128 h 220"/>
                <a:gd name="T26" fmla="*/ 45 w 197"/>
                <a:gd name="T27" fmla="*/ 108 h 220"/>
                <a:gd name="T28" fmla="*/ 8 w 197"/>
                <a:gd name="T29" fmla="*/ 112 h 220"/>
                <a:gd name="T30" fmla="*/ 1 w 197"/>
                <a:gd name="T31" fmla="*/ 115 h 220"/>
                <a:gd name="T32" fmla="*/ 94 w 197"/>
                <a:gd name="T33" fmla="*/ 58 h 220"/>
                <a:gd name="T34" fmla="*/ 4 w 197"/>
                <a:gd name="T35" fmla="*/ 106 h 220"/>
                <a:gd name="T36" fmla="*/ 3 w 197"/>
                <a:gd name="T37" fmla="*/ 91 h 220"/>
                <a:gd name="T38" fmla="*/ 61 w 197"/>
                <a:gd name="T39" fmla="*/ 53 h 220"/>
                <a:gd name="T40" fmla="*/ 17 w 197"/>
                <a:gd name="T41" fmla="*/ 78 h 220"/>
                <a:gd name="T42" fmla="*/ 8 w 197"/>
                <a:gd name="T43" fmla="*/ 82 h 220"/>
                <a:gd name="T44" fmla="*/ 11 w 197"/>
                <a:gd name="T45" fmla="*/ 48 h 220"/>
                <a:gd name="T46" fmla="*/ 12 w 197"/>
                <a:gd name="T47" fmla="*/ 46 h 220"/>
                <a:gd name="T48" fmla="*/ 26 w 197"/>
                <a:gd name="T49" fmla="*/ 63 h 220"/>
                <a:gd name="T50" fmla="*/ 93 w 197"/>
                <a:gd name="T51" fmla="*/ 33 h 220"/>
                <a:gd name="T52" fmla="*/ 77 w 197"/>
                <a:gd name="T53" fmla="*/ 43 h 220"/>
                <a:gd name="T54" fmla="*/ 87 w 197"/>
                <a:gd name="T55" fmla="*/ 41 h 220"/>
                <a:gd name="T56" fmla="*/ 189 w 197"/>
                <a:gd name="T57" fmla="*/ 0 h 220"/>
                <a:gd name="T58" fmla="*/ 194 w 197"/>
                <a:gd name="T59" fmla="*/ 4 h 220"/>
                <a:gd name="T60" fmla="*/ 23 w 197"/>
                <a:gd name="T61" fmla="*/ 124 h 220"/>
                <a:gd name="T62" fmla="*/ 179 w 197"/>
                <a:gd name="T63" fmla="*/ 35 h 220"/>
                <a:gd name="T64" fmla="*/ 191 w 197"/>
                <a:gd name="T65" fmla="*/ 42 h 220"/>
                <a:gd name="T66" fmla="*/ 162 w 197"/>
                <a:gd name="T67" fmla="*/ 78 h 220"/>
                <a:gd name="T68" fmla="*/ 114 w 197"/>
                <a:gd name="T69" fmla="*/ 118 h 220"/>
                <a:gd name="T70" fmla="*/ 146 w 197"/>
                <a:gd name="T71" fmla="*/ 101 h 220"/>
                <a:gd name="T72" fmla="*/ 185 w 197"/>
                <a:gd name="T73" fmla="*/ 97 h 220"/>
                <a:gd name="T74" fmla="*/ 185 w 197"/>
                <a:gd name="T75" fmla="*/ 97 h 220"/>
                <a:gd name="T76" fmla="*/ 173 w 197"/>
                <a:gd name="T77" fmla="*/ 118 h 220"/>
                <a:gd name="T78" fmla="*/ 180 w 197"/>
                <a:gd name="T79" fmla="*/ 131 h 220"/>
                <a:gd name="T80" fmla="*/ 180 w 197"/>
                <a:gd name="T81" fmla="*/ 132 h 220"/>
                <a:gd name="T82" fmla="*/ 197 w 197"/>
                <a:gd name="T83" fmla="*/ 124 h 220"/>
                <a:gd name="T84" fmla="*/ 192 w 197"/>
                <a:gd name="T85" fmla="*/ 142 h 220"/>
                <a:gd name="T86" fmla="*/ 142 w 197"/>
                <a:gd name="T87" fmla="*/ 186 h 220"/>
                <a:gd name="T88" fmla="*/ 175 w 197"/>
                <a:gd name="T89" fmla="*/ 168 h 220"/>
                <a:gd name="T90" fmla="*/ 168 w 197"/>
                <a:gd name="T91" fmla="*/ 173 h 220"/>
                <a:gd name="T92" fmla="*/ 190 w 197"/>
                <a:gd name="T93" fmla="*/ 162 h 220"/>
                <a:gd name="T94" fmla="*/ 190 w 197"/>
                <a:gd name="T95" fmla="*/ 163 h 220"/>
                <a:gd name="T96" fmla="*/ 145 w 197"/>
                <a:gd name="T97" fmla="*/ 194 h 220"/>
                <a:gd name="T98" fmla="*/ 145 w 197"/>
                <a:gd name="T99" fmla="*/ 195 h 220"/>
                <a:gd name="T100" fmla="*/ 181 w 197"/>
                <a:gd name="T10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20">
                  <a:moveTo>
                    <a:pt x="91" y="220"/>
                  </a:moveTo>
                  <a:cubicBezTo>
                    <a:pt x="91" y="220"/>
                    <a:pt x="91" y="220"/>
                    <a:pt x="91" y="220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101" y="213"/>
                    <a:pt x="120" y="202"/>
                    <a:pt x="136" y="192"/>
                  </a:cubicBezTo>
                  <a:cubicBezTo>
                    <a:pt x="110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7"/>
                  </a:cubicBezTo>
                  <a:cubicBezTo>
                    <a:pt x="109" y="207"/>
                    <a:pt x="109" y="207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109" y="206"/>
                    <a:pt x="109" y="206"/>
                    <a:pt x="109" y="206"/>
                  </a:cubicBezTo>
                  <a:cubicBezTo>
                    <a:pt x="89" y="218"/>
                    <a:pt x="88" y="219"/>
                    <a:pt x="88" y="219"/>
                  </a:cubicBezTo>
                  <a:cubicBezTo>
                    <a:pt x="87" y="219"/>
                    <a:pt x="87" y="218"/>
                    <a:pt x="87" y="218"/>
                  </a:cubicBezTo>
                  <a:cubicBezTo>
                    <a:pt x="87" y="218"/>
                    <a:pt x="87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89" y="216"/>
                    <a:pt x="97" y="210"/>
                    <a:pt x="134" y="183"/>
                  </a:cubicBezTo>
                  <a:cubicBezTo>
                    <a:pt x="154" y="168"/>
                    <a:pt x="177" y="152"/>
                    <a:pt x="186" y="145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7"/>
                    <a:pt x="96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20" y="169"/>
                    <a:pt x="119" y="169"/>
                    <a:pt x="119" y="169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118" y="168"/>
                    <a:pt x="118" y="168"/>
                    <a:pt x="123" y="165"/>
                  </a:cubicBezTo>
                  <a:cubicBezTo>
                    <a:pt x="109" y="173"/>
                    <a:pt x="105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7" y="172"/>
                  </a:cubicBezTo>
                  <a:cubicBezTo>
                    <a:pt x="110" y="170"/>
                    <a:pt x="113" y="167"/>
                    <a:pt x="117" y="164"/>
                  </a:cubicBezTo>
                  <a:cubicBezTo>
                    <a:pt x="133" y="151"/>
                    <a:pt x="160" y="128"/>
                    <a:pt x="169" y="120"/>
                  </a:cubicBezTo>
                  <a:cubicBezTo>
                    <a:pt x="141" y="137"/>
                    <a:pt x="108" y="156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3" y="158"/>
                  </a:cubicBezTo>
                  <a:cubicBezTo>
                    <a:pt x="103" y="157"/>
                    <a:pt x="103" y="157"/>
                    <a:pt x="116" y="148"/>
                  </a:cubicBezTo>
                  <a:cubicBezTo>
                    <a:pt x="124" y="142"/>
                    <a:pt x="134" y="134"/>
                    <a:pt x="144" y="127"/>
                  </a:cubicBezTo>
                  <a:cubicBezTo>
                    <a:pt x="158" y="116"/>
                    <a:pt x="172" y="106"/>
                    <a:pt x="179" y="101"/>
                  </a:cubicBezTo>
                  <a:cubicBezTo>
                    <a:pt x="170" y="106"/>
                    <a:pt x="152" y="116"/>
                    <a:pt x="136" y="126"/>
                  </a:cubicBezTo>
                  <a:cubicBezTo>
                    <a:pt x="92" y="152"/>
                    <a:pt x="92" y="152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2" y="150"/>
                    <a:pt x="93" y="148"/>
                    <a:pt x="97" y="145"/>
                  </a:cubicBezTo>
                  <a:cubicBezTo>
                    <a:pt x="101" y="141"/>
                    <a:pt x="106" y="137"/>
                    <a:pt x="112" y="131"/>
                  </a:cubicBezTo>
                  <a:cubicBezTo>
                    <a:pt x="123" y="121"/>
                    <a:pt x="137" y="108"/>
                    <a:pt x="143" y="103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10" y="122"/>
                    <a:pt x="109" y="122"/>
                    <a:pt x="109" y="122"/>
                  </a:cubicBezTo>
                  <a:cubicBezTo>
                    <a:pt x="109" y="122"/>
                    <a:pt x="109" y="121"/>
                    <a:pt x="109" y="121"/>
                  </a:cubicBezTo>
                  <a:cubicBezTo>
                    <a:pt x="121" y="112"/>
                    <a:pt x="148" y="89"/>
                    <a:pt x="158" y="81"/>
                  </a:cubicBezTo>
                  <a:cubicBezTo>
                    <a:pt x="95" y="118"/>
                    <a:pt x="95" y="118"/>
                    <a:pt x="95" y="118"/>
                  </a:cubicBezTo>
                  <a:cubicBezTo>
                    <a:pt x="95" y="118"/>
                    <a:pt x="94" y="118"/>
                    <a:pt x="94" y="118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8"/>
                    <a:pt x="42" y="128"/>
                    <a:pt x="42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82" y="101"/>
                    <a:pt x="152" y="53"/>
                    <a:pt x="173" y="39"/>
                  </a:cubicBezTo>
                  <a:cubicBezTo>
                    <a:pt x="39" y="116"/>
                    <a:pt x="21" y="126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28"/>
                    <a:pt x="17" y="128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8" y="127"/>
                    <a:pt x="18" y="127"/>
                    <a:pt x="18" y="127"/>
                  </a:cubicBezTo>
                  <a:cubicBezTo>
                    <a:pt x="19" y="126"/>
                    <a:pt x="24" y="122"/>
                    <a:pt x="45" y="108"/>
                  </a:cubicBezTo>
                  <a:cubicBezTo>
                    <a:pt x="59" y="97"/>
                    <a:pt x="80" y="83"/>
                    <a:pt x="106" y="65"/>
                  </a:cubicBezTo>
                  <a:cubicBezTo>
                    <a:pt x="139" y="42"/>
                    <a:pt x="172" y="19"/>
                    <a:pt x="187" y="9"/>
                  </a:cubicBezTo>
                  <a:cubicBezTo>
                    <a:pt x="168" y="19"/>
                    <a:pt x="121" y="47"/>
                    <a:pt x="81" y="70"/>
                  </a:cubicBezTo>
                  <a:cubicBezTo>
                    <a:pt x="60" y="82"/>
                    <a:pt x="40" y="94"/>
                    <a:pt x="25" y="102"/>
                  </a:cubicBezTo>
                  <a:cubicBezTo>
                    <a:pt x="18" y="107"/>
                    <a:pt x="12" y="110"/>
                    <a:pt x="8" y="112"/>
                  </a:cubicBezTo>
                  <a:cubicBezTo>
                    <a:pt x="4" y="115"/>
                    <a:pt x="2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6"/>
                    <a:pt x="0" y="116"/>
                  </a:cubicBezTo>
                  <a:cubicBezTo>
                    <a:pt x="0" y="116"/>
                    <a:pt x="0" y="116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2" y="114"/>
                    <a:pt x="4" y="113"/>
                    <a:pt x="9" y="110"/>
                  </a:cubicBezTo>
                  <a:cubicBezTo>
                    <a:pt x="14" y="107"/>
                    <a:pt x="21" y="103"/>
                    <a:pt x="30" y="97"/>
                  </a:cubicBezTo>
                  <a:cubicBezTo>
                    <a:pt x="47" y="86"/>
                    <a:pt x="71" y="72"/>
                    <a:pt x="94" y="58"/>
                  </a:cubicBezTo>
                  <a:cubicBezTo>
                    <a:pt x="118" y="43"/>
                    <a:pt x="142" y="28"/>
                    <a:pt x="160" y="1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4" y="107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6" y="104"/>
                    <a:pt x="14" y="98"/>
                    <a:pt x="46" y="73"/>
                  </a:cubicBezTo>
                  <a:cubicBezTo>
                    <a:pt x="60" y="62"/>
                    <a:pt x="74" y="51"/>
                    <a:pt x="82" y="46"/>
                  </a:cubicBezTo>
                  <a:cubicBezTo>
                    <a:pt x="19" y="82"/>
                    <a:pt x="6" y="89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3" y="90"/>
                    <a:pt x="39" y="67"/>
                    <a:pt x="61" y="53"/>
                  </a:cubicBezTo>
                  <a:cubicBezTo>
                    <a:pt x="57" y="56"/>
                    <a:pt x="52" y="58"/>
                    <a:pt x="48" y="61"/>
                  </a:cubicBezTo>
                  <a:cubicBezTo>
                    <a:pt x="24" y="75"/>
                    <a:pt x="19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7"/>
                    <a:pt x="18" y="77"/>
                    <a:pt x="19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2"/>
                  </a:cubicBezTo>
                  <a:cubicBezTo>
                    <a:pt x="8" y="81"/>
                    <a:pt x="8" y="81"/>
                    <a:pt x="25" y="62"/>
                  </a:cubicBezTo>
                  <a:cubicBezTo>
                    <a:pt x="31" y="55"/>
                    <a:pt x="37" y="48"/>
                    <a:pt x="40" y="45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2"/>
                    <a:pt x="9" y="61"/>
                    <a:pt x="11" y="48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2" y="46"/>
                  </a:cubicBezTo>
                  <a:cubicBezTo>
                    <a:pt x="12" y="46"/>
                    <a:pt x="12" y="47"/>
                    <a:pt x="12" y="47"/>
                  </a:cubicBezTo>
                  <a:cubicBezTo>
                    <a:pt x="11" y="51"/>
                    <a:pt x="11" y="58"/>
                    <a:pt x="10" y="61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3"/>
                    <a:pt x="43" y="43"/>
                    <a:pt x="26" y="63"/>
                  </a:cubicBezTo>
                  <a:cubicBezTo>
                    <a:pt x="20" y="69"/>
                    <a:pt x="13" y="77"/>
                    <a:pt x="10" y="80"/>
                  </a:cubicBezTo>
                  <a:cubicBezTo>
                    <a:pt x="20" y="75"/>
                    <a:pt x="67" y="47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93" y="32"/>
                    <a:pt x="94" y="33"/>
                  </a:cubicBezTo>
                  <a:cubicBezTo>
                    <a:pt x="94" y="33"/>
                    <a:pt x="94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4"/>
                    <a:pt x="93" y="34"/>
                  </a:cubicBezTo>
                  <a:cubicBezTo>
                    <a:pt x="91" y="35"/>
                    <a:pt x="88" y="36"/>
                    <a:pt x="82" y="40"/>
                  </a:cubicBezTo>
                  <a:cubicBezTo>
                    <a:pt x="80" y="41"/>
                    <a:pt x="78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4"/>
                    <a:pt x="74" y="46"/>
                  </a:cubicBezTo>
                  <a:cubicBezTo>
                    <a:pt x="72" y="47"/>
                    <a:pt x="69" y="49"/>
                    <a:pt x="65" y="51"/>
                  </a:cubicBezTo>
                  <a:cubicBezTo>
                    <a:pt x="58" y="56"/>
                    <a:pt x="49" y="62"/>
                    <a:pt x="40" y="68"/>
                  </a:cubicBezTo>
                  <a:cubicBezTo>
                    <a:pt x="33" y="72"/>
                    <a:pt x="25" y="77"/>
                    <a:pt x="19" y="81"/>
                  </a:cubicBezTo>
                  <a:cubicBezTo>
                    <a:pt x="38" y="70"/>
                    <a:pt x="68" y="52"/>
                    <a:pt x="87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64" y="60"/>
                    <a:pt x="22" y="93"/>
                    <a:pt x="9" y="103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9" y="0"/>
                  </a:cubicBezTo>
                  <a:cubicBezTo>
                    <a:pt x="189" y="0"/>
                    <a:pt x="189" y="1"/>
                    <a:pt x="188" y="1"/>
                  </a:cubicBezTo>
                  <a:cubicBezTo>
                    <a:pt x="187" y="2"/>
                    <a:pt x="75" y="71"/>
                    <a:pt x="25" y="101"/>
                  </a:cubicBezTo>
                  <a:cubicBezTo>
                    <a:pt x="40" y="93"/>
                    <a:pt x="60" y="81"/>
                    <a:pt x="81" y="69"/>
                  </a:cubicBezTo>
                  <a:cubicBezTo>
                    <a:pt x="108" y="53"/>
                    <a:pt x="135" y="37"/>
                    <a:pt x="157" y="25"/>
                  </a:cubicBezTo>
                  <a:cubicBezTo>
                    <a:pt x="184" y="9"/>
                    <a:pt x="191" y="5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5" y="4"/>
                    <a:pt x="195" y="4"/>
                  </a:cubicBezTo>
                  <a:cubicBezTo>
                    <a:pt x="195" y="4"/>
                    <a:pt x="195" y="4"/>
                    <a:pt x="194" y="4"/>
                  </a:cubicBezTo>
                  <a:cubicBezTo>
                    <a:pt x="142" y="41"/>
                    <a:pt x="47" y="107"/>
                    <a:pt x="23" y="124"/>
                  </a:cubicBezTo>
                  <a:cubicBezTo>
                    <a:pt x="52" y="107"/>
                    <a:pt x="177" y="35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4" y="39"/>
                    <a:pt x="158" y="50"/>
                  </a:cubicBezTo>
                  <a:cubicBezTo>
                    <a:pt x="147" y="58"/>
                    <a:pt x="131" y="69"/>
                    <a:pt x="111" y="82"/>
                  </a:cubicBezTo>
                  <a:cubicBezTo>
                    <a:pt x="89" y="97"/>
                    <a:pt x="67" y="112"/>
                    <a:pt x="54" y="121"/>
                  </a:cubicBezTo>
                  <a:cubicBezTo>
                    <a:pt x="191" y="42"/>
                    <a:pt x="191" y="42"/>
                    <a:pt x="191" y="42"/>
                  </a:cubicBezTo>
                  <a:cubicBezTo>
                    <a:pt x="191" y="41"/>
                    <a:pt x="192" y="42"/>
                    <a:pt x="192" y="42"/>
                  </a:cubicBezTo>
                  <a:cubicBezTo>
                    <a:pt x="192" y="42"/>
                    <a:pt x="192" y="42"/>
                    <a:pt x="192" y="42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3" y="78"/>
                    <a:pt x="163" y="78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1" y="80"/>
                    <a:pt x="156" y="85"/>
                    <a:pt x="136" y="100"/>
                  </a:cubicBezTo>
                  <a:cubicBezTo>
                    <a:pt x="128" y="107"/>
                    <a:pt x="119" y="114"/>
                    <a:pt x="114" y="118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6" y="100"/>
                    <a:pt x="146" y="100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5" y="102"/>
                    <a:pt x="143" y="104"/>
                    <a:pt x="135" y="111"/>
                  </a:cubicBezTo>
                  <a:cubicBezTo>
                    <a:pt x="129" y="117"/>
                    <a:pt x="120" y="125"/>
                    <a:pt x="112" y="132"/>
                  </a:cubicBezTo>
                  <a:cubicBezTo>
                    <a:pt x="105" y="139"/>
                    <a:pt x="98" y="145"/>
                    <a:pt x="94" y="149"/>
                  </a:cubicBezTo>
                  <a:cubicBezTo>
                    <a:pt x="101" y="145"/>
                    <a:pt x="118" y="135"/>
                    <a:pt x="135" y="125"/>
                  </a:cubicBezTo>
                  <a:cubicBezTo>
                    <a:pt x="176" y="101"/>
                    <a:pt x="183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7"/>
                    <a:pt x="185" y="97"/>
                  </a:cubicBezTo>
                  <a:cubicBezTo>
                    <a:pt x="185" y="97"/>
                    <a:pt x="185" y="97"/>
                    <a:pt x="185" y="97"/>
                  </a:cubicBezTo>
                  <a:cubicBezTo>
                    <a:pt x="162" y="115"/>
                    <a:pt x="121" y="145"/>
                    <a:pt x="108" y="155"/>
                  </a:cubicBezTo>
                  <a:cubicBezTo>
                    <a:pt x="121" y="148"/>
                    <a:pt x="157" y="127"/>
                    <a:pt x="173" y="117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1" y="120"/>
                    <a:pt x="162" y="128"/>
                    <a:pt x="118" y="164"/>
                  </a:cubicBezTo>
                  <a:cubicBezTo>
                    <a:pt x="114" y="168"/>
                    <a:pt x="110" y="171"/>
                    <a:pt x="108" y="173"/>
                  </a:cubicBezTo>
                  <a:cubicBezTo>
                    <a:pt x="120" y="166"/>
                    <a:pt x="158" y="143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0" y="131"/>
                    <a:pt x="180" y="131"/>
                    <a:pt x="180" y="131"/>
                  </a:cubicBezTo>
                  <a:cubicBezTo>
                    <a:pt x="181" y="131"/>
                    <a:pt x="181" y="131"/>
                    <a:pt x="180" y="131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78" y="133"/>
                    <a:pt x="172" y="136"/>
                    <a:pt x="154" y="147"/>
                  </a:cubicBezTo>
                  <a:cubicBezTo>
                    <a:pt x="150" y="150"/>
                    <a:pt x="145" y="153"/>
                    <a:pt x="141" y="155"/>
                  </a:cubicBezTo>
                  <a:cubicBezTo>
                    <a:pt x="158" y="145"/>
                    <a:pt x="181" y="132"/>
                    <a:pt x="196" y="123"/>
                  </a:cubicBezTo>
                  <a:cubicBezTo>
                    <a:pt x="196" y="123"/>
                    <a:pt x="196" y="123"/>
                    <a:pt x="197" y="123"/>
                  </a:cubicBezTo>
                  <a:cubicBezTo>
                    <a:pt x="197" y="123"/>
                    <a:pt x="197" y="124"/>
                    <a:pt x="197" y="124"/>
                  </a:cubicBezTo>
                  <a:cubicBezTo>
                    <a:pt x="104" y="191"/>
                    <a:pt x="104" y="191"/>
                    <a:pt x="104" y="19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192" y="141"/>
                    <a:pt x="192" y="141"/>
                    <a:pt x="192" y="141"/>
                  </a:cubicBezTo>
                  <a:cubicBezTo>
                    <a:pt x="192" y="141"/>
                    <a:pt x="192" y="141"/>
                    <a:pt x="192" y="142"/>
                  </a:cubicBezTo>
                  <a:cubicBezTo>
                    <a:pt x="192" y="142"/>
                    <a:pt x="192" y="142"/>
                    <a:pt x="192" y="142"/>
                  </a:cubicBezTo>
                  <a:cubicBezTo>
                    <a:pt x="191" y="142"/>
                    <a:pt x="191" y="142"/>
                    <a:pt x="191" y="142"/>
                  </a:cubicBezTo>
                  <a:cubicBezTo>
                    <a:pt x="190" y="144"/>
                    <a:pt x="180" y="151"/>
                    <a:pt x="135" y="184"/>
                  </a:cubicBezTo>
                  <a:cubicBezTo>
                    <a:pt x="117" y="196"/>
                    <a:pt x="100" y="209"/>
                    <a:pt x="92" y="215"/>
                  </a:cubicBezTo>
                  <a:cubicBezTo>
                    <a:pt x="102" y="210"/>
                    <a:pt x="124" y="197"/>
                    <a:pt x="142" y="186"/>
                  </a:cubicBezTo>
                  <a:cubicBezTo>
                    <a:pt x="167" y="172"/>
                    <a:pt x="173" y="168"/>
                    <a:pt x="174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5" y="167"/>
                    <a:pt x="175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67" y="173"/>
                    <a:pt x="152" y="181"/>
                    <a:pt x="139" y="189"/>
                  </a:cubicBezTo>
                  <a:cubicBezTo>
                    <a:pt x="149" y="183"/>
                    <a:pt x="160" y="177"/>
                    <a:pt x="168" y="173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73"/>
                    <a:pt x="169" y="173"/>
                    <a:pt x="168" y="173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8" y="173"/>
                    <a:pt x="168" y="173"/>
                    <a:pt x="168" y="174"/>
                  </a:cubicBezTo>
                  <a:cubicBezTo>
                    <a:pt x="166" y="175"/>
                    <a:pt x="162" y="178"/>
                    <a:pt x="146" y="187"/>
                  </a:cubicBezTo>
                  <a:cubicBezTo>
                    <a:pt x="181" y="167"/>
                    <a:pt x="188" y="163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1" y="162"/>
                    <a:pt x="191" y="162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90" y="163"/>
                    <a:pt x="190" y="163"/>
                    <a:pt x="190" y="163"/>
                  </a:cubicBezTo>
                  <a:cubicBezTo>
                    <a:pt x="188" y="164"/>
                    <a:pt x="181" y="169"/>
                    <a:pt x="151" y="189"/>
                  </a:cubicBezTo>
                  <a:cubicBezTo>
                    <a:pt x="140" y="196"/>
                    <a:pt x="129" y="203"/>
                    <a:pt x="122" y="208"/>
                  </a:cubicBezTo>
                  <a:cubicBezTo>
                    <a:pt x="128" y="204"/>
                    <a:pt x="137" y="199"/>
                    <a:pt x="145" y="194"/>
                  </a:cubicBezTo>
                  <a:cubicBezTo>
                    <a:pt x="169" y="180"/>
                    <a:pt x="170" y="180"/>
                    <a:pt x="170" y="180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0"/>
                    <a:pt x="170" y="181"/>
                    <a:pt x="170" y="181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69" y="181"/>
                    <a:pt x="157" y="188"/>
                    <a:pt x="145" y="195"/>
                  </a:cubicBezTo>
                  <a:cubicBezTo>
                    <a:pt x="117" y="212"/>
                    <a:pt x="111" y="215"/>
                    <a:pt x="111" y="215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15"/>
                    <a:pt x="110" y="215"/>
                    <a:pt x="110" y="215"/>
                  </a:cubicBezTo>
                  <a:cubicBezTo>
                    <a:pt x="110" y="215"/>
                    <a:pt x="110" y="214"/>
                    <a:pt x="110" y="214"/>
                  </a:cubicBezTo>
                  <a:cubicBezTo>
                    <a:pt x="131" y="201"/>
                    <a:pt x="166" y="178"/>
                    <a:pt x="181" y="168"/>
                  </a:cubicBezTo>
                  <a:cubicBezTo>
                    <a:pt x="162" y="179"/>
                    <a:pt x="118" y="205"/>
                    <a:pt x="92" y="220"/>
                  </a:cubicBezTo>
                  <a:cubicBezTo>
                    <a:pt x="92" y="220"/>
                    <a:pt x="91" y="220"/>
                    <a:pt x="91" y="220"/>
                  </a:cubicBezTo>
                  <a:close/>
                </a:path>
              </a:pathLst>
            </a:custGeom>
            <a:solidFill>
              <a:srgbClr val="885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88591E"/>
                </a:solidFill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454850" y="1995819"/>
              <a:ext cx="943208" cy="1421981"/>
              <a:chOff x="3113071" y="1715045"/>
              <a:chExt cx="943208" cy="1421981"/>
            </a:xfrm>
          </p:grpSpPr>
          <p:sp>
            <p:nvSpPr>
              <p:cNvPr id="32" name="Freeform 286"/>
              <p:cNvSpPr/>
              <p:nvPr/>
            </p:nvSpPr>
            <p:spPr bwMode="auto">
              <a:xfrm>
                <a:off x="3213909" y="2725888"/>
                <a:ext cx="842370" cy="411138"/>
              </a:xfrm>
              <a:custGeom>
                <a:avLst/>
                <a:gdLst>
                  <a:gd name="T0" fmla="*/ 161 w 267"/>
                  <a:gd name="T1" fmla="*/ 79 h 130"/>
                  <a:gd name="T2" fmla="*/ 84 w 267"/>
                  <a:gd name="T3" fmla="*/ 123 h 130"/>
                  <a:gd name="T4" fmla="*/ 93 w 267"/>
                  <a:gd name="T5" fmla="*/ 115 h 130"/>
                  <a:gd name="T6" fmla="*/ 111 w 267"/>
                  <a:gd name="T7" fmla="*/ 101 h 130"/>
                  <a:gd name="T8" fmla="*/ 67 w 267"/>
                  <a:gd name="T9" fmla="*/ 118 h 130"/>
                  <a:gd name="T10" fmla="*/ 72 w 267"/>
                  <a:gd name="T11" fmla="*/ 114 h 130"/>
                  <a:gd name="T12" fmla="*/ 129 w 267"/>
                  <a:gd name="T13" fmla="*/ 72 h 130"/>
                  <a:gd name="T14" fmla="*/ 40 w 267"/>
                  <a:gd name="T15" fmla="*/ 115 h 130"/>
                  <a:gd name="T16" fmla="*/ 48 w 267"/>
                  <a:gd name="T17" fmla="*/ 99 h 130"/>
                  <a:gd name="T18" fmla="*/ 25 w 267"/>
                  <a:gd name="T19" fmla="*/ 104 h 130"/>
                  <a:gd name="T20" fmla="*/ 17 w 267"/>
                  <a:gd name="T21" fmla="*/ 90 h 130"/>
                  <a:gd name="T22" fmla="*/ 4 w 267"/>
                  <a:gd name="T23" fmla="*/ 92 h 130"/>
                  <a:gd name="T24" fmla="*/ 93 w 267"/>
                  <a:gd name="T25" fmla="*/ 30 h 130"/>
                  <a:gd name="T26" fmla="*/ 0 w 267"/>
                  <a:gd name="T27" fmla="*/ 83 h 130"/>
                  <a:gd name="T28" fmla="*/ 60 w 267"/>
                  <a:gd name="T29" fmla="*/ 43 h 130"/>
                  <a:gd name="T30" fmla="*/ 8 w 267"/>
                  <a:gd name="T31" fmla="*/ 54 h 130"/>
                  <a:gd name="T32" fmla="*/ 8 w 267"/>
                  <a:gd name="T33" fmla="*/ 53 h 130"/>
                  <a:gd name="T34" fmla="*/ 14 w 267"/>
                  <a:gd name="T35" fmla="*/ 44 h 130"/>
                  <a:gd name="T36" fmla="*/ 25 w 267"/>
                  <a:gd name="T37" fmla="*/ 17 h 130"/>
                  <a:gd name="T38" fmla="*/ 16 w 267"/>
                  <a:gd name="T39" fmla="*/ 3 h 130"/>
                  <a:gd name="T40" fmla="*/ 26 w 267"/>
                  <a:gd name="T41" fmla="*/ 16 h 130"/>
                  <a:gd name="T42" fmla="*/ 50 w 267"/>
                  <a:gd name="T43" fmla="*/ 23 h 130"/>
                  <a:gd name="T44" fmla="*/ 73 w 267"/>
                  <a:gd name="T45" fmla="*/ 11 h 130"/>
                  <a:gd name="T46" fmla="*/ 91 w 267"/>
                  <a:gd name="T47" fmla="*/ 5 h 130"/>
                  <a:gd name="T48" fmla="*/ 92 w 267"/>
                  <a:gd name="T49" fmla="*/ 5 h 130"/>
                  <a:gd name="T50" fmla="*/ 106 w 267"/>
                  <a:gd name="T51" fmla="*/ 16 h 130"/>
                  <a:gd name="T52" fmla="*/ 106 w 267"/>
                  <a:gd name="T53" fmla="*/ 16 h 130"/>
                  <a:gd name="T54" fmla="*/ 99 w 267"/>
                  <a:gd name="T55" fmla="*/ 27 h 130"/>
                  <a:gd name="T56" fmla="*/ 93 w 267"/>
                  <a:gd name="T57" fmla="*/ 40 h 130"/>
                  <a:gd name="T58" fmla="*/ 94 w 267"/>
                  <a:gd name="T59" fmla="*/ 44 h 130"/>
                  <a:gd name="T60" fmla="*/ 130 w 267"/>
                  <a:gd name="T61" fmla="*/ 43 h 130"/>
                  <a:gd name="T62" fmla="*/ 130 w 267"/>
                  <a:gd name="T63" fmla="*/ 44 h 130"/>
                  <a:gd name="T64" fmla="*/ 135 w 267"/>
                  <a:gd name="T65" fmla="*/ 49 h 130"/>
                  <a:gd name="T66" fmla="*/ 186 w 267"/>
                  <a:gd name="T67" fmla="*/ 30 h 130"/>
                  <a:gd name="T68" fmla="*/ 232 w 267"/>
                  <a:gd name="T69" fmla="*/ 22 h 130"/>
                  <a:gd name="T70" fmla="*/ 261 w 267"/>
                  <a:gd name="T71" fmla="*/ 6 h 130"/>
                  <a:gd name="T72" fmla="*/ 90 w 267"/>
                  <a:gd name="T73" fmla="*/ 115 h 130"/>
                  <a:gd name="T74" fmla="*/ 252 w 267"/>
                  <a:gd name="T75" fmla="*/ 22 h 130"/>
                  <a:gd name="T76" fmla="*/ 155 w 267"/>
                  <a:gd name="T77" fmla="*/ 79 h 130"/>
                  <a:gd name="T78" fmla="*/ 143 w 267"/>
                  <a:gd name="T79" fmla="*/ 89 h 130"/>
                  <a:gd name="T80" fmla="*/ 234 w 267"/>
                  <a:gd name="T81" fmla="*/ 38 h 130"/>
                  <a:gd name="T82" fmla="*/ 267 w 267"/>
                  <a:gd name="T83" fmla="*/ 22 h 130"/>
                  <a:gd name="T84" fmla="*/ 192 w 267"/>
                  <a:gd name="T85" fmla="*/ 71 h 130"/>
                  <a:gd name="T86" fmla="*/ 148 w 267"/>
                  <a:gd name="T87" fmla="*/ 118 h 130"/>
                  <a:gd name="T88" fmla="*/ 252 w 267"/>
                  <a:gd name="T89" fmla="*/ 58 h 130"/>
                  <a:gd name="T90" fmla="*/ 251 w 267"/>
                  <a:gd name="T91" fmla="*/ 69 h 130"/>
                  <a:gd name="T92" fmla="*/ 203 w 267"/>
                  <a:gd name="T93" fmla="*/ 118 h 130"/>
                  <a:gd name="T94" fmla="*/ 200 w 267"/>
                  <a:gd name="T95" fmla="*/ 121 h 130"/>
                  <a:gd name="T96" fmla="*/ 183 w 267"/>
                  <a:gd name="T97" fmla="*/ 124 h 130"/>
                  <a:gd name="T98" fmla="*/ 154 w 267"/>
                  <a:gd name="T99" fmla="*/ 125 h 130"/>
                  <a:gd name="T100" fmla="*/ 153 w 267"/>
                  <a:gd name="T101" fmla="*/ 124 h 130"/>
                  <a:gd name="T102" fmla="*/ 143 w 267"/>
                  <a:gd name="T103" fmla="*/ 122 h 130"/>
                  <a:gd name="T104" fmla="*/ 118 w 267"/>
                  <a:gd name="T105" fmla="*/ 118 h 130"/>
                  <a:gd name="T106" fmla="*/ 254 w 267"/>
                  <a:gd name="T107" fmla="*/ 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7" h="130">
                    <a:moveTo>
                      <a:pt x="80" y="130"/>
                    </a:move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0"/>
                      <a:pt x="80" y="130"/>
                      <a:pt x="80" y="129"/>
                    </a:cubicBezTo>
                    <a:cubicBezTo>
                      <a:pt x="132" y="99"/>
                      <a:pt x="222" y="44"/>
                      <a:pt x="252" y="26"/>
                    </a:cubicBezTo>
                    <a:cubicBezTo>
                      <a:pt x="234" y="37"/>
                      <a:pt x="194" y="60"/>
                      <a:pt x="161" y="79"/>
                    </a:cubicBezTo>
                    <a:cubicBezTo>
                      <a:pt x="103" y="114"/>
                      <a:pt x="87" y="122"/>
                      <a:pt x="85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192" y="58"/>
                      <a:pt x="192" y="58"/>
                      <a:pt x="192" y="58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3" y="116"/>
                      <a:pt x="93" y="116"/>
                      <a:pt x="93" y="115"/>
                    </a:cubicBezTo>
                    <a:cubicBezTo>
                      <a:pt x="92" y="115"/>
                      <a:pt x="92" y="115"/>
                      <a:pt x="93" y="115"/>
                    </a:cubicBezTo>
                    <a:cubicBezTo>
                      <a:pt x="87" y="118"/>
                      <a:pt x="84" y="120"/>
                      <a:pt x="83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0"/>
                      <a:pt x="83" y="119"/>
                      <a:pt x="83" y="119"/>
                    </a:cubicBezTo>
                    <a:cubicBezTo>
                      <a:pt x="83" y="119"/>
                      <a:pt x="83" y="119"/>
                      <a:pt x="91" y="114"/>
                    </a:cubicBezTo>
                    <a:cubicBezTo>
                      <a:pt x="96" y="111"/>
                      <a:pt x="102" y="106"/>
                      <a:pt x="111" y="101"/>
                    </a:cubicBezTo>
                    <a:cubicBezTo>
                      <a:pt x="127" y="91"/>
                      <a:pt x="149" y="77"/>
                      <a:pt x="171" y="63"/>
                    </a:cubicBezTo>
                    <a:cubicBezTo>
                      <a:pt x="195" y="47"/>
                      <a:pt x="219" y="32"/>
                      <a:pt x="236" y="21"/>
                    </a:cubicBezTo>
                    <a:cubicBezTo>
                      <a:pt x="210" y="37"/>
                      <a:pt x="169" y="60"/>
                      <a:pt x="134" y="81"/>
                    </a:cubicBezTo>
                    <a:cubicBezTo>
                      <a:pt x="89" y="107"/>
                      <a:pt x="69" y="118"/>
                      <a:pt x="67" y="118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7" y="118"/>
                      <a:pt x="67" y="118"/>
                      <a:pt x="67" y="118"/>
                    </a:cubicBezTo>
                    <a:cubicBezTo>
                      <a:pt x="69" y="117"/>
                      <a:pt x="71" y="116"/>
                      <a:pt x="73" y="114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72" y="114"/>
                      <a:pt x="72" y="114"/>
                      <a:pt x="73" y="114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73" y="114"/>
                      <a:pt x="73" y="114"/>
                      <a:pt x="73" y="114"/>
                    </a:cubicBezTo>
                    <a:cubicBezTo>
                      <a:pt x="74" y="113"/>
                      <a:pt x="77" y="110"/>
                      <a:pt x="90" y="100"/>
                    </a:cubicBezTo>
                    <a:cubicBezTo>
                      <a:pt x="100" y="93"/>
                      <a:pt x="113" y="84"/>
                      <a:pt x="129" y="72"/>
                    </a:cubicBezTo>
                    <a:cubicBezTo>
                      <a:pt x="149" y="57"/>
                      <a:pt x="170" y="42"/>
                      <a:pt x="180" y="35"/>
                    </a:cubicBezTo>
                    <a:cubicBezTo>
                      <a:pt x="168" y="41"/>
                      <a:pt x="144" y="56"/>
                      <a:pt x="120" y="70"/>
                    </a:cubicBezTo>
                    <a:cubicBezTo>
                      <a:pt x="45" y="113"/>
                      <a:pt x="41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55" y="104"/>
                    </a:cubicBezTo>
                    <a:cubicBezTo>
                      <a:pt x="63" y="98"/>
                      <a:pt x="73" y="91"/>
                      <a:pt x="87" y="81"/>
                    </a:cubicBezTo>
                    <a:cubicBezTo>
                      <a:pt x="102" y="71"/>
                      <a:pt x="116" y="61"/>
                      <a:pt x="125" y="55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48" y="98"/>
                      <a:pt x="48" y="98"/>
                    </a:cubicBezTo>
                    <a:cubicBezTo>
                      <a:pt x="70" y="84"/>
                      <a:pt x="106" y="59"/>
                      <a:pt x="122" y="48"/>
                    </a:cubicBezTo>
                    <a:cubicBezTo>
                      <a:pt x="85" y="70"/>
                      <a:pt x="31" y="102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3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77" y="55"/>
                      <a:pt x="39" y="77"/>
                      <a:pt x="17" y="90"/>
                    </a:cubicBezTo>
                    <a:cubicBezTo>
                      <a:pt x="16" y="90"/>
                      <a:pt x="16" y="90"/>
                      <a:pt x="16" y="90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17" y="86"/>
                      <a:pt x="6" y="91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4" y="93"/>
                      <a:pt x="4" y="93"/>
                      <a:pt x="4" y="92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0" y="74"/>
                      <a:pt x="77" y="42"/>
                      <a:pt x="93" y="3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2" y="82"/>
                      <a:pt x="5" y="79"/>
                      <a:pt x="17" y="72"/>
                    </a:cubicBezTo>
                    <a:cubicBezTo>
                      <a:pt x="26" y="66"/>
                      <a:pt x="38" y="59"/>
                      <a:pt x="53" y="49"/>
                    </a:cubicBezTo>
                    <a:cubicBezTo>
                      <a:pt x="67" y="40"/>
                      <a:pt x="80" y="32"/>
                      <a:pt x="90" y="26"/>
                    </a:cubicBezTo>
                    <a:cubicBezTo>
                      <a:pt x="81" y="31"/>
                      <a:pt x="70" y="37"/>
                      <a:pt x="60" y="4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45" y="46"/>
                      <a:pt x="78" y="17"/>
                      <a:pt x="88" y="8"/>
                    </a:cubicBezTo>
                    <a:cubicBezTo>
                      <a:pt x="72" y="17"/>
                      <a:pt x="9" y="53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7" y="54"/>
                      <a:pt x="7" y="54"/>
                    </a:cubicBezTo>
                    <a:cubicBezTo>
                      <a:pt x="7" y="53"/>
                      <a:pt x="7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9" y="52"/>
                      <a:pt x="10" y="51"/>
                      <a:pt x="15" y="48"/>
                    </a:cubicBezTo>
                    <a:cubicBezTo>
                      <a:pt x="19" y="45"/>
                      <a:pt x="25" y="41"/>
                      <a:pt x="32" y="37"/>
                    </a:cubicBezTo>
                    <a:cubicBezTo>
                      <a:pt x="42" y="30"/>
                      <a:pt x="55" y="22"/>
                      <a:pt x="63" y="16"/>
                    </a:cubicBezTo>
                    <a:cubicBezTo>
                      <a:pt x="59" y="18"/>
                      <a:pt x="55" y="21"/>
                      <a:pt x="51" y="23"/>
                    </a:cubicBezTo>
                    <a:cubicBezTo>
                      <a:pt x="15" y="44"/>
                      <a:pt x="15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4" y="44"/>
                      <a:pt x="38" y="10"/>
                    </a:cubicBezTo>
                    <a:cubicBezTo>
                      <a:pt x="36" y="11"/>
                      <a:pt x="30" y="15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3" y="9"/>
                    </a:cubicBezTo>
                    <a:cubicBezTo>
                      <a:pt x="22" y="6"/>
                      <a:pt x="22" y="2"/>
                      <a:pt x="21" y="1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9" y="1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4" y="9"/>
                    </a:cubicBezTo>
                    <a:cubicBezTo>
                      <a:pt x="25" y="12"/>
                      <a:pt x="25" y="15"/>
                      <a:pt x="26" y="16"/>
                    </a:cubicBezTo>
                    <a:cubicBezTo>
                      <a:pt x="39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34" y="17"/>
                      <a:pt x="20" y="37"/>
                      <a:pt x="16" y="43"/>
                    </a:cubicBezTo>
                    <a:cubicBezTo>
                      <a:pt x="21" y="40"/>
                      <a:pt x="37" y="30"/>
                      <a:pt x="50" y="23"/>
                    </a:cubicBezTo>
                    <a:cubicBezTo>
                      <a:pt x="72" y="10"/>
                      <a:pt x="72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1" y="12"/>
                      <a:pt x="63" y="17"/>
                      <a:pt x="32" y="38"/>
                    </a:cubicBezTo>
                    <a:cubicBezTo>
                      <a:pt x="28" y="41"/>
                      <a:pt x="24" y="43"/>
                      <a:pt x="20" y="46"/>
                    </a:cubicBezTo>
                    <a:cubicBezTo>
                      <a:pt x="78" y="12"/>
                      <a:pt x="89" y="6"/>
                      <a:pt x="91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1" y="6"/>
                      <a:pt x="88" y="8"/>
                      <a:pt x="82" y="14"/>
                    </a:cubicBezTo>
                    <a:cubicBezTo>
                      <a:pt x="76" y="20"/>
                      <a:pt x="67" y="27"/>
                      <a:pt x="59" y="34"/>
                    </a:cubicBezTo>
                    <a:cubicBezTo>
                      <a:pt x="47" y="45"/>
                      <a:pt x="35" y="55"/>
                      <a:pt x="30" y="60"/>
                    </a:cubicBezTo>
                    <a:cubicBezTo>
                      <a:pt x="35" y="57"/>
                      <a:pt x="48" y="49"/>
                      <a:pt x="60" y="42"/>
                    </a:cubicBezTo>
                    <a:cubicBezTo>
                      <a:pt x="97" y="21"/>
                      <a:pt x="104" y="16"/>
                      <a:pt x="106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16"/>
                      <a:pt x="106" y="16"/>
                      <a:pt x="107" y="16"/>
                    </a:cubicBezTo>
                    <a:cubicBezTo>
                      <a:pt x="107" y="16"/>
                      <a:pt x="107" y="16"/>
                      <a:pt x="106" y="16"/>
                    </a:cubicBezTo>
                    <a:cubicBezTo>
                      <a:pt x="80" y="33"/>
                      <a:pt x="37" y="60"/>
                      <a:pt x="15" y="74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100" y="26"/>
                      <a:pt x="100" y="26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7" y="28"/>
                      <a:pt x="89" y="34"/>
                      <a:pt x="52" y="60"/>
                    </a:cubicBezTo>
                    <a:cubicBezTo>
                      <a:pt x="37" y="70"/>
                      <a:pt x="21" y="81"/>
                      <a:pt x="12" y="87"/>
                    </a:cubicBezTo>
                    <a:cubicBezTo>
                      <a:pt x="29" y="77"/>
                      <a:pt x="69" y="54"/>
                      <a:pt x="93" y="40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4" y="40"/>
                      <a:pt x="94" y="41"/>
                      <a:pt x="93" y="41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82" y="51"/>
                      <a:pt x="91" y="45"/>
                      <a:pt x="93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4" y="44"/>
                      <a:pt x="94" y="45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42" y="94"/>
                      <a:pt x="98" y="61"/>
                      <a:pt x="130" y="43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1" y="43"/>
                      <a:pt x="130" y="43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8" y="45"/>
                      <a:pt x="121" y="51"/>
                      <a:pt x="90" y="72"/>
                    </a:cubicBezTo>
                    <a:cubicBezTo>
                      <a:pt x="79" y="79"/>
                      <a:pt x="68" y="86"/>
                      <a:pt x="60" y="91"/>
                    </a:cubicBezTo>
                    <a:cubicBezTo>
                      <a:pt x="134" y="49"/>
                      <a:pt x="134" y="49"/>
                      <a:pt x="134" y="49"/>
                    </a:cubicBezTo>
                    <a:cubicBezTo>
                      <a:pt x="134" y="48"/>
                      <a:pt x="135" y="49"/>
                      <a:pt x="135" y="49"/>
                    </a:cubicBezTo>
                    <a:cubicBezTo>
                      <a:pt x="135" y="49"/>
                      <a:pt x="135" y="49"/>
                      <a:pt x="135" y="49"/>
                    </a:cubicBezTo>
                    <a:cubicBezTo>
                      <a:pt x="108" y="68"/>
                      <a:pt x="63" y="99"/>
                      <a:pt x="47" y="111"/>
                    </a:cubicBezTo>
                    <a:cubicBezTo>
                      <a:pt x="60" y="103"/>
                      <a:pt x="91" y="85"/>
                      <a:pt x="119" y="69"/>
                    </a:cubicBezTo>
                    <a:cubicBezTo>
                      <a:pt x="175" y="37"/>
                      <a:pt x="184" y="31"/>
                      <a:pt x="186" y="30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54" y="55"/>
                      <a:pt x="95" y="98"/>
                      <a:pt x="78" y="111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6" y="19"/>
                      <a:pt x="239" y="17"/>
                      <a:pt x="243" y="16"/>
                    </a:cubicBezTo>
                    <a:cubicBezTo>
                      <a:pt x="261" y="5"/>
                      <a:pt x="261" y="5"/>
                      <a:pt x="261" y="5"/>
                    </a:cubicBezTo>
                    <a:cubicBezTo>
                      <a:pt x="261" y="5"/>
                      <a:pt x="261" y="5"/>
                      <a:pt x="261" y="5"/>
                    </a:cubicBezTo>
                    <a:cubicBezTo>
                      <a:pt x="261" y="5"/>
                      <a:pt x="261" y="6"/>
                      <a:pt x="261" y="6"/>
                    </a:cubicBezTo>
                    <a:cubicBezTo>
                      <a:pt x="261" y="6"/>
                      <a:pt x="261" y="6"/>
                      <a:pt x="261" y="6"/>
                    </a:cubicBezTo>
                    <a:cubicBezTo>
                      <a:pt x="261" y="6"/>
                      <a:pt x="261" y="6"/>
                      <a:pt x="261" y="6"/>
                    </a:cubicBezTo>
                    <a:cubicBezTo>
                      <a:pt x="261" y="6"/>
                      <a:pt x="261" y="6"/>
                      <a:pt x="261" y="6"/>
                    </a:cubicBezTo>
                    <a:cubicBezTo>
                      <a:pt x="261" y="6"/>
                      <a:pt x="260" y="7"/>
                      <a:pt x="260" y="7"/>
                    </a:cubicBezTo>
                    <a:cubicBezTo>
                      <a:pt x="260" y="7"/>
                      <a:pt x="260" y="7"/>
                      <a:pt x="259" y="8"/>
                    </a:cubicBezTo>
                    <a:cubicBezTo>
                      <a:pt x="258" y="9"/>
                      <a:pt x="123" y="94"/>
                      <a:pt x="90" y="115"/>
                    </a:cubicBezTo>
                    <a:cubicBezTo>
                      <a:pt x="95" y="113"/>
                      <a:pt x="101" y="109"/>
                      <a:pt x="107" y="105"/>
                    </a:cubicBezTo>
                    <a:cubicBezTo>
                      <a:pt x="112" y="102"/>
                      <a:pt x="119" y="99"/>
                      <a:pt x="127" y="94"/>
                    </a:cubicBezTo>
                    <a:cubicBezTo>
                      <a:pt x="136" y="89"/>
                      <a:pt x="145" y="83"/>
                      <a:pt x="155" y="78"/>
                    </a:cubicBezTo>
                    <a:cubicBezTo>
                      <a:pt x="162" y="73"/>
                      <a:pt x="170" y="69"/>
                      <a:pt x="177" y="65"/>
                    </a:cubicBezTo>
                    <a:cubicBezTo>
                      <a:pt x="233" y="31"/>
                      <a:pt x="250" y="22"/>
                      <a:pt x="252" y="22"/>
                    </a:cubicBezTo>
                    <a:cubicBezTo>
                      <a:pt x="252" y="22"/>
                      <a:pt x="252" y="22"/>
                      <a:pt x="252" y="22"/>
                    </a:cubicBezTo>
                    <a:cubicBezTo>
                      <a:pt x="252" y="22"/>
                      <a:pt x="252" y="22"/>
                      <a:pt x="252" y="22"/>
                    </a:cubicBezTo>
                    <a:cubicBezTo>
                      <a:pt x="252" y="22"/>
                      <a:pt x="252" y="22"/>
                      <a:pt x="236" y="32"/>
                    </a:cubicBezTo>
                    <a:cubicBezTo>
                      <a:pt x="226" y="38"/>
                      <a:pt x="212" y="46"/>
                      <a:pt x="197" y="54"/>
                    </a:cubicBezTo>
                    <a:cubicBezTo>
                      <a:pt x="184" y="62"/>
                      <a:pt x="169" y="71"/>
                      <a:pt x="155" y="79"/>
                    </a:cubicBezTo>
                    <a:cubicBezTo>
                      <a:pt x="150" y="81"/>
                      <a:pt x="146" y="84"/>
                      <a:pt x="142" y="86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254" y="22"/>
                      <a:pt x="254" y="23"/>
                      <a:pt x="254" y="23"/>
                    </a:cubicBezTo>
                    <a:cubicBezTo>
                      <a:pt x="143" y="89"/>
                      <a:pt x="143" y="89"/>
                      <a:pt x="143" y="89"/>
                    </a:cubicBezTo>
                    <a:cubicBezTo>
                      <a:pt x="148" y="86"/>
                      <a:pt x="155" y="82"/>
                      <a:pt x="161" y="78"/>
                    </a:cubicBezTo>
                    <a:cubicBezTo>
                      <a:pt x="234" y="36"/>
                      <a:pt x="260" y="20"/>
                      <a:pt x="262" y="20"/>
                    </a:cubicBezTo>
                    <a:cubicBezTo>
                      <a:pt x="262" y="20"/>
                      <a:pt x="262" y="20"/>
                      <a:pt x="262" y="20"/>
                    </a:cubicBezTo>
                    <a:cubicBezTo>
                      <a:pt x="262" y="20"/>
                      <a:pt x="262" y="20"/>
                      <a:pt x="262" y="20"/>
                    </a:cubicBezTo>
                    <a:cubicBezTo>
                      <a:pt x="263" y="21"/>
                      <a:pt x="263" y="21"/>
                      <a:pt x="234" y="38"/>
                    </a:cubicBezTo>
                    <a:cubicBezTo>
                      <a:pt x="219" y="47"/>
                      <a:pt x="198" y="60"/>
                      <a:pt x="172" y="76"/>
                    </a:cubicBezTo>
                    <a:cubicBezTo>
                      <a:pt x="158" y="84"/>
                      <a:pt x="145" y="92"/>
                      <a:pt x="133" y="99"/>
                    </a:cubicBezTo>
                    <a:cubicBezTo>
                      <a:pt x="266" y="22"/>
                      <a:pt x="266" y="22"/>
                      <a:pt x="266" y="22"/>
                    </a:cubicBezTo>
                    <a:cubicBezTo>
                      <a:pt x="266" y="22"/>
                      <a:pt x="266" y="22"/>
                      <a:pt x="266" y="22"/>
                    </a:cubicBezTo>
                    <a:cubicBezTo>
                      <a:pt x="266" y="22"/>
                      <a:pt x="267" y="22"/>
                      <a:pt x="267" y="22"/>
                    </a:cubicBezTo>
                    <a:cubicBezTo>
                      <a:pt x="267" y="22"/>
                      <a:pt x="267" y="23"/>
                      <a:pt x="266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65" y="24"/>
                      <a:pt x="260" y="27"/>
                      <a:pt x="243" y="38"/>
                    </a:cubicBezTo>
                    <a:cubicBezTo>
                      <a:pt x="231" y="46"/>
                      <a:pt x="214" y="57"/>
                      <a:pt x="192" y="71"/>
                    </a:cubicBezTo>
                    <a:cubicBezTo>
                      <a:pt x="169" y="85"/>
                      <a:pt x="145" y="100"/>
                      <a:pt x="131" y="109"/>
                    </a:cubicBezTo>
                    <a:cubicBezTo>
                      <a:pt x="155" y="95"/>
                      <a:pt x="207" y="65"/>
                      <a:pt x="237" y="48"/>
                    </a:cubicBezTo>
                    <a:cubicBezTo>
                      <a:pt x="237" y="47"/>
                      <a:pt x="238" y="47"/>
                      <a:pt x="238" y="48"/>
                    </a:cubicBezTo>
                    <a:cubicBezTo>
                      <a:pt x="238" y="48"/>
                      <a:pt x="238" y="48"/>
                      <a:pt x="238" y="48"/>
                    </a:cubicBezTo>
                    <a:cubicBezTo>
                      <a:pt x="148" y="118"/>
                      <a:pt x="148" y="118"/>
                      <a:pt x="148" y="118"/>
                    </a:cubicBezTo>
                    <a:cubicBezTo>
                      <a:pt x="229" y="71"/>
                      <a:pt x="247" y="61"/>
                      <a:pt x="251" y="59"/>
                    </a:cubicBezTo>
                    <a:cubicBezTo>
                      <a:pt x="251" y="58"/>
                      <a:pt x="252" y="58"/>
                      <a:pt x="252" y="58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2" y="59"/>
                      <a:pt x="252" y="59"/>
                      <a:pt x="252" y="59"/>
                    </a:cubicBezTo>
                    <a:cubicBezTo>
                      <a:pt x="226" y="76"/>
                      <a:pt x="181" y="106"/>
                      <a:pt x="163" y="119"/>
                    </a:cubicBezTo>
                    <a:cubicBezTo>
                      <a:pt x="182" y="108"/>
                      <a:pt x="225" y="83"/>
                      <a:pt x="250" y="68"/>
                    </a:cubicBezTo>
                    <a:cubicBezTo>
                      <a:pt x="251" y="68"/>
                      <a:pt x="251" y="68"/>
                      <a:pt x="251" y="68"/>
                    </a:cubicBezTo>
                    <a:cubicBezTo>
                      <a:pt x="251" y="68"/>
                      <a:pt x="251" y="69"/>
                      <a:pt x="251" y="69"/>
                    </a:cubicBezTo>
                    <a:cubicBezTo>
                      <a:pt x="188" y="120"/>
                      <a:pt x="188" y="120"/>
                      <a:pt x="188" y="120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4"/>
                      <a:pt x="216" y="104"/>
                    </a:cubicBezTo>
                    <a:cubicBezTo>
                      <a:pt x="216" y="104"/>
                      <a:pt x="216" y="105"/>
                      <a:pt x="216" y="105"/>
                    </a:cubicBezTo>
                    <a:cubicBezTo>
                      <a:pt x="203" y="118"/>
                      <a:pt x="203" y="118"/>
                      <a:pt x="203" y="118"/>
                    </a:cubicBezTo>
                    <a:cubicBezTo>
                      <a:pt x="203" y="118"/>
                      <a:pt x="203" y="118"/>
                      <a:pt x="203" y="118"/>
                    </a:cubicBezTo>
                    <a:cubicBezTo>
                      <a:pt x="203" y="119"/>
                      <a:pt x="203" y="119"/>
                      <a:pt x="203" y="119"/>
                    </a:cubicBezTo>
                    <a:cubicBezTo>
                      <a:pt x="203" y="119"/>
                      <a:pt x="203" y="119"/>
                      <a:pt x="203" y="119"/>
                    </a:cubicBezTo>
                    <a:cubicBezTo>
                      <a:pt x="203" y="119"/>
                      <a:pt x="203" y="119"/>
                      <a:pt x="203" y="119"/>
                    </a:cubicBezTo>
                    <a:cubicBezTo>
                      <a:pt x="203" y="119"/>
                      <a:pt x="200" y="121"/>
                      <a:pt x="200" y="121"/>
                    </a:cubicBezTo>
                    <a:cubicBezTo>
                      <a:pt x="200" y="121"/>
                      <a:pt x="200" y="121"/>
                      <a:pt x="200" y="121"/>
                    </a:cubicBezTo>
                    <a:cubicBezTo>
                      <a:pt x="199" y="120"/>
                      <a:pt x="199" y="120"/>
                      <a:pt x="200" y="120"/>
                    </a:cubicBezTo>
                    <a:cubicBezTo>
                      <a:pt x="213" y="107"/>
                      <a:pt x="213" y="107"/>
                      <a:pt x="213" y="107"/>
                    </a:cubicBezTo>
                    <a:cubicBezTo>
                      <a:pt x="183" y="124"/>
                      <a:pt x="183" y="124"/>
                      <a:pt x="183" y="124"/>
                    </a:cubicBezTo>
                    <a:cubicBezTo>
                      <a:pt x="183" y="124"/>
                      <a:pt x="183" y="124"/>
                      <a:pt x="183" y="124"/>
                    </a:cubicBezTo>
                    <a:cubicBezTo>
                      <a:pt x="182" y="124"/>
                      <a:pt x="182" y="123"/>
                      <a:pt x="183" y="123"/>
                    </a:cubicBezTo>
                    <a:cubicBezTo>
                      <a:pt x="246" y="72"/>
                      <a:pt x="246" y="72"/>
                      <a:pt x="246" y="72"/>
                    </a:cubicBezTo>
                    <a:cubicBezTo>
                      <a:pt x="237" y="77"/>
                      <a:pt x="220" y="87"/>
                      <a:pt x="202" y="97"/>
                    </a:cubicBezTo>
                    <a:cubicBezTo>
                      <a:pt x="190" y="104"/>
                      <a:pt x="178" y="111"/>
                      <a:pt x="169" y="116"/>
                    </a:cubicBezTo>
                    <a:cubicBezTo>
                      <a:pt x="159" y="122"/>
                      <a:pt x="155" y="124"/>
                      <a:pt x="154" y="125"/>
                    </a:cubicBezTo>
                    <a:cubicBezTo>
                      <a:pt x="154" y="125"/>
                      <a:pt x="154" y="125"/>
                      <a:pt x="154" y="125"/>
                    </a:cubicBezTo>
                    <a:cubicBezTo>
                      <a:pt x="154" y="125"/>
                      <a:pt x="154" y="125"/>
                      <a:pt x="154" y="125"/>
                    </a:cubicBezTo>
                    <a:cubicBezTo>
                      <a:pt x="153" y="125"/>
                      <a:pt x="153" y="125"/>
                      <a:pt x="153" y="125"/>
                    </a:cubicBezTo>
                    <a:cubicBezTo>
                      <a:pt x="153" y="125"/>
                      <a:pt x="153" y="124"/>
                      <a:pt x="153" y="124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5" y="123"/>
                      <a:pt x="158" y="121"/>
                      <a:pt x="169" y="114"/>
                    </a:cubicBezTo>
                    <a:cubicBezTo>
                      <a:pt x="178" y="107"/>
                      <a:pt x="190" y="99"/>
                      <a:pt x="202" y="91"/>
                    </a:cubicBezTo>
                    <a:cubicBezTo>
                      <a:pt x="216" y="82"/>
                      <a:pt x="230" y="72"/>
                      <a:pt x="240" y="66"/>
                    </a:cubicBezTo>
                    <a:cubicBezTo>
                      <a:pt x="211" y="83"/>
                      <a:pt x="144" y="121"/>
                      <a:pt x="143" y="122"/>
                    </a:cubicBezTo>
                    <a:cubicBezTo>
                      <a:pt x="143" y="122"/>
                      <a:pt x="143" y="122"/>
                      <a:pt x="143" y="122"/>
                    </a:cubicBezTo>
                    <a:cubicBezTo>
                      <a:pt x="142" y="122"/>
                      <a:pt x="142" y="121"/>
                      <a:pt x="143" y="121"/>
                    </a:cubicBezTo>
                    <a:cubicBezTo>
                      <a:pt x="231" y="52"/>
                      <a:pt x="231" y="52"/>
                      <a:pt x="231" y="52"/>
                    </a:cubicBezTo>
                    <a:cubicBezTo>
                      <a:pt x="181" y="81"/>
                      <a:pt x="125" y="114"/>
                      <a:pt x="118" y="117"/>
                    </a:cubicBezTo>
                    <a:cubicBezTo>
                      <a:pt x="118" y="118"/>
                      <a:pt x="118" y="118"/>
                      <a:pt x="118" y="118"/>
                    </a:cubicBezTo>
                    <a:cubicBezTo>
                      <a:pt x="118" y="118"/>
                      <a:pt x="118" y="118"/>
                      <a:pt x="118" y="118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8"/>
                      <a:pt x="117" y="118"/>
                      <a:pt x="117" y="117"/>
                    </a:cubicBezTo>
                    <a:cubicBezTo>
                      <a:pt x="117" y="117"/>
                      <a:pt x="117" y="117"/>
                      <a:pt x="117" y="117"/>
                    </a:cubicBezTo>
                    <a:cubicBezTo>
                      <a:pt x="157" y="92"/>
                      <a:pt x="226" y="48"/>
                      <a:pt x="254" y="30"/>
                    </a:cubicBezTo>
                    <a:cubicBezTo>
                      <a:pt x="81" y="130"/>
                      <a:pt x="81" y="130"/>
                      <a:pt x="81" y="130"/>
                    </a:cubicBezTo>
                    <a:cubicBezTo>
                      <a:pt x="81" y="130"/>
                      <a:pt x="81" y="130"/>
                      <a:pt x="80" y="130"/>
                    </a:cubicBez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8591E"/>
                  </a:solidFill>
                </a:endParaRPr>
              </a:p>
            </p:txBody>
          </p:sp>
          <p:sp>
            <p:nvSpPr>
              <p:cNvPr id="34" name="Freeform 288"/>
              <p:cNvSpPr/>
              <p:nvPr/>
            </p:nvSpPr>
            <p:spPr bwMode="auto">
              <a:xfrm>
                <a:off x="3113071" y="2223951"/>
                <a:ext cx="544063" cy="550245"/>
              </a:xfrm>
              <a:custGeom>
                <a:avLst/>
                <a:gdLst>
                  <a:gd name="T0" fmla="*/ 75 w 172"/>
                  <a:gd name="T1" fmla="*/ 174 h 174"/>
                  <a:gd name="T2" fmla="*/ 105 w 172"/>
                  <a:gd name="T3" fmla="*/ 155 h 174"/>
                  <a:gd name="T4" fmla="*/ 73 w 172"/>
                  <a:gd name="T5" fmla="*/ 173 h 174"/>
                  <a:gd name="T6" fmla="*/ 127 w 172"/>
                  <a:gd name="T7" fmla="*/ 137 h 174"/>
                  <a:gd name="T8" fmla="*/ 141 w 172"/>
                  <a:gd name="T9" fmla="*/ 110 h 174"/>
                  <a:gd name="T10" fmla="*/ 63 w 172"/>
                  <a:gd name="T11" fmla="*/ 154 h 174"/>
                  <a:gd name="T12" fmla="*/ 89 w 172"/>
                  <a:gd name="T13" fmla="*/ 125 h 174"/>
                  <a:gd name="T14" fmla="*/ 89 w 172"/>
                  <a:gd name="T15" fmla="*/ 125 h 174"/>
                  <a:gd name="T16" fmla="*/ 140 w 172"/>
                  <a:gd name="T17" fmla="*/ 87 h 174"/>
                  <a:gd name="T18" fmla="*/ 70 w 172"/>
                  <a:gd name="T19" fmla="*/ 126 h 174"/>
                  <a:gd name="T20" fmla="*/ 145 w 172"/>
                  <a:gd name="T21" fmla="*/ 74 h 174"/>
                  <a:gd name="T22" fmla="*/ 138 w 172"/>
                  <a:gd name="T23" fmla="*/ 62 h 174"/>
                  <a:gd name="T24" fmla="*/ 60 w 172"/>
                  <a:gd name="T25" fmla="*/ 106 h 174"/>
                  <a:gd name="T26" fmla="*/ 64 w 172"/>
                  <a:gd name="T27" fmla="*/ 101 h 174"/>
                  <a:gd name="T28" fmla="*/ 63 w 172"/>
                  <a:gd name="T29" fmla="*/ 100 h 174"/>
                  <a:gd name="T30" fmla="*/ 68 w 172"/>
                  <a:gd name="T31" fmla="*/ 93 h 174"/>
                  <a:gd name="T32" fmla="*/ 67 w 172"/>
                  <a:gd name="T33" fmla="*/ 93 h 174"/>
                  <a:gd name="T34" fmla="*/ 90 w 172"/>
                  <a:gd name="T35" fmla="*/ 70 h 174"/>
                  <a:gd name="T36" fmla="*/ 79 w 172"/>
                  <a:gd name="T37" fmla="*/ 75 h 174"/>
                  <a:gd name="T38" fmla="*/ 57 w 172"/>
                  <a:gd name="T39" fmla="*/ 69 h 174"/>
                  <a:gd name="T40" fmla="*/ 49 w 172"/>
                  <a:gd name="T41" fmla="*/ 56 h 174"/>
                  <a:gd name="T42" fmla="*/ 18 w 172"/>
                  <a:gd name="T43" fmla="*/ 74 h 174"/>
                  <a:gd name="T44" fmla="*/ 1 w 172"/>
                  <a:gd name="T45" fmla="*/ 75 h 174"/>
                  <a:gd name="T46" fmla="*/ 128 w 172"/>
                  <a:gd name="T47" fmla="*/ 0 h 174"/>
                  <a:gd name="T48" fmla="*/ 128 w 172"/>
                  <a:gd name="T49" fmla="*/ 1 h 174"/>
                  <a:gd name="T50" fmla="*/ 73 w 172"/>
                  <a:gd name="T51" fmla="*/ 38 h 174"/>
                  <a:gd name="T52" fmla="*/ 128 w 172"/>
                  <a:gd name="T53" fmla="*/ 10 h 174"/>
                  <a:gd name="T54" fmla="*/ 100 w 172"/>
                  <a:gd name="T55" fmla="*/ 44 h 174"/>
                  <a:gd name="T56" fmla="*/ 145 w 172"/>
                  <a:gd name="T57" fmla="*/ 19 h 174"/>
                  <a:gd name="T58" fmla="*/ 145 w 172"/>
                  <a:gd name="T59" fmla="*/ 38 h 174"/>
                  <a:gd name="T60" fmla="*/ 145 w 172"/>
                  <a:gd name="T61" fmla="*/ 49 h 174"/>
                  <a:gd name="T62" fmla="*/ 157 w 172"/>
                  <a:gd name="T63" fmla="*/ 47 h 174"/>
                  <a:gd name="T64" fmla="*/ 133 w 172"/>
                  <a:gd name="T65" fmla="*/ 62 h 174"/>
                  <a:gd name="T66" fmla="*/ 143 w 172"/>
                  <a:gd name="T67" fmla="*/ 59 h 174"/>
                  <a:gd name="T68" fmla="*/ 105 w 172"/>
                  <a:gd name="T69" fmla="*/ 89 h 174"/>
                  <a:gd name="T70" fmla="*/ 154 w 172"/>
                  <a:gd name="T71" fmla="*/ 69 h 174"/>
                  <a:gd name="T72" fmla="*/ 143 w 172"/>
                  <a:gd name="T73" fmla="*/ 77 h 174"/>
                  <a:gd name="T74" fmla="*/ 145 w 172"/>
                  <a:gd name="T75" fmla="*/ 83 h 174"/>
                  <a:gd name="T76" fmla="*/ 146 w 172"/>
                  <a:gd name="T77" fmla="*/ 84 h 174"/>
                  <a:gd name="T78" fmla="*/ 154 w 172"/>
                  <a:gd name="T79" fmla="*/ 87 h 174"/>
                  <a:gd name="T80" fmla="*/ 69 w 172"/>
                  <a:gd name="T81" fmla="*/ 150 h 174"/>
                  <a:gd name="T82" fmla="*/ 144 w 172"/>
                  <a:gd name="T83" fmla="*/ 108 h 174"/>
                  <a:gd name="T84" fmla="*/ 80 w 172"/>
                  <a:gd name="T85" fmla="*/ 164 h 174"/>
                  <a:gd name="T86" fmla="*/ 141 w 172"/>
                  <a:gd name="T87" fmla="*/ 129 h 174"/>
                  <a:gd name="T88" fmla="*/ 82 w 172"/>
                  <a:gd name="T89" fmla="*/ 168 h 174"/>
                  <a:gd name="T90" fmla="*/ 172 w 172"/>
                  <a:gd name="T91" fmla="*/ 117 h 174"/>
                  <a:gd name="T92" fmla="*/ 132 w 172"/>
                  <a:gd name="T93" fmla="*/ 141 h 174"/>
                  <a:gd name="T94" fmla="*/ 76 w 172"/>
                  <a:gd name="T95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2" h="174">
                    <a:moveTo>
                      <a:pt x="75" y="174"/>
                    </a:moveTo>
                    <a:cubicBezTo>
                      <a:pt x="75" y="174"/>
                      <a:pt x="75" y="174"/>
                      <a:pt x="75" y="174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5" y="174"/>
                      <a:pt x="74" y="174"/>
                      <a:pt x="75" y="174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5" y="174"/>
                      <a:pt x="75" y="173"/>
                      <a:pt x="75" y="173"/>
                    </a:cubicBezTo>
                    <a:cubicBezTo>
                      <a:pt x="76" y="173"/>
                      <a:pt x="79" y="171"/>
                      <a:pt x="84" y="168"/>
                    </a:cubicBezTo>
                    <a:cubicBezTo>
                      <a:pt x="89" y="165"/>
                      <a:pt x="97" y="160"/>
                      <a:pt x="105" y="155"/>
                    </a:cubicBezTo>
                    <a:cubicBezTo>
                      <a:pt x="110" y="153"/>
                      <a:pt x="115" y="149"/>
                      <a:pt x="120" y="146"/>
                    </a:cubicBezTo>
                    <a:cubicBezTo>
                      <a:pt x="78" y="171"/>
                      <a:pt x="73" y="174"/>
                      <a:pt x="73" y="174"/>
                    </a:cubicBezTo>
                    <a:cubicBezTo>
                      <a:pt x="73" y="174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3" y="173"/>
                      <a:pt x="73" y="173"/>
                      <a:pt x="73" y="173"/>
                    </a:cubicBezTo>
                    <a:cubicBezTo>
                      <a:pt x="75" y="171"/>
                      <a:pt x="82" y="166"/>
                      <a:pt x="113" y="146"/>
                    </a:cubicBezTo>
                    <a:cubicBezTo>
                      <a:pt x="118" y="143"/>
                      <a:pt x="123" y="140"/>
                      <a:pt x="127" y="137"/>
                    </a:cubicBezTo>
                    <a:cubicBezTo>
                      <a:pt x="76" y="167"/>
                      <a:pt x="76" y="167"/>
                      <a:pt x="76" y="167"/>
                    </a:cubicBezTo>
                    <a:cubicBezTo>
                      <a:pt x="75" y="167"/>
                      <a:pt x="75" y="167"/>
                      <a:pt x="75" y="167"/>
                    </a:cubicBezTo>
                    <a:cubicBezTo>
                      <a:pt x="75" y="167"/>
                      <a:pt x="75" y="166"/>
                      <a:pt x="75" y="166"/>
                    </a:cubicBezTo>
                    <a:cubicBezTo>
                      <a:pt x="91" y="152"/>
                      <a:pt x="130" y="119"/>
                      <a:pt x="141" y="110"/>
                    </a:cubicBezTo>
                    <a:cubicBezTo>
                      <a:pt x="77" y="147"/>
                      <a:pt x="66" y="153"/>
                      <a:pt x="64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3" y="154"/>
                      <a:pt x="63" y="154"/>
                      <a:pt x="63" y="154"/>
                    </a:cubicBezTo>
                    <a:cubicBezTo>
                      <a:pt x="63" y="154"/>
                      <a:pt x="63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34" y="99"/>
                      <a:pt x="106" y="116"/>
                      <a:pt x="89" y="125"/>
                    </a:cubicBezTo>
                    <a:cubicBezTo>
                      <a:pt x="89" y="126"/>
                      <a:pt x="89" y="126"/>
                      <a:pt x="89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88" y="125"/>
                      <a:pt x="89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90" y="124"/>
                      <a:pt x="92" y="122"/>
                      <a:pt x="98" y="118"/>
                    </a:cubicBezTo>
                    <a:cubicBezTo>
                      <a:pt x="103" y="114"/>
                      <a:pt x="110" y="109"/>
                      <a:pt x="117" y="104"/>
                    </a:cubicBezTo>
                    <a:cubicBezTo>
                      <a:pt x="126" y="97"/>
                      <a:pt x="134" y="91"/>
                      <a:pt x="140" y="87"/>
                    </a:cubicBezTo>
                    <a:cubicBezTo>
                      <a:pt x="126" y="95"/>
                      <a:pt x="91" y="115"/>
                      <a:pt x="71" y="127"/>
                    </a:cubicBezTo>
                    <a:cubicBezTo>
                      <a:pt x="71" y="127"/>
                      <a:pt x="70" y="127"/>
                      <a:pt x="70" y="127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27"/>
                      <a:pt x="70" y="127"/>
                      <a:pt x="70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1" y="126"/>
                      <a:pt x="71" y="126"/>
                      <a:pt x="72" y="125"/>
                    </a:cubicBezTo>
                    <a:cubicBezTo>
                      <a:pt x="108" y="100"/>
                      <a:pt x="133" y="83"/>
                      <a:pt x="145" y="7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0"/>
                      <a:pt x="66" y="120"/>
                      <a:pt x="66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88" y="102"/>
                      <a:pt x="126" y="72"/>
                      <a:pt x="138" y="6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0" y="107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2" y="104"/>
                      <a:pt x="68" y="101"/>
                      <a:pt x="86" y="90"/>
                    </a:cubicBezTo>
                    <a:cubicBezTo>
                      <a:pt x="99" y="82"/>
                      <a:pt x="114" y="73"/>
                      <a:pt x="127" y="65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3" y="101"/>
                      <a:pt x="63" y="101"/>
                      <a:pt x="63" y="100"/>
                    </a:cubicBezTo>
                    <a:cubicBezTo>
                      <a:pt x="63" y="100"/>
                      <a:pt x="63" y="100"/>
                      <a:pt x="63" y="100"/>
                    </a:cubicBezTo>
                    <a:cubicBezTo>
                      <a:pt x="64" y="100"/>
                      <a:pt x="64" y="100"/>
                      <a:pt x="64" y="100"/>
                    </a:cubicBezTo>
                    <a:cubicBezTo>
                      <a:pt x="66" y="98"/>
                      <a:pt x="74" y="93"/>
                      <a:pt x="104" y="74"/>
                    </a:cubicBezTo>
                    <a:cubicBezTo>
                      <a:pt x="112" y="69"/>
                      <a:pt x="120" y="64"/>
                      <a:pt x="126" y="59"/>
                    </a:cubicBezTo>
                    <a:cubicBezTo>
                      <a:pt x="80" y="86"/>
                      <a:pt x="70" y="92"/>
                      <a:pt x="68" y="93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94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0" y="46"/>
                      <a:pt x="121" y="52"/>
                      <a:pt x="112" y="57"/>
                    </a:cubicBezTo>
                    <a:cubicBezTo>
                      <a:pt x="104" y="61"/>
                      <a:pt x="96" y="66"/>
                      <a:pt x="90" y="70"/>
                    </a:cubicBezTo>
                    <a:cubicBezTo>
                      <a:pt x="83" y="73"/>
                      <a:pt x="81" y="75"/>
                      <a:pt x="80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79" y="76"/>
                      <a:pt x="79" y="75"/>
                      <a:pt x="79" y="75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34" y="24"/>
                      <a:pt x="117" y="35"/>
                      <a:pt x="101" y="44"/>
                    </a:cubicBezTo>
                    <a:cubicBezTo>
                      <a:pt x="65" y="65"/>
                      <a:pt x="58" y="69"/>
                      <a:pt x="57" y="69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69"/>
                      <a:pt x="57" y="69"/>
                      <a:pt x="57" y="68"/>
                    </a:cubicBezTo>
                    <a:cubicBezTo>
                      <a:pt x="78" y="51"/>
                      <a:pt x="115" y="21"/>
                      <a:pt x="125" y="12"/>
                    </a:cubicBezTo>
                    <a:cubicBezTo>
                      <a:pt x="114" y="18"/>
                      <a:pt x="75" y="41"/>
                      <a:pt x="49" y="56"/>
                    </a:cubicBezTo>
                    <a:cubicBezTo>
                      <a:pt x="25" y="70"/>
                      <a:pt x="20" y="73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7" y="74"/>
                    </a:cubicBezTo>
                    <a:cubicBezTo>
                      <a:pt x="17" y="74"/>
                      <a:pt x="18" y="73"/>
                      <a:pt x="18" y="73"/>
                    </a:cubicBezTo>
                    <a:cubicBezTo>
                      <a:pt x="47" y="54"/>
                      <a:pt x="97" y="21"/>
                      <a:pt x="118" y="7"/>
                    </a:cubicBezTo>
                    <a:cubicBezTo>
                      <a:pt x="88" y="24"/>
                      <a:pt x="2" y="74"/>
                      <a:pt x="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08" y="12"/>
                      <a:pt x="125" y="2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"/>
                      <a:pt x="129" y="1"/>
                      <a:pt x="128" y="1"/>
                    </a:cubicBezTo>
                    <a:cubicBezTo>
                      <a:pt x="128" y="1"/>
                      <a:pt x="128" y="1"/>
                      <a:pt x="128" y="1"/>
                    </a:cubicBezTo>
                    <a:cubicBezTo>
                      <a:pt x="128" y="1"/>
                      <a:pt x="128" y="1"/>
                      <a:pt x="128" y="1"/>
                    </a:cubicBezTo>
                    <a:cubicBezTo>
                      <a:pt x="127" y="2"/>
                      <a:pt x="123" y="5"/>
                      <a:pt x="111" y="13"/>
                    </a:cubicBezTo>
                    <a:cubicBezTo>
                      <a:pt x="101" y="19"/>
                      <a:pt x="87" y="29"/>
                      <a:pt x="73" y="38"/>
                    </a:cubicBezTo>
                    <a:cubicBezTo>
                      <a:pt x="58" y="48"/>
                      <a:pt x="42" y="59"/>
                      <a:pt x="31" y="66"/>
                    </a:cubicBezTo>
                    <a:cubicBezTo>
                      <a:pt x="36" y="63"/>
                      <a:pt x="42" y="59"/>
                      <a:pt x="48" y="56"/>
                    </a:cubicBezTo>
                    <a:cubicBezTo>
                      <a:pt x="114" y="17"/>
                      <a:pt x="127" y="10"/>
                      <a:pt x="128" y="10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10"/>
                      <a:pt x="128" y="10"/>
                      <a:pt x="128" y="10"/>
                    </a:cubicBezTo>
                    <a:cubicBezTo>
                      <a:pt x="128" y="11"/>
                      <a:pt x="128" y="11"/>
                      <a:pt x="93" y="40"/>
                    </a:cubicBezTo>
                    <a:cubicBezTo>
                      <a:pt x="80" y="51"/>
                      <a:pt x="67" y="62"/>
                      <a:pt x="61" y="66"/>
                    </a:cubicBezTo>
                    <a:cubicBezTo>
                      <a:pt x="68" y="62"/>
                      <a:pt x="85" y="53"/>
                      <a:pt x="100" y="44"/>
                    </a:cubicBezTo>
                    <a:cubicBezTo>
                      <a:pt x="135" y="23"/>
                      <a:pt x="143" y="18"/>
                      <a:pt x="144" y="18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5" y="18"/>
                      <a:pt x="145" y="18"/>
                    </a:cubicBezTo>
                    <a:cubicBezTo>
                      <a:pt x="145" y="19"/>
                      <a:pt x="145" y="19"/>
                      <a:pt x="145" y="19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94" y="66"/>
                      <a:pt x="126" y="48"/>
                      <a:pt x="144" y="37"/>
                    </a:cubicBezTo>
                    <a:cubicBezTo>
                      <a:pt x="144" y="37"/>
                      <a:pt x="145" y="37"/>
                      <a:pt x="145" y="37"/>
                    </a:cubicBezTo>
                    <a:cubicBezTo>
                      <a:pt x="145" y="37"/>
                      <a:pt x="145" y="38"/>
                      <a:pt x="145" y="38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90" y="80"/>
                      <a:pt x="124" y="60"/>
                      <a:pt x="145" y="48"/>
                    </a:cubicBezTo>
                    <a:cubicBezTo>
                      <a:pt x="145" y="48"/>
                      <a:pt x="145" y="48"/>
                      <a:pt x="145" y="48"/>
                    </a:cubicBezTo>
                    <a:cubicBezTo>
                      <a:pt x="146" y="48"/>
                      <a:pt x="146" y="48"/>
                      <a:pt x="145" y="49"/>
                    </a:cubicBezTo>
                    <a:cubicBezTo>
                      <a:pt x="125" y="61"/>
                      <a:pt x="92" y="82"/>
                      <a:pt x="75" y="93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7" y="46"/>
                      <a:pt x="157" y="46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55" y="48"/>
                      <a:pt x="154" y="49"/>
                      <a:pt x="150" y="51"/>
                    </a:cubicBezTo>
                    <a:cubicBezTo>
                      <a:pt x="146" y="54"/>
                      <a:pt x="140" y="58"/>
                      <a:pt x="133" y="62"/>
                    </a:cubicBezTo>
                    <a:cubicBezTo>
                      <a:pt x="119" y="71"/>
                      <a:pt x="98" y="83"/>
                      <a:pt x="83" y="93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3" y="58"/>
                      <a:pt x="143" y="58"/>
                      <a:pt x="143" y="58"/>
                    </a:cubicBezTo>
                    <a:cubicBezTo>
                      <a:pt x="144" y="58"/>
                      <a:pt x="144" y="59"/>
                      <a:pt x="143" y="59"/>
                    </a:cubicBezTo>
                    <a:cubicBezTo>
                      <a:pt x="143" y="59"/>
                      <a:pt x="143" y="59"/>
                      <a:pt x="143" y="59"/>
                    </a:cubicBezTo>
                    <a:cubicBezTo>
                      <a:pt x="143" y="59"/>
                      <a:pt x="143" y="59"/>
                      <a:pt x="143" y="59"/>
                    </a:cubicBezTo>
                    <a:cubicBezTo>
                      <a:pt x="142" y="60"/>
                      <a:pt x="139" y="62"/>
                      <a:pt x="131" y="69"/>
                    </a:cubicBezTo>
                    <a:cubicBezTo>
                      <a:pt x="124" y="74"/>
                      <a:pt x="115" y="82"/>
                      <a:pt x="105" y="89"/>
                    </a:cubicBezTo>
                    <a:cubicBezTo>
                      <a:pt x="92" y="100"/>
                      <a:pt x="79" y="110"/>
                      <a:pt x="72" y="116"/>
                    </a:cubicBezTo>
                    <a:cubicBezTo>
                      <a:pt x="153" y="69"/>
                      <a:pt x="153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4" y="69"/>
                      <a:pt x="154" y="69"/>
                      <a:pt x="154" y="69"/>
                    </a:cubicBezTo>
                    <a:cubicBezTo>
                      <a:pt x="154" y="69"/>
                      <a:pt x="154" y="69"/>
                      <a:pt x="154" y="69"/>
                    </a:cubicBezTo>
                    <a:cubicBezTo>
                      <a:pt x="154" y="69"/>
                      <a:pt x="154" y="69"/>
                      <a:pt x="154" y="69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0"/>
                      <a:pt x="150" y="72"/>
                      <a:pt x="143" y="77"/>
                    </a:cubicBezTo>
                    <a:cubicBezTo>
                      <a:pt x="136" y="82"/>
                      <a:pt x="127" y="88"/>
                      <a:pt x="118" y="95"/>
                    </a:cubicBezTo>
                    <a:cubicBezTo>
                      <a:pt x="104" y="104"/>
                      <a:pt x="90" y="114"/>
                      <a:pt x="81" y="120"/>
                    </a:cubicBezTo>
                    <a:cubicBezTo>
                      <a:pt x="134" y="89"/>
                      <a:pt x="143" y="84"/>
                      <a:pt x="145" y="83"/>
                    </a:cubicBezTo>
                    <a:cubicBezTo>
                      <a:pt x="145" y="83"/>
                      <a:pt x="145" y="83"/>
                      <a:pt x="145" y="83"/>
                    </a:cubicBezTo>
                    <a:cubicBezTo>
                      <a:pt x="145" y="83"/>
                      <a:pt x="145" y="83"/>
                      <a:pt x="145" y="83"/>
                    </a:cubicBezTo>
                    <a:cubicBezTo>
                      <a:pt x="145" y="83"/>
                      <a:pt x="145" y="83"/>
                      <a:pt x="146" y="83"/>
                    </a:cubicBezTo>
                    <a:cubicBezTo>
                      <a:pt x="146" y="83"/>
                      <a:pt x="146" y="83"/>
                      <a:pt x="146" y="83"/>
                    </a:cubicBezTo>
                    <a:cubicBezTo>
                      <a:pt x="146" y="84"/>
                      <a:pt x="146" y="84"/>
                      <a:pt x="146" y="84"/>
                    </a:cubicBezTo>
                    <a:cubicBezTo>
                      <a:pt x="131" y="95"/>
                      <a:pt x="107" y="112"/>
                      <a:pt x="95" y="121"/>
                    </a:cubicBezTo>
                    <a:cubicBezTo>
                      <a:pt x="142" y="94"/>
                      <a:pt x="151" y="88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5" y="87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69" y="150"/>
                      <a:pt x="69" y="150"/>
                      <a:pt x="69" y="150"/>
                    </a:cubicBezTo>
                    <a:cubicBezTo>
                      <a:pt x="84" y="142"/>
                      <a:pt x="122" y="120"/>
                      <a:pt x="144" y="107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4" y="107"/>
                      <a:pt x="144" y="107"/>
                      <a:pt x="144" y="108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3" y="109"/>
                      <a:pt x="136" y="115"/>
                      <a:pt x="110" y="137"/>
                    </a:cubicBezTo>
                    <a:cubicBezTo>
                      <a:pt x="98" y="148"/>
                      <a:pt x="86" y="158"/>
                      <a:pt x="80" y="164"/>
                    </a:cubicBezTo>
                    <a:cubicBezTo>
                      <a:pt x="141" y="128"/>
                      <a:pt x="141" y="128"/>
                      <a:pt x="141" y="128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2" y="128"/>
                      <a:pt x="142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1" y="129"/>
                      <a:pt x="141" y="129"/>
                      <a:pt x="141" y="129"/>
                    </a:cubicBezTo>
                    <a:cubicBezTo>
                      <a:pt x="140" y="130"/>
                      <a:pt x="138" y="131"/>
                      <a:pt x="133" y="134"/>
                    </a:cubicBezTo>
                    <a:cubicBezTo>
                      <a:pt x="128" y="138"/>
                      <a:pt x="121" y="142"/>
                      <a:pt x="114" y="147"/>
                    </a:cubicBezTo>
                    <a:cubicBezTo>
                      <a:pt x="103" y="154"/>
                      <a:pt x="90" y="162"/>
                      <a:pt x="82" y="168"/>
                    </a:cubicBezTo>
                    <a:cubicBezTo>
                      <a:pt x="93" y="161"/>
                      <a:pt x="114" y="149"/>
                      <a:pt x="132" y="139"/>
                    </a:cubicBezTo>
                    <a:cubicBezTo>
                      <a:pt x="171" y="116"/>
                      <a:pt x="171" y="116"/>
                      <a:pt x="172" y="116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2" y="116"/>
                      <a:pt x="172" y="116"/>
                      <a:pt x="172" y="117"/>
                    </a:cubicBezTo>
                    <a:cubicBezTo>
                      <a:pt x="172" y="117"/>
                      <a:pt x="172" y="117"/>
                      <a:pt x="172" y="117"/>
                    </a:cubicBezTo>
                    <a:cubicBezTo>
                      <a:pt x="172" y="117"/>
                      <a:pt x="172" y="117"/>
                      <a:pt x="172" y="117"/>
                    </a:cubicBezTo>
                    <a:cubicBezTo>
                      <a:pt x="170" y="118"/>
                      <a:pt x="166" y="121"/>
                      <a:pt x="149" y="130"/>
                    </a:cubicBezTo>
                    <a:cubicBezTo>
                      <a:pt x="144" y="133"/>
                      <a:pt x="138" y="137"/>
                      <a:pt x="132" y="141"/>
                    </a:cubicBezTo>
                    <a:cubicBezTo>
                      <a:pt x="138" y="137"/>
                      <a:pt x="144" y="133"/>
                      <a:pt x="149" y="131"/>
                    </a:cubicBezTo>
                    <a:cubicBezTo>
                      <a:pt x="150" y="130"/>
                      <a:pt x="150" y="130"/>
                      <a:pt x="150" y="131"/>
                    </a:cubicBezTo>
                    <a:cubicBezTo>
                      <a:pt x="150" y="131"/>
                      <a:pt x="150" y="131"/>
                      <a:pt x="150" y="131"/>
                    </a:cubicBezTo>
                    <a:cubicBezTo>
                      <a:pt x="91" y="165"/>
                      <a:pt x="79" y="173"/>
                      <a:pt x="76" y="174"/>
                    </a:cubicBezTo>
                    <a:cubicBezTo>
                      <a:pt x="76" y="174"/>
                      <a:pt x="75" y="174"/>
                      <a:pt x="75" y="174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5" y="174"/>
                      <a:pt x="75" y="174"/>
                      <a:pt x="75" y="174"/>
                    </a:cubicBez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8591E"/>
                  </a:solidFill>
                </a:endParaRPr>
              </a:p>
            </p:txBody>
          </p:sp>
          <p:sp>
            <p:nvSpPr>
              <p:cNvPr id="35" name="Freeform 289"/>
              <p:cNvSpPr/>
              <p:nvPr/>
            </p:nvSpPr>
            <p:spPr bwMode="auto">
              <a:xfrm>
                <a:off x="3475120" y="1727410"/>
                <a:ext cx="160746" cy="94284"/>
              </a:xfrm>
              <a:custGeom>
                <a:avLst/>
                <a:gdLst>
                  <a:gd name="T0" fmla="*/ 1 w 51"/>
                  <a:gd name="T1" fmla="*/ 30 h 30"/>
                  <a:gd name="T2" fmla="*/ 1 w 51"/>
                  <a:gd name="T3" fmla="*/ 30 h 30"/>
                  <a:gd name="T4" fmla="*/ 0 w 51"/>
                  <a:gd name="T5" fmla="*/ 29 h 30"/>
                  <a:gd name="T6" fmla="*/ 1 w 51"/>
                  <a:gd name="T7" fmla="*/ 29 h 30"/>
                  <a:gd name="T8" fmla="*/ 23 w 51"/>
                  <a:gd name="T9" fmla="*/ 12 h 30"/>
                  <a:gd name="T10" fmla="*/ 20 w 51"/>
                  <a:gd name="T11" fmla="*/ 14 h 30"/>
                  <a:gd name="T12" fmla="*/ 19 w 51"/>
                  <a:gd name="T13" fmla="*/ 14 h 30"/>
                  <a:gd name="T14" fmla="*/ 19 w 51"/>
                  <a:gd name="T15" fmla="*/ 14 h 30"/>
                  <a:gd name="T16" fmla="*/ 29 w 51"/>
                  <a:gd name="T17" fmla="*/ 8 h 30"/>
                  <a:gd name="T18" fmla="*/ 29 w 51"/>
                  <a:gd name="T19" fmla="*/ 8 h 30"/>
                  <a:gd name="T20" fmla="*/ 29 w 51"/>
                  <a:gd name="T21" fmla="*/ 9 h 30"/>
                  <a:gd name="T22" fmla="*/ 29 w 51"/>
                  <a:gd name="T23" fmla="*/ 9 h 30"/>
                  <a:gd name="T24" fmla="*/ 29 w 51"/>
                  <a:gd name="T25" fmla="*/ 9 h 30"/>
                  <a:gd name="T26" fmla="*/ 7 w 51"/>
                  <a:gd name="T27" fmla="*/ 25 h 30"/>
                  <a:gd name="T28" fmla="*/ 50 w 51"/>
                  <a:gd name="T29" fmla="*/ 0 h 30"/>
                  <a:gd name="T30" fmla="*/ 51 w 51"/>
                  <a:gd name="T31" fmla="*/ 0 h 30"/>
                  <a:gd name="T32" fmla="*/ 51 w 51"/>
                  <a:gd name="T33" fmla="*/ 1 h 30"/>
                  <a:gd name="T34" fmla="*/ 51 w 51"/>
                  <a:gd name="T35" fmla="*/ 1 h 30"/>
                  <a:gd name="T36" fmla="*/ 51 w 51"/>
                  <a:gd name="T37" fmla="*/ 1 h 30"/>
                  <a:gd name="T38" fmla="*/ 50 w 51"/>
                  <a:gd name="T39" fmla="*/ 1 h 30"/>
                  <a:gd name="T40" fmla="*/ 32 w 51"/>
                  <a:gd name="T41" fmla="*/ 13 h 30"/>
                  <a:gd name="T42" fmla="*/ 46 w 51"/>
                  <a:gd name="T43" fmla="*/ 5 h 30"/>
                  <a:gd name="T44" fmla="*/ 46 w 51"/>
                  <a:gd name="T45" fmla="*/ 6 h 30"/>
                  <a:gd name="T46" fmla="*/ 46 w 51"/>
                  <a:gd name="T47" fmla="*/ 6 h 30"/>
                  <a:gd name="T48" fmla="*/ 46 w 51"/>
                  <a:gd name="T49" fmla="*/ 6 h 30"/>
                  <a:gd name="T50" fmla="*/ 47 w 51"/>
                  <a:gd name="T51" fmla="*/ 6 h 30"/>
                  <a:gd name="T52" fmla="*/ 11 w 51"/>
                  <a:gd name="T53" fmla="*/ 26 h 30"/>
                  <a:gd name="T54" fmla="*/ 11 w 51"/>
                  <a:gd name="T55" fmla="*/ 26 h 30"/>
                  <a:gd name="T56" fmla="*/ 11 w 51"/>
                  <a:gd name="T57" fmla="*/ 26 h 30"/>
                  <a:gd name="T58" fmla="*/ 33 w 51"/>
                  <a:gd name="T59" fmla="*/ 11 h 30"/>
                  <a:gd name="T60" fmla="*/ 1 w 51"/>
                  <a:gd name="T61" fmla="*/ 30 h 30"/>
                  <a:gd name="T62" fmla="*/ 1 w 51"/>
                  <a:gd name="T63" fmla="*/ 30 h 30"/>
                  <a:gd name="T64" fmla="*/ 1 w 51"/>
                  <a:gd name="T65" fmla="*/ 30 h 30"/>
                  <a:gd name="T66" fmla="*/ 1 w 51"/>
                  <a:gd name="T6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30">
                    <a:moveTo>
                      <a:pt x="1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8" y="24"/>
                      <a:pt x="18" y="17"/>
                      <a:pt x="23" y="12"/>
                    </a:cubicBezTo>
                    <a:cubicBezTo>
                      <a:pt x="22" y="13"/>
                      <a:pt x="21" y="14"/>
                      <a:pt x="20" y="14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10"/>
                      <a:pt x="23" y="14"/>
                      <a:pt x="7" y="25"/>
                    </a:cubicBezTo>
                    <a:cubicBezTo>
                      <a:pt x="18" y="19"/>
                      <a:pt x="38" y="7"/>
                      <a:pt x="50" y="0"/>
                    </a:cubicBezTo>
                    <a:cubicBezTo>
                      <a:pt x="50" y="0"/>
                      <a:pt x="50" y="0"/>
                      <a:pt x="51" y="0"/>
                    </a:cubicBezTo>
                    <a:cubicBezTo>
                      <a:pt x="51" y="0"/>
                      <a:pt x="51" y="0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0" y="1"/>
                      <a:pt x="50" y="1"/>
                    </a:cubicBezTo>
                    <a:cubicBezTo>
                      <a:pt x="49" y="3"/>
                      <a:pt x="44" y="5"/>
                      <a:pt x="32" y="13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6" y="6"/>
                      <a:pt x="23" y="19"/>
                      <a:pt x="11" y="26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6" y="22"/>
                      <a:pt x="25" y="17"/>
                      <a:pt x="33" y="11"/>
                    </a:cubicBezTo>
                    <a:cubicBezTo>
                      <a:pt x="9" y="26"/>
                      <a:pt x="3" y="29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8591E"/>
                  </a:solidFill>
                </a:endParaRPr>
              </a:p>
            </p:txBody>
          </p:sp>
          <p:sp>
            <p:nvSpPr>
              <p:cNvPr id="36" name="Freeform 290"/>
              <p:cNvSpPr/>
              <p:nvPr/>
            </p:nvSpPr>
            <p:spPr bwMode="auto">
              <a:xfrm>
                <a:off x="3193815" y="1715045"/>
                <a:ext cx="602797" cy="420412"/>
              </a:xfrm>
              <a:custGeom>
                <a:avLst/>
                <a:gdLst>
                  <a:gd name="T0" fmla="*/ 80 w 191"/>
                  <a:gd name="T1" fmla="*/ 133 h 133"/>
                  <a:gd name="T2" fmla="*/ 100 w 191"/>
                  <a:gd name="T3" fmla="*/ 118 h 133"/>
                  <a:gd name="T4" fmla="*/ 80 w 191"/>
                  <a:gd name="T5" fmla="*/ 128 h 133"/>
                  <a:gd name="T6" fmla="*/ 45 w 191"/>
                  <a:gd name="T7" fmla="*/ 131 h 133"/>
                  <a:gd name="T8" fmla="*/ 45 w 191"/>
                  <a:gd name="T9" fmla="*/ 130 h 133"/>
                  <a:gd name="T10" fmla="*/ 26 w 191"/>
                  <a:gd name="T11" fmla="*/ 132 h 133"/>
                  <a:gd name="T12" fmla="*/ 52 w 191"/>
                  <a:gd name="T13" fmla="*/ 113 h 133"/>
                  <a:gd name="T14" fmla="*/ 33 w 191"/>
                  <a:gd name="T15" fmla="*/ 107 h 133"/>
                  <a:gd name="T16" fmla="*/ 119 w 191"/>
                  <a:gd name="T17" fmla="*/ 47 h 133"/>
                  <a:gd name="T18" fmla="*/ 0 w 191"/>
                  <a:gd name="T19" fmla="*/ 109 h 133"/>
                  <a:gd name="T20" fmla="*/ 15 w 191"/>
                  <a:gd name="T21" fmla="*/ 92 h 133"/>
                  <a:gd name="T22" fmla="*/ 3 w 191"/>
                  <a:gd name="T23" fmla="*/ 98 h 133"/>
                  <a:gd name="T24" fmla="*/ 76 w 191"/>
                  <a:gd name="T25" fmla="*/ 51 h 133"/>
                  <a:gd name="T26" fmla="*/ 0 w 191"/>
                  <a:gd name="T27" fmla="*/ 94 h 133"/>
                  <a:gd name="T28" fmla="*/ 0 w 191"/>
                  <a:gd name="T29" fmla="*/ 93 h 133"/>
                  <a:gd name="T30" fmla="*/ 2 w 191"/>
                  <a:gd name="T31" fmla="*/ 74 h 133"/>
                  <a:gd name="T32" fmla="*/ 49 w 191"/>
                  <a:gd name="T33" fmla="*/ 43 h 133"/>
                  <a:gd name="T34" fmla="*/ 16 w 191"/>
                  <a:gd name="T35" fmla="*/ 60 h 133"/>
                  <a:gd name="T36" fmla="*/ 19 w 191"/>
                  <a:gd name="T37" fmla="*/ 58 h 133"/>
                  <a:gd name="T38" fmla="*/ 27 w 191"/>
                  <a:gd name="T39" fmla="*/ 52 h 133"/>
                  <a:gd name="T40" fmla="*/ 27 w 191"/>
                  <a:gd name="T41" fmla="*/ 51 h 133"/>
                  <a:gd name="T42" fmla="*/ 8 w 191"/>
                  <a:gd name="T43" fmla="*/ 52 h 133"/>
                  <a:gd name="T44" fmla="*/ 17 w 191"/>
                  <a:gd name="T45" fmla="*/ 44 h 133"/>
                  <a:gd name="T46" fmla="*/ 14 w 191"/>
                  <a:gd name="T47" fmla="*/ 34 h 133"/>
                  <a:gd name="T48" fmla="*/ 21 w 191"/>
                  <a:gd name="T49" fmla="*/ 7 h 133"/>
                  <a:gd name="T50" fmla="*/ 16 w 191"/>
                  <a:gd name="T51" fmla="*/ 32 h 133"/>
                  <a:gd name="T52" fmla="*/ 68 w 191"/>
                  <a:gd name="T53" fmla="*/ 2 h 133"/>
                  <a:gd name="T54" fmla="*/ 69 w 191"/>
                  <a:gd name="T55" fmla="*/ 3 h 133"/>
                  <a:gd name="T56" fmla="*/ 13 w 191"/>
                  <a:gd name="T57" fmla="*/ 49 h 133"/>
                  <a:gd name="T58" fmla="*/ 73 w 191"/>
                  <a:gd name="T59" fmla="*/ 15 h 133"/>
                  <a:gd name="T60" fmla="*/ 87 w 191"/>
                  <a:gd name="T61" fmla="*/ 16 h 133"/>
                  <a:gd name="T62" fmla="*/ 55 w 191"/>
                  <a:gd name="T63" fmla="*/ 37 h 133"/>
                  <a:gd name="T64" fmla="*/ 94 w 191"/>
                  <a:gd name="T65" fmla="*/ 16 h 133"/>
                  <a:gd name="T66" fmla="*/ 18 w 191"/>
                  <a:gd name="T67" fmla="*/ 63 h 133"/>
                  <a:gd name="T68" fmla="*/ 88 w 191"/>
                  <a:gd name="T69" fmla="*/ 23 h 133"/>
                  <a:gd name="T70" fmla="*/ 76 w 191"/>
                  <a:gd name="T71" fmla="*/ 49 h 133"/>
                  <a:gd name="T72" fmla="*/ 151 w 191"/>
                  <a:gd name="T73" fmla="*/ 6 h 133"/>
                  <a:gd name="T74" fmla="*/ 156 w 191"/>
                  <a:gd name="T75" fmla="*/ 9 h 133"/>
                  <a:gd name="T76" fmla="*/ 172 w 191"/>
                  <a:gd name="T77" fmla="*/ 0 h 133"/>
                  <a:gd name="T78" fmla="*/ 172 w 191"/>
                  <a:gd name="T79" fmla="*/ 1 h 133"/>
                  <a:gd name="T80" fmla="*/ 86 w 191"/>
                  <a:gd name="T81" fmla="*/ 55 h 133"/>
                  <a:gd name="T82" fmla="*/ 182 w 191"/>
                  <a:gd name="T83" fmla="*/ 4 h 133"/>
                  <a:gd name="T84" fmla="*/ 144 w 191"/>
                  <a:gd name="T85" fmla="*/ 42 h 133"/>
                  <a:gd name="T86" fmla="*/ 191 w 191"/>
                  <a:gd name="T87" fmla="*/ 15 h 133"/>
                  <a:gd name="T88" fmla="*/ 90 w 191"/>
                  <a:gd name="T89" fmla="*/ 95 h 133"/>
                  <a:gd name="T90" fmla="*/ 84 w 191"/>
                  <a:gd name="T91" fmla="*/ 108 h 133"/>
                  <a:gd name="T92" fmla="*/ 82 w 191"/>
                  <a:gd name="T93" fmla="*/ 125 h 133"/>
                  <a:gd name="T94" fmla="*/ 106 w 191"/>
                  <a:gd name="T95" fmla="*/ 114 h 133"/>
                  <a:gd name="T96" fmla="*/ 107 w 191"/>
                  <a:gd name="T97" fmla="*/ 114 h 133"/>
                  <a:gd name="T98" fmla="*/ 87 w 191"/>
                  <a:gd name="T99" fmla="*/ 128 h 133"/>
                  <a:gd name="T100" fmla="*/ 80 w 191"/>
                  <a:gd name="T101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33">
                    <a:moveTo>
                      <a:pt x="80" y="133"/>
                    </a:move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1" y="132"/>
                      <a:pt x="84" y="129"/>
                      <a:pt x="93" y="123"/>
                    </a:cubicBezTo>
                    <a:cubicBezTo>
                      <a:pt x="95" y="121"/>
                      <a:pt x="98" y="120"/>
                      <a:pt x="100" y="118"/>
                    </a:cubicBezTo>
                    <a:cubicBezTo>
                      <a:pt x="96" y="120"/>
                      <a:pt x="92" y="123"/>
                      <a:pt x="90" y="124"/>
                    </a:cubicBezTo>
                    <a:cubicBezTo>
                      <a:pt x="90" y="124"/>
                      <a:pt x="90" y="124"/>
                      <a:pt x="89" y="124"/>
                    </a:cubicBezTo>
                    <a:cubicBezTo>
                      <a:pt x="83" y="126"/>
                      <a:pt x="83" y="126"/>
                      <a:pt x="83" y="126"/>
                    </a:cubicBezTo>
                    <a:cubicBezTo>
                      <a:pt x="82" y="126"/>
                      <a:pt x="81" y="127"/>
                      <a:pt x="80" y="128"/>
                    </a:cubicBezTo>
                    <a:cubicBezTo>
                      <a:pt x="80" y="128"/>
                      <a:pt x="79" y="128"/>
                      <a:pt x="79" y="128"/>
                    </a:cubicBezTo>
                    <a:cubicBezTo>
                      <a:pt x="79" y="127"/>
                      <a:pt x="79" y="127"/>
                      <a:pt x="84" y="109"/>
                    </a:cubicBezTo>
                    <a:cubicBezTo>
                      <a:pt x="53" y="127"/>
                      <a:pt x="47" y="130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4" y="131"/>
                      <a:pt x="45" y="131"/>
                      <a:pt x="45" y="130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27" y="132"/>
                      <a:pt x="27" y="132"/>
                      <a:pt x="26" y="132"/>
                    </a:cubicBezTo>
                    <a:cubicBezTo>
                      <a:pt x="26" y="132"/>
                      <a:pt x="26" y="132"/>
                      <a:pt x="26" y="132"/>
                    </a:cubicBezTo>
                    <a:cubicBezTo>
                      <a:pt x="26" y="132"/>
                      <a:pt x="26" y="132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6" y="131"/>
                      <a:pt x="26" y="131"/>
                      <a:pt x="26" y="131"/>
                    </a:cubicBezTo>
                    <a:cubicBezTo>
                      <a:pt x="27" y="130"/>
                      <a:pt x="32" y="127"/>
                      <a:pt x="52" y="113"/>
                    </a:cubicBezTo>
                    <a:cubicBezTo>
                      <a:pt x="65" y="103"/>
                      <a:pt x="84" y="90"/>
                      <a:pt x="108" y="73"/>
                    </a:cubicBezTo>
                    <a:cubicBezTo>
                      <a:pt x="138" y="52"/>
                      <a:pt x="168" y="30"/>
                      <a:pt x="182" y="20"/>
                    </a:cubicBezTo>
                    <a:cubicBezTo>
                      <a:pt x="174" y="25"/>
                      <a:pt x="160" y="33"/>
                      <a:pt x="145" y="42"/>
                    </a:cubicBezTo>
                    <a:cubicBezTo>
                      <a:pt x="71" y="86"/>
                      <a:pt x="35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6"/>
                    </a:cubicBezTo>
                    <a:cubicBezTo>
                      <a:pt x="32" y="106"/>
                      <a:pt x="32" y="106"/>
                      <a:pt x="60" y="87"/>
                    </a:cubicBezTo>
                    <a:cubicBezTo>
                      <a:pt x="77" y="75"/>
                      <a:pt x="98" y="61"/>
                      <a:pt x="119" y="47"/>
                    </a:cubicBezTo>
                    <a:cubicBezTo>
                      <a:pt x="143" y="30"/>
                      <a:pt x="167" y="14"/>
                      <a:pt x="177" y="8"/>
                    </a:cubicBezTo>
                    <a:cubicBezTo>
                      <a:pt x="153" y="20"/>
                      <a:pt x="55" y="78"/>
                      <a:pt x="0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1" y="108"/>
                      <a:pt x="113" y="38"/>
                      <a:pt x="155" y="11"/>
                    </a:cubicBezTo>
                    <a:cubicBezTo>
                      <a:pt x="115" y="34"/>
                      <a:pt x="17" y="91"/>
                      <a:pt x="15" y="92"/>
                    </a:cubicBezTo>
                    <a:cubicBezTo>
                      <a:pt x="15" y="92"/>
                      <a:pt x="15" y="92"/>
                      <a:pt x="15" y="92"/>
                    </a:cubicBezTo>
                    <a:cubicBezTo>
                      <a:pt x="15" y="92"/>
                      <a:pt x="15" y="92"/>
                      <a:pt x="15" y="92"/>
                    </a:cubicBezTo>
                    <a:cubicBezTo>
                      <a:pt x="3" y="98"/>
                      <a:pt x="3" y="98"/>
                      <a:pt x="3" y="98"/>
                    </a:cubicBezTo>
                    <a:cubicBezTo>
                      <a:pt x="3" y="98"/>
                      <a:pt x="3" y="98"/>
                      <a:pt x="3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8"/>
                      <a:pt x="2" y="98"/>
                      <a:pt x="3" y="98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4" y="96"/>
                      <a:pt x="9" y="93"/>
                      <a:pt x="25" y="83"/>
                    </a:cubicBezTo>
                    <a:cubicBezTo>
                      <a:pt x="38" y="75"/>
                      <a:pt x="55" y="65"/>
                      <a:pt x="76" y="51"/>
                    </a:cubicBezTo>
                    <a:cubicBezTo>
                      <a:pt x="96" y="39"/>
                      <a:pt x="115" y="27"/>
                      <a:pt x="130" y="19"/>
                    </a:cubicBezTo>
                    <a:cubicBezTo>
                      <a:pt x="115" y="27"/>
                      <a:pt x="96" y="38"/>
                      <a:pt x="76" y="50"/>
                    </a:cubicBezTo>
                    <a:cubicBezTo>
                      <a:pt x="18" y="84"/>
                      <a:pt x="3" y="92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69" y="35"/>
                      <a:pt x="26" y="60"/>
                      <a:pt x="2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3"/>
                      <a:pt x="1" y="73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4" y="71"/>
                      <a:pt x="12" y="66"/>
                      <a:pt x="49" y="43"/>
                    </a:cubicBezTo>
                    <a:cubicBezTo>
                      <a:pt x="60" y="36"/>
                      <a:pt x="71" y="29"/>
                      <a:pt x="79" y="24"/>
                    </a:cubicBezTo>
                    <a:cubicBezTo>
                      <a:pt x="57" y="37"/>
                      <a:pt x="17" y="60"/>
                      <a:pt x="16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1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59"/>
                    </a:cubicBezTo>
                    <a:cubicBezTo>
                      <a:pt x="17" y="59"/>
                      <a:pt x="18" y="59"/>
                      <a:pt x="19" y="58"/>
                    </a:cubicBezTo>
                    <a:cubicBezTo>
                      <a:pt x="21" y="57"/>
                      <a:pt x="24" y="55"/>
                      <a:pt x="27" y="53"/>
                    </a:cubicBezTo>
                    <a:cubicBezTo>
                      <a:pt x="32" y="50"/>
                      <a:pt x="39" y="45"/>
                      <a:pt x="46" y="41"/>
                    </a:cubicBezTo>
                    <a:cubicBezTo>
                      <a:pt x="36" y="47"/>
                      <a:pt x="29" y="51"/>
                      <a:pt x="28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2"/>
                      <a:pt x="27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37" y="43"/>
                      <a:pt x="60" y="25"/>
                      <a:pt x="69" y="17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1"/>
                      <a:pt x="11" y="49"/>
                      <a:pt x="17" y="44"/>
                    </a:cubicBezTo>
                    <a:cubicBezTo>
                      <a:pt x="22" y="40"/>
                      <a:pt x="30" y="34"/>
                      <a:pt x="37" y="28"/>
                    </a:cubicBezTo>
                    <a:cubicBezTo>
                      <a:pt x="47" y="19"/>
                      <a:pt x="59" y="10"/>
                      <a:pt x="65" y="5"/>
                    </a:cubicBezTo>
                    <a:cubicBezTo>
                      <a:pt x="55" y="11"/>
                      <a:pt x="29" y="26"/>
                      <a:pt x="15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4" y="3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7" y="5"/>
                      <a:pt x="21" y="8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30" y="2"/>
                      <a:pt x="30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30"/>
                      <a:pt x="30" y="24"/>
                      <a:pt x="41" y="18"/>
                    </a:cubicBezTo>
                    <a:cubicBezTo>
                      <a:pt x="48" y="14"/>
                      <a:pt x="55" y="10"/>
                      <a:pt x="60" y="7"/>
                    </a:cubicBezTo>
                    <a:cubicBezTo>
                      <a:pt x="65" y="4"/>
                      <a:pt x="67" y="2"/>
                      <a:pt x="68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4"/>
                      <a:pt x="66" y="6"/>
                      <a:pt x="59" y="11"/>
                    </a:cubicBezTo>
                    <a:cubicBezTo>
                      <a:pt x="53" y="16"/>
                      <a:pt x="45" y="22"/>
                      <a:pt x="38" y="28"/>
                    </a:cubicBezTo>
                    <a:cubicBezTo>
                      <a:pt x="28" y="36"/>
                      <a:pt x="18" y="44"/>
                      <a:pt x="13" y="49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4" y="14"/>
                      <a:pt x="74" y="14"/>
                      <a:pt x="73" y="15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2" y="16"/>
                      <a:pt x="67" y="20"/>
                      <a:pt x="50" y="33"/>
                    </a:cubicBezTo>
                    <a:cubicBezTo>
                      <a:pt x="43" y="39"/>
                      <a:pt x="36" y="45"/>
                      <a:pt x="31" y="49"/>
                    </a:cubicBezTo>
                    <a:cubicBezTo>
                      <a:pt x="43" y="42"/>
                      <a:pt x="74" y="24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7"/>
                      <a:pt x="88" y="17"/>
                      <a:pt x="87" y="17"/>
                    </a:cubicBezTo>
                    <a:cubicBezTo>
                      <a:pt x="87" y="17"/>
                      <a:pt x="66" y="30"/>
                      <a:pt x="47" y="42"/>
                    </a:cubicBezTo>
                    <a:cubicBezTo>
                      <a:pt x="49" y="40"/>
                      <a:pt x="52" y="39"/>
                      <a:pt x="55" y="37"/>
                    </a:cubicBezTo>
                    <a:cubicBezTo>
                      <a:pt x="64" y="32"/>
                      <a:pt x="74" y="26"/>
                      <a:pt x="81" y="22"/>
                    </a:cubicBezTo>
                    <a:cubicBezTo>
                      <a:pt x="85" y="20"/>
                      <a:pt x="88" y="18"/>
                      <a:pt x="90" y="17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6"/>
                      <a:pt x="94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4" y="16"/>
                      <a:pt x="93" y="16"/>
                      <a:pt x="93" y="16"/>
                    </a:cubicBezTo>
                    <a:cubicBezTo>
                      <a:pt x="92" y="18"/>
                      <a:pt x="84" y="23"/>
                      <a:pt x="49" y="44"/>
                    </a:cubicBezTo>
                    <a:cubicBezTo>
                      <a:pt x="39" y="51"/>
                      <a:pt x="27" y="58"/>
                      <a:pt x="18" y="63"/>
                    </a:cubicBezTo>
                    <a:cubicBezTo>
                      <a:pt x="75" y="30"/>
                      <a:pt x="85" y="24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4" y="91"/>
                      <a:pt x="4" y="91"/>
                      <a:pt x="4" y="91"/>
                    </a:cubicBezTo>
                    <a:cubicBezTo>
                      <a:pt x="15" y="84"/>
                      <a:pt x="47" y="66"/>
                      <a:pt x="76" y="49"/>
                    </a:cubicBezTo>
                    <a:cubicBezTo>
                      <a:pt x="132" y="16"/>
                      <a:pt x="148" y="7"/>
                      <a:pt x="150" y="6"/>
                    </a:cubicBezTo>
                    <a:cubicBezTo>
                      <a:pt x="150" y="6"/>
                      <a:pt x="151" y="6"/>
                      <a:pt x="151" y="6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51" y="6"/>
                      <a:pt x="151" y="6"/>
                      <a:pt x="151" y="7"/>
                    </a:cubicBezTo>
                    <a:cubicBezTo>
                      <a:pt x="112" y="30"/>
                      <a:pt x="46" y="71"/>
                      <a:pt x="17" y="89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166" y="4"/>
                      <a:pt x="170" y="1"/>
                      <a:pt x="171" y="1"/>
                    </a:cubicBezTo>
                    <a:cubicBezTo>
                      <a:pt x="171" y="1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1" y="2"/>
                      <a:pt x="169" y="3"/>
                      <a:pt x="165" y="6"/>
                    </a:cubicBezTo>
                    <a:cubicBezTo>
                      <a:pt x="160" y="9"/>
                      <a:pt x="153" y="13"/>
                      <a:pt x="145" y="18"/>
                    </a:cubicBezTo>
                    <a:cubicBezTo>
                      <a:pt x="129" y="28"/>
                      <a:pt x="108" y="42"/>
                      <a:pt x="86" y="55"/>
                    </a:cubicBezTo>
                    <a:cubicBezTo>
                      <a:pt x="63" y="70"/>
                      <a:pt x="40" y="85"/>
                      <a:pt x="24" y="95"/>
                    </a:cubicBezTo>
                    <a:cubicBezTo>
                      <a:pt x="79" y="62"/>
                      <a:pt x="179" y="4"/>
                      <a:pt x="182" y="4"/>
                    </a:cubicBezTo>
                    <a:cubicBezTo>
                      <a:pt x="182" y="4"/>
                      <a:pt x="182" y="4"/>
                      <a:pt x="182" y="4"/>
                    </a:cubicBezTo>
                    <a:cubicBezTo>
                      <a:pt x="182" y="4"/>
                      <a:pt x="182" y="4"/>
                      <a:pt x="182" y="4"/>
                    </a:cubicBezTo>
                    <a:cubicBezTo>
                      <a:pt x="182" y="5"/>
                      <a:pt x="182" y="5"/>
                      <a:pt x="163" y="18"/>
                    </a:cubicBezTo>
                    <a:cubicBezTo>
                      <a:pt x="151" y="26"/>
                      <a:pt x="136" y="37"/>
                      <a:pt x="119" y="48"/>
                    </a:cubicBezTo>
                    <a:cubicBezTo>
                      <a:pt x="87" y="70"/>
                      <a:pt x="48" y="96"/>
                      <a:pt x="37" y="104"/>
                    </a:cubicBezTo>
                    <a:cubicBezTo>
                      <a:pt x="51" y="96"/>
                      <a:pt x="106" y="64"/>
                      <a:pt x="144" y="42"/>
                    </a:cubicBezTo>
                    <a:cubicBezTo>
                      <a:pt x="182" y="19"/>
                      <a:pt x="189" y="16"/>
                      <a:pt x="19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91" y="15"/>
                      <a:pt x="191" y="15"/>
                      <a:pt x="191" y="16"/>
                    </a:cubicBezTo>
                    <a:cubicBezTo>
                      <a:pt x="142" y="50"/>
                      <a:pt x="53" y="112"/>
                      <a:pt x="32" y="128"/>
                    </a:cubicBezTo>
                    <a:cubicBezTo>
                      <a:pt x="90" y="95"/>
                      <a:pt x="90" y="95"/>
                      <a:pt x="90" y="95"/>
                    </a:cubicBezTo>
                    <a:cubicBezTo>
                      <a:pt x="90" y="95"/>
                      <a:pt x="90" y="95"/>
                      <a:pt x="91" y="95"/>
                    </a:cubicBezTo>
                    <a:cubicBezTo>
                      <a:pt x="91" y="95"/>
                      <a:pt x="91" y="95"/>
                      <a:pt x="90" y="95"/>
                    </a:cubicBezTo>
                    <a:cubicBezTo>
                      <a:pt x="50" y="128"/>
                      <a:pt x="50" y="128"/>
                      <a:pt x="50" y="128"/>
                    </a:cubicBezTo>
                    <a:cubicBezTo>
                      <a:pt x="58" y="123"/>
                      <a:pt x="76" y="112"/>
                      <a:pt x="84" y="108"/>
                    </a:cubicBezTo>
                    <a:cubicBezTo>
                      <a:pt x="84" y="108"/>
                      <a:pt x="84" y="108"/>
                      <a:pt x="85" y="108"/>
                    </a:cubicBezTo>
                    <a:cubicBezTo>
                      <a:pt x="85" y="108"/>
                      <a:pt x="85" y="108"/>
                      <a:pt x="85" y="108"/>
                    </a:cubicBezTo>
                    <a:cubicBezTo>
                      <a:pt x="83" y="114"/>
                      <a:pt x="81" y="123"/>
                      <a:pt x="80" y="126"/>
                    </a:cubicBezTo>
                    <a:cubicBezTo>
                      <a:pt x="81" y="126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98" y="118"/>
                      <a:pt x="98" y="118"/>
                      <a:pt x="98" y="118"/>
                    </a:cubicBezTo>
                    <a:cubicBezTo>
                      <a:pt x="103" y="115"/>
                      <a:pt x="105" y="114"/>
                      <a:pt x="106" y="114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07" y="113"/>
                      <a:pt x="107" y="113"/>
                      <a:pt x="107" y="114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6" y="115"/>
                      <a:pt x="103" y="117"/>
                      <a:pt x="94" y="124"/>
                    </a:cubicBezTo>
                    <a:cubicBezTo>
                      <a:pt x="92" y="125"/>
                      <a:pt x="89" y="127"/>
                      <a:pt x="87" y="128"/>
                    </a:cubicBezTo>
                    <a:cubicBezTo>
                      <a:pt x="96" y="123"/>
                      <a:pt x="96" y="123"/>
                      <a:pt x="96" y="123"/>
                    </a:cubicBezTo>
                    <a:cubicBezTo>
                      <a:pt x="96" y="123"/>
                      <a:pt x="96" y="123"/>
                      <a:pt x="96" y="124"/>
                    </a:cubicBezTo>
                    <a:cubicBezTo>
                      <a:pt x="97" y="124"/>
                      <a:pt x="96" y="124"/>
                      <a:pt x="96" y="124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88591E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4021990" y="1882486"/>
              <a:ext cx="675005" cy="17170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第二部分</a:t>
              </a:r>
              <a:endParaRPr lang="zh-CN" altLang="en-US" sz="32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6"/>
          <p:cNvSpPr>
            <a:spLocks noChangeArrowheads="1"/>
          </p:cNvSpPr>
          <p:nvPr/>
        </p:nvSpPr>
        <p:spPr bwMode="auto">
          <a:xfrm>
            <a:off x="3567995" y="2191738"/>
            <a:ext cx="343572" cy="296668"/>
          </a:xfrm>
          <a:prstGeom prst="hexagon">
            <a:avLst>
              <a:gd name="adj" fmla="val 24996"/>
              <a:gd name="vf" fmla="val 115470"/>
            </a:avLst>
          </a:prstGeom>
          <a:blipFill>
            <a:blip r:embed="rId1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" name="六边形 17"/>
          <p:cNvSpPr>
            <a:spLocks noChangeArrowheads="1"/>
          </p:cNvSpPr>
          <p:nvPr/>
        </p:nvSpPr>
        <p:spPr bwMode="auto">
          <a:xfrm>
            <a:off x="4613957" y="3190796"/>
            <a:ext cx="343572" cy="296668"/>
          </a:xfrm>
          <a:prstGeom prst="hexagon">
            <a:avLst>
              <a:gd name="adj" fmla="val 24996"/>
              <a:gd name="vf" fmla="val 115470"/>
            </a:avLst>
          </a:prstGeom>
          <a:blipFill>
            <a:blip r:embed="rId1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" name="六边形 18"/>
          <p:cNvSpPr>
            <a:spLocks noChangeArrowheads="1"/>
          </p:cNvSpPr>
          <p:nvPr/>
        </p:nvSpPr>
        <p:spPr bwMode="auto">
          <a:xfrm>
            <a:off x="5369113" y="3251772"/>
            <a:ext cx="343572" cy="296668"/>
          </a:xfrm>
          <a:prstGeom prst="hexagon">
            <a:avLst>
              <a:gd name="adj" fmla="val 24996"/>
              <a:gd name="vf" fmla="val 115470"/>
            </a:avLst>
          </a:prstGeom>
          <a:blipFill>
            <a:blip r:embed="rId1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六边形 19"/>
          <p:cNvSpPr>
            <a:spLocks noChangeArrowheads="1"/>
          </p:cNvSpPr>
          <p:nvPr/>
        </p:nvSpPr>
        <p:spPr bwMode="auto">
          <a:xfrm>
            <a:off x="6372861" y="2221053"/>
            <a:ext cx="222795" cy="191135"/>
          </a:xfrm>
          <a:prstGeom prst="hexagon">
            <a:avLst>
              <a:gd name="adj" fmla="val 25029"/>
              <a:gd name="vf" fmla="val 115470"/>
            </a:avLst>
          </a:prstGeom>
          <a:blipFill>
            <a:blip r:embed="rId3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六边形 20"/>
          <p:cNvSpPr>
            <a:spLocks noChangeArrowheads="1"/>
          </p:cNvSpPr>
          <p:nvPr/>
        </p:nvSpPr>
        <p:spPr bwMode="auto">
          <a:xfrm>
            <a:off x="5875678" y="2107311"/>
            <a:ext cx="327156" cy="282597"/>
          </a:xfrm>
          <a:prstGeom prst="hexagon">
            <a:avLst>
              <a:gd name="adj" fmla="val 24992"/>
              <a:gd name="vf" fmla="val 115470"/>
            </a:avLst>
          </a:prstGeom>
          <a:blipFill>
            <a:blip r:embed="rId5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六边形 21"/>
          <p:cNvSpPr>
            <a:spLocks noChangeArrowheads="1"/>
          </p:cNvSpPr>
          <p:nvPr/>
        </p:nvSpPr>
        <p:spPr bwMode="auto">
          <a:xfrm>
            <a:off x="4420477" y="1896242"/>
            <a:ext cx="134850" cy="116087"/>
          </a:xfrm>
          <a:prstGeom prst="hexagon">
            <a:avLst>
              <a:gd name="adj" fmla="val 24905"/>
              <a:gd name="vf" fmla="val 115470"/>
            </a:avLst>
          </a:prstGeom>
          <a:blipFill>
            <a:blip r:embed="rId7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" name="六边形 22"/>
          <p:cNvSpPr>
            <a:spLocks noChangeArrowheads="1"/>
          </p:cNvSpPr>
          <p:nvPr/>
        </p:nvSpPr>
        <p:spPr bwMode="auto">
          <a:xfrm>
            <a:off x="5228401" y="3188451"/>
            <a:ext cx="151265" cy="131332"/>
          </a:xfrm>
          <a:prstGeom prst="hexagon">
            <a:avLst>
              <a:gd name="adj" fmla="val 25035"/>
              <a:gd name="vf" fmla="val 115470"/>
            </a:avLst>
          </a:prstGeom>
          <a:blipFill>
            <a:blip r:embed="rId9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" name="六边形 23"/>
          <p:cNvSpPr>
            <a:spLocks noChangeArrowheads="1"/>
          </p:cNvSpPr>
          <p:nvPr/>
        </p:nvSpPr>
        <p:spPr bwMode="auto">
          <a:xfrm>
            <a:off x="6192280" y="2389908"/>
            <a:ext cx="158301" cy="136022"/>
          </a:xfrm>
          <a:prstGeom prst="hexagon">
            <a:avLst>
              <a:gd name="adj" fmla="val 25032"/>
              <a:gd name="vf" fmla="val 115470"/>
            </a:avLst>
          </a:prstGeom>
          <a:blipFill>
            <a:blip r:embed="rId11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" name="六边形 24"/>
          <p:cNvSpPr>
            <a:spLocks noChangeArrowheads="1"/>
          </p:cNvSpPr>
          <p:nvPr/>
        </p:nvSpPr>
        <p:spPr bwMode="auto">
          <a:xfrm>
            <a:off x="4190647" y="2032264"/>
            <a:ext cx="265008" cy="227485"/>
          </a:xfrm>
          <a:prstGeom prst="hexagon">
            <a:avLst>
              <a:gd name="adj" fmla="val 24998"/>
              <a:gd name="vf" fmla="val 115470"/>
            </a:avLst>
          </a:prstGeom>
          <a:blipFill>
            <a:blip r:embed="rId13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" name="六边形 25"/>
          <p:cNvSpPr>
            <a:spLocks noChangeArrowheads="1"/>
          </p:cNvSpPr>
          <p:nvPr/>
        </p:nvSpPr>
        <p:spPr bwMode="auto">
          <a:xfrm>
            <a:off x="7237069" y="3148582"/>
            <a:ext cx="328329" cy="282597"/>
          </a:xfrm>
          <a:prstGeom prst="hexagon">
            <a:avLst>
              <a:gd name="adj" fmla="val 24979"/>
              <a:gd name="vf" fmla="val 115470"/>
            </a:avLst>
          </a:prstGeom>
          <a:blipFill>
            <a:blip r:embed="rId5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2" name="六边形 26"/>
          <p:cNvSpPr>
            <a:spLocks noChangeArrowheads="1"/>
          </p:cNvSpPr>
          <p:nvPr/>
        </p:nvSpPr>
        <p:spPr bwMode="auto">
          <a:xfrm>
            <a:off x="7639273" y="3116922"/>
            <a:ext cx="236866" cy="204033"/>
          </a:xfrm>
          <a:prstGeom prst="hexagon">
            <a:avLst>
              <a:gd name="adj" fmla="val 24997"/>
              <a:gd name="vf" fmla="val 115470"/>
            </a:avLst>
          </a:prstGeom>
          <a:blipFill>
            <a:blip r:embed="rId15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3" name="六边形 27"/>
          <p:cNvSpPr>
            <a:spLocks noChangeArrowheads="1"/>
          </p:cNvSpPr>
          <p:nvPr/>
        </p:nvSpPr>
        <p:spPr bwMode="auto">
          <a:xfrm>
            <a:off x="7570089" y="3364341"/>
            <a:ext cx="157129" cy="136022"/>
          </a:xfrm>
          <a:prstGeom prst="hexagon">
            <a:avLst>
              <a:gd name="adj" fmla="val 24997"/>
              <a:gd name="vf" fmla="val 115470"/>
            </a:avLst>
          </a:prstGeom>
          <a:blipFill>
            <a:blip r:embed="rId11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六边形 3"/>
          <p:cNvSpPr>
            <a:spLocks noChangeArrowheads="1"/>
          </p:cNvSpPr>
          <p:nvPr/>
        </p:nvSpPr>
        <p:spPr bwMode="auto">
          <a:xfrm>
            <a:off x="3961989" y="2230434"/>
            <a:ext cx="222795" cy="191135"/>
          </a:xfrm>
          <a:prstGeom prst="hexagon">
            <a:avLst>
              <a:gd name="adj" fmla="val 25029"/>
              <a:gd name="vf" fmla="val 115470"/>
            </a:avLst>
          </a:prstGeom>
          <a:blipFill>
            <a:blip r:embed="rId3" cstate="screen">
              <a:alphaModFix amt="70000"/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80608" y="1795398"/>
            <a:ext cx="1485689" cy="1280483"/>
            <a:chOff x="4380608" y="1795398"/>
            <a:chExt cx="1485689" cy="1280483"/>
          </a:xfrm>
        </p:grpSpPr>
        <p:sp>
          <p:nvSpPr>
            <p:cNvPr id="16" name="六边形 13"/>
            <p:cNvSpPr>
              <a:spLocks noChangeArrowheads="1"/>
            </p:cNvSpPr>
            <p:nvPr/>
          </p:nvSpPr>
          <p:spPr bwMode="auto">
            <a:xfrm>
              <a:off x="4380608" y="1795398"/>
              <a:ext cx="1485689" cy="1280483"/>
            </a:xfrm>
            <a:prstGeom prst="hexagon">
              <a:avLst>
                <a:gd name="adj" fmla="val 24994"/>
                <a:gd name="vf" fmla="val 115470"/>
              </a:avLst>
            </a:prstGeom>
            <a:noFill/>
            <a:ln w="12700" cap="flat" cmpd="sng">
              <a:solidFill>
                <a:srgbClr val="88591E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864868" y="2011144"/>
              <a:ext cx="579266" cy="552296"/>
              <a:chOff x="4256088" y="1033463"/>
              <a:chExt cx="784225" cy="747713"/>
            </a:xfrm>
          </p:grpSpPr>
          <p:sp>
            <p:nvSpPr>
              <p:cNvPr id="18" name="Freeform 102"/>
              <p:cNvSpPr/>
              <p:nvPr/>
            </p:nvSpPr>
            <p:spPr bwMode="auto">
              <a:xfrm>
                <a:off x="4311651" y="1282700"/>
                <a:ext cx="34925" cy="166688"/>
              </a:xfrm>
              <a:custGeom>
                <a:avLst/>
                <a:gdLst/>
                <a:ahLst/>
                <a:cxnLst>
                  <a:cxn ang="0">
                    <a:pos x="48" y="21"/>
                  </a:cxn>
                  <a:cxn ang="0">
                    <a:pos x="48" y="21"/>
                  </a:cxn>
                  <a:cxn ang="0">
                    <a:pos x="39" y="33"/>
                  </a:cxn>
                  <a:cxn ang="0">
                    <a:pos x="30" y="48"/>
                  </a:cxn>
                  <a:cxn ang="0">
                    <a:pos x="24" y="63"/>
                  </a:cxn>
                  <a:cxn ang="0">
                    <a:pos x="18" y="80"/>
                  </a:cxn>
                  <a:cxn ang="0">
                    <a:pos x="14" y="98"/>
                  </a:cxn>
                  <a:cxn ang="0">
                    <a:pos x="11" y="116"/>
                  </a:cxn>
                  <a:cxn ang="0">
                    <a:pos x="10" y="135"/>
                  </a:cxn>
                  <a:cxn ang="0">
                    <a:pos x="9" y="154"/>
                  </a:cxn>
                  <a:cxn ang="0">
                    <a:pos x="9" y="174"/>
                  </a:cxn>
                  <a:cxn ang="0">
                    <a:pos x="10" y="194"/>
                  </a:cxn>
                  <a:cxn ang="0">
                    <a:pos x="13" y="235"/>
                  </a:cxn>
                  <a:cxn ang="0">
                    <a:pos x="21" y="315"/>
                  </a:cxn>
                  <a:cxn ang="0">
                    <a:pos x="21" y="315"/>
                  </a:cxn>
                  <a:cxn ang="0">
                    <a:pos x="17" y="301"/>
                  </a:cxn>
                  <a:cxn ang="0">
                    <a:pos x="14" y="285"/>
                  </a:cxn>
                  <a:cxn ang="0">
                    <a:pos x="10" y="268"/>
                  </a:cxn>
                  <a:cxn ang="0">
                    <a:pos x="6" y="250"/>
                  </a:cxn>
                  <a:cxn ang="0">
                    <a:pos x="4" y="230"/>
                  </a:cxn>
                  <a:cxn ang="0">
                    <a:pos x="2" y="210"/>
                  </a:cxn>
                  <a:cxn ang="0">
                    <a:pos x="0" y="190"/>
                  </a:cxn>
                  <a:cxn ang="0">
                    <a:pos x="0" y="169"/>
                  </a:cxn>
                  <a:cxn ang="0">
                    <a:pos x="0" y="149"/>
                  </a:cxn>
                  <a:cxn ang="0">
                    <a:pos x="0" y="129"/>
                  </a:cxn>
                  <a:cxn ang="0">
                    <a:pos x="2" y="109"/>
                  </a:cxn>
                  <a:cxn ang="0">
                    <a:pos x="5" y="90"/>
                  </a:cxn>
                  <a:cxn ang="0">
                    <a:pos x="9" y="73"/>
                  </a:cxn>
                  <a:cxn ang="0">
                    <a:pos x="14" y="56"/>
                  </a:cxn>
                  <a:cxn ang="0">
                    <a:pos x="19" y="41"/>
                  </a:cxn>
                  <a:cxn ang="0">
                    <a:pos x="27" y="27"/>
                  </a:cxn>
                  <a:cxn ang="0">
                    <a:pos x="27" y="27"/>
                  </a:cxn>
                  <a:cxn ang="0">
                    <a:pos x="34" y="19"/>
                  </a:cxn>
                  <a:cxn ang="0">
                    <a:pos x="41" y="13"/>
                  </a:cxn>
                  <a:cxn ang="0">
                    <a:pos x="48" y="7"/>
                  </a:cxn>
                  <a:cxn ang="0">
                    <a:pos x="55" y="2"/>
                  </a:cxn>
                  <a:cxn ang="0">
                    <a:pos x="58" y="1"/>
                  </a:cxn>
                  <a:cxn ang="0">
                    <a:pos x="61" y="0"/>
                  </a:cxn>
                  <a:cxn ang="0">
                    <a:pos x="63" y="1"/>
                  </a:cxn>
                  <a:cxn ang="0">
                    <a:pos x="65" y="2"/>
                  </a:cxn>
                  <a:cxn ang="0">
                    <a:pos x="66" y="6"/>
                  </a:cxn>
                  <a:cxn ang="0">
                    <a:pos x="66" y="10"/>
                  </a:cxn>
                  <a:cxn ang="0">
                    <a:pos x="66" y="10"/>
                  </a:cxn>
                  <a:cxn ang="0">
                    <a:pos x="65" y="12"/>
                  </a:cxn>
                  <a:cxn ang="0">
                    <a:pos x="65" y="15"/>
                  </a:cxn>
                  <a:cxn ang="0">
                    <a:pos x="63" y="16"/>
                  </a:cxn>
                  <a:cxn ang="0">
                    <a:pos x="61" y="17"/>
                  </a:cxn>
                  <a:cxn ang="0">
                    <a:pos x="56" y="18"/>
                  </a:cxn>
                  <a:cxn ang="0">
                    <a:pos x="48" y="21"/>
                  </a:cxn>
                  <a:cxn ang="0">
                    <a:pos x="48" y="21"/>
                  </a:cxn>
                </a:cxnLst>
                <a:rect l="0" t="0" r="r" b="b"/>
                <a:pathLst>
                  <a:path w="66" h="315">
                    <a:moveTo>
                      <a:pt x="48" y="21"/>
                    </a:moveTo>
                    <a:lnTo>
                      <a:pt x="48" y="21"/>
                    </a:lnTo>
                    <a:lnTo>
                      <a:pt x="39" y="33"/>
                    </a:lnTo>
                    <a:lnTo>
                      <a:pt x="30" y="48"/>
                    </a:lnTo>
                    <a:lnTo>
                      <a:pt x="24" y="63"/>
                    </a:lnTo>
                    <a:lnTo>
                      <a:pt x="18" y="80"/>
                    </a:lnTo>
                    <a:lnTo>
                      <a:pt x="14" y="98"/>
                    </a:lnTo>
                    <a:lnTo>
                      <a:pt x="11" y="116"/>
                    </a:lnTo>
                    <a:lnTo>
                      <a:pt x="10" y="135"/>
                    </a:lnTo>
                    <a:lnTo>
                      <a:pt x="9" y="154"/>
                    </a:lnTo>
                    <a:lnTo>
                      <a:pt x="9" y="174"/>
                    </a:lnTo>
                    <a:lnTo>
                      <a:pt x="10" y="194"/>
                    </a:lnTo>
                    <a:lnTo>
                      <a:pt x="13" y="235"/>
                    </a:lnTo>
                    <a:lnTo>
                      <a:pt x="21" y="315"/>
                    </a:lnTo>
                    <a:lnTo>
                      <a:pt x="21" y="315"/>
                    </a:lnTo>
                    <a:lnTo>
                      <a:pt x="17" y="301"/>
                    </a:lnTo>
                    <a:lnTo>
                      <a:pt x="14" y="285"/>
                    </a:lnTo>
                    <a:lnTo>
                      <a:pt x="10" y="268"/>
                    </a:lnTo>
                    <a:lnTo>
                      <a:pt x="6" y="250"/>
                    </a:lnTo>
                    <a:lnTo>
                      <a:pt x="4" y="230"/>
                    </a:lnTo>
                    <a:lnTo>
                      <a:pt x="2" y="210"/>
                    </a:lnTo>
                    <a:lnTo>
                      <a:pt x="0" y="190"/>
                    </a:lnTo>
                    <a:lnTo>
                      <a:pt x="0" y="169"/>
                    </a:lnTo>
                    <a:lnTo>
                      <a:pt x="0" y="149"/>
                    </a:lnTo>
                    <a:lnTo>
                      <a:pt x="0" y="129"/>
                    </a:lnTo>
                    <a:lnTo>
                      <a:pt x="2" y="109"/>
                    </a:lnTo>
                    <a:lnTo>
                      <a:pt x="5" y="90"/>
                    </a:lnTo>
                    <a:lnTo>
                      <a:pt x="9" y="73"/>
                    </a:lnTo>
                    <a:lnTo>
                      <a:pt x="14" y="56"/>
                    </a:lnTo>
                    <a:lnTo>
                      <a:pt x="19" y="41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34" y="19"/>
                    </a:lnTo>
                    <a:lnTo>
                      <a:pt x="41" y="13"/>
                    </a:lnTo>
                    <a:lnTo>
                      <a:pt x="48" y="7"/>
                    </a:lnTo>
                    <a:lnTo>
                      <a:pt x="55" y="2"/>
                    </a:lnTo>
                    <a:lnTo>
                      <a:pt x="58" y="1"/>
                    </a:lnTo>
                    <a:lnTo>
                      <a:pt x="61" y="0"/>
                    </a:lnTo>
                    <a:lnTo>
                      <a:pt x="63" y="1"/>
                    </a:lnTo>
                    <a:lnTo>
                      <a:pt x="65" y="2"/>
                    </a:lnTo>
                    <a:lnTo>
                      <a:pt x="66" y="6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5" y="12"/>
                    </a:lnTo>
                    <a:lnTo>
                      <a:pt x="65" y="15"/>
                    </a:lnTo>
                    <a:lnTo>
                      <a:pt x="63" y="16"/>
                    </a:lnTo>
                    <a:lnTo>
                      <a:pt x="61" y="17"/>
                    </a:lnTo>
                    <a:lnTo>
                      <a:pt x="56" y="18"/>
                    </a:lnTo>
                    <a:lnTo>
                      <a:pt x="48" y="21"/>
                    </a:lnTo>
                    <a:lnTo>
                      <a:pt x="48" y="21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3"/>
              <p:cNvSpPr>
                <a:spLocks noEditPoints="1"/>
              </p:cNvSpPr>
              <p:nvPr/>
            </p:nvSpPr>
            <p:spPr bwMode="auto">
              <a:xfrm>
                <a:off x="4733926" y="1322388"/>
                <a:ext cx="74613" cy="80963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66" y="9"/>
                  </a:cxn>
                  <a:cxn ang="0">
                    <a:pos x="90" y="23"/>
                  </a:cxn>
                  <a:cxn ang="0">
                    <a:pos x="111" y="42"/>
                  </a:cxn>
                  <a:cxn ang="0">
                    <a:pos x="127" y="64"/>
                  </a:cxn>
                  <a:cxn ang="0">
                    <a:pos x="129" y="73"/>
                  </a:cxn>
                  <a:cxn ang="0">
                    <a:pos x="137" y="98"/>
                  </a:cxn>
                  <a:cxn ang="0">
                    <a:pos x="141" y="114"/>
                  </a:cxn>
                  <a:cxn ang="0">
                    <a:pos x="138" y="130"/>
                  </a:cxn>
                  <a:cxn ang="0">
                    <a:pos x="135" y="135"/>
                  </a:cxn>
                  <a:cxn ang="0">
                    <a:pos x="124" y="144"/>
                  </a:cxn>
                  <a:cxn ang="0">
                    <a:pos x="109" y="150"/>
                  </a:cxn>
                  <a:cxn ang="0">
                    <a:pos x="95" y="153"/>
                  </a:cxn>
                  <a:cxn ang="0">
                    <a:pos x="91" y="153"/>
                  </a:cxn>
                  <a:cxn ang="0">
                    <a:pos x="78" y="149"/>
                  </a:cxn>
                  <a:cxn ang="0">
                    <a:pos x="48" y="130"/>
                  </a:cxn>
                  <a:cxn ang="0">
                    <a:pos x="35" y="118"/>
                  </a:cxn>
                  <a:cxn ang="0">
                    <a:pos x="24" y="104"/>
                  </a:cxn>
                  <a:cxn ang="0">
                    <a:pos x="10" y="75"/>
                  </a:cxn>
                  <a:cxn ang="0">
                    <a:pos x="7" y="60"/>
                  </a:cxn>
                  <a:cxn ang="0">
                    <a:pos x="3" y="48"/>
                  </a:cxn>
                  <a:cxn ang="0">
                    <a:pos x="0" y="41"/>
                  </a:cxn>
                  <a:cxn ang="0">
                    <a:pos x="0" y="37"/>
                  </a:cxn>
                  <a:cxn ang="0">
                    <a:pos x="5" y="20"/>
                  </a:cxn>
                  <a:cxn ang="0">
                    <a:pos x="18" y="2"/>
                  </a:cxn>
                  <a:cxn ang="0">
                    <a:pos x="23" y="3"/>
                  </a:cxn>
                  <a:cxn ang="0">
                    <a:pos x="32" y="0"/>
                  </a:cxn>
                  <a:cxn ang="0">
                    <a:pos x="38" y="0"/>
                  </a:cxn>
                  <a:cxn ang="0">
                    <a:pos x="24" y="24"/>
                  </a:cxn>
                  <a:cxn ang="0">
                    <a:pos x="21" y="39"/>
                  </a:cxn>
                  <a:cxn ang="0">
                    <a:pos x="23" y="57"/>
                  </a:cxn>
                  <a:cxn ang="0">
                    <a:pos x="30" y="76"/>
                  </a:cxn>
                  <a:cxn ang="0">
                    <a:pos x="40" y="94"/>
                  </a:cxn>
                  <a:cxn ang="0">
                    <a:pos x="53" y="110"/>
                  </a:cxn>
                  <a:cxn ang="0">
                    <a:pos x="68" y="123"/>
                  </a:cxn>
                  <a:cxn ang="0">
                    <a:pos x="85" y="131"/>
                  </a:cxn>
                  <a:cxn ang="0">
                    <a:pos x="103" y="132"/>
                  </a:cxn>
                  <a:cxn ang="0">
                    <a:pos x="90" y="98"/>
                  </a:cxn>
                  <a:cxn ang="0">
                    <a:pos x="74" y="65"/>
                  </a:cxn>
                  <a:cxn ang="0">
                    <a:pos x="58" y="45"/>
                  </a:cxn>
                  <a:cxn ang="0">
                    <a:pos x="46" y="34"/>
                  </a:cxn>
                  <a:cxn ang="0">
                    <a:pos x="32" y="26"/>
                  </a:cxn>
                  <a:cxn ang="0">
                    <a:pos x="24" y="24"/>
                  </a:cxn>
                  <a:cxn ang="0">
                    <a:pos x="113" y="118"/>
                  </a:cxn>
                  <a:cxn ang="0">
                    <a:pos x="114" y="104"/>
                  </a:cxn>
                  <a:cxn ang="0">
                    <a:pos x="112" y="89"/>
                  </a:cxn>
                  <a:cxn ang="0">
                    <a:pos x="100" y="61"/>
                  </a:cxn>
                  <a:cxn ang="0">
                    <a:pos x="82" y="39"/>
                  </a:cxn>
                  <a:cxn ang="0">
                    <a:pos x="70" y="31"/>
                  </a:cxn>
                  <a:cxn ang="0">
                    <a:pos x="59" y="27"/>
                  </a:cxn>
                  <a:cxn ang="0">
                    <a:pos x="67" y="37"/>
                  </a:cxn>
                  <a:cxn ang="0">
                    <a:pos x="82" y="57"/>
                  </a:cxn>
                  <a:cxn ang="0">
                    <a:pos x="101" y="93"/>
                  </a:cxn>
                  <a:cxn ang="0">
                    <a:pos x="113" y="118"/>
                  </a:cxn>
                </a:cxnLst>
                <a:rect l="0" t="0" r="r" b="b"/>
                <a:pathLst>
                  <a:path w="141" h="153">
                    <a:moveTo>
                      <a:pt x="38" y="0"/>
                    </a:moveTo>
                    <a:lnTo>
                      <a:pt x="38" y="0"/>
                    </a:lnTo>
                    <a:lnTo>
                      <a:pt x="52" y="3"/>
                    </a:lnTo>
                    <a:lnTo>
                      <a:pt x="66" y="9"/>
                    </a:lnTo>
                    <a:lnTo>
                      <a:pt x="78" y="15"/>
                    </a:lnTo>
                    <a:lnTo>
                      <a:pt x="90" y="23"/>
                    </a:lnTo>
                    <a:lnTo>
                      <a:pt x="101" y="32"/>
                    </a:lnTo>
                    <a:lnTo>
                      <a:pt x="111" y="42"/>
                    </a:lnTo>
                    <a:lnTo>
                      <a:pt x="120" y="53"/>
                    </a:lnTo>
                    <a:lnTo>
                      <a:pt x="127" y="64"/>
                    </a:lnTo>
                    <a:lnTo>
                      <a:pt x="127" y="64"/>
                    </a:lnTo>
                    <a:lnTo>
                      <a:pt x="129" y="73"/>
                    </a:lnTo>
                    <a:lnTo>
                      <a:pt x="131" y="82"/>
                    </a:lnTo>
                    <a:lnTo>
                      <a:pt x="137" y="98"/>
                    </a:lnTo>
                    <a:lnTo>
                      <a:pt x="140" y="105"/>
                    </a:lnTo>
                    <a:lnTo>
                      <a:pt x="141" y="114"/>
                    </a:lnTo>
                    <a:lnTo>
                      <a:pt x="141" y="121"/>
                    </a:lnTo>
                    <a:lnTo>
                      <a:pt x="138" y="130"/>
                    </a:lnTo>
                    <a:lnTo>
                      <a:pt x="138" y="130"/>
                    </a:lnTo>
                    <a:lnTo>
                      <a:pt x="135" y="135"/>
                    </a:lnTo>
                    <a:lnTo>
                      <a:pt x="130" y="140"/>
                    </a:lnTo>
                    <a:lnTo>
                      <a:pt x="124" y="144"/>
                    </a:lnTo>
                    <a:lnTo>
                      <a:pt x="116" y="148"/>
                    </a:lnTo>
                    <a:lnTo>
                      <a:pt x="109" y="150"/>
                    </a:lnTo>
                    <a:lnTo>
                      <a:pt x="101" y="152"/>
                    </a:lnTo>
                    <a:lnTo>
                      <a:pt x="95" y="153"/>
                    </a:lnTo>
                    <a:lnTo>
                      <a:pt x="91" y="153"/>
                    </a:lnTo>
                    <a:lnTo>
                      <a:pt x="91" y="153"/>
                    </a:lnTo>
                    <a:lnTo>
                      <a:pt x="84" y="152"/>
                    </a:lnTo>
                    <a:lnTo>
                      <a:pt x="78" y="149"/>
                    </a:lnTo>
                    <a:lnTo>
                      <a:pt x="63" y="140"/>
                    </a:lnTo>
                    <a:lnTo>
                      <a:pt x="48" y="130"/>
                    </a:lnTo>
                    <a:lnTo>
                      <a:pt x="42" y="123"/>
                    </a:lnTo>
                    <a:lnTo>
                      <a:pt x="35" y="118"/>
                    </a:lnTo>
                    <a:lnTo>
                      <a:pt x="35" y="118"/>
                    </a:lnTo>
                    <a:lnTo>
                      <a:pt x="24" y="104"/>
                    </a:lnTo>
                    <a:lnTo>
                      <a:pt x="17" y="90"/>
                    </a:lnTo>
                    <a:lnTo>
                      <a:pt x="10" y="75"/>
                    </a:lnTo>
                    <a:lnTo>
                      <a:pt x="7" y="60"/>
                    </a:lnTo>
                    <a:lnTo>
                      <a:pt x="7" y="60"/>
                    </a:lnTo>
                    <a:lnTo>
                      <a:pt x="5" y="55"/>
                    </a:lnTo>
                    <a:lnTo>
                      <a:pt x="3" y="48"/>
                    </a:lnTo>
                    <a:lnTo>
                      <a:pt x="1" y="44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5" y="20"/>
                    </a:lnTo>
                    <a:lnTo>
                      <a:pt x="12" y="11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3" y="3"/>
                    </a:lnTo>
                    <a:lnTo>
                      <a:pt x="28" y="2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  <a:moveTo>
                      <a:pt x="24" y="24"/>
                    </a:moveTo>
                    <a:lnTo>
                      <a:pt x="24" y="24"/>
                    </a:lnTo>
                    <a:lnTo>
                      <a:pt x="22" y="31"/>
                    </a:lnTo>
                    <a:lnTo>
                      <a:pt x="21" y="39"/>
                    </a:lnTo>
                    <a:lnTo>
                      <a:pt x="22" y="47"/>
                    </a:lnTo>
                    <a:lnTo>
                      <a:pt x="23" y="57"/>
                    </a:lnTo>
                    <a:lnTo>
                      <a:pt x="27" y="67"/>
                    </a:lnTo>
                    <a:lnTo>
                      <a:pt x="30" y="76"/>
                    </a:lnTo>
                    <a:lnTo>
                      <a:pt x="35" y="85"/>
                    </a:lnTo>
                    <a:lnTo>
                      <a:pt x="40" y="94"/>
                    </a:lnTo>
                    <a:lnTo>
                      <a:pt x="46" y="103"/>
                    </a:lnTo>
                    <a:lnTo>
                      <a:pt x="53" y="110"/>
                    </a:lnTo>
                    <a:lnTo>
                      <a:pt x="61" y="117"/>
                    </a:lnTo>
                    <a:lnTo>
                      <a:pt x="68" y="123"/>
                    </a:lnTo>
                    <a:lnTo>
                      <a:pt x="77" y="128"/>
                    </a:lnTo>
                    <a:lnTo>
                      <a:pt x="85" y="131"/>
                    </a:lnTo>
                    <a:lnTo>
                      <a:pt x="94" y="132"/>
                    </a:lnTo>
                    <a:lnTo>
                      <a:pt x="103" y="132"/>
                    </a:lnTo>
                    <a:lnTo>
                      <a:pt x="103" y="132"/>
                    </a:lnTo>
                    <a:lnTo>
                      <a:pt x="90" y="98"/>
                    </a:lnTo>
                    <a:lnTo>
                      <a:pt x="82" y="82"/>
                    </a:lnTo>
                    <a:lnTo>
                      <a:pt x="74" y="65"/>
                    </a:lnTo>
                    <a:lnTo>
                      <a:pt x="63" y="52"/>
                    </a:lnTo>
                    <a:lnTo>
                      <a:pt x="58" y="45"/>
                    </a:lnTo>
                    <a:lnTo>
                      <a:pt x="52" y="40"/>
                    </a:lnTo>
                    <a:lnTo>
                      <a:pt x="46" y="34"/>
                    </a:lnTo>
                    <a:lnTo>
                      <a:pt x="39" y="30"/>
                    </a:lnTo>
                    <a:lnTo>
                      <a:pt x="32" y="26"/>
                    </a:lnTo>
                    <a:lnTo>
                      <a:pt x="24" y="24"/>
                    </a:lnTo>
                    <a:lnTo>
                      <a:pt x="24" y="24"/>
                    </a:lnTo>
                    <a:close/>
                    <a:moveTo>
                      <a:pt x="113" y="118"/>
                    </a:moveTo>
                    <a:lnTo>
                      <a:pt x="113" y="118"/>
                    </a:lnTo>
                    <a:lnTo>
                      <a:pt x="114" y="110"/>
                    </a:lnTo>
                    <a:lnTo>
                      <a:pt x="114" y="104"/>
                    </a:lnTo>
                    <a:lnTo>
                      <a:pt x="113" y="96"/>
                    </a:lnTo>
                    <a:lnTo>
                      <a:pt x="112" y="89"/>
                    </a:lnTo>
                    <a:lnTo>
                      <a:pt x="108" y="75"/>
                    </a:lnTo>
                    <a:lnTo>
                      <a:pt x="100" y="61"/>
                    </a:lnTo>
                    <a:lnTo>
                      <a:pt x="92" y="49"/>
                    </a:lnTo>
                    <a:lnTo>
                      <a:pt x="82" y="39"/>
                    </a:lnTo>
                    <a:lnTo>
                      <a:pt x="76" y="34"/>
                    </a:lnTo>
                    <a:lnTo>
                      <a:pt x="70" y="31"/>
                    </a:lnTo>
                    <a:lnTo>
                      <a:pt x="64" y="29"/>
                    </a:lnTo>
                    <a:lnTo>
                      <a:pt x="59" y="27"/>
                    </a:lnTo>
                    <a:lnTo>
                      <a:pt x="59" y="27"/>
                    </a:lnTo>
                    <a:lnTo>
                      <a:pt x="67" y="37"/>
                    </a:lnTo>
                    <a:lnTo>
                      <a:pt x="75" y="46"/>
                    </a:lnTo>
                    <a:lnTo>
                      <a:pt x="82" y="57"/>
                    </a:lnTo>
                    <a:lnTo>
                      <a:pt x="90" y="69"/>
                    </a:lnTo>
                    <a:lnTo>
                      <a:pt x="101" y="93"/>
                    </a:lnTo>
                    <a:lnTo>
                      <a:pt x="113" y="118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4"/>
              <p:cNvSpPr/>
              <p:nvPr/>
            </p:nvSpPr>
            <p:spPr bwMode="auto">
              <a:xfrm>
                <a:off x="4330701" y="1335088"/>
                <a:ext cx="12700" cy="8255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19" y="0"/>
                  </a:cxn>
                  <a:cxn ang="0">
                    <a:pos x="21" y="2"/>
                  </a:cxn>
                  <a:cxn ang="0">
                    <a:pos x="21" y="2"/>
                  </a:cxn>
                  <a:cxn ang="0">
                    <a:pos x="18" y="20"/>
                  </a:cxn>
                  <a:cxn ang="0">
                    <a:pos x="14" y="39"/>
                  </a:cxn>
                  <a:cxn ang="0">
                    <a:pos x="11" y="58"/>
                  </a:cxn>
                  <a:cxn ang="0">
                    <a:pos x="10" y="69"/>
                  </a:cxn>
                  <a:cxn ang="0">
                    <a:pos x="10" y="80"/>
                  </a:cxn>
                  <a:cxn ang="0">
                    <a:pos x="10" y="80"/>
                  </a:cxn>
                  <a:cxn ang="0">
                    <a:pos x="10" y="89"/>
                  </a:cxn>
                  <a:cxn ang="0">
                    <a:pos x="11" y="100"/>
                  </a:cxn>
                  <a:cxn ang="0">
                    <a:pos x="15" y="118"/>
                  </a:cxn>
                  <a:cxn ang="0">
                    <a:pos x="19" y="137"/>
                  </a:cxn>
                  <a:cxn ang="0">
                    <a:pos x="22" y="156"/>
                  </a:cxn>
                  <a:cxn ang="0">
                    <a:pos x="22" y="156"/>
                  </a:cxn>
                  <a:cxn ang="0">
                    <a:pos x="18" y="151"/>
                  </a:cxn>
                  <a:cxn ang="0">
                    <a:pos x="12" y="143"/>
                  </a:cxn>
                  <a:cxn ang="0">
                    <a:pos x="9" y="136"/>
                  </a:cxn>
                  <a:cxn ang="0">
                    <a:pos x="6" y="126"/>
                  </a:cxn>
                  <a:cxn ang="0">
                    <a:pos x="4" y="116"/>
                  </a:cxn>
                  <a:cxn ang="0">
                    <a:pos x="2" y="106"/>
                  </a:cxn>
                  <a:cxn ang="0">
                    <a:pos x="0" y="95"/>
                  </a:cxn>
                  <a:cxn ang="0">
                    <a:pos x="0" y="83"/>
                  </a:cxn>
                  <a:cxn ang="0">
                    <a:pos x="0" y="61"/>
                  </a:cxn>
                  <a:cxn ang="0">
                    <a:pos x="4" y="38"/>
                  </a:cxn>
                  <a:cxn ang="0">
                    <a:pos x="6" y="27"/>
                  </a:cxn>
                  <a:cxn ang="0">
                    <a:pos x="9" y="18"/>
                  </a:cxn>
                  <a:cxn ang="0">
                    <a:pos x="12" y="8"/>
                  </a:cxn>
                  <a:cxn ang="0">
                    <a:pos x="17" y="0"/>
                  </a:cxn>
                  <a:cxn ang="0">
                    <a:pos x="17" y="0"/>
                  </a:cxn>
                </a:cxnLst>
                <a:rect l="0" t="0" r="r" b="b"/>
                <a:pathLst>
                  <a:path w="22" h="156">
                    <a:moveTo>
                      <a:pt x="17" y="0"/>
                    </a:moveTo>
                    <a:lnTo>
                      <a:pt x="17" y="0"/>
                    </a:lnTo>
                    <a:lnTo>
                      <a:pt x="19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8" y="20"/>
                    </a:lnTo>
                    <a:lnTo>
                      <a:pt x="14" y="39"/>
                    </a:lnTo>
                    <a:lnTo>
                      <a:pt x="11" y="58"/>
                    </a:lnTo>
                    <a:lnTo>
                      <a:pt x="10" y="69"/>
                    </a:lnTo>
                    <a:lnTo>
                      <a:pt x="10" y="80"/>
                    </a:lnTo>
                    <a:lnTo>
                      <a:pt x="10" y="80"/>
                    </a:lnTo>
                    <a:lnTo>
                      <a:pt x="10" y="89"/>
                    </a:lnTo>
                    <a:lnTo>
                      <a:pt x="11" y="100"/>
                    </a:lnTo>
                    <a:lnTo>
                      <a:pt x="15" y="118"/>
                    </a:lnTo>
                    <a:lnTo>
                      <a:pt x="19" y="137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18" y="151"/>
                    </a:lnTo>
                    <a:lnTo>
                      <a:pt x="12" y="143"/>
                    </a:lnTo>
                    <a:lnTo>
                      <a:pt x="9" y="136"/>
                    </a:lnTo>
                    <a:lnTo>
                      <a:pt x="6" y="126"/>
                    </a:lnTo>
                    <a:lnTo>
                      <a:pt x="4" y="116"/>
                    </a:lnTo>
                    <a:lnTo>
                      <a:pt x="2" y="106"/>
                    </a:lnTo>
                    <a:lnTo>
                      <a:pt x="0" y="95"/>
                    </a:lnTo>
                    <a:lnTo>
                      <a:pt x="0" y="83"/>
                    </a:lnTo>
                    <a:lnTo>
                      <a:pt x="0" y="61"/>
                    </a:lnTo>
                    <a:lnTo>
                      <a:pt x="4" y="38"/>
                    </a:lnTo>
                    <a:lnTo>
                      <a:pt x="6" y="27"/>
                    </a:lnTo>
                    <a:lnTo>
                      <a:pt x="9" y="18"/>
                    </a:lnTo>
                    <a:lnTo>
                      <a:pt x="12" y="8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5"/>
              <p:cNvSpPr/>
              <p:nvPr/>
            </p:nvSpPr>
            <p:spPr bwMode="auto">
              <a:xfrm>
                <a:off x="4351338" y="1377950"/>
                <a:ext cx="6350" cy="396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9" y="18"/>
                  </a:cxn>
                  <a:cxn ang="0">
                    <a:pos x="11" y="38"/>
                  </a:cxn>
                  <a:cxn ang="0">
                    <a:pos x="13" y="75"/>
                  </a:cxn>
                  <a:cxn ang="0">
                    <a:pos x="13" y="75"/>
                  </a:cxn>
                  <a:cxn ang="0">
                    <a:pos x="9" y="69"/>
                  </a:cxn>
                  <a:cxn ang="0">
                    <a:pos x="5" y="60"/>
                  </a:cxn>
                  <a:cxn ang="0">
                    <a:pos x="2" y="51"/>
                  </a:cxn>
                  <a:cxn ang="0">
                    <a:pos x="1" y="42"/>
                  </a:cxn>
                  <a:cxn ang="0">
                    <a:pos x="0" y="31"/>
                  </a:cxn>
                  <a:cxn ang="0">
                    <a:pos x="0" y="2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3" h="75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9" y="18"/>
                    </a:lnTo>
                    <a:lnTo>
                      <a:pt x="11" y="38"/>
                    </a:lnTo>
                    <a:lnTo>
                      <a:pt x="13" y="75"/>
                    </a:lnTo>
                    <a:lnTo>
                      <a:pt x="13" y="75"/>
                    </a:lnTo>
                    <a:lnTo>
                      <a:pt x="9" y="69"/>
                    </a:lnTo>
                    <a:lnTo>
                      <a:pt x="5" y="60"/>
                    </a:lnTo>
                    <a:lnTo>
                      <a:pt x="2" y="51"/>
                    </a:lnTo>
                    <a:lnTo>
                      <a:pt x="1" y="42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6"/>
              <p:cNvSpPr/>
              <p:nvPr/>
            </p:nvSpPr>
            <p:spPr bwMode="auto">
              <a:xfrm>
                <a:off x="4402138" y="1581150"/>
                <a:ext cx="79375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7" y="4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31" y="30"/>
                  </a:cxn>
                  <a:cxn ang="0">
                    <a:pos x="56" y="56"/>
                  </a:cxn>
                  <a:cxn ang="0">
                    <a:pos x="68" y="68"/>
                  </a:cxn>
                  <a:cxn ang="0">
                    <a:pos x="81" y="80"/>
                  </a:cxn>
                  <a:cxn ang="0">
                    <a:pos x="95" y="91"/>
                  </a:cxn>
                  <a:cxn ang="0">
                    <a:pos x="110" y="101"/>
                  </a:cxn>
                  <a:cxn ang="0">
                    <a:pos x="110" y="101"/>
                  </a:cxn>
                  <a:cxn ang="0">
                    <a:pos x="119" y="108"/>
                  </a:cxn>
                  <a:cxn ang="0">
                    <a:pos x="130" y="113"/>
                  </a:cxn>
                  <a:cxn ang="0">
                    <a:pos x="141" y="119"/>
                  </a:cxn>
                  <a:cxn ang="0">
                    <a:pos x="145" y="124"/>
                  </a:cxn>
                  <a:cxn ang="0">
                    <a:pos x="148" y="128"/>
                  </a:cxn>
                  <a:cxn ang="0">
                    <a:pos x="148" y="128"/>
                  </a:cxn>
                  <a:cxn ang="0">
                    <a:pos x="140" y="126"/>
                  </a:cxn>
                  <a:cxn ang="0">
                    <a:pos x="130" y="123"/>
                  </a:cxn>
                  <a:cxn ang="0">
                    <a:pos x="121" y="118"/>
                  </a:cxn>
                  <a:cxn ang="0">
                    <a:pos x="114" y="114"/>
                  </a:cxn>
                  <a:cxn ang="0">
                    <a:pos x="98" y="104"/>
                  </a:cxn>
                  <a:cxn ang="0">
                    <a:pos x="84" y="91"/>
                  </a:cxn>
                  <a:cxn ang="0">
                    <a:pos x="70" y="79"/>
                  </a:cxn>
                  <a:cxn ang="0">
                    <a:pos x="56" y="66"/>
                  </a:cxn>
                  <a:cxn ang="0">
                    <a:pos x="43" y="53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26" y="35"/>
                  </a:cxn>
                  <a:cxn ang="0">
                    <a:pos x="23" y="30"/>
                  </a:cxn>
                  <a:cxn ang="0">
                    <a:pos x="15" y="21"/>
                  </a:cxn>
                  <a:cxn ang="0">
                    <a:pos x="7" y="11"/>
                  </a:cxn>
                  <a:cxn ang="0">
                    <a:pos x="4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48" h="128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5" y="3"/>
                    </a:lnTo>
                    <a:lnTo>
                      <a:pt x="7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31" y="30"/>
                    </a:lnTo>
                    <a:lnTo>
                      <a:pt x="56" y="56"/>
                    </a:lnTo>
                    <a:lnTo>
                      <a:pt x="68" y="68"/>
                    </a:lnTo>
                    <a:lnTo>
                      <a:pt x="81" y="80"/>
                    </a:lnTo>
                    <a:lnTo>
                      <a:pt x="95" y="91"/>
                    </a:lnTo>
                    <a:lnTo>
                      <a:pt x="110" y="101"/>
                    </a:lnTo>
                    <a:lnTo>
                      <a:pt x="110" y="101"/>
                    </a:lnTo>
                    <a:lnTo>
                      <a:pt x="119" y="108"/>
                    </a:lnTo>
                    <a:lnTo>
                      <a:pt x="130" y="113"/>
                    </a:lnTo>
                    <a:lnTo>
                      <a:pt x="141" y="119"/>
                    </a:lnTo>
                    <a:lnTo>
                      <a:pt x="145" y="124"/>
                    </a:lnTo>
                    <a:lnTo>
                      <a:pt x="148" y="128"/>
                    </a:lnTo>
                    <a:lnTo>
                      <a:pt x="148" y="128"/>
                    </a:lnTo>
                    <a:lnTo>
                      <a:pt x="140" y="126"/>
                    </a:lnTo>
                    <a:lnTo>
                      <a:pt x="130" y="123"/>
                    </a:lnTo>
                    <a:lnTo>
                      <a:pt x="121" y="118"/>
                    </a:lnTo>
                    <a:lnTo>
                      <a:pt x="114" y="114"/>
                    </a:lnTo>
                    <a:lnTo>
                      <a:pt x="98" y="104"/>
                    </a:lnTo>
                    <a:lnTo>
                      <a:pt x="84" y="91"/>
                    </a:lnTo>
                    <a:lnTo>
                      <a:pt x="70" y="79"/>
                    </a:lnTo>
                    <a:lnTo>
                      <a:pt x="56" y="66"/>
                    </a:lnTo>
                    <a:lnTo>
                      <a:pt x="43" y="53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26" y="35"/>
                    </a:lnTo>
                    <a:lnTo>
                      <a:pt x="23" y="30"/>
                    </a:lnTo>
                    <a:lnTo>
                      <a:pt x="15" y="21"/>
                    </a:lnTo>
                    <a:lnTo>
                      <a:pt x="7" y="11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7"/>
              <p:cNvSpPr/>
              <p:nvPr/>
            </p:nvSpPr>
            <p:spPr bwMode="auto">
              <a:xfrm>
                <a:off x="4522788" y="1671638"/>
                <a:ext cx="219075" cy="587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77" y="35"/>
                  </a:cxn>
                  <a:cxn ang="0">
                    <a:pos x="115" y="51"/>
                  </a:cxn>
                  <a:cxn ang="0">
                    <a:pos x="154" y="67"/>
                  </a:cxn>
                  <a:cxn ang="0">
                    <a:pos x="175" y="73"/>
                  </a:cxn>
                  <a:cxn ang="0">
                    <a:pos x="195" y="80"/>
                  </a:cxn>
                  <a:cxn ang="0">
                    <a:pos x="217" y="86"/>
                  </a:cxn>
                  <a:cxn ang="0">
                    <a:pos x="239" y="92"/>
                  </a:cxn>
                  <a:cxn ang="0">
                    <a:pos x="262" y="96"/>
                  </a:cxn>
                  <a:cxn ang="0">
                    <a:pos x="284" y="99"/>
                  </a:cxn>
                  <a:cxn ang="0">
                    <a:pos x="309" y="101"/>
                  </a:cxn>
                  <a:cxn ang="0">
                    <a:pos x="333" y="103"/>
                  </a:cxn>
                  <a:cxn ang="0">
                    <a:pos x="333" y="103"/>
                  </a:cxn>
                  <a:cxn ang="0">
                    <a:pos x="344" y="103"/>
                  </a:cxn>
                  <a:cxn ang="0">
                    <a:pos x="354" y="102"/>
                  </a:cxn>
                  <a:cxn ang="0">
                    <a:pos x="375" y="101"/>
                  </a:cxn>
                  <a:cxn ang="0">
                    <a:pos x="386" y="101"/>
                  </a:cxn>
                  <a:cxn ang="0">
                    <a:pos x="395" y="102"/>
                  </a:cxn>
                  <a:cxn ang="0">
                    <a:pos x="405" y="106"/>
                  </a:cxn>
                  <a:cxn ang="0">
                    <a:pos x="414" y="110"/>
                  </a:cxn>
                  <a:cxn ang="0">
                    <a:pos x="414" y="110"/>
                  </a:cxn>
                  <a:cxn ang="0">
                    <a:pos x="384" y="112"/>
                  </a:cxn>
                  <a:cxn ang="0">
                    <a:pos x="355" y="113"/>
                  </a:cxn>
                  <a:cxn ang="0">
                    <a:pos x="327" y="112"/>
                  </a:cxn>
                  <a:cxn ang="0">
                    <a:pos x="298" y="110"/>
                  </a:cxn>
                  <a:cxn ang="0">
                    <a:pos x="270" y="106"/>
                  </a:cxn>
                  <a:cxn ang="0">
                    <a:pos x="242" y="100"/>
                  </a:cxn>
                  <a:cxn ang="0">
                    <a:pos x="216" y="94"/>
                  </a:cxn>
                  <a:cxn ang="0">
                    <a:pos x="189" y="86"/>
                  </a:cxn>
                  <a:cxn ang="0">
                    <a:pos x="163" y="79"/>
                  </a:cxn>
                  <a:cxn ang="0">
                    <a:pos x="137" y="69"/>
                  </a:cxn>
                  <a:cxn ang="0">
                    <a:pos x="113" y="60"/>
                  </a:cxn>
                  <a:cxn ang="0">
                    <a:pos x="88" y="49"/>
                  </a:cxn>
                  <a:cxn ang="0">
                    <a:pos x="65" y="37"/>
                  </a:cxn>
                  <a:cxn ang="0">
                    <a:pos x="42" y="25"/>
                  </a:cxn>
                  <a:cxn ang="0">
                    <a:pos x="21" y="13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414" h="113">
                    <a:moveTo>
                      <a:pt x="0" y="2"/>
                    </a:moveTo>
                    <a:lnTo>
                      <a:pt x="0" y="2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77" y="35"/>
                    </a:lnTo>
                    <a:lnTo>
                      <a:pt x="115" y="51"/>
                    </a:lnTo>
                    <a:lnTo>
                      <a:pt x="154" y="67"/>
                    </a:lnTo>
                    <a:lnTo>
                      <a:pt x="175" y="73"/>
                    </a:lnTo>
                    <a:lnTo>
                      <a:pt x="195" y="80"/>
                    </a:lnTo>
                    <a:lnTo>
                      <a:pt x="217" y="86"/>
                    </a:lnTo>
                    <a:lnTo>
                      <a:pt x="239" y="92"/>
                    </a:lnTo>
                    <a:lnTo>
                      <a:pt x="262" y="96"/>
                    </a:lnTo>
                    <a:lnTo>
                      <a:pt x="284" y="99"/>
                    </a:lnTo>
                    <a:lnTo>
                      <a:pt x="309" y="101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44" y="103"/>
                    </a:lnTo>
                    <a:lnTo>
                      <a:pt x="354" y="102"/>
                    </a:lnTo>
                    <a:lnTo>
                      <a:pt x="375" y="101"/>
                    </a:lnTo>
                    <a:lnTo>
                      <a:pt x="386" y="101"/>
                    </a:lnTo>
                    <a:lnTo>
                      <a:pt x="395" y="102"/>
                    </a:lnTo>
                    <a:lnTo>
                      <a:pt x="405" y="106"/>
                    </a:lnTo>
                    <a:lnTo>
                      <a:pt x="414" y="110"/>
                    </a:lnTo>
                    <a:lnTo>
                      <a:pt x="414" y="110"/>
                    </a:lnTo>
                    <a:lnTo>
                      <a:pt x="384" y="112"/>
                    </a:lnTo>
                    <a:lnTo>
                      <a:pt x="355" y="113"/>
                    </a:lnTo>
                    <a:lnTo>
                      <a:pt x="327" y="112"/>
                    </a:lnTo>
                    <a:lnTo>
                      <a:pt x="298" y="110"/>
                    </a:lnTo>
                    <a:lnTo>
                      <a:pt x="270" y="106"/>
                    </a:lnTo>
                    <a:lnTo>
                      <a:pt x="242" y="100"/>
                    </a:lnTo>
                    <a:lnTo>
                      <a:pt x="216" y="94"/>
                    </a:lnTo>
                    <a:lnTo>
                      <a:pt x="189" y="86"/>
                    </a:lnTo>
                    <a:lnTo>
                      <a:pt x="163" y="79"/>
                    </a:lnTo>
                    <a:lnTo>
                      <a:pt x="137" y="69"/>
                    </a:lnTo>
                    <a:lnTo>
                      <a:pt x="113" y="60"/>
                    </a:lnTo>
                    <a:lnTo>
                      <a:pt x="88" y="49"/>
                    </a:lnTo>
                    <a:lnTo>
                      <a:pt x="65" y="37"/>
                    </a:lnTo>
                    <a:lnTo>
                      <a:pt x="42" y="25"/>
                    </a:lnTo>
                    <a:lnTo>
                      <a:pt x="21" y="1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8"/>
              <p:cNvSpPr/>
              <p:nvPr/>
            </p:nvSpPr>
            <p:spPr bwMode="auto">
              <a:xfrm>
                <a:off x="4573588" y="1673225"/>
                <a:ext cx="117475" cy="31750"/>
              </a:xfrm>
              <a:custGeom>
                <a:avLst/>
                <a:gdLst/>
                <a:ahLst/>
                <a:cxnLst>
                  <a:cxn ang="0">
                    <a:pos x="222" y="54"/>
                  </a:cxn>
                  <a:cxn ang="0">
                    <a:pos x="222" y="54"/>
                  </a:cxn>
                  <a:cxn ang="0">
                    <a:pos x="216" y="58"/>
                  </a:cxn>
                  <a:cxn ang="0">
                    <a:pos x="208" y="60"/>
                  </a:cxn>
                  <a:cxn ang="0">
                    <a:pos x="202" y="60"/>
                  </a:cxn>
                  <a:cxn ang="0">
                    <a:pos x="195" y="60"/>
                  </a:cxn>
                  <a:cxn ang="0">
                    <a:pos x="180" y="57"/>
                  </a:cxn>
                  <a:cxn ang="0">
                    <a:pos x="165" y="52"/>
                  </a:cxn>
                  <a:cxn ang="0">
                    <a:pos x="165" y="52"/>
                  </a:cxn>
                  <a:cxn ang="0">
                    <a:pos x="121" y="44"/>
                  </a:cxn>
                  <a:cxn ang="0">
                    <a:pos x="98" y="38"/>
                  </a:cxn>
                  <a:cxn ang="0">
                    <a:pos x="77" y="32"/>
                  </a:cxn>
                  <a:cxn ang="0">
                    <a:pos x="55" y="26"/>
                  </a:cxn>
                  <a:cxn ang="0">
                    <a:pos x="35" y="18"/>
                  </a:cxn>
                  <a:cxn ang="0">
                    <a:pos x="17" y="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1"/>
                  </a:cxn>
                  <a:cxn ang="0">
                    <a:pos x="18" y="3"/>
                  </a:cxn>
                  <a:cxn ang="0">
                    <a:pos x="35" y="9"/>
                  </a:cxn>
                  <a:cxn ang="0">
                    <a:pos x="52" y="18"/>
                  </a:cxn>
                  <a:cxn ang="0">
                    <a:pos x="61" y="21"/>
                  </a:cxn>
                  <a:cxn ang="0">
                    <a:pos x="69" y="24"/>
                  </a:cxn>
                  <a:cxn ang="0">
                    <a:pos x="69" y="24"/>
                  </a:cxn>
                  <a:cxn ang="0">
                    <a:pos x="96" y="32"/>
                  </a:cxn>
                  <a:cxn ang="0">
                    <a:pos x="127" y="39"/>
                  </a:cxn>
                  <a:cxn ang="0">
                    <a:pos x="160" y="46"/>
                  </a:cxn>
                  <a:cxn ang="0">
                    <a:pos x="177" y="48"/>
                  </a:cxn>
                  <a:cxn ang="0">
                    <a:pos x="193" y="49"/>
                  </a:cxn>
                  <a:cxn ang="0">
                    <a:pos x="193" y="49"/>
                  </a:cxn>
                  <a:cxn ang="0">
                    <a:pos x="201" y="49"/>
                  </a:cxn>
                  <a:cxn ang="0">
                    <a:pos x="208" y="49"/>
                  </a:cxn>
                  <a:cxn ang="0">
                    <a:pos x="212" y="49"/>
                  </a:cxn>
                  <a:cxn ang="0">
                    <a:pos x="216" y="50"/>
                  </a:cxn>
                  <a:cxn ang="0">
                    <a:pos x="219" y="51"/>
                  </a:cxn>
                  <a:cxn ang="0">
                    <a:pos x="222" y="54"/>
                  </a:cxn>
                  <a:cxn ang="0">
                    <a:pos x="222" y="54"/>
                  </a:cxn>
                </a:cxnLst>
                <a:rect l="0" t="0" r="r" b="b"/>
                <a:pathLst>
                  <a:path w="222" h="60">
                    <a:moveTo>
                      <a:pt x="222" y="54"/>
                    </a:moveTo>
                    <a:lnTo>
                      <a:pt x="222" y="54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2" y="60"/>
                    </a:lnTo>
                    <a:lnTo>
                      <a:pt x="195" y="60"/>
                    </a:lnTo>
                    <a:lnTo>
                      <a:pt x="180" y="57"/>
                    </a:lnTo>
                    <a:lnTo>
                      <a:pt x="165" y="52"/>
                    </a:lnTo>
                    <a:lnTo>
                      <a:pt x="165" y="52"/>
                    </a:lnTo>
                    <a:lnTo>
                      <a:pt x="121" y="44"/>
                    </a:lnTo>
                    <a:lnTo>
                      <a:pt x="98" y="38"/>
                    </a:lnTo>
                    <a:lnTo>
                      <a:pt x="77" y="32"/>
                    </a:lnTo>
                    <a:lnTo>
                      <a:pt x="55" y="26"/>
                    </a:lnTo>
                    <a:lnTo>
                      <a:pt x="35" y="18"/>
                    </a:lnTo>
                    <a:lnTo>
                      <a:pt x="17" y="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1"/>
                    </a:lnTo>
                    <a:lnTo>
                      <a:pt x="18" y="3"/>
                    </a:lnTo>
                    <a:lnTo>
                      <a:pt x="35" y="9"/>
                    </a:lnTo>
                    <a:lnTo>
                      <a:pt x="52" y="18"/>
                    </a:lnTo>
                    <a:lnTo>
                      <a:pt x="61" y="21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96" y="32"/>
                    </a:lnTo>
                    <a:lnTo>
                      <a:pt x="127" y="39"/>
                    </a:lnTo>
                    <a:lnTo>
                      <a:pt x="160" y="46"/>
                    </a:lnTo>
                    <a:lnTo>
                      <a:pt x="177" y="48"/>
                    </a:lnTo>
                    <a:lnTo>
                      <a:pt x="193" y="49"/>
                    </a:lnTo>
                    <a:lnTo>
                      <a:pt x="193" y="49"/>
                    </a:lnTo>
                    <a:lnTo>
                      <a:pt x="201" y="49"/>
                    </a:lnTo>
                    <a:lnTo>
                      <a:pt x="208" y="49"/>
                    </a:lnTo>
                    <a:lnTo>
                      <a:pt x="212" y="49"/>
                    </a:lnTo>
                    <a:lnTo>
                      <a:pt x="216" y="50"/>
                    </a:lnTo>
                    <a:lnTo>
                      <a:pt x="219" y="51"/>
                    </a:lnTo>
                    <a:lnTo>
                      <a:pt x="222" y="54"/>
                    </a:lnTo>
                    <a:lnTo>
                      <a:pt x="222" y="5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9"/>
              <p:cNvSpPr>
                <a:spLocks noEditPoints="1"/>
              </p:cNvSpPr>
              <p:nvPr/>
            </p:nvSpPr>
            <p:spPr bwMode="auto">
              <a:xfrm>
                <a:off x="4256088" y="1033463"/>
                <a:ext cx="784225" cy="747713"/>
              </a:xfrm>
              <a:custGeom>
                <a:avLst/>
                <a:gdLst/>
                <a:ahLst/>
                <a:cxnLst>
                  <a:cxn ang="0">
                    <a:pos x="402" y="183"/>
                  </a:cxn>
                  <a:cxn ang="0">
                    <a:pos x="558" y="21"/>
                  </a:cxn>
                  <a:cxn ang="0">
                    <a:pos x="749" y="17"/>
                  </a:cxn>
                  <a:cxn ang="0">
                    <a:pos x="1125" y="200"/>
                  </a:cxn>
                  <a:cxn ang="0">
                    <a:pos x="1392" y="533"/>
                  </a:cxn>
                  <a:cxn ang="0">
                    <a:pos x="1473" y="988"/>
                  </a:cxn>
                  <a:cxn ang="0">
                    <a:pos x="1356" y="1217"/>
                  </a:cxn>
                  <a:cxn ang="0">
                    <a:pos x="1220" y="1333"/>
                  </a:cxn>
                  <a:cxn ang="0">
                    <a:pos x="808" y="1411"/>
                  </a:cxn>
                  <a:cxn ang="0">
                    <a:pos x="450" y="1301"/>
                  </a:cxn>
                  <a:cxn ang="0">
                    <a:pos x="205" y="1130"/>
                  </a:cxn>
                  <a:cxn ang="0">
                    <a:pos x="13" y="807"/>
                  </a:cxn>
                  <a:cxn ang="0">
                    <a:pos x="26" y="553"/>
                  </a:cxn>
                  <a:cxn ang="0">
                    <a:pos x="223" y="356"/>
                  </a:cxn>
                  <a:cxn ang="0">
                    <a:pos x="1383" y="1177"/>
                  </a:cxn>
                  <a:cxn ang="0">
                    <a:pos x="1444" y="1044"/>
                  </a:cxn>
                  <a:cxn ang="0">
                    <a:pos x="1440" y="707"/>
                  </a:cxn>
                  <a:cxn ang="0">
                    <a:pos x="1228" y="323"/>
                  </a:cxn>
                  <a:cxn ang="0">
                    <a:pos x="990" y="126"/>
                  </a:cxn>
                  <a:cxn ang="0">
                    <a:pos x="756" y="33"/>
                  </a:cxn>
                  <a:cxn ang="0">
                    <a:pos x="576" y="35"/>
                  </a:cxn>
                  <a:cxn ang="0">
                    <a:pos x="407" y="207"/>
                  </a:cxn>
                  <a:cxn ang="0">
                    <a:pos x="397" y="580"/>
                  </a:cxn>
                  <a:cxn ang="0">
                    <a:pos x="580" y="950"/>
                  </a:cxn>
                  <a:cxn ang="0">
                    <a:pos x="747" y="1113"/>
                  </a:cxn>
                  <a:cxn ang="0">
                    <a:pos x="1205" y="1257"/>
                  </a:cxn>
                  <a:cxn ang="0">
                    <a:pos x="358" y="481"/>
                  </a:cxn>
                  <a:cxn ang="0">
                    <a:pos x="1079" y="1301"/>
                  </a:cxn>
                  <a:cxn ang="0">
                    <a:pos x="760" y="1194"/>
                  </a:cxn>
                  <a:cxn ang="0">
                    <a:pos x="459" y="861"/>
                  </a:cxn>
                  <a:cxn ang="0">
                    <a:pos x="416" y="779"/>
                  </a:cxn>
                  <a:cxn ang="0">
                    <a:pos x="367" y="628"/>
                  </a:cxn>
                  <a:cxn ang="0">
                    <a:pos x="315" y="354"/>
                  </a:cxn>
                  <a:cxn ang="0">
                    <a:pos x="62" y="536"/>
                  </a:cxn>
                  <a:cxn ang="0">
                    <a:pos x="91" y="900"/>
                  </a:cxn>
                  <a:cxn ang="0">
                    <a:pos x="267" y="1111"/>
                  </a:cxn>
                  <a:cxn ang="0">
                    <a:pos x="367" y="1192"/>
                  </a:cxn>
                  <a:cxn ang="0">
                    <a:pos x="565" y="1299"/>
                  </a:cxn>
                  <a:cxn ang="0">
                    <a:pos x="707" y="1350"/>
                  </a:cxn>
                  <a:cxn ang="0">
                    <a:pos x="868" y="1367"/>
                  </a:cxn>
                  <a:cxn ang="0">
                    <a:pos x="1161" y="1316"/>
                  </a:cxn>
                  <a:cxn ang="0">
                    <a:pos x="361" y="497"/>
                  </a:cxn>
                  <a:cxn ang="0">
                    <a:pos x="401" y="680"/>
                  </a:cxn>
                  <a:cxn ang="0">
                    <a:pos x="613" y="1047"/>
                  </a:cxn>
                  <a:cxn ang="0">
                    <a:pos x="950" y="1262"/>
                  </a:cxn>
                  <a:cxn ang="0">
                    <a:pos x="994" y="1255"/>
                  </a:cxn>
                  <a:cxn ang="0">
                    <a:pos x="614" y="1006"/>
                  </a:cxn>
                  <a:cxn ang="0">
                    <a:pos x="372" y="546"/>
                  </a:cxn>
                  <a:cxn ang="0">
                    <a:pos x="34" y="589"/>
                  </a:cxn>
                  <a:cxn ang="0">
                    <a:pos x="21" y="789"/>
                  </a:cxn>
                  <a:cxn ang="0">
                    <a:pos x="118" y="998"/>
                  </a:cxn>
                  <a:cxn ang="0">
                    <a:pos x="239" y="1138"/>
                  </a:cxn>
                  <a:cxn ang="0">
                    <a:pos x="354" y="1227"/>
                  </a:cxn>
                  <a:cxn ang="0">
                    <a:pos x="741" y="1384"/>
                  </a:cxn>
                  <a:cxn ang="0">
                    <a:pos x="1209" y="1318"/>
                  </a:cxn>
                  <a:cxn ang="0">
                    <a:pos x="1254" y="1276"/>
                  </a:cxn>
                  <a:cxn ang="0">
                    <a:pos x="1096" y="1357"/>
                  </a:cxn>
                  <a:cxn ang="0">
                    <a:pos x="686" y="1357"/>
                  </a:cxn>
                  <a:cxn ang="0">
                    <a:pos x="431" y="1247"/>
                  </a:cxn>
                  <a:cxn ang="0">
                    <a:pos x="66" y="886"/>
                  </a:cxn>
                  <a:cxn ang="0">
                    <a:pos x="27" y="689"/>
                  </a:cxn>
                </a:cxnLst>
                <a:rect l="0" t="0" r="r" b="b"/>
                <a:pathLst>
                  <a:path w="1482" h="1414">
                    <a:moveTo>
                      <a:pt x="338" y="333"/>
                    </a:moveTo>
                    <a:lnTo>
                      <a:pt x="338" y="333"/>
                    </a:lnTo>
                    <a:lnTo>
                      <a:pt x="343" y="321"/>
                    </a:lnTo>
                    <a:lnTo>
                      <a:pt x="346" y="309"/>
                    </a:lnTo>
                    <a:lnTo>
                      <a:pt x="353" y="286"/>
                    </a:lnTo>
                    <a:lnTo>
                      <a:pt x="360" y="263"/>
                    </a:lnTo>
                    <a:lnTo>
                      <a:pt x="364" y="252"/>
                    </a:lnTo>
                    <a:lnTo>
                      <a:pt x="368" y="241"/>
                    </a:lnTo>
                    <a:lnTo>
                      <a:pt x="368" y="241"/>
                    </a:lnTo>
                    <a:lnTo>
                      <a:pt x="375" y="230"/>
                    </a:lnTo>
                    <a:lnTo>
                      <a:pt x="382" y="220"/>
                    </a:lnTo>
                    <a:lnTo>
                      <a:pt x="389" y="211"/>
                    </a:lnTo>
                    <a:lnTo>
                      <a:pt x="395" y="201"/>
                    </a:lnTo>
                    <a:lnTo>
                      <a:pt x="395" y="201"/>
                    </a:lnTo>
                    <a:lnTo>
                      <a:pt x="397" y="195"/>
                    </a:lnTo>
                    <a:lnTo>
                      <a:pt x="399" y="189"/>
                    </a:lnTo>
                    <a:lnTo>
                      <a:pt x="402" y="183"/>
                    </a:lnTo>
                    <a:lnTo>
                      <a:pt x="404" y="177"/>
                    </a:lnTo>
                    <a:lnTo>
                      <a:pt x="404" y="177"/>
                    </a:lnTo>
                    <a:lnTo>
                      <a:pt x="417" y="154"/>
                    </a:lnTo>
                    <a:lnTo>
                      <a:pt x="431" y="133"/>
                    </a:lnTo>
                    <a:lnTo>
                      <a:pt x="445" y="112"/>
                    </a:lnTo>
                    <a:lnTo>
                      <a:pt x="453" y="103"/>
                    </a:lnTo>
                    <a:lnTo>
                      <a:pt x="462" y="95"/>
                    </a:lnTo>
                    <a:lnTo>
                      <a:pt x="462" y="95"/>
                    </a:lnTo>
                    <a:lnTo>
                      <a:pt x="468" y="89"/>
                    </a:lnTo>
                    <a:lnTo>
                      <a:pt x="475" y="83"/>
                    </a:lnTo>
                    <a:lnTo>
                      <a:pt x="484" y="78"/>
                    </a:lnTo>
                    <a:lnTo>
                      <a:pt x="492" y="72"/>
                    </a:lnTo>
                    <a:lnTo>
                      <a:pt x="492" y="72"/>
                    </a:lnTo>
                    <a:lnTo>
                      <a:pt x="509" y="57"/>
                    </a:lnTo>
                    <a:lnTo>
                      <a:pt x="527" y="42"/>
                    </a:lnTo>
                    <a:lnTo>
                      <a:pt x="547" y="28"/>
                    </a:lnTo>
                    <a:lnTo>
                      <a:pt x="558" y="21"/>
                    </a:lnTo>
                    <a:lnTo>
                      <a:pt x="570" y="17"/>
                    </a:lnTo>
                    <a:lnTo>
                      <a:pt x="570" y="17"/>
                    </a:lnTo>
                    <a:lnTo>
                      <a:pt x="578" y="13"/>
                    </a:lnTo>
                    <a:lnTo>
                      <a:pt x="589" y="11"/>
                    </a:lnTo>
                    <a:lnTo>
                      <a:pt x="611" y="5"/>
                    </a:lnTo>
                    <a:lnTo>
                      <a:pt x="636" y="2"/>
                    </a:lnTo>
                    <a:lnTo>
                      <a:pt x="656" y="1"/>
                    </a:lnTo>
                    <a:lnTo>
                      <a:pt x="656" y="1"/>
                    </a:lnTo>
                    <a:lnTo>
                      <a:pt x="683" y="0"/>
                    </a:lnTo>
                    <a:lnTo>
                      <a:pt x="697" y="1"/>
                    </a:lnTo>
                    <a:lnTo>
                      <a:pt x="710" y="2"/>
                    </a:lnTo>
                    <a:lnTo>
                      <a:pt x="710" y="2"/>
                    </a:lnTo>
                    <a:lnTo>
                      <a:pt x="720" y="5"/>
                    </a:lnTo>
                    <a:lnTo>
                      <a:pt x="729" y="10"/>
                    </a:lnTo>
                    <a:lnTo>
                      <a:pt x="739" y="14"/>
                    </a:lnTo>
                    <a:lnTo>
                      <a:pt x="749" y="17"/>
                    </a:lnTo>
                    <a:lnTo>
                      <a:pt x="749" y="17"/>
                    </a:lnTo>
                    <a:lnTo>
                      <a:pt x="792" y="26"/>
                    </a:lnTo>
                    <a:lnTo>
                      <a:pt x="814" y="31"/>
                    </a:lnTo>
                    <a:lnTo>
                      <a:pt x="834" y="37"/>
                    </a:lnTo>
                    <a:lnTo>
                      <a:pt x="834" y="37"/>
                    </a:lnTo>
                    <a:lnTo>
                      <a:pt x="861" y="48"/>
                    </a:lnTo>
                    <a:lnTo>
                      <a:pt x="887" y="60"/>
                    </a:lnTo>
                    <a:lnTo>
                      <a:pt x="937" y="85"/>
                    </a:lnTo>
                    <a:lnTo>
                      <a:pt x="937" y="85"/>
                    </a:lnTo>
                    <a:lnTo>
                      <a:pt x="962" y="97"/>
                    </a:lnTo>
                    <a:lnTo>
                      <a:pt x="975" y="103"/>
                    </a:lnTo>
                    <a:lnTo>
                      <a:pt x="990" y="107"/>
                    </a:lnTo>
                    <a:lnTo>
                      <a:pt x="990" y="107"/>
                    </a:lnTo>
                    <a:lnTo>
                      <a:pt x="1025" y="129"/>
                    </a:lnTo>
                    <a:lnTo>
                      <a:pt x="1059" y="152"/>
                    </a:lnTo>
                    <a:lnTo>
                      <a:pt x="1092" y="176"/>
                    </a:lnTo>
                    <a:lnTo>
                      <a:pt x="1125" y="200"/>
                    </a:lnTo>
                    <a:lnTo>
                      <a:pt x="1125" y="200"/>
                    </a:lnTo>
                    <a:lnTo>
                      <a:pt x="1146" y="215"/>
                    </a:lnTo>
                    <a:lnTo>
                      <a:pt x="1165" y="233"/>
                    </a:lnTo>
                    <a:lnTo>
                      <a:pt x="1184" y="252"/>
                    </a:lnTo>
                    <a:lnTo>
                      <a:pt x="1202" y="271"/>
                    </a:lnTo>
                    <a:lnTo>
                      <a:pt x="1238" y="310"/>
                    </a:lnTo>
                    <a:lnTo>
                      <a:pt x="1272" y="351"/>
                    </a:lnTo>
                    <a:lnTo>
                      <a:pt x="1272" y="351"/>
                    </a:lnTo>
                    <a:lnTo>
                      <a:pt x="1287" y="369"/>
                    </a:lnTo>
                    <a:lnTo>
                      <a:pt x="1301" y="388"/>
                    </a:lnTo>
                    <a:lnTo>
                      <a:pt x="1329" y="425"/>
                    </a:lnTo>
                    <a:lnTo>
                      <a:pt x="1329" y="425"/>
                    </a:lnTo>
                    <a:lnTo>
                      <a:pt x="1342" y="445"/>
                    </a:lnTo>
                    <a:lnTo>
                      <a:pt x="1355" y="465"/>
                    </a:lnTo>
                    <a:lnTo>
                      <a:pt x="1367" y="485"/>
                    </a:lnTo>
                    <a:lnTo>
                      <a:pt x="1382" y="504"/>
                    </a:lnTo>
                    <a:lnTo>
                      <a:pt x="1382" y="504"/>
                    </a:lnTo>
                    <a:lnTo>
                      <a:pt x="1392" y="533"/>
                    </a:lnTo>
                    <a:lnTo>
                      <a:pt x="1404" y="562"/>
                    </a:lnTo>
                    <a:lnTo>
                      <a:pt x="1427" y="622"/>
                    </a:lnTo>
                    <a:lnTo>
                      <a:pt x="1439" y="652"/>
                    </a:lnTo>
                    <a:lnTo>
                      <a:pt x="1451" y="683"/>
                    </a:lnTo>
                    <a:lnTo>
                      <a:pt x="1459" y="715"/>
                    </a:lnTo>
                    <a:lnTo>
                      <a:pt x="1464" y="731"/>
                    </a:lnTo>
                    <a:lnTo>
                      <a:pt x="1467" y="747"/>
                    </a:lnTo>
                    <a:lnTo>
                      <a:pt x="1467" y="747"/>
                    </a:lnTo>
                    <a:lnTo>
                      <a:pt x="1473" y="783"/>
                    </a:lnTo>
                    <a:lnTo>
                      <a:pt x="1479" y="818"/>
                    </a:lnTo>
                    <a:lnTo>
                      <a:pt x="1481" y="853"/>
                    </a:lnTo>
                    <a:lnTo>
                      <a:pt x="1482" y="871"/>
                    </a:lnTo>
                    <a:lnTo>
                      <a:pt x="1482" y="890"/>
                    </a:lnTo>
                    <a:lnTo>
                      <a:pt x="1482" y="890"/>
                    </a:lnTo>
                    <a:lnTo>
                      <a:pt x="1480" y="922"/>
                    </a:lnTo>
                    <a:lnTo>
                      <a:pt x="1478" y="955"/>
                    </a:lnTo>
                    <a:lnTo>
                      <a:pt x="1473" y="988"/>
                    </a:lnTo>
                    <a:lnTo>
                      <a:pt x="1467" y="1021"/>
                    </a:lnTo>
                    <a:lnTo>
                      <a:pt x="1467" y="1021"/>
                    </a:lnTo>
                    <a:lnTo>
                      <a:pt x="1461" y="1047"/>
                    </a:lnTo>
                    <a:lnTo>
                      <a:pt x="1457" y="1060"/>
                    </a:lnTo>
                    <a:lnTo>
                      <a:pt x="1456" y="1073"/>
                    </a:lnTo>
                    <a:lnTo>
                      <a:pt x="1456" y="1073"/>
                    </a:lnTo>
                    <a:lnTo>
                      <a:pt x="1449" y="1097"/>
                    </a:lnTo>
                    <a:lnTo>
                      <a:pt x="1438" y="1122"/>
                    </a:lnTo>
                    <a:lnTo>
                      <a:pt x="1426" y="1145"/>
                    </a:lnTo>
                    <a:lnTo>
                      <a:pt x="1419" y="1155"/>
                    </a:lnTo>
                    <a:lnTo>
                      <a:pt x="1411" y="1165"/>
                    </a:lnTo>
                    <a:lnTo>
                      <a:pt x="1404" y="1176"/>
                    </a:lnTo>
                    <a:lnTo>
                      <a:pt x="1395" y="1185"/>
                    </a:lnTo>
                    <a:lnTo>
                      <a:pt x="1386" y="1194"/>
                    </a:lnTo>
                    <a:lnTo>
                      <a:pt x="1376" y="1202"/>
                    </a:lnTo>
                    <a:lnTo>
                      <a:pt x="1366" y="1210"/>
                    </a:lnTo>
                    <a:lnTo>
                      <a:pt x="1356" y="1217"/>
                    </a:lnTo>
                    <a:lnTo>
                      <a:pt x="1344" y="1225"/>
                    </a:lnTo>
                    <a:lnTo>
                      <a:pt x="1332" y="1231"/>
                    </a:lnTo>
                    <a:lnTo>
                      <a:pt x="1332" y="1231"/>
                    </a:lnTo>
                    <a:lnTo>
                      <a:pt x="1328" y="1236"/>
                    </a:lnTo>
                    <a:lnTo>
                      <a:pt x="1323" y="1240"/>
                    </a:lnTo>
                    <a:lnTo>
                      <a:pt x="1318" y="1244"/>
                    </a:lnTo>
                    <a:lnTo>
                      <a:pt x="1313" y="1247"/>
                    </a:lnTo>
                    <a:lnTo>
                      <a:pt x="1300" y="1253"/>
                    </a:lnTo>
                    <a:lnTo>
                      <a:pt x="1286" y="1258"/>
                    </a:lnTo>
                    <a:lnTo>
                      <a:pt x="1286" y="1258"/>
                    </a:lnTo>
                    <a:lnTo>
                      <a:pt x="1279" y="1269"/>
                    </a:lnTo>
                    <a:lnTo>
                      <a:pt x="1271" y="1279"/>
                    </a:lnTo>
                    <a:lnTo>
                      <a:pt x="1264" y="1291"/>
                    </a:lnTo>
                    <a:lnTo>
                      <a:pt x="1257" y="1304"/>
                    </a:lnTo>
                    <a:lnTo>
                      <a:pt x="1257" y="1304"/>
                    </a:lnTo>
                    <a:lnTo>
                      <a:pt x="1239" y="1319"/>
                    </a:lnTo>
                    <a:lnTo>
                      <a:pt x="1220" y="1333"/>
                    </a:lnTo>
                    <a:lnTo>
                      <a:pt x="1198" y="1346"/>
                    </a:lnTo>
                    <a:lnTo>
                      <a:pt x="1175" y="1358"/>
                    </a:lnTo>
                    <a:lnTo>
                      <a:pt x="1151" y="1368"/>
                    </a:lnTo>
                    <a:lnTo>
                      <a:pt x="1125" y="1377"/>
                    </a:lnTo>
                    <a:lnTo>
                      <a:pt x="1100" y="1385"/>
                    </a:lnTo>
                    <a:lnTo>
                      <a:pt x="1073" y="1393"/>
                    </a:lnTo>
                    <a:lnTo>
                      <a:pt x="1045" y="1398"/>
                    </a:lnTo>
                    <a:lnTo>
                      <a:pt x="1017" y="1404"/>
                    </a:lnTo>
                    <a:lnTo>
                      <a:pt x="988" y="1408"/>
                    </a:lnTo>
                    <a:lnTo>
                      <a:pt x="961" y="1411"/>
                    </a:lnTo>
                    <a:lnTo>
                      <a:pt x="932" y="1413"/>
                    </a:lnTo>
                    <a:lnTo>
                      <a:pt x="903" y="1414"/>
                    </a:lnTo>
                    <a:lnTo>
                      <a:pt x="875" y="1414"/>
                    </a:lnTo>
                    <a:lnTo>
                      <a:pt x="847" y="1414"/>
                    </a:lnTo>
                    <a:lnTo>
                      <a:pt x="847" y="1414"/>
                    </a:lnTo>
                    <a:lnTo>
                      <a:pt x="828" y="1413"/>
                    </a:lnTo>
                    <a:lnTo>
                      <a:pt x="808" y="1411"/>
                    </a:lnTo>
                    <a:lnTo>
                      <a:pt x="770" y="1405"/>
                    </a:lnTo>
                    <a:lnTo>
                      <a:pt x="731" y="1397"/>
                    </a:lnTo>
                    <a:lnTo>
                      <a:pt x="692" y="1389"/>
                    </a:lnTo>
                    <a:lnTo>
                      <a:pt x="692" y="1389"/>
                    </a:lnTo>
                    <a:lnTo>
                      <a:pt x="655" y="1381"/>
                    </a:lnTo>
                    <a:lnTo>
                      <a:pt x="619" y="1372"/>
                    </a:lnTo>
                    <a:lnTo>
                      <a:pt x="585" y="1362"/>
                    </a:lnTo>
                    <a:lnTo>
                      <a:pt x="551" y="1350"/>
                    </a:lnTo>
                    <a:lnTo>
                      <a:pt x="551" y="1350"/>
                    </a:lnTo>
                    <a:lnTo>
                      <a:pt x="547" y="1348"/>
                    </a:lnTo>
                    <a:lnTo>
                      <a:pt x="543" y="1345"/>
                    </a:lnTo>
                    <a:lnTo>
                      <a:pt x="539" y="1342"/>
                    </a:lnTo>
                    <a:lnTo>
                      <a:pt x="534" y="1339"/>
                    </a:lnTo>
                    <a:lnTo>
                      <a:pt x="534" y="1339"/>
                    </a:lnTo>
                    <a:lnTo>
                      <a:pt x="505" y="1328"/>
                    </a:lnTo>
                    <a:lnTo>
                      <a:pt x="478" y="1314"/>
                    </a:lnTo>
                    <a:lnTo>
                      <a:pt x="450" y="1301"/>
                    </a:lnTo>
                    <a:lnTo>
                      <a:pt x="424" y="1286"/>
                    </a:lnTo>
                    <a:lnTo>
                      <a:pt x="424" y="1286"/>
                    </a:lnTo>
                    <a:lnTo>
                      <a:pt x="414" y="1281"/>
                    </a:lnTo>
                    <a:lnTo>
                      <a:pt x="406" y="1273"/>
                    </a:lnTo>
                    <a:lnTo>
                      <a:pt x="397" y="1267"/>
                    </a:lnTo>
                    <a:lnTo>
                      <a:pt x="388" y="1261"/>
                    </a:lnTo>
                    <a:lnTo>
                      <a:pt x="388" y="1261"/>
                    </a:lnTo>
                    <a:lnTo>
                      <a:pt x="379" y="1256"/>
                    </a:lnTo>
                    <a:lnTo>
                      <a:pt x="371" y="1253"/>
                    </a:lnTo>
                    <a:lnTo>
                      <a:pt x="361" y="1248"/>
                    </a:lnTo>
                    <a:lnTo>
                      <a:pt x="352" y="1243"/>
                    </a:lnTo>
                    <a:lnTo>
                      <a:pt x="352" y="1243"/>
                    </a:lnTo>
                    <a:lnTo>
                      <a:pt x="315" y="1216"/>
                    </a:lnTo>
                    <a:lnTo>
                      <a:pt x="277" y="1188"/>
                    </a:lnTo>
                    <a:lnTo>
                      <a:pt x="240" y="1160"/>
                    </a:lnTo>
                    <a:lnTo>
                      <a:pt x="205" y="1130"/>
                    </a:lnTo>
                    <a:lnTo>
                      <a:pt x="205" y="1130"/>
                    </a:lnTo>
                    <a:lnTo>
                      <a:pt x="192" y="1118"/>
                    </a:lnTo>
                    <a:lnTo>
                      <a:pt x="179" y="1105"/>
                    </a:lnTo>
                    <a:lnTo>
                      <a:pt x="179" y="1105"/>
                    </a:lnTo>
                    <a:lnTo>
                      <a:pt x="160" y="1086"/>
                    </a:lnTo>
                    <a:lnTo>
                      <a:pt x="151" y="1075"/>
                    </a:lnTo>
                    <a:lnTo>
                      <a:pt x="141" y="1064"/>
                    </a:lnTo>
                    <a:lnTo>
                      <a:pt x="141" y="1064"/>
                    </a:lnTo>
                    <a:lnTo>
                      <a:pt x="120" y="1037"/>
                    </a:lnTo>
                    <a:lnTo>
                      <a:pt x="101" y="1009"/>
                    </a:lnTo>
                    <a:lnTo>
                      <a:pt x="81" y="979"/>
                    </a:lnTo>
                    <a:lnTo>
                      <a:pt x="64" y="948"/>
                    </a:lnTo>
                    <a:lnTo>
                      <a:pt x="48" y="914"/>
                    </a:lnTo>
                    <a:lnTo>
                      <a:pt x="34" y="880"/>
                    </a:lnTo>
                    <a:lnTo>
                      <a:pt x="28" y="863"/>
                    </a:lnTo>
                    <a:lnTo>
                      <a:pt x="23" y="845"/>
                    </a:lnTo>
                    <a:lnTo>
                      <a:pt x="17" y="827"/>
                    </a:lnTo>
                    <a:lnTo>
                      <a:pt x="13" y="807"/>
                    </a:lnTo>
                    <a:lnTo>
                      <a:pt x="13" y="807"/>
                    </a:lnTo>
                    <a:lnTo>
                      <a:pt x="12" y="803"/>
                    </a:lnTo>
                    <a:lnTo>
                      <a:pt x="10" y="800"/>
                    </a:lnTo>
                    <a:lnTo>
                      <a:pt x="5" y="793"/>
                    </a:lnTo>
                    <a:lnTo>
                      <a:pt x="5" y="793"/>
                    </a:lnTo>
                    <a:lnTo>
                      <a:pt x="2" y="755"/>
                    </a:lnTo>
                    <a:lnTo>
                      <a:pt x="0" y="718"/>
                    </a:lnTo>
                    <a:lnTo>
                      <a:pt x="0" y="700"/>
                    </a:lnTo>
                    <a:lnTo>
                      <a:pt x="1" y="683"/>
                    </a:lnTo>
                    <a:lnTo>
                      <a:pt x="2" y="665"/>
                    </a:lnTo>
                    <a:lnTo>
                      <a:pt x="4" y="646"/>
                    </a:lnTo>
                    <a:lnTo>
                      <a:pt x="4" y="646"/>
                    </a:lnTo>
                    <a:lnTo>
                      <a:pt x="9" y="613"/>
                    </a:lnTo>
                    <a:lnTo>
                      <a:pt x="12" y="597"/>
                    </a:lnTo>
                    <a:lnTo>
                      <a:pt x="16" y="582"/>
                    </a:lnTo>
                    <a:lnTo>
                      <a:pt x="20" y="567"/>
                    </a:lnTo>
                    <a:lnTo>
                      <a:pt x="26" y="553"/>
                    </a:lnTo>
                    <a:lnTo>
                      <a:pt x="32" y="540"/>
                    </a:lnTo>
                    <a:lnTo>
                      <a:pt x="40" y="525"/>
                    </a:lnTo>
                    <a:lnTo>
                      <a:pt x="40" y="525"/>
                    </a:lnTo>
                    <a:lnTo>
                      <a:pt x="45" y="517"/>
                    </a:lnTo>
                    <a:lnTo>
                      <a:pt x="51" y="509"/>
                    </a:lnTo>
                    <a:lnTo>
                      <a:pt x="59" y="500"/>
                    </a:lnTo>
                    <a:lnTo>
                      <a:pt x="64" y="491"/>
                    </a:lnTo>
                    <a:lnTo>
                      <a:pt x="64" y="491"/>
                    </a:lnTo>
                    <a:lnTo>
                      <a:pt x="72" y="481"/>
                    </a:lnTo>
                    <a:lnTo>
                      <a:pt x="79" y="470"/>
                    </a:lnTo>
                    <a:lnTo>
                      <a:pt x="96" y="450"/>
                    </a:lnTo>
                    <a:lnTo>
                      <a:pt x="115" y="431"/>
                    </a:lnTo>
                    <a:lnTo>
                      <a:pt x="135" y="414"/>
                    </a:lnTo>
                    <a:lnTo>
                      <a:pt x="155" y="398"/>
                    </a:lnTo>
                    <a:lnTo>
                      <a:pt x="178" y="383"/>
                    </a:lnTo>
                    <a:lnTo>
                      <a:pt x="200" y="369"/>
                    </a:lnTo>
                    <a:lnTo>
                      <a:pt x="223" y="356"/>
                    </a:lnTo>
                    <a:lnTo>
                      <a:pt x="223" y="356"/>
                    </a:lnTo>
                    <a:lnTo>
                      <a:pt x="253" y="349"/>
                    </a:lnTo>
                    <a:lnTo>
                      <a:pt x="280" y="343"/>
                    </a:lnTo>
                    <a:lnTo>
                      <a:pt x="306" y="336"/>
                    </a:lnTo>
                    <a:lnTo>
                      <a:pt x="321" y="334"/>
                    </a:lnTo>
                    <a:lnTo>
                      <a:pt x="338" y="333"/>
                    </a:lnTo>
                    <a:lnTo>
                      <a:pt x="338" y="333"/>
                    </a:lnTo>
                    <a:close/>
                    <a:moveTo>
                      <a:pt x="1316" y="1222"/>
                    </a:moveTo>
                    <a:lnTo>
                      <a:pt x="1316" y="1222"/>
                    </a:lnTo>
                    <a:lnTo>
                      <a:pt x="1335" y="1212"/>
                    </a:lnTo>
                    <a:lnTo>
                      <a:pt x="1352" y="1203"/>
                    </a:lnTo>
                    <a:lnTo>
                      <a:pt x="1360" y="1198"/>
                    </a:lnTo>
                    <a:lnTo>
                      <a:pt x="1367" y="1193"/>
                    </a:lnTo>
                    <a:lnTo>
                      <a:pt x="1375" y="1187"/>
                    </a:lnTo>
                    <a:lnTo>
                      <a:pt x="1380" y="1181"/>
                    </a:lnTo>
                    <a:lnTo>
                      <a:pt x="1380" y="1181"/>
                    </a:lnTo>
                    <a:lnTo>
                      <a:pt x="1383" y="1177"/>
                    </a:lnTo>
                    <a:lnTo>
                      <a:pt x="1385" y="1171"/>
                    </a:lnTo>
                    <a:lnTo>
                      <a:pt x="1387" y="1166"/>
                    </a:lnTo>
                    <a:lnTo>
                      <a:pt x="1389" y="1162"/>
                    </a:lnTo>
                    <a:lnTo>
                      <a:pt x="1389" y="1162"/>
                    </a:lnTo>
                    <a:lnTo>
                      <a:pt x="1393" y="1157"/>
                    </a:lnTo>
                    <a:lnTo>
                      <a:pt x="1398" y="1153"/>
                    </a:lnTo>
                    <a:lnTo>
                      <a:pt x="1404" y="1149"/>
                    </a:lnTo>
                    <a:lnTo>
                      <a:pt x="1408" y="1143"/>
                    </a:lnTo>
                    <a:lnTo>
                      <a:pt x="1408" y="1143"/>
                    </a:lnTo>
                    <a:lnTo>
                      <a:pt x="1414" y="1135"/>
                    </a:lnTo>
                    <a:lnTo>
                      <a:pt x="1420" y="1125"/>
                    </a:lnTo>
                    <a:lnTo>
                      <a:pt x="1429" y="1105"/>
                    </a:lnTo>
                    <a:lnTo>
                      <a:pt x="1437" y="1083"/>
                    </a:lnTo>
                    <a:lnTo>
                      <a:pt x="1442" y="1064"/>
                    </a:lnTo>
                    <a:lnTo>
                      <a:pt x="1442" y="1064"/>
                    </a:lnTo>
                    <a:lnTo>
                      <a:pt x="1443" y="1054"/>
                    </a:lnTo>
                    <a:lnTo>
                      <a:pt x="1444" y="1044"/>
                    </a:lnTo>
                    <a:lnTo>
                      <a:pt x="1444" y="1034"/>
                    </a:lnTo>
                    <a:lnTo>
                      <a:pt x="1446" y="1025"/>
                    </a:lnTo>
                    <a:lnTo>
                      <a:pt x="1446" y="1025"/>
                    </a:lnTo>
                    <a:lnTo>
                      <a:pt x="1453" y="989"/>
                    </a:lnTo>
                    <a:lnTo>
                      <a:pt x="1458" y="955"/>
                    </a:lnTo>
                    <a:lnTo>
                      <a:pt x="1464" y="921"/>
                    </a:lnTo>
                    <a:lnTo>
                      <a:pt x="1465" y="904"/>
                    </a:lnTo>
                    <a:lnTo>
                      <a:pt x="1466" y="885"/>
                    </a:lnTo>
                    <a:lnTo>
                      <a:pt x="1466" y="885"/>
                    </a:lnTo>
                    <a:lnTo>
                      <a:pt x="1465" y="847"/>
                    </a:lnTo>
                    <a:lnTo>
                      <a:pt x="1463" y="809"/>
                    </a:lnTo>
                    <a:lnTo>
                      <a:pt x="1461" y="790"/>
                    </a:lnTo>
                    <a:lnTo>
                      <a:pt x="1457" y="772"/>
                    </a:lnTo>
                    <a:lnTo>
                      <a:pt x="1454" y="754"/>
                    </a:lnTo>
                    <a:lnTo>
                      <a:pt x="1450" y="734"/>
                    </a:lnTo>
                    <a:lnTo>
                      <a:pt x="1450" y="734"/>
                    </a:lnTo>
                    <a:lnTo>
                      <a:pt x="1440" y="707"/>
                    </a:lnTo>
                    <a:lnTo>
                      <a:pt x="1440" y="707"/>
                    </a:lnTo>
                    <a:lnTo>
                      <a:pt x="1436" y="691"/>
                    </a:lnTo>
                    <a:lnTo>
                      <a:pt x="1429" y="674"/>
                    </a:lnTo>
                    <a:lnTo>
                      <a:pt x="1429" y="674"/>
                    </a:lnTo>
                    <a:lnTo>
                      <a:pt x="1412" y="626"/>
                    </a:lnTo>
                    <a:lnTo>
                      <a:pt x="1393" y="577"/>
                    </a:lnTo>
                    <a:lnTo>
                      <a:pt x="1383" y="552"/>
                    </a:lnTo>
                    <a:lnTo>
                      <a:pt x="1372" y="529"/>
                    </a:lnTo>
                    <a:lnTo>
                      <a:pt x="1360" y="506"/>
                    </a:lnTo>
                    <a:lnTo>
                      <a:pt x="1348" y="486"/>
                    </a:lnTo>
                    <a:lnTo>
                      <a:pt x="1348" y="486"/>
                    </a:lnTo>
                    <a:lnTo>
                      <a:pt x="1317" y="441"/>
                    </a:lnTo>
                    <a:lnTo>
                      <a:pt x="1286" y="397"/>
                    </a:lnTo>
                    <a:lnTo>
                      <a:pt x="1286" y="397"/>
                    </a:lnTo>
                    <a:lnTo>
                      <a:pt x="1268" y="373"/>
                    </a:lnTo>
                    <a:lnTo>
                      <a:pt x="1247" y="347"/>
                    </a:lnTo>
                    <a:lnTo>
                      <a:pt x="1228" y="323"/>
                    </a:lnTo>
                    <a:lnTo>
                      <a:pt x="1208" y="301"/>
                    </a:lnTo>
                    <a:lnTo>
                      <a:pt x="1208" y="301"/>
                    </a:lnTo>
                    <a:lnTo>
                      <a:pt x="1186" y="278"/>
                    </a:lnTo>
                    <a:lnTo>
                      <a:pt x="1165" y="256"/>
                    </a:lnTo>
                    <a:lnTo>
                      <a:pt x="1143" y="235"/>
                    </a:lnTo>
                    <a:lnTo>
                      <a:pt x="1131" y="225"/>
                    </a:lnTo>
                    <a:lnTo>
                      <a:pt x="1119" y="216"/>
                    </a:lnTo>
                    <a:lnTo>
                      <a:pt x="1119" y="216"/>
                    </a:lnTo>
                    <a:lnTo>
                      <a:pt x="1080" y="188"/>
                    </a:lnTo>
                    <a:lnTo>
                      <a:pt x="1042" y="163"/>
                    </a:lnTo>
                    <a:lnTo>
                      <a:pt x="1042" y="163"/>
                    </a:lnTo>
                    <a:lnTo>
                      <a:pt x="1035" y="157"/>
                    </a:lnTo>
                    <a:lnTo>
                      <a:pt x="1030" y="153"/>
                    </a:lnTo>
                    <a:lnTo>
                      <a:pt x="1017" y="142"/>
                    </a:lnTo>
                    <a:lnTo>
                      <a:pt x="1017" y="142"/>
                    </a:lnTo>
                    <a:lnTo>
                      <a:pt x="1004" y="135"/>
                    </a:lnTo>
                    <a:lnTo>
                      <a:pt x="990" y="126"/>
                    </a:lnTo>
                    <a:lnTo>
                      <a:pt x="961" y="111"/>
                    </a:lnTo>
                    <a:lnTo>
                      <a:pt x="929" y="96"/>
                    </a:lnTo>
                    <a:lnTo>
                      <a:pt x="901" y="85"/>
                    </a:lnTo>
                    <a:lnTo>
                      <a:pt x="901" y="85"/>
                    </a:lnTo>
                    <a:lnTo>
                      <a:pt x="879" y="76"/>
                    </a:lnTo>
                    <a:lnTo>
                      <a:pt x="867" y="73"/>
                    </a:lnTo>
                    <a:lnTo>
                      <a:pt x="858" y="68"/>
                    </a:lnTo>
                    <a:lnTo>
                      <a:pt x="858" y="68"/>
                    </a:lnTo>
                    <a:lnTo>
                      <a:pt x="852" y="65"/>
                    </a:lnTo>
                    <a:lnTo>
                      <a:pt x="847" y="61"/>
                    </a:lnTo>
                    <a:lnTo>
                      <a:pt x="842" y="57"/>
                    </a:lnTo>
                    <a:lnTo>
                      <a:pt x="836" y="53"/>
                    </a:lnTo>
                    <a:lnTo>
                      <a:pt x="836" y="53"/>
                    </a:lnTo>
                    <a:lnTo>
                      <a:pt x="823" y="49"/>
                    </a:lnTo>
                    <a:lnTo>
                      <a:pt x="810" y="45"/>
                    </a:lnTo>
                    <a:lnTo>
                      <a:pt x="783" y="38"/>
                    </a:lnTo>
                    <a:lnTo>
                      <a:pt x="756" y="33"/>
                    </a:lnTo>
                    <a:lnTo>
                      <a:pt x="731" y="28"/>
                    </a:lnTo>
                    <a:lnTo>
                      <a:pt x="731" y="28"/>
                    </a:lnTo>
                    <a:lnTo>
                      <a:pt x="727" y="26"/>
                    </a:lnTo>
                    <a:lnTo>
                      <a:pt x="722" y="23"/>
                    </a:lnTo>
                    <a:lnTo>
                      <a:pt x="717" y="21"/>
                    </a:lnTo>
                    <a:lnTo>
                      <a:pt x="713" y="20"/>
                    </a:lnTo>
                    <a:lnTo>
                      <a:pt x="713" y="20"/>
                    </a:lnTo>
                    <a:lnTo>
                      <a:pt x="698" y="18"/>
                    </a:lnTo>
                    <a:lnTo>
                      <a:pt x="681" y="17"/>
                    </a:lnTo>
                    <a:lnTo>
                      <a:pt x="664" y="17"/>
                    </a:lnTo>
                    <a:lnTo>
                      <a:pt x="648" y="18"/>
                    </a:lnTo>
                    <a:lnTo>
                      <a:pt x="648" y="18"/>
                    </a:lnTo>
                    <a:lnTo>
                      <a:pt x="632" y="20"/>
                    </a:lnTo>
                    <a:lnTo>
                      <a:pt x="618" y="22"/>
                    </a:lnTo>
                    <a:lnTo>
                      <a:pt x="603" y="26"/>
                    </a:lnTo>
                    <a:lnTo>
                      <a:pt x="590" y="30"/>
                    </a:lnTo>
                    <a:lnTo>
                      <a:pt x="576" y="35"/>
                    </a:lnTo>
                    <a:lnTo>
                      <a:pt x="564" y="41"/>
                    </a:lnTo>
                    <a:lnTo>
                      <a:pt x="553" y="47"/>
                    </a:lnTo>
                    <a:lnTo>
                      <a:pt x="541" y="53"/>
                    </a:lnTo>
                    <a:lnTo>
                      <a:pt x="541" y="53"/>
                    </a:lnTo>
                    <a:lnTo>
                      <a:pt x="528" y="63"/>
                    </a:lnTo>
                    <a:lnTo>
                      <a:pt x="515" y="73"/>
                    </a:lnTo>
                    <a:lnTo>
                      <a:pt x="502" y="82"/>
                    </a:lnTo>
                    <a:lnTo>
                      <a:pt x="490" y="92"/>
                    </a:lnTo>
                    <a:lnTo>
                      <a:pt x="480" y="104"/>
                    </a:lnTo>
                    <a:lnTo>
                      <a:pt x="469" y="114"/>
                    </a:lnTo>
                    <a:lnTo>
                      <a:pt x="458" y="126"/>
                    </a:lnTo>
                    <a:lnTo>
                      <a:pt x="449" y="139"/>
                    </a:lnTo>
                    <a:lnTo>
                      <a:pt x="439" y="151"/>
                    </a:lnTo>
                    <a:lnTo>
                      <a:pt x="431" y="165"/>
                    </a:lnTo>
                    <a:lnTo>
                      <a:pt x="422" y="178"/>
                    </a:lnTo>
                    <a:lnTo>
                      <a:pt x="414" y="193"/>
                    </a:lnTo>
                    <a:lnTo>
                      <a:pt x="407" y="207"/>
                    </a:lnTo>
                    <a:lnTo>
                      <a:pt x="401" y="222"/>
                    </a:lnTo>
                    <a:lnTo>
                      <a:pt x="394" y="238"/>
                    </a:lnTo>
                    <a:lnTo>
                      <a:pt x="388" y="253"/>
                    </a:lnTo>
                    <a:lnTo>
                      <a:pt x="388" y="253"/>
                    </a:lnTo>
                    <a:lnTo>
                      <a:pt x="386" y="262"/>
                    </a:lnTo>
                    <a:lnTo>
                      <a:pt x="383" y="273"/>
                    </a:lnTo>
                    <a:lnTo>
                      <a:pt x="380" y="29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5" y="371"/>
                    </a:lnTo>
                    <a:lnTo>
                      <a:pt x="375" y="401"/>
                    </a:lnTo>
                    <a:lnTo>
                      <a:pt x="375" y="430"/>
                    </a:lnTo>
                    <a:lnTo>
                      <a:pt x="377" y="459"/>
                    </a:lnTo>
                    <a:lnTo>
                      <a:pt x="380" y="489"/>
                    </a:lnTo>
                    <a:lnTo>
                      <a:pt x="384" y="518"/>
                    </a:lnTo>
                    <a:lnTo>
                      <a:pt x="390" y="549"/>
                    </a:lnTo>
                    <a:lnTo>
                      <a:pt x="397" y="580"/>
                    </a:lnTo>
                    <a:lnTo>
                      <a:pt x="397" y="580"/>
                    </a:lnTo>
                    <a:lnTo>
                      <a:pt x="406" y="616"/>
                    </a:lnTo>
                    <a:lnTo>
                      <a:pt x="417" y="650"/>
                    </a:lnTo>
                    <a:lnTo>
                      <a:pt x="428" y="683"/>
                    </a:lnTo>
                    <a:lnTo>
                      <a:pt x="442" y="716"/>
                    </a:lnTo>
                    <a:lnTo>
                      <a:pt x="456" y="747"/>
                    </a:lnTo>
                    <a:lnTo>
                      <a:pt x="471" y="777"/>
                    </a:lnTo>
                    <a:lnTo>
                      <a:pt x="487" y="806"/>
                    </a:lnTo>
                    <a:lnTo>
                      <a:pt x="503" y="833"/>
                    </a:lnTo>
                    <a:lnTo>
                      <a:pt x="503" y="833"/>
                    </a:lnTo>
                    <a:lnTo>
                      <a:pt x="522" y="862"/>
                    </a:lnTo>
                    <a:lnTo>
                      <a:pt x="539" y="890"/>
                    </a:lnTo>
                    <a:lnTo>
                      <a:pt x="556" y="918"/>
                    </a:lnTo>
                    <a:lnTo>
                      <a:pt x="565" y="930"/>
                    </a:lnTo>
                    <a:lnTo>
                      <a:pt x="575" y="943"/>
                    </a:lnTo>
                    <a:lnTo>
                      <a:pt x="575" y="943"/>
                    </a:lnTo>
                    <a:lnTo>
                      <a:pt x="580" y="950"/>
                    </a:lnTo>
                    <a:lnTo>
                      <a:pt x="587" y="956"/>
                    </a:lnTo>
                    <a:lnTo>
                      <a:pt x="593" y="963"/>
                    </a:lnTo>
                    <a:lnTo>
                      <a:pt x="600" y="970"/>
                    </a:lnTo>
                    <a:lnTo>
                      <a:pt x="600" y="970"/>
                    </a:lnTo>
                    <a:lnTo>
                      <a:pt x="613" y="985"/>
                    </a:lnTo>
                    <a:lnTo>
                      <a:pt x="624" y="997"/>
                    </a:lnTo>
                    <a:lnTo>
                      <a:pt x="648" y="1019"/>
                    </a:lnTo>
                    <a:lnTo>
                      <a:pt x="648" y="1019"/>
                    </a:lnTo>
                    <a:lnTo>
                      <a:pt x="670" y="1045"/>
                    </a:lnTo>
                    <a:lnTo>
                      <a:pt x="682" y="1057"/>
                    </a:lnTo>
                    <a:lnTo>
                      <a:pt x="696" y="1067"/>
                    </a:lnTo>
                    <a:lnTo>
                      <a:pt x="696" y="1067"/>
                    </a:lnTo>
                    <a:lnTo>
                      <a:pt x="710" y="1078"/>
                    </a:lnTo>
                    <a:lnTo>
                      <a:pt x="723" y="1089"/>
                    </a:lnTo>
                    <a:lnTo>
                      <a:pt x="736" y="1101"/>
                    </a:lnTo>
                    <a:lnTo>
                      <a:pt x="747" y="1113"/>
                    </a:lnTo>
                    <a:lnTo>
                      <a:pt x="747" y="1113"/>
                    </a:lnTo>
                    <a:lnTo>
                      <a:pt x="772" y="1132"/>
                    </a:lnTo>
                    <a:lnTo>
                      <a:pt x="801" y="1149"/>
                    </a:lnTo>
                    <a:lnTo>
                      <a:pt x="831" y="1167"/>
                    </a:lnTo>
                    <a:lnTo>
                      <a:pt x="863" y="1184"/>
                    </a:lnTo>
                    <a:lnTo>
                      <a:pt x="897" y="1200"/>
                    </a:lnTo>
                    <a:lnTo>
                      <a:pt x="934" y="1215"/>
                    </a:lnTo>
                    <a:lnTo>
                      <a:pt x="971" y="1228"/>
                    </a:lnTo>
                    <a:lnTo>
                      <a:pt x="1009" y="1240"/>
                    </a:lnTo>
                    <a:lnTo>
                      <a:pt x="1048" y="1249"/>
                    </a:lnTo>
                    <a:lnTo>
                      <a:pt x="1068" y="1253"/>
                    </a:lnTo>
                    <a:lnTo>
                      <a:pt x="1087" y="1256"/>
                    </a:lnTo>
                    <a:lnTo>
                      <a:pt x="1107" y="1258"/>
                    </a:lnTo>
                    <a:lnTo>
                      <a:pt x="1126" y="1259"/>
                    </a:lnTo>
                    <a:lnTo>
                      <a:pt x="1147" y="1260"/>
                    </a:lnTo>
                    <a:lnTo>
                      <a:pt x="1166" y="1260"/>
                    </a:lnTo>
                    <a:lnTo>
                      <a:pt x="1185" y="1258"/>
                    </a:lnTo>
                    <a:lnTo>
                      <a:pt x="1205" y="1257"/>
                    </a:lnTo>
                    <a:lnTo>
                      <a:pt x="1224" y="1254"/>
                    </a:lnTo>
                    <a:lnTo>
                      <a:pt x="1243" y="1249"/>
                    </a:lnTo>
                    <a:lnTo>
                      <a:pt x="1261" y="1244"/>
                    </a:lnTo>
                    <a:lnTo>
                      <a:pt x="1281" y="1238"/>
                    </a:lnTo>
                    <a:lnTo>
                      <a:pt x="1299" y="1230"/>
                    </a:lnTo>
                    <a:lnTo>
                      <a:pt x="1316" y="1222"/>
                    </a:lnTo>
                    <a:lnTo>
                      <a:pt x="1316" y="1222"/>
                    </a:lnTo>
                    <a:close/>
                    <a:moveTo>
                      <a:pt x="352" y="356"/>
                    </a:moveTo>
                    <a:lnTo>
                      <a:pt x="352" y="356"/>
                    </a:lnTo>
                    <a:lnTo>
                      <a:pt x="351" y="371"/>
                    </a:lnTo>
                    <a:lnTo>
                      <a:pt x="350" y="388"/>
                    </a:lnTo>
                    <a:lnTo>
                      <a:pt x="350" y="404"/>
                    </a:lnTo>
                    <a:lnTo>
                      <a:pt x="350" y="420"/>
                    </a:lnTo>
                    <a:lnTo>
                      <a:pt x="351" y="436"/>
                    </a:lnTo>
                    <a:lnTo>
                      <a:pt x="352" y="452"/>
                    </a:lnTo>
                    <a:lnTo>
                      <a:pt x="356" y="467"/>
                    </a:lnTo>
                    <a:lnTo>
                      <a:pt x="358" y="481"/>
                    </a:lnTo>
                    <a:lnTo>
                      <a:pt x="358" y="481"/>
                    </a:lnTo>
                    <a:lnTo>
                      <a:pt x="356" y="446"/>
                    </a:lnTo>
                    <a:lnTo>
                      <a:pt x="356" y="409"/>
                    </a:lnTo>
                    <a:lnTo>
                      <a:pt x="358" y="371"/>
                    </a:lnTo>
                    <a:lnTo>
                      <a:pt x="362" y="335"/>
                    </a:lnTo>
                    <a:lnTo>
                      <a:pt x="362" y="335"/>
                    </a:lnTo>
                    <a:lnTo>
                      <a:pt x="359" y="336"/>
                    </a:lnTo>
                    <a:lnTo>
                      <a:pt x="357" y="338"/>
                    </a:lnTo>
                    <a:lnTo>
                      <a:pt x="354" y="345"/>
                    </a:lnTo>
                    <a:lnTo>
                      <a:pt x="353" y="350"/>
                    </a:lnTo>
                    <a:lnTo>
                      <a:pt x="352" y="356"/>
                    </a:lnTo>
                    <a:lnTo>
                      <a:pt x="352" y="356"/>
                    </a:lnTo>
                    <a:close/>
                    <a:moveTo>
                      <a:pt x="1135" y="1297"/>
                    </a:moveTo>
                    <a:lnTo>
                      <a:pt x="1135" y="1297"/>
                    </a:lnTo>
                    <a:lnTo>
                      <a:pt x="1116" y="1299"/>
                    </a:lnTo>
                    <a:lnTo>
                      <a:pt x="1098" y="1300"/>
                    </a:lnTo>
                    <a:lnTo>
                      <a:pt x="1079" y="1301"/>
                    </a:lnTo>
                    <a:lnTo>
                      <a:pt x="1061" y="1300"/>
                    </a:lnTo>
                    <a:lnTo>
                      <a:pt x="1044" y="1299"/>
                    </a:lnTo>
                    <a:lnTo>
                      <a:pt x="1027" y="1297"/>
                    </a:lnTo>
                    <a:lnTo>
                      <a:pt x="1010" y="1293"/>
                    </a:lnTo>
                    <a:lnTo>
                      <a:pt x="994" y="1290"/>
                    </a:lnTo>
                    <a:lnTo>
                      <a:pt x="962" y="1282"/>
                    </a:lnTo>
                    <a:lnTo>
                      <a:pt x="929" y="1272"/>
                    </a:lnTo>
                    <a:lnTo>
                      <a:pt x="898" y="1260"/>
                    </a:lnTo>
                    <a:lnTo>
                      <a:pt x="868" y="1248"/>
                    </a:lnTo>
                    <a:lnTo>
                      <a:pt x="868" y="1248"/>
                    </a:lnTo>
                    <a:lnTo>
                      <a:pt x="853" y="1242"/>
                    </a:lnTo>
                    <a:lnTo>
                      <a:pt x="840" y="1234"/>
                    </a:lnTo>
                    <a:lnTo>
                      <a:pt x="812" y="1218"/>
                    </a:lnTo>
                    <a:lnTo>
                      <a:pt x="812" y="1218"/>
                    </a:lnTo>
                    <a:lnTo>
                      <a:pt x="795" y="1210"/>
                    </a:lnTo>
                    <a:lnTo>
                      <a:pt x="777" y="1202"/>
                    </a:lnTo>
                    <a:lnTo>
                      <a:pt x="760" y="1194"/>
                    </a:lnTo>
                    <a:lnTo>
                      <a:pt x="745" y="1184"/>
                    </a:lnTo>
                    <a:lnTo>
                      <a:pt x="745" y="1184"/>
                    </a:lnTo>
                    <a:lnTo>
                      <a:pt x="725" y="1169"/>
                    </a:lnTo>
                    <a:lnTo>
                      <a:pt x="704" y="1152"/>
                    </a:lnTo>
                    <a:lnTo>
                      <a:pt x="664" y="1116"/>
                    </a:lnTo>
                    <a:lnTo>
                      <a:pt x="664" y="1116"/>
                    </a:lnTo>
                    <a:lnTo>
                      <a:pt x="644" y="1096"/>
                    </a:lnTo>
                    <a:lnTo>
                      <a:pt x="624" y="1078"/>
                    </a:lnTo>
                    <a:lnTo>
                      <a:pt x="605" y="1059"/>
                    </a:lnTo>
                    <a:lnTo>
                      <a:pt x="587" y="1039"/>
                    </a:lnTo>
                    <a:lnTo>
                      <a:pt x="587" y="1039"/>
                    </a:lnTo>
                    <a:lnTo>
                      <a:pt x="570" y="1018"/>
                    </a:lnTo>
                    <a:lnTo>
                      <a:pt x="553" y="997"/>
                    </a:lnTo>
                    <a:lnTo>
                      <a:pt x="535" y="974"/>
                    </a:lnTo>
                    <a:lnTo>
                      <a:pt x="519" y="952"/>
                    </a:lnTo>
                    <a:lnTo>
                      <a:pt x="489" y="907"/>
                    </a:lnTo>
                    <a:lnTo>
                      <a:pt x="459" y="861"/>
                    </a:lnTo>
                    <a:lnTo>
                      <a:pt x="459" y="861"/>
                    </a:lnTo>
                    <a:lnTo>
                      <a:pt x="454" y="854"/>
                    </a:lnTo>
                    <a:lnTo>
                      <a:pt x="448" y="849"/>
                    </a:lnTo>
                    <a:lnTo>
                      <a:pt x="442" y="843"/>
                    </a:lnTo>
                    <a:lnTo>
                      <a:pt x="438" y="836"/>
                    </a:lnTo>
                    <a:lnTo>
                      <a:pt x="438" y="836"/>
                    </a:lnTo>
                    <a:lnTo>
                      <a:pt x="437" y="832"/>
                    </a:lnTo>
                    <a:lnTo>
                      <a:pt x="437" y="828"/>
                    </a:lnTo>
                    <a:lnTo>
                      <a:pt x="437" y="824"/>
                    </a:lnTo>
                    <a:lnTo>
                      <a:pt x="436" y="820"/>
                    </a:lnTo>
                    <a:lnTo>
                      <a:pt x="436" y="820"/>
                    </a:lnTo>
                    <a:lnTo>
                      <a:pt x="434" y="816"/>
                    </a:lnTo>
                    <a:lnTo>
                      <a:pt x="431" y="812"/>
                    </a:lnTo>
                    <a:lnTo>
                      <a:pt x="428" y="808"/>
                    </a:lnTo>
                    <a:lnTo>
                      <a:pt x="425" y="804"/>
                    </a:lnTo>
                    <a:lnTo>
                      <a:pt x="425" y="804"/>
                    </a:lnTo>
                    <a:lnTo>
                      <a:pt x="416" y="779"/>
                    </a:lnTo>
                    <a:lnTo>
                      <a:pt x="406" y="753"/>
                    </a:lnTo>
                    <a:lnTo>
                      <a:pt x="397" y="727"/>
                    </a:lnTo>
                    <a:lnTo>
                      <a:pt x="390" y="701"/>
                    </a:lnTo>
                    <a:lnTo>
                      <a:pt x="390" y="701"/>
                    </a:lnTo>
                    <a:lnTo>
                      <a:pt x="387" y="692"/>
                    </a:lnTo>
                    <a:lnTo>
                      <a:pt x="382" y="683"/>
                    </a:lnTo>
                    <a:lnTo>
                      <a:pt x="378" y="674"/>
                    </a:lnTo>
                    <a:lnTo>
                      <a:pt x="376" y="666"/>
                    </a:lnTo>
                    <a:lnTo>
                      <a:pt x="376" y="666"/>
                    </a:lnTo>
                    <a:lnTo>
                      <a:pt x="375" y="661"/>
                    </a:lnTo>
                    <a:lnTo>
                      <a:pt x="376" y="655"/>
                    </a:lnTo>
                    <a:lnTo>
                      <a:pt x="376" y="650"/>
                    </a:lnTo>
                    <a:lnTo>
                      <a:pt x="376" y="644"/>
                    </a:lnTo>
                    <a:lnTo>
                      <a:pt x="376" y="644"/>
                    </a:lnTo>
                    <a:lnTo>
                      <a:pt x="374" y="639"/>
                    </a:lnTo>
                    <a:lnTo>
                      <a:pt x="371" y="634"/>
                    </a:lnTo>
                    <a:lnTo>
                      <a:pt x="367" y="628"/>
                    </a:lnTo>
                    <a:lnTo>
                      <a:pt x="365" y="623"/>
                    </a:lnTo>
                    <a:lnTo>
                      <a:pt x="365" y="623"/>
                    </a:lnTo>
                    <a:lnTo>
                      <a:pt x="365" y="620"/>
                    </a:lnTo>
                    <a:lnTo>
                      <a:pt x="365" y="616"/>
                    </a:lnTo>
                    <a:lnTo>
                      <a:pt x="365" y="612"/>
                    </a:lnTo>
                    <a:lnTo>
                      <a:pt x="365" y="608"/>
                    </a:lnTo>
                    <a:lnTo>
                      <a:pt x="365" y="608"/>
                    </a:lnTo>
                    <a:lnTo>
                      <a:pt x="358" y="578"/>
                    </a:lnTo>
                    <a:lnTo>
                      <a:pt x="350" y="547"/>
                    </a:lnTo>
                    <a:lnTo>
                      <a:pt x="345" y="515"/>
                    </a:lnTo>
                    <a:lnTo>
                      <a:pt x="339" y="483"/>
                    </a:lnTo>
                    <a:lnTo>
                      <a:pt x="336" y="450"/>
                    </a:lnTo>
                    <a:lnTo>
                      <a:pt x="335" y="416"/>
                    </a:lnTo>
                    <a:lnTo>
                      <a:pt x="335" y="384"/>
                    </a:lnTo>
                    <a:lnTo>
                      <a:pt x="336" y="352"/>
                    </a:lnTo>
                    <a:lnTo>
                      <a:pt x="336" y="352"/>
                    </a:lnTo>
                    <a:lnTo>
                      <a:pt x="315" y="354"/>
                    </a:lnTo>
                    <a:lnTo>
                      <a:pt x="293" y="358"/>
                    </a:lnTo>
                    <a:lnTo>
                      <a:pt x="272" y="362"/>
                    </a:lnTo>
                    <a:lnTo>
                      <a:pt x="252" y="368"/>
                    </a:lnTo>
                    <a:lnTo>
                      <a:pt x="232" y="376"/>
                    </a:lnTo>
                    <a:lnTo>
                      <a:pt x="213" y="383"/>
                    </a:lnTo>
                    <a:lnTo>
                      <a:pt x="195" y="393"/>
                    </a:lnTo>
                    <a:lnTo>
                      <a:pt x="177" y="404"/>
                    </a:lnTo>
                    <a:lnTo>
                      <a:pt x="160" y="415"/>
                    </a:lnTo>
                    <a:lnTo>
                      <a:pt x="144" y="427"/>
                    </a:lnTo>
                    <a:lnTo>
                      <a:pt x="129" y="441"/>
                    </a:lnTo>
                    <a:lnTo>
                      <a:pt x="114" y="455"/>
                    </a:lnTo>
                    <a:lnTo>
                      <a:pt x="101" y="470"/>
                    </a:lnTo>
                    <a:lnTo>
                      <a:pt x="88" y="485"/>
                    </a:lnTo>
                    <a:lnTo>
                      <a:pt x="75" y="501"/>
                    </a:lnTo>
                    <a:lnTo>
                      <a:pt x="64" y="518"/>
                    </a:lnTo>
                    <a:lnTo>
                      <a:pt x="64" y="518"/>
                    </a:lnTo>
                    <a:lnTo>
                      <a:pt x="62" y="536"/>
                    </a:lnTo>
                    <a:lnTo>
                      <a:pt x="59" y="556"/>
                    </a:lnTo>
                    <a:lnTo>
                      <a:pt x="50" y="594"/>
                    </a:lnTo>
                    <a:lnTo>
                      <a:pt x="46" y="613"/>
                    </a:lnTo>
                    <a:lnTo>
                      <a:pt x="43" y="633"/>
                    </a:lnTo>
                    <a:lnTo>
                      <a:pt x="41" y="651"/>
                    </a:lnTo>
                    <a:lnTo>
                      <a:pt x="40" y="669"/>
                    </a:lnTo>
                    <a:lnTo>
                      <a:pt x="40" y="669"/>
                    </a:lnTo>
                    <a:lnTo>
                      <a:pt x="41" y="697"/>
                    </a:lnTo>
                    <a:lnTo>
                      <a:pt x="43" y="724"/>
                    </a:lnTo>
                    <a:lnTo>
                      <a:pt x="48" y="769"/>
                    </a:lnTo>
                    <a:lnTo>
                      <a:pt x="48" y="769"/>
                    </a:lnTo>
                    <a:lnTo>
                      <a:pt x="53" y="792"/>
                    </a:lnTo>
                    <a:lnTo>
                      <a:pt x="58" y="815"/>
                    </a:lnTo>
                    <a:lnTo>
                      <a:pt x="64" y="837"/>
                    </a:lnTo>
                    <a:lnTo>
                      <a:pt x="73" y="859"/>
                    </a:lnTo>
                    <a:lnTo>
                      <a:pt x="81" y="880"/>
                    </a:lnTo>
                    <a:lnTo>
                      <a:pt x="91" y="900"/>
                    </a:lnTo>
                    <a:lnTo>
                      <a:pt x="109" y="941"/>
                    </a:lnTo>
                    <a:lnTo>
                      <a:pt x="109" y="941"/>
                    </a:lnTo>
                    <a:lnTo>
                      <a:pt x="122" y="960"/>
                    </a:lnTo>
                    <a:lnTo>
                      <a:pt x="136" y="979"/>
                    </a:lnTo>
                    <a:lnTo>
                      <a:pt x="151" y="996"/>
                    </a:lnTo>
                    <a:lnTo>
                      <a:pt x="167" y="1013"/>
                    </a:lnTo>
                    <a:lnTo>
                      <a:pt x="199" y="1044"/>
                    </a:lnTo>
                    <a:lnTo>
                      <a:pt x="231" y="1074"/>
                    </a:lnTo>
                    <a:lnTo>
                      <a:pt x="231" y="1074"/>
                    </a:lnTo>
                    <a:lnTo>
                      <a:pt x="237" y="1080"/>
                    </a:lnTo>
                    <a:lnTo>
                      <a:pt x="241" y="1086"/>
                    </a:lnTo>
                    <a:lnTo>
                      <a:pt x="245" y="1092"/>
                    </a:lnTo>
                    <a:lnTo>
                      <a:pt x="250" y="1097"/>
                    </a:lnTo>
                    <a:lnTo>
                      <a:pt x="250" y="1097"/>
                    </a:lnTo>
                    <a:lnTo>
                      <a:pt x="255" y="1103"/>
                    </a:lnTo>
                    <a:lnTo>
                      <a:pt x="261" y="1107"/>
                    </a:lnTo>
                    <a:lnTo>
                      <a:pt x="267" y="1111"/>
                    </a:lnTo>
                    <a:lnTo>
                      <a:pt x="273" y="1117"/>
                    </a:lnTo>
                    <a:lnTo>
                      <a:pt x="273" y="1117"/>
                    </a:lnTo>
                    <a:lnTo>
                      <a:pt x="283" y="1128"/>
                    </a:lnTo>
                    <a:lnTo>
                      <a:pt x="288" y="1134"/>
                    </a:lnTo>
                    <a:lnTo>
                      <a:pt x="292" y="1136"/>
                    </a:lnTo>
                    <a:lnTo>
                      <a:pt x="296" y="1137"/>
                    </a:lnTo>
                    <a:lnTo>
                      <a:pt x="296" y="1137"/>
                    </a:lnTo>
                    <a:lnTo>
                      <a:pt x="297" y="1139"/>
                    </a:lnTo>
                    <a:lnTo>
                      <a:pt x="298" y="1141"/>
                    </a:lnTo>
                    <a:lnTo>
                      <a:pt x="301" y="1145"/>
                    </a:lnTo>
                    <a:lnTo>
                      <a:pt x="304" y="1148"/>
                    </a:lnTo>
                    <a:lnTo>
                      <a:pt x="305" y="1150"/>
                    </a:lnTo>
                    <a:lnTo>
                      <a:pt x="306" y="1153"/>
                    </a:lnTo>
                    <a:lnTo>
                      <a:pt x="306" y="1153"/>
                    </a:lnTo>
                    <a:lnTo>
                      <a:pt x="321" y="1163"/>
                    </a:lnTo>
                    <a:lnTo>
                      <a:pt x="336" y="1172"/>
                    </a:lnTo>
                    <a:lnTo>
                      <a:pt x="367" y="1192"/>
                    </a:lnTo>
                    <a:lnTo>
                      <a:pt x="367" y="1192"/>
                    </a:lnTo>
                    <a:lnTo>
                      <a:pt x="383" y="1203"/>
                    </a:lnTo>
                    <a:lnTo>
                      <a:pt x="401" y="1215"/>
                    </a:lnTo>
                    <a:lnTo>
                      <a:pt x="401" y="1215"/>
                    </a:lnTo>
                    <a:lnTo>
                      <a:pt x="410" y="1219"/>
                    </a:lnTo>
                    <a:lnTo>
                      <a:pt x="420" y="1224"/>
                    </a:lnTo>
                    <a:lnTo>
                      <a:pt x="431" y="1228"/>
                    </a:lnTo>
                    <a:lnTo>
                      <a:pt x="440" y="1232"/>
                    </a:lnTo>
                    <a:lnTo>
                      <a:pt x="440" y="1232"/>
                    </a:lnTo>
                    <a:lnTo>
                      <a:pt x="457" y="1243"/>
                    </a:lnTo>
                    <a:lnTo>
                      <a:pt x="474" y="1254"/>
                    </a:lnTo>
                    <a:lnTo>
                      <a:pt x="509" y="1275"/>
                    </a:lnTo>
                    <a:lnTo>
                      <a:pt x="509" y="1275"/>
                    </a:lnTo>
                    <a:lnTo>
                      <a:pt x="518" y="1281"/>
                    </a:lnTo>
                    <a:lnTo>
                      <a:pt x="528" y="1285"/>
                    </a:lnTo>
                    <a:lnTo>
                      <a:pt x="547" y="1292"/>
                    </a:lnTo>
                    <a:lnTo>
                      <a:pt x="565" y="1299"/>
                    </a:lnTo>
                    <a:lnTo>
                      <a:pt x="586" y="1305"/>
                    </a:lnTo>
                    <a:lnTo>
                      <a:pt x="586" y="1305"/>
                    </a:lnTo>
                    <a:lnTo>
                      <a:pt x="599" y="1312"/>
                    </a:lnTo>
                    <a:lnTo>
                      <a:pt x="610" y="1318"/>
                    </a:lnTo>
                    <a:lnTo>
                      <a:pt x="623" y="1324"/>
                    </a:lnTo>
                    <a:lnTo>
                      <a:pt x="635" y="1329"/>
                    </a:lnTo>
                    <a:lnTo>
                      <a:pt x="635" y="1329"/>
                    </a:lnTo>
                    <a:lnTo>
                      <a:pt x="640" y="1330"/>
                    </a:lnTo>
                    <a:lnTo>
                      <a:pt x="646" y="1330"/>
                    </a:lnTo>
                    <a:lnTo>
                      <a:pt x="651" y="1330"/>
                    </a:lnTo>
                    <a:lnTo>
                      <a:pt x="656" y="1331"/>
                    </a:lnTo>
                    <a:lnTo>
                      <a:pt x="656" y="1331"/>
                    </a:lnTo>
                    <a:lnTo>
                      <a:pt x="669" y="1335"/>
                    </a:lnTo>
                    <a:lnTo>
                      <a:pt x="682" y="1340"/>
                    </a:lnTo>
                    <a:lnTo>
                      <a:pt x="694" y="1346"/>
                    </a:lnTo>
                    <a:lnTo>
                      <a:pt x="707" y="1350"/>
                    </a:lnTo>
                    <a:lnTo>
                      <a:pt x="707" y="1350"/>
                    </a:lnTo>
                    <a:lnTo>
                      <a:pt x="722" y="1353"/>
                    </a:lnTo>
                    <a:lnTo>
                      <a:pt x="738" y="1355"/>
                    </a:lnTo>
                    <a:lnTo>
                      <a:pt x="756" y="1358"/>
                    </a:lnTo>
                    <a:lnTo>
                      <a:pt x="772" y="1359"/>
                    </a:lnTo>
                    <a:lnTo>
                      <a:pt x="772" y="1359"/>
                    </a:lnTo>
                    <a:lnTo>
                      <a:pt x="776" y="1359"/>
                    </a:lnTo>
                    <a:lnTo>
                      <a:pt x="782" y="1358"/>
                    </a:lnTo>
                    <a:lnTo>
                      <a:pt x="786" y="1355"/>
                    </a:lnTo>
                    <a:lnTo>
                      <a:pt x="790" y="1355"/>
                    </a:lnTo>
                    <a:lnTo>
                      <a:pt x="790" y="1355"/>
                    </a:lnTo>
                    <a:lnTo>
                      <a:pt x="800" y="1357"/>
                    </a:lnTo>
                    <a:lnTo>
                      <a:pt x="810" y="1358"/>
                    </a:lnTo>
                    <a:lnTo>
                      <a:pt x="829" y="1362"/>
                    </a:lnTo>
                    <a:lnTo>
                      <a:pt x="849" y="1366"/>
                    </a:lnTo>
                    <a:lnTo>
                      <a:pt x="859" y="1367"/>
                    </a:lnTo>
                    <a:lnTo>
                      <a:pt x="868" y="1367"/>
                    </a:lnTo>
                    <a:lnTo>
                      <a:pt x="868" y="1367"/>
                    </a:lnTo>
                    <a:lnTo>
                      <a:pt x="921" y="1367"/>
                    </a:lnTo>
                    <a:lnTo>
                      <a:pt x="948" y="1366"/>
                    </a:lnTo>
                    <a:lnTo>
                      <a:pt x="973" y="1364"/>
                    </a:lnTo>
                    <a:lnTo>
                      <a:pt x="973" y="1364"/>
                    </a:lnTo>
                    <a:lnTo>
                      <a:pt x="988" y="1362"/>
                    </a:lnTo>
                    <a:lnTo>
                      <a:pt x="1004" y="1359"/>
                    </a:lnTo>
                    <a:lnTo>
                      <a:pt x="1018" y="1355"/>
                    </a:lnTo>
                    <a:lnTo>
                      <a:pt x="1030" y="1353"/>
                    </a:lnTo>
                    <a:lnTo>
                      <a:pt x="1030" y="1353"/>
                    </a:lnTo>
                    <a:lnTo>
                      <a:pt x="1042" y="1352"/>
                    </a:lnTo>
                    <a:lnTo>
                      <a:pt x="1054" y="1349"/>
                    </a:lnTo>
                    <a:lnTo>
                      <a:pt x="1075" y="1344"/>
                    </a:lnTo>
                    <a:lnTo>
                      <a:pt x="1095" y="1336"/>
                    </a:lnTo>
                    <a:lnTo>
                      <a:pt x="1116" y="1331"/>
                    </a:lnTo>
                    <a:lnTo>
                      <a:pt x="1116" y="1331"/>
                    </a:lnTo>
                    <a:lnTo>
                      <a:pt x="1147" y="1321"/>
                    </a:lnTo>
                    <a:lnTo>
                      <a:pt x="1161" y="1316"/>
                    </a:lnTo>
                    <a:lnTo>
                      <a:pt x="1175" y="1309"/>
                    </a:lnTo>
                    <a:lnTo>
                      <a:pt x="1187" y="1304"/>
                    </a:lnTo>
                    <a:lnTo>
                      <a:pt x="1200" y="1297"/>
                    </a:lnTo>
                    <a:lnTo>
                      <a:pt x="1211" y="1289"/>
                    </a:lnTo>
                    <a:lnTo>
                      <a:pt x="1222" y="1281"/>
                    </a:lnTo>
                    <a:lnTo>
                      <a:pt x="1222" y="1281"/>
                    </a:lnTo>
                    <a:lnTo>
                      <a:pt x="1213" y="1285"/>
                    </a:lnTo>
                    <a:lnTo>
                      <a:pt x="1202" y="1287"/>
                    </a:lnTo>
                    <a:lnTo>
                      <a:pt x="1193" y="1289"/>
                    </a:lnTo>
                    <a:lnTo>
                      <a:pt x="1182" y="1291"/>
                    </a:lnTo>
                    <a:lnTo>
                      <a:pt x="1159" y="1293"/>
                    </a:lnTo>
                    <a:lnTo>
                      <a:pt x="1135" y="1297"/>
                    </a:lnTo>
                    <a:lnTo>
                      <a:pt x="1135" y="1297"/>
                    </a:lnTo>
                    <a:close/>
                    <a:moveTo>
                      <a:pt x="358" y="499"/>
                    </a:moveTo>
                    <a:lnTo>
                      <a:pt x="358" y="499"/>
                    </a:lnTo>
                    <a:lnTo>
                      <a:pt x="360" y="498"/>
                    </a:lnTo>
                    <a:lnTo>
                      <a:pt x="361" y="497"/>
                    </a:lnTo>
                    <a:lnTo>
                      <a:pt x="362" y="495"/>
                    </a:lnTo>
                    <a:lnTo>
                      <a:pt x="362" y="491"/>
                    </a:lnTo>
                    <a:lnTo>
                      <a:pt x="360" y="487"/>
                    </a:lnTo>
                    <a:lnTo>
                      <a:pt x="359" y="485"/>
                    </a:lnTo>
                    <a:lnTo>
                      <a:pt x="358" y="484"/>
                    </a:lnTo>
                    <a:lnTo>
                      <a:pt x="358" y="484"/>
                    </a:lnTo>
                    <a:lnTo>
                      <a:pt x="359" y="491"/>
                    </a:lnTo>
                    <a:lnTo>
                      <a:pt x="358" y="499"/>
                    </a:lnTo>
                    <a:lnTo>
                      <a:pt x="358" y="499"/>
                    </a:lnTo>
                    <a:close/>
                    <a:moveTo>
                      <a:pt x="363" y="535"/>
                    </a:moveTo>
                    <a:lnTo>
                      <a:pt x="363" y="535"/>
                    </a:lnTo>
                    <a:lnTo>
                      <a:pt x="368" y="562"/>
                    </a:lnTo>
                    <a:lnTo>
                      <a:pt x="375" y="589"/>
                    </a:lnTo>
                    <a:lnTo>
                      <a:pt x="388" y="640"/>
                    </a:lnTo>
                    <a:lnTo>
                      <a:pt x="388" y="640"/>
                    </a:lnTo>
                    <a:lnTo>
                      <a:pt x="394" y="661"/>
                    </a:lnTo>
                    <a:lnTo>
                      <a:pt x="401" y="680"/>
                    </a:lnTo>
                    <a:lnTo>
                      <a:pt x="407" y="698"/>
                    </a:lnTo>
                    <a:lnTo>
                      <a:pt x="413" y="717"/>
                    </a:lnTo>
                    <a:lnTo>
                      <a:pt x="413" y="717"/>
                    </a:lnTo>
                    <a:lnTo>
                      <a:pt x="426" y="759"/>
                    </a:lnTo>
                    <a:lnTo>
                      <a:pt x="433" y="778"/>
                    </a:lnTo>
                    <a:lnTo>
                      <a:pt x="440" y="797"/>
                    </a:lnTo>
                    <a:lnTo>
                      <a:pt x="440" y="797"/>
                    </a:lnTo>
                    <a:lnTo>
                      <a:pt x="451" y="821"/>
                    </a:lnTo>
                    <a:lnTo>
                      <a:pt x="463" y="845"/>
                    </a:lnTo>
                    <a:lnTo>
                      <a:pt x="475" y="867"/>
                    </a:lnTo>
                    <a:lnTo>
                      <a:pt x="489" y="888"/>
                    </a:lnTo>
                    <a:lnTo>
                      <a:pt x="489" y="888"/>
                    </a:lnTo>
                    <a:lnTo>
                      <a:pt x="529" y="943"/>
                    </a:lnTo>
                    <a:lnTo>
                      <a:pt x="549" y="970"/>
                    </a:lnTo>
                    <a:lnTo>
                      <a:pt x="570" y="997"/>
                    </a:lnTo>
                    <a:lnTo>
                      <a:pt x="591" y="1022"/>
                    </a:lnTo>
                    <a:lnTo>
                      <a:pt x="613" y="1047"/>
                    </a:lnTo>
                    <a:lnTo>
                      <a:pt x="636" y="1071"/>
                    </a:lnTo>
                    <a:lnTo>
                      <a:pt x="660" y="1094"/>
                    </a:lnTo>
                    <a:lnTo>
                      <a:pt x="660" y="1094"/>
                    </a:lnTo>
                    <a:lnTo>
                      <a:pt x="680" y="1112"/>
                    </a:lnTo>
                    <a:lnTo>
                      <a:pt x="700" y="1130"/>
                    </a:lnTo>
                    <a:lnTo>
                      <a:pt x="721" y="1146"/>
                    </a:lnTo>
                    <a:lnTo>
                      <a:pt x="742" y="1162"/>
                    </a:lnTo>
                    <a:lnTo>
                      <a:pt x="763" y="1177"/>
                    </a:lnTo>
                    <a:lnTo>
                      <a:pt x="786" y="1191"/>
                    </a:lnTo>
                    <a:lnTo>
                      <a:pt x="810" y="1203"/>
                    </a:lnTo>
                    <a:lnTo>
                      <a:pt x="834" y="1216"/>
                    </a:lnTo>
                    <a:lnTo>
                      <a:pt x="834" y="1216"/>
                    </a:lnTo>
                    <a:lnTo>
                      <a:pt x="862" y="1230"/>
                    </a:lnTo>
                    <a:lnTo>
                      <a:pt x="891" y="1243"/>
                    </a:lnTo>
                    <a:lnTo>
                      <a:pt x="920" y="1254"/>
                    </a:lnTo>
                    <a:lnTo>
                      <a:pt x="935" y="1259"/>
                    </a:lnTo>
                    <a:lnTo>
                      <a:pt x="950" y="1262"/>
                    </a:lnTo>
                    <a:lnTo>
                      <a:pt x="950" y="1262"/>
                    </a:lnTo>
                    <a:lnTo>
                      <a:pt x="977" y="1270"/>
                    </a:lnTo>
                    <a:lnTo>
                      <a:pt x="1002" y="1275"/>
                    </a:lnTo>
                    <a:lnTo>
                      <a:pt x="1028" y="1279"/>
                    </a:lnTo>
                    <a:lnTo>
                      <a:pt x="1054" y="1283"/>
                    </a:lnTo>
                    <a:lnTo>
                      <a:pt x="1079" y="1285"/>
                    </a:lnTo>
                    <a:lnTo>
                      <a:pt x="1106" y="1285"/>
                    </a:lnTo>
                    <a:lnTo>
                      <a:pt x="1132" y="1282"/>
                    </a:lnTo>
                    <a:lnTo>
                      <a:pt x="1158" y="1277"/>
                    </a:lnTo>
                    <a:lnTo>
                      <a:pt x="1158" y="1277"/>
                    </a:lnTo>
                    <a:lnTo>
                      <a:pt x="1138" y="1275"/>
                    </a:lnTo>
                    <a:lnTo>
                      <a:pt x="1120" y="1273"/>
                    </a:lnTo>
                    <a:lnTo>
                      <a:pt x="1084" y="1268"/>
                    </a:lnTo>
                    <a:lnTo>
                      <a:pt x="1084" y="1268"/>
                    </a:lnTo>
                    <a:lnTo>
                      <a:pt x="1048" y="1263"/>
                    </a:lnTo>
                    <a:lnTo>
                      <a:pt x="1012" y="1258"/>
                    </a:lnTo>
                    <a:lnTo>
                      <a:pt x="994" y="1255"/>
                    </a:lnTo>
                    <a:lnTo>
                      <a:pt x="975" y="1249"/>
                    </a:lnTo>
                    <a:lnTo>
                      <a:pt x="956" y="1244"/>
                    </a:lnTo>
                    <a:lnTo>
                      <a:pt x="937" y="1238"/>
                    </a:lnTo>
                    <a:lnTo>
                      <a:pt x="937" y="1238"/>
                    </a:lnTo>
                    <a:lnTo>
                      <a:pt x="913" y="1228"/>
                    </a:lnTo>
                    <a:lnTo>
                      <a:pt x="891" y="1216"/>
                    </a:lnTo>
                    <a:lnTo>
                      <a:pt x="845" y="1192"/>
                    </a:lnTo>
                    <a:lnTo>
                      <a:pt x="845" y="1192"/>
                    </a:lnTo>
                    <a:lnTo>
                      <a:pt x="813" y="1172"/>
                    </a:lnTo>
                    <a:lnTo>
                      <a:pt x="781" y="1152"/>
                    </a:lnTo>
                    <a:lnTo>
                      <a:pt x="750" y="1131"/>
                    </a:lnTo>
                    <a:lnTo>
                      <a:pt x="721" y="1107"/>
                    </a:lnTo>
                    <a:lnTo>
                      <a:pt x="692" y="1083"/>
                    </a:lnTo>
                    <a:lnTo>
                      <a:pt x="665" y="1059"/>
                    </a:lnTo>
                    <a:lnTo>
                      <a:pt x="638" y="1033"/>
                    </a:lnTo>
                    <a:lnTo>
                      <a:pt x="614" y="1006"/>
                    </a:lnTo>
                    <a:lnTo>
                      <a:pt x="614" y="1006"/>
                    </a:lnTo>
                    <a:lnTo>
                      <a:pt x="581" y="971"/>
                    </a:lnTo>
                    <a:lnTo>
                      <a:pt x="566" y="953"/>
                    </a:lnTo>
                    <a:lnTo>
                      <a:pt x="551" y="934"/>
                    </a:lnTo>
                    <a:lnTo>
                      <a:pt x="551" y="934"/>
                    </a:lnTo>
                    <a:lnTo>
                      <a:pt x="530" y="903"/>
                    </a:lnTo>
                    <a:lnTo>
                      <a:pt x="510" y="870"/>
                    </a:lnTo>
                    <a:lnTo>
                      <a:pt x="490" y="837"/>
                    </a:lnTo>
                    <a:lnTo>
                      <a:pt x="471" y="804"/>
                    </a:lnTo>
                    <a:lnTo>
                      <a:pt x="454" y="770"/>
                    </a:lnTo>
                    <a:lnTo>
                      <a:pt x="437" y="734"/>
                    </a:lnTo>
                    <a:lnTo>
                      <a:pt x="420" y="699"/>
                    </a:lnTo>
                    <a:lnTo>
                      <a:pt x="404" y="664"/>
                    </a:lnTo>
                    <a:lnTo>
                      <a:pt x="404" y="664"/>
                    </a:lnTo>
                    <a:lnTo>
                      <a:pt x="397" y="643"/>
                    </a:lnTo>
                    <a:lnTo>
                      <a:pt x="391" y="623"/>
                    </a:lnTo>
                    <a:lnTo>
                      <a:pt x="381" y="583"/>
                    </a:lnTo>
                    <a:lnTo>
                      <a:pt x="372" y="546"/>
                    </a:lnTo>
                    <a:lnTo>
                      <a:pt x="367" y="528"/>
                    </a:lnTo>
                    <a:lnTo>
                      <a:pt x="362" y="511"/>
                    </a:lnTo>
                    <a:lnTo>
                      <a:pt x="362" y="511"/>
                    </a:lnTo>
                    <a:lnTo>
                      <a:pt x="362" y="524"/>
                    </a:lnTo>
                    <a:lnTo>
                      <a:pt x="363" y="535"/>
                    </a:lnTo>
                    <a:lnTo>
                      <a:pt x="363" y="535"/>
                    </a:lnTo>
                    <a:close/>
                    <a:moveTo>
                      <a:pt x="34" y="589"/>
                    </a:moveTo>
                    <a:lnTo>
                      <a:pt x="34" y="589"/>
                    </a:lnTo>
                    <a:lnTo>
                      <a:pt x="36" y="589"/>
                    </a:lnTo>
                    <a:lnTo>
                      <a:pt x="38" y="588"/>
                    </a:lnTo>
                    <a:lnTo>
                      <a:pt x="39" y="583"/>
                    </a:lnTo>
                    <a:lnTo>
                      <a:pt x="39" y="579"/>
                    </a:lnTo>
                    <a:lnTo>
                      <a:pt x="38" y="577"/>
                    </a:lnTo>
                    <a:lnTo>
                      <a:pt x="38" y="577"/>
                    </a:lnTo>
                    <a:lnTo>
                      <a:pt x="35" y="582"/>
                    </a:lnTo>
                    <a:lnTo>
                      <a:pt x="34" y="589"/>
                    </a:lnTo>
                    <a:lnTo>
                      <a:pt x="34" y="589"/>
                    </a:lnTo>
                    <a:close/>
                    <a:moveTo>
                      <a:pt x="20" y="713"/>
                    </a:moveTo>
                    <a:lnTo>
                      <a:pt x="20" y="713"/>
                    </a:lnTo>
                    <a:lnTo>
                      <a:pt x="19" y="717"/>
                    </a:lnTo>
                    <a:lnTo>
                      <a:pt x="17" y="719"/>
                    </a:lnTo>
                    <a:lnTo>
                      <a:pt x="16" y="723"/>
                    </a:lnTo>
                    <a:lnTo>
                      <a:pt x="15" y="726"/>
                    </a:lnTo>
                    <a:lnTo>
                      <a:pt x="15" y="726"/>
                    </a:lnTo>
                    <a:lnTo>
                      <a:pt x="14" y="734"/>
                    </a:lnTo>
                    <a:lnTo>
                      <a:pt x="15" y="742"/>
                    </a:lnTo>
                    <a:lnTo>
                      <a:pt x="17" y="758"/>
                    </a:lnTo>
                    <a:lnTo>
                      <a:pt x="21" y="773"/>
                    </a:lnTo>
                    <a:lnTo>
                      <a:pt x="26" y="788"/>
                    </a:lnTo>
                    <a:lnTo>
                      <a:pt x="26" y="788"/>
                    </a:lnTo>
                    <a:lnTo>
                      <a:pt x="26" y="789"/>
                    </a:lnTo>
                    <a:lnTo>
                      <a:pt x="25" y="790"/>
                    </a:lnTo>
                    <a:lnTo>
                      <a:pt x="24" y="789"/>
                    </a:lnTo>
                    <a:lnTo>
                      <a:pt x="21" y="789"/>
                    </a:lnTo>
                    <a:lnTo>
                      <a:pt x="21" y="791"/>
                    </a:lnTo>
                    <a:lnTo>
                      <a:pt x="21" y="791"/>
                    </a:lnTo>
                    <a:lnTo>
                      <a:pt x="30" y="820"/>
                    </a:lnTo>
                    <a:lnTo>
                      <a:pt x="38" y="847"/>
                    </a:lnTo>
                    <a:lnTo>
                      <a:pt x="46" y="871"/>
                    </a:lnTo>
                    <a:lnTo>
                      <a:pt x="56" y="895"/>
                    </a:lnTo>
                    <a:lnTo>
                      <a:pt x="65" y="918"/>
                    </a:lnTo>
                    <a:lnTo>
                      <a:pt x="77" y="940"/>
                    </a:lnTo>
                    <a:lnTo>
                      <a:pt x="90" y="961"/>
                    </a:lnTo>
                    <a:lnTo>
                      <a:pt x="104" y="984"/>
                    </a:lnTo>
                    <a:lnTo>
                      <a:pt x="104" y="984"/>
                    </a:lnTo>
                    <a:lnTo>
                      <a:pt x="106" y="985"/>
                    </a:lnTo>
                    <a:lnTo>
                      <a:pt x="109" y="986"/>
                    </a:lnTo>
                    <a:lnTo>
                      <a:pt x="113" y="987"/>
                    </a:lnTo>
                    <a:lnTo>
                      <a:pt x="115" y="989"/>
                    </a:lnTo>
                    <a:lnTo>
                      <a:pt x="115" y="989"/>
                    </a:lnTo>
                    <a:lnTo>
                      <a:pt x="118" y="998"/>
                    </a:lnTo>
                    <a:lnTo>
                      <a:pt x="123" y="1006"/>
                    </a:lnTo>
                    <a:lnTo>
                      <a:pt x="129" y="1013"/>
                    </a:lnTo>
                    <a:lnTo>
                      <a:pt x="136" y="1019"/>
                    </a:lnTo>
                    <a:lnTo>
                      <a:pt x="136" y="1019"/>
                    </a:lnTo>
                    <a:lnTo>
                      <a:pt x="136" y="1024"/>
                    </a:lnTo>
                    <a:lnTo>
                      <a:pt x="135" y="1026"/>
                    </a:lnTo>
                    <a:lnTo>
                      <a:pt x="135" y="1028"/>
                    </a:lnTo>
                    <a:lnTo>
                      <a:pt x="136" y="1030"/>
                    </a:lnTo>
                    <a:lnTo>
                      <a:pt x="136" y="1030"/>
                    </a:lnTo>
                    <a:lnTo>
                      <a:pt x="153" y="1050"/>
                    </a:lnTo>
                    <a:lnTo>
                      <a:pt x="171" y="1070"/>
                    </a:lnTo>
                    <a:lnTo>
                      <a:pt x="191" y="1089"/>
                    </a:lnTo>
                    <a:lnTo>
                      <a:pt x="210" y="1106"/>
                    </a:lnTo>
                    <a:lnTo>
                      <a:pt x="210" y="1106"/>
                    </a:lnTo>
                    <a:lnTo>
                      <a:pt x="220" y="1118"/>
                    </a:lnTo>
                    <a:lnTo>
                      <a:pt x="229" y="1128"/>
                    </a:lnTo>
                    <a:lnTo>
                      <a:pt x="239" y="1138"/>
                    </a:lnTo>
                    <a:lnTo>
                      <a:pt x="250" y="1148"/>
                    </a:lnTo>
                    <a:lnTo>
                      <a:pt x="260" y="1157"/>
                    </a:lnTo>
                    <a:lnTo>
                      <a:pt x="272" y="1166"/>
                    </a:lnTo>
                    <a:lnTo>
                      <a:pt x="285" y="1173"/>
                    </a:lnTo>
                    <a:lnTo>
                      <a:pt x="298" y="1181"/>
                    </a:lnTo>
                    <a:lnTo>
                      <a:pt x="298" y="1181"/>
                    </a:lnTo>
                    <a:lnTo>
                      <a:pt x="300" y="1185"/>
                    </a:lnTo>
                    <a:lnTo>
                      <a:pt x="302" y="1189"/>
                    </a:lnTo>
                    <a:lnTo>
                      <a:pt x="310" y="1195"/>
                    </a:lnTo>
                    <a:lnTo>
                      <a:pt x="317" y="1200"/>
                    </a:lnTo>
                    <a:lnTo>
                      <a:pt x="326" y="1204"/>
                    </a:lnTo>
                    <a:lnTo>
                      <a:pt x="334" y="1209"/>
                    </a:lnTo>
                    <a:lnTo>
                      <a:pt x="342" y="1214"/>
                    </a:lnTo>
                    <a:lnTo>
                      <a:pt x="349" y="1219"/>
                    </a:lnTo>
                    <a:lnTo>
                      <a:pt x="352" y="1224"/>
                    </a:lnTo>
                    <a:lnTo>
                      <a:pt x="354" y="1227"/>
                    </a:lnTo>
                    <a:lnTo>
                      <a:pt x="354" y="1227"/>
                    </a:lnTo>
                    <a:lnTo>
                      <a:pt x="378" y="1240"/>
                    </a:lnTo>
                    <a:lnTo>
                      <a:pt x="401" y="1253"/>
                    </a:lnTo>
                    <a:lnTo>
                      <a:pt x="422" y="1267"/>
                    </a:lnTo>
                    <a:lnTo>
                      <a:pt x="445" y="1278"/>
                    </a:lnTo>
                    <a:lnTo>
                      <a:pt x="445" y="1278"/>
                    </a:lnTo>
                    <a:lnTo>
                      <a:pt x="497" y="1304"/>
                    </a:lnTo>
                    <a:lnTo>
                      <a:pt x="550" y="1329"/>
                    </a:lnTo>
                    <a:lnTo>
                      <a:pt x="550" y="1329"/>
                    </a:lnTo>
                    <a:lnTo>
                      <a:pt x="588" y="1345"/>
                    </a:lnTo>
                    <a:lnTo>
                      <a:pt x="607" y="1352"/>
                    </a:lnTo>
                    <a:lnTo>
                      <a:pt x="626" y="1359"/>
                    </a:lnTo>
                    <a:lnTo>
                      <a:pt x="626" y="1359"/>
                    </a:lnTo>
                    <a:lnTo>
                      <a:pt x="649" y="1365"/>
                    </a:lnTo>
                    <a:lnTo>
                      <a:pt x="671" y="1372"/>
                    </a:lnTo>
                    <a:lnTo>
                      <a:pt x="695" y="1376"/>
                    </a:lnTo>
                    <a:lnTo>
                      <a:pt x="717" y="1381"/>
                    </a:lnTo>
                    <a:lnTo>
                      <a:pt x="741" y="1384"/>
                    </a:lnTo>
                    <a:lnTo>
                      <a:pt x="765" y="1388"/>
                    </a:lnTo>
                    <a:lnTo>
                      <a:pt x="813" y="1393"/>
                    </a:lnTo>
                    <a:lnTo>
                      <a:pt x="860" y="1395"/>
                    </a:lnTo>
                    <a:lnTo>
                      <a:pt x="908" y="1395"/>
                    </a:lnTo>
                    <a:lnTo>
                      <a:pt x="955" y="1392"/>
                    </a:lnTo>
                    <a:lnTo>
                      <a:pt x="1001" y="1388"/>
                    </a:lnTo>
                    <a:lnTo>
                      <a:pt x="1001" y="1388"/>
                    </a:lnTo>
                    <a:lnTo>
                      <a:pt x="1029" y="1383"/>
                    </a:lnTo>
                    <a:lnTo>
                      <a:pt x="1056" y="1378"/>
                    </a:lnTo>
                    <a:lnTo>
                      <a:pt x="1083" y="1372"/>
                    </a:lnTo>
                    <a:lnTo>
                      <a:pt x="1108" y="1364"/>
                    </a:lnTo>
                    <a:lnTo>
                      <a:pt x="1134" y="1355"/>
                    </a:lnTo>
                    <a:lnTo>
                      <a:pt x="1159" y="1346"/>
                    </a:lnTo>
                    <a:lnTo>
                      <a:pt x="1183" y="1335"/>
                    </a:lnTo>
                    <a:lnTo>
                      <a:pt x="1206" y="1323"/>
                    </a:lnTo>
                    <a:lnTo>
                      <a:pt x="1206" y="1323"/>
                    </a:lnTo>
                    <a:lnTo>
                      <a:pt x="1209" y="1318"/>
                    </a:lnTo>
                    <a:lnTo>
                      <a:pt x="1211" y="1316"/>
                    </a:lnTo>
                    <a:lnTo>
                      <a:pt x="1213" y="1315"/>
                    </a:lnTo>
                    <a:lnTo>
                      <a:pt x="1213" y="1315"/>
                    </a:lnTo>
                    <a:lnTo>
                      <a:pt x="1216" y="1313"/>
                    </a:lnTo>
                    <a:lnTo>
                      <a:pt x="1222" y="1310"/>
                    </a:lnTo>
                    <a:lnTo>
                      <a:pt x="1226" y="1309"/>
                    </a:lnTo>
                    <a:lnTo>
                      <a:pt x="1230" y="1307"/>
                    </a:lnTo>
                    <a:lnTo>
                      <a:pt x="1230" y="1307"/>
                    </a:lnTo>
                    <a:lnTo>
                      <a:pt x="1236" y="1304"/>
                    </a:lnTo>
                    <a:lnTo>
                      <a:pt x="1240" y="1299"/>
                    </a:lnTo>
                    <a:lnTo>
                      <a:pt x="1251" y="1288"/>
                    </a:lnTo>
                    <a:lnTo>
                      <a:pt x="1254" y="1282"/>
                    </a:lnTo>
                    <a:lnTo>
                      <a:pt x="1257" y="1276"/>
                    </a:lnTo>
                    <a:lnTo>
                      <a:pt x="1259" y="1272"/>
                    </a:lnTo>
                    <a:lnTo>
                      <a:pt x="1259" y="1268"/>
                    </a:lnTo>
                    <a:lnTo>
                      <a:pt x="1259" y="1268"/>
                    </a:lnTo>
                    <a:lnTo>
                      <a:pt x="1254" y="1276"/>
                    </a:lnTo>
                    <a:lnTo>
                      <a:pt x="1247" y="1283"/>
                    </a:lnTo>
                    <a:lnTo>
                      <a:pt x="1241" y="1289"/>
                    </a:lnTo>
                    <a:lnTo>
                      <a:pt x="1232" y="1294"/>
                    </a:lnTo>
                    <a:lnTo>
                      <a:pt x="1217" y="1304"/>
                    </a:lnTo>
                    <a:lnTo>
                      <a:pt x="1209" y="1310"/>
                    </a:lnTo>
                    <a:lnTo>
                      <a:pt x="1202" y="1316"/>
                    </a:lnTo>
                    <a:lnTo>
                      <a:pt x="1202" y="1316"/>
                    </a:lnTo>
                    <a:lnTo>
                      <a:pt x="1196" y="1318"/>
                    </a:lnTo>
                    <a:lnTo>
                      <a:pt x="1190" y="1319"/>
                    </a:lnTo>
                    <a:lnTo>
                      <a:pt x="1180" y="1324"/>
                    </a:lnTo>
                    <a:lnTo>
                      <a:pt x="1170" y="1330"/>
                    </a:lnTo>
                    <a:lnTo>
                      <a:pt x="1162" y="1334"/>
                    </a:lnTo>
                    <a:lnTo>
                      <a:pt x="1162" y="1334"/>
                    </a:lnTo>
                    <a:lnTo>
                      <a:pt x="1136" y="1343"/>
                    </a:lnTo>
                    <a:lnTo>
                      <a:pt x="1116" y="1350"/>
                    </a:lnTo>
                    <a:lnTo>
                      <a:pt x="1116" y="1350"/>
                    </a:lnTo>
                    <a:lnTo>
                      <a:pt x="1096" y="1357"/>
                    </a:lnTo>
                    <a:lnTo>
                      <a:pt x="1077" y="1361"/>
                    </a:lnTo>
                    <a:lnTo>
                      <a:pt x="1058" y="1365"/>
                    </a:lnTo>
                    <a:lnTo>
                      <a:pt x="1039" y="1368"/>
                    </a:lnTo>
                    <a:lnTo>
                      <a:pt x="999" y="1375"/>
                    </a:lnTo>
                    <a:lnTo>
                      <a:pt x="958" y="1382"/>
                    </a:lnTo>
                    <a:lnTo>
                      <a:pt x="958" y="1382"/>
                    </a:lnTo>
                    <a:lnTo>
                      <a:pt x="948" y="1380"/>
                    </a:lnTo>
                    <a:lnTo>
                      <a:pt x="936" y="1380"/>
                    </a:lnTo>
                    <a:lnTo>
                      <a:pt x="923" y="1381"/>
                    </a:lnTo>
                    <a:lnTo>
                      <a:pt x="911" y="1383"/>
                    </a:lnTo>
                    <a:lnTo>
                      <a:pt x="911" y="1383"/>
                    </a:lnTo>
                    <a:lnTo>
                      <a:pt x="855" y="1381"/>
                    </a:lnTo>
                    <a:lnTo>
                      <a:pt x="798" y="1377"/>
                    </a:lnTo>
                    <a:lnTo>
                      <a:pt x="770" y="1374"/>
                    </a:lnTo>
                    <a:lnTo>
                      <a:pt x="742" y="1369"/>
                    </a:lnTo>
                    <a:lnTo>
                      <a:pt x="714" y="1364"/>
                    </a:lnTo>
                    <a:lnTo>
                      <a:pt x="686" y="1357"/>
                    </a:lnTo>
                    <a:lnTo>
                      <a:pt x="686" y="1357"/>
                    </a:lnTo>
                    <a:lnTo>
                      <a:pt x="660" y="1350"/>
                    </a:lnTo>
                    <a:lnTo>
                      <a:pt x="631" y="1342"/>
                    </a:lnTo>
                    <a:lnTo>
                      <a:pt x="600" y="1331"/>
                    </a:lnTo>
                    <a:lnTo>
                      <a:pt x="584" y="1323"/>
                    </a:lnTo>
                    <a:lnTo>
                      <a:pt x="568" y="1316"/>
                    </a:lnTo>
                    <a:lnTo>
                      <a:pt x="568" y="1316"/>
                    </a:lnTo>
                    <a:lnTo>
                      <a:pt x="564" y="1315"/>
                    </a:lnTo>
                    <a:lnTo>
                      <a:pt x="562" y="1316"/>
                    </a:lnTo>
                    <a:lnTo>
                      <a:pt x="559" y="1316"/>
                    </a:lnTo>
                    <a:lnTo>
                      <a:pt x="556" y="1316"/>
                    </a:lnTo>
                    <a:lnTo>
                      <a:pt x="556" y="1316"/>
                    </a:lnTo>
                    <a:lnTo>
                      <a:pt x="524" y="1299"/>
                    </a:lnTo>
                    <a:lnTo>
                      <a:pt x="494" y="1282"/>
                    </a:lnTo>
                    <a:lnTo>
                      <a:pt x="463" y="1263"/>
                    </a:lnTo>
                    <a:lnTo>
                      <a:pt x="431" y="1247"/>
                    </a:lnTo>
                    <a:lnTo>
                      <a:pt x="431" y="1247"/>
                    </a:lnTo>
                    <a:lnTo>
                      <a:pt x="408" y="1236"/>
                    </a:lnTo>
                    <a:lnTo>
                      <a:pt x="387" y="1223"/>
                    </a:lnTo>
                    <a:lnTo>
                      <a:pt x="365" y="1210"/>
                    </a:lnTo>
                    <a:lnTo>
                      <a:pt x="345" y="1197"/>
                    </a:lnTo>
                    <a:lnTo>
                      <a:pt x="326" y="1182"/>
                    </a:lnTo>
                    <a:lnTo>
                      <a:pt x="306" y="1168"/>
                    </a:lnTo>
                    <a:lnTo>
                      <a:pt x="288" y="1152"/>
                    </a:lnTo>
                    <a:lnTo>
                      <a:pt x="270" y="1137"/>
                    </a:lnTo>
                    <a:lnTo>
                      <a:pt x="236" y="1105"/>
                    </a:lnTo>
                    <a:lnTo>
                      <a:pt x="201" y="1071"/>
                    </a:lnTo>
                    <a:lnTo>
                      <a:pt x="136" y="1003"/>
                    </a:lnTo>
                    <a:lnTo>
                      <a:pt x="136" y="1003"/>
                    </a:lnTo>
                    <a:lnTo>
                      <a:pt x="103" y="954"/>
                    </a:lnTo>
                    <a:lnTo>
                      <a:pt x="72" y="904"/>
                    </a:lnTo>
                    <a:lnTo>
                      <a:pt x="72" y="904"/>
                    </a:lnTo>
                    <a:lnTo>
                      <a:pt x="70" y="895"/>
                    </a:lnTo>
                    <a:lnTo>
                      <a:pt x="66" y="886"/>
                    </a:lnTo>
                    <a:lnTo>
                      <a:pt x="62" y="879"/>
                    </a:lnTo>
                    <a:lnTo>
                      <a:pt x="58" y="871"/>
                    </a:lnTo>
                    <a:lnTo>
                      <a:pt x="58" y="871"/>
                    </a:lnTo>
                    <a:lnTo>
                      <a:pt x="57" y="868"/>
                    </a:lnTo>
                    <a:lnTo>
                      <a:pt x="57" y="866"/>
                    </a:lnTo>
                    <a:lnTo>
                      <a:pt x="57" y="864"/>
                    </a:lnTo>
                    <a:lnTo>
                      <a:pt x="58" y="860"/>
                    </a:lnTo>
                    <a:lnTo>
                      <a:pt x="58" y="860"/>
                    </a:lnTo>
                    <a:lnTo>
                      <a:pt x="51" y="846"/>
                    </a:lnTo>
                    <a:lnTo>
                      <a:pt x="46" y="832"/>
                    </a:lnTo>
                    <a:lnTo>
                      <a:pt x="42" y="819"/>
                    </a:lnTo>
                    <a:lnTo>
                      <a:pt x="38" y="805"/>
                    </a:lnTo>
                    <a:lnTo>
                      <a:pt x="34" y="791"/>
                    </a:lnTo>
                    <a:lnTo>
                      <a:pt x="32" y="777"/>
                    </a:lnTo>
                    <a:lnTo>
                      <a:pt x="28" y="749"/>
                    </a:lnTo>
                    <a:lnTo>
                      <a:pt x="27" y="719"/>
                    </a:lnTo>
                    <a:lnTo>
                      <a:pt x="27" y="689"/>
                    </a:lnTo>
                    <a:lnTo>
                      <a:pt x="28" y="658"/>
                    </a:lnTo>
                    <a:lnTo>
                      <a:pt x="29" y="626"/>
                    </a:lnTo>
                    <a:lnTo>
                      <a:pt x="29" y="626"/>
                    </a:lnTo>
                    <a:lnTo>
                      <a:pt x="25" y="637"/>
                    </a:lnTo>
                    <a:lnTo>
                      <a:pt x="23" y="648"/>
                    </a:lnTo>
                    <a:lnTo>
                      <a:pt x="21" y="658"/>
                    </a:lnTo>
                    <a:lnTo>
                      <a:pt x="21" y="670"/>
                    </a:lnTo>
                    <a:lnTo>
                      <a:pt x="21" y="693"/>
                    </a:lnTo>
                    <a:lnTo>
                      <a:pt x="21" y="703"/>
                    </a:lnTo>
                    <a:lnTo>
                      <a:pt x="20" y="713"/>
                    </a:lnTo>
                    <a:lnTo>
                      <a:pt x="20" y="713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10"/>
              <p:cNvSpPr>
                <a:spLocks noEditPoints="1"/>
              </p:cNvSpPr>
              <p:nvPr/>
            </p:nvSpPr>
            <p:spPr bwMode="auto">
              <a:xfrm>
                <a:off x="4678363" y="1257300"/>
                <a:ext cx="179388" cy="215900"/>
              </a:xfrm>
              <a:custGeom>
                <a:avLst/>
                <a:gdLst/>
                <a:ahLst/>
                <a:cxnLst>
                  <a:cxn ang="0">
                    <a:pos x="139" y="6"/>
                  </a:cxn>
                  <a:cxn ang="0">
                    <a:pos x="198" y="37"/>
                  </a:cxn>
                  <a:cxn ang="0">
                    <a:pos x="247" y="79"/>
                  </a:cxn>
                  <a:cxn ang="0">
                    <a:pos x="286" y="132"/>
                  </a:cxn>
                  <a:cxn ang="0">
                    <a:pos x="315" y="191"/>
                  </a:cxn>
                  <a:cxn ang="0">
                    <a:pos x="337" y="256"/>
                  </a:cxn>
                  <a:cxn ang="0">
                    <a:pos x="339" y="299"/>
                  </a:cxn>
                  <a:cxn ang="0">
                    <a:pos x="335" y="337"/>
                  </a:cxn>
                  <a:cxn ang="0">
                    <a:pos x="324" y="363"/>
                  </a:cxn>
                  <a:cxn ang="0">
                    <a:pos x="308" y="383"/>
                  </a:cxn>
                  <a:cxn ang="0">
                    <a:pos x="292" y="394"/>
                  </a:cxn>
                  <a:cxn ang="0">
                    <a:pos x="264" y="407"/>
                  </a:cxn>
                  <a:cxn ang="0">
                    <a:pos x="242" y="408"/>
                  </a:cxn>
                  <a:cxn ang="0">
                    <a:pos x="209" y="403"/>
                  </a:cxn>
                  <a:cxn ang="0">
                    <a:pos x="176" y="391"/>
                  </a:cxn>
                  <a:cxn ang="0">
                    <a:pos x="135" y="364"/>
                  </a:cxn>
                  <a:cxn ang="0">
                    <a:pos x="79" y="307"/>
                  </a:cxn>
                  <a:cxn ang="0">
                    <a:pos x="36" y="238"/>
                  </a:cxn>
                  <a:cxn ang="0">
                    <a:pos x="9" y="163"/>
                  </a:cxn>
                  <a:cxn ang="0">
                    <a:pos x="2" y="118"/>
                  </a:cxn>
                  <a:cxn ang="0">
                    <a:pos x="2" y="82"/>
                  </a:cxn>
                  <a:cxn ang="0">
                    <a:pos x="6" y="64"/>
                  </a:cxn>
                  <a:cxn ang="0">
                    <a:pos x="28" y="26"/>
                  </a:cxn>
                  <a:cxn ang="0">
                    <a:pos x="36" y="17"/>
                  </a:cxn>
                  <a:cxn ang="0">
                    <a:pos x="63" y="7"/>
                  </a:cxn>
                  <a:cxn ang="0">
                    <a:pos x="116" y="0"/>
                  </a:cxn>
                  <a:cxn ang="0">
                    <a:pos x="120" y="21"/>
                  </a:cxn>
                  <a:cxn ang="0">
                    <a:pos x="82" y="22"/>
                  </a:cxn>
                  <a:cxn ang="0">
                    <a:pos x="57" y="31"/>
                  </a:cxn>
                  <a:cxn ang="0">
                    <a:pos x="43" y="48"/>
                  </a:cxn>
                  <a:cxn ang="0">
                    <a:pos x="32" y="87"/>
                  </a:cxn>
                  <a:cxn ang="0">
                    <a:pos x="29" y="128"/>
                  </a:cxn>
                  <a:cxn ang="0">
                    <a:pos x="34" y="171"/>
                  </a:cxn>
                  <a:cxn ang="0">
                    <a:pos x="46" y="210"/>
                  </a:cxn>
                  <a:cxn ang="0">
                    <a:pos x="63" y="240"/>
                  </a:cxn>
                  <a:cxn ang="0">
                    <a:pos x="70" y="260"/>
                  </a:cxn>
                  <a:cxn ang="0">
                    <a:pos x="92" y="294"/>
                  </a:cxn>
                  <a:cxn ang="0">
                    <a:pos x="118" y="325"/>
                  </a:cxn>
                  <a:cxn ang="0">
                    <a:pos x="146" y="356"/>
                  </a:cxn>
                  <a:cxn ang="0">
                    <a:pos x="163" y="367"/>
                  </a:cxn>
                  <a:cxn ang="0">
                    <a:pos x="207" y="388"/>
                  </a:cxn>
                  <a:cxn ang="0">
                    <a:pos x="234" y="393"/>
                  </a:cxn>
                  <a:cxn ang="0">
                    <a:pos x="271" y="386"/>
                  </a:cxn>
                  <a:cxn ang="0">
                    <a:pos x="300" y="369"/>
                  </a:cxn>
                  <a:cxn ang="0">
                    <a:pos x="311" y="354"/>
                  </a:cxn>
                  <a:cxn ang="0">
                    <a:pos x="320" y="326"/>
                  </a:cxn>
                  <a:cxn ang="0">
                    <a:pos x="321" y="293"/>
                  </a:cxn>
                  <a:cxn ang="0">
                    <a:pos x="307" y="208"/>
                  </a:cxn>
                  <a:cxn ang="0">
                    <a:pos x="286" y="161"/>
                  </a:cxn>
                  <a:cxn ang="0">
                    <a:pos x="265" y="128"/>
                  </a:cxn>
                  <a:cxn ang="0">
                    <a:pos x="255" y="112"/>
                  </a:cxn>
                  <a:cxn ang="0">
                    <a:pos x="226" y="79"/>
                  </a:cxn>
                  <a:cxn ang="0">
                    <a:pos x="179" y="40"/>
                  </a:cxn>
                  <a:cxn ang="0">
                    <a:pos x="151" y="26"/>
                  </a:cxn>
                  <a:cxn ang="0">
                    <a:pos x="120" y="21"/>
                  </a:cxn>
                </a:cxnLst>
                <a:rect l="0" t="0" r="r" b="b"/>
                <a:pathLst>
                  <a:path w="339" h="408">
                    <a:moveTo>
                      <a:pt x="116" y="0"/>
                    </a:moveTo>
                    <a:lnTo>
                      <a:pt x="116" y="0"/>
                    </a:lnTo>
                    <a:lnTo>
                      <a:pt x="139" y="6"/>
                    </a:lnTo>
                    <a:lnTo>
                      <a:pt x="160" y="15"/>
                    </a:lnTo>
                    <a:lnTo>
                      <a:pt x="180" y="26"/>
                    </a:lnTo>
                    <a:lnTo>
                      <a:pt x="198" y="37"/>
                    </a:lnTo>
                    <a:lnTo>
                      <a:pt x="216" y="50"/>
                    </a:lnTo>
                    <a:lnTo>
                      <a:pt x="232" y="64"/>
                    </a:lnTo>
                    <a:lnTo>
                      <a:pt x="247" y="79"/>
                    </a:lnTo>
                    <a:lnTo>
                      <a:pt x="261" y="95"/>
                    </a:lnTo>
                    <a:lnTo>
                      <a:pt x="274" y="113"/>
                    </a:lnTo>
                    <a:lnTo>
                      <a:pt x="286" y="132"/>
                    </a:lnTo>
                    <a:lnTo>
                      <a:pt x="296" y="151"/>
                    </a:lnTo>
                    <a:lnTo>
                      <a:pt x="306" y="170"/>
                    </a:lnTo>
                    <a:lnTo>
                      <a:pt x="315" y="191"/>
                    </a:lnTo>
                    <a:lnTo>
                      <a:pt x="323" y="212"/>
                    </a:lnTo>
                    <a:lnTo>
                      <a:pt x="331" y="233"/>
                    </a:lnTo>
                    <a:lnTo>
                      <a:pt x="337" y="256"/>
                    </a:lnTo>
                    <a:lnTo>
                      <a:pt x="337" y="256"/>
                    </a:lnTo>
                    <a:lnTo>
                      <a:pt x="339" y="277"/>
                    </a:lnTo>
                    <a:lnTo>
                      <a:pt x="339" y="299"/>
                    </a:lnTo>
                    <a:lnTo>
                      <a:pt x="338" y="319"/>
                    </a:lnTo>
                    <a:lnTo>
                      <a:pt x="337" y="329"/>
                    </a:lnTo>
                    <a:lnTo>
                      <a:pt x="335" y="337"/>
                    </a:lnTo>
                    <a:lnTo>
                      <a:pt x="332" y="347"/>
                    </a:lnTo>
                    <a:lnTo>
                      <a:pt x="328" y="354"/>
                    </a:lnTo>
                    <a:lnTo>
                      <a:pt x="324" y="363"/>
                    </a:lnTo>
                    <a:lnTo>
                      <a:pt x="320" y="370"/>
                    </a:lnTo>
                    <a:lnTo>
                      <a:pt x="313" y="377"/>
                    </a:lnTo>
                    <a:lnTo>
                      <a:pt x="308" y="383"/>
                    </a:lnTo>
                    <a:lnTo>
                      <a:pt x="301" y="390"/>
                    </a:lnTo>
                    <a:lnTo>
                      <a:pt x="292" y="394"/>
                    </a:lnTo>
                    <a:lnTo>
                      <a:pt x="292" y="394"/>
                    </a:lnTo>
                    <a:lnTo>
                      <a:pt x="279" y="401"/>
                    </a:lnTo>
                    <a:lnTo>
                      <a:pt x="273" y="405"/>
                    </a:lnTo>
                    <a:lnTo>
                      <a:pt x="264" y="407"/>
                    </a:lnTo>
                    <a:lnTo>
                      <a:pt x="264" y="407"/>
                    </a:lnTo>
                    <a:lnTo>
                      <a:pt x="252" y="408"/>
                    </a:lnTo>
                    <a:lnTo>
                      <a:pt x="242" y="408"/>
                    </a:lnTo>
                    <a:lnTo>
                      <a:pt x="231" y="407"/>
                    </a:lnTo>
                    <a:lnTo>
                      <a:pt x="219" y="406"/>
                    </a:lnTo>
                    <a:lnTo>
                      <a:pt x="209" y="403"/>
                    </a:lnTo>
                    <a:lnTo>
                      <a:pt x="198" y="399"/>
                    </a:lnTo>
                    <a:lnTo>
                      <a:pt x="187" y="395"/>
                    </a:lnTo>
                    <a:lnTo>
                      <a:pt x="176" y="391"/>
                    </a:lnTo>
                    <a:lnTo>
                      <a:pt x="166" y="384"/>
                    </a:lnTo>
                    <a:lnTo>
                      <a:pt x="155" y="378"/>
                    </a:lnTo>
                    <a:lnTo>
                      <a:pt x="135" y="364"/>
                    </a:lnTo>
                    <a:lnTo>
                      <a:pt x="115" y="347"/>
                    </a:lnTo>
                    <a:lnTo>
                      <a:pt x="97" y="328"/>
                    </a:lnTo>
                    <a:lnTo>
                      <a:pt x="79" y="307"/>
                    </a:lnTo>
                    <a:lnTo>
                      <a:pt x="64" y="286"/>
                    </a:lnTo>
                    <a:lnTo>
                      <a:pt x="49" y="262"/>
                    </a:lnTo>
                    <a:lnTo>
                      <a:pt x="36" y="238"/>
                    </a:lnTo>
                    <a:lnTo>
                      <a:pt x="25" y="213"/>
                    </a:lnTo>
                    <a:lnTo>
                      <a:pt x="16" y="188"/>
                    </a:lnTo>
                    <a:lnTo>
                      <a:pt x="9" y="163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2" y="118"/>
                    </a:lnTo>
                    <a:lnTo>
                      <a:pt x="0" y="100"/>
                    </a:lnTo>
                    <a:lnTo>
                      <a:pt x="1" y="91"/>
                    </a:lnTo>
                    <a:lnTo>
                      <a:pt x="2" y="82"/>
                    </a:lnTo>
                    <a:lnTo>
                      <a:pt x="3" y="74"/>
                    </a:lnTo>
                    <a:lnTo>
                      <a:pt x="6" y="64"/>
                    </a:lnTo>
                    <a:lnTo>
                      <a:pt x="6" y="64"/>
                    </a:lnTo>
                    <a:lnTo>
                      <a:pt x="12" y="51"/>
                    </a:lnTo>
                    <a:lnTo>
                      <a:pt x="19" y="37"/>
                    </a:lnTo>
                    <a:lnTo>
                      <a:pt x="28" y="26"/>
                    </a:lnTo>
                    <a:lnTo>
                      <a:pt x="32" y="21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44" y="13"/>
                    </a:lnTo>
                    <a:lnTo>
                      <a:pt x="53" y="10"/>
                    </a:lnTo>
                    <a:lnTo>
                      <a:pt x="63" y="7"/>
                    </a:lnTo>
                    <a:lnTo>
                      <a:pt x="74" y="5"/>
                    </a:lnTo>
                    <a:lnTo>
                      <a:pt x="96" y="2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  <a:moveTo>
                      <a:pt x="120" y="21"/>
                    </a:moveTo>
                    <a:lnTo>
                      <a:pt x="120" y="21"/>
                    </a:lnTo>
                    <a:lnTo>
                      <a:pt x="100" y="21"/>
                    </a:lnTo>
                    <a:lnTo>
                      <a:pt x="91" y="21"/>
                    </a:lnTo>
                    <a:lnTo>
                      <a:pt x="82" y="22"/>
                    </a:lnTo>
                    <a:lnTo>
                      <a:pt x="73" y="23"/>
                    </a:lnTo>
                    <a:lnTo>
                      <a:pt x="64" y="27"/>
                    </a:lnTo>
                    <a:lnTo>
                      <a:pt x="57" y="31"/>
                    </a:lnTo>
                    <a:lnTo>
                      <a:pt x="49" y="37"/>
                    </a:lnTo>
                    <a:lnTo>
                      <a:pt x="49" y="37"/>
                    </a:lnTo>
                    <a:lnTo>
                      <a:pt x="43" y="48"/>
                    </a:lnTo>
                    <a:lnTo>
                      <a:pt x="38" y="60"/>
                    </a:lnTo>
                    <a:lnTo>
                      <a:pt x="34" y="73"/>
                    </a:lnTo>
                    <a:lnTo>
                      <a:pt x="32" y="87"/>
                    </a:lnTo>
                    <a:lnTo>
                      <a:pt x="30" y="101"/>
                    </a:lnTo>
                    <a:lnTo>
                      <a:pt x="29" y="114"/>
                    </a:lnTo>
                    <a:lnTo>
                      <a:pt x="29" y="128"/>
                    </a:lnTo>
                    <a:lnTo>
                      <a:pt x="30" y="143"/>
                    </a:lnTo>
                    <a:lnTo>
                      <a:pt x="32" y="157"/>
                    </a:lnTo>
                    <a:lnTo>
                      <a:pt x="34" y="171"/>
                    </a:lnTo>
                    <a:lnTo>
                      <a:pt x="37" y="185"/>
                    </a:lnTo>
                    <a:lnTo>
                      <a:pt x="42" y="198"/>
                    </a:lnTo>
                    <a:lnTo>
                      <a:pt x="46" y="210"/>
                    </a:lnTo>
                    <a:lnTo>
                      <a:pt x="51" y="220"/>
                    </a:lnTo>
                    <a:lnTo>
                      <a:pt x="57" y="231"/>
                    </a:lnTo>
                    <a:lnTo>
                      <a:pt x="63" y="240"/>
                    </a:lnTo>
                    <a:lnTo>
                      <a:pt x="63" y="240"/>
                    </a:lnTo>
                    <a:lnTo>
                      <a:pt x="66" y="250"/>
                    </a:lnTo>
                    <a:lnTo>
                      <a:pt x="70" y="260"/>
                    </a:lnTo>
                    <a:lnTo>
                      <a:pt x="75" y="269"/>
                    </a:lnTo>
                    <a:lnTo>
                      <a:pt x="80" y="277"/>
                    </a:lnTo>
                    <a:lnTo>
                      <a:pt x="92" y="294"/>
                    </a:lnTo>
                    <a:lnTo>
                      <a:pt x="106" y="310"/>
                    </a:lnTo>
                    <a:lnTo>
                      <a:pt x="106" y="310"/>
                    </a:lnTo>
                    <a:lnTo>
                      <a:pt x="118" y="325"/>
                    </a:lnTo>
                    <a:lnTo>
                      <a:pt x="128" y="339"/>
                    </a:lnTo>
                    <a:lnTo>
                      <a:pt x="140" y="351"/>
                    </a:lnTo>
                    <a:lnTo>
                      <a:pt x="146" y="356"/>
                    </a:lnTo>
                    <a:lnTo>
                      <a:pt x="152" y="361"/>
                    </a:lnTo>
                    <a:lnTo>
                      <a:pt x="152" y="361"/>
                    </a:lnTo>
                    <a:lnTo>
                      <a:pt x="163" y="367"/>
                    </a:lnTo>
                    <a:lnTo>
                      <a:pt x="176" y="375"/>
                    </a:lnTo>
                    <a:lnTo>
                      <a:pt x="192" y="381"/>
                    </a:lnTo>
                    <a:lnTo>
                      <a:pt x="207" y="388"/>
                    </a:lnTo>
                    <a:lnTo>
                      <a:pt x="207" y="388"/>
                    </a:lnTo>
                    <a:lnTo>
                      <a:pt x="220" y="391"/>
                    </a:lnTo>
                    <a:lnTo>
                      <a:pt x="234" y="393"/>
                    </a:lnTo>
                    <a:lnTo>
                      <a:pt x="247" y="392"/>
                    </a:lnTo>
                    <a:lnTo>
                      <a:pt x="259" y="390"/>
                    </a:lnTo>
                    <a:lnTo>
                      <a:pt x="271" y="386"/>
                    </a:lnTo>
                    <a:lnTo>
                      <a:pt x="281" y="382"/>
                    </a:lnTo>
                    <a:lnTo>
                      <a:pt x="291" y="376"/>
                    </a:lnTo>
                    <a:lnTo>
                      <a:pt x="300" y="369"/>
                    </a:lnTo>
                    <a:lnTo>
                      <a:pt x="300" y="369"/>
                    </a:lnTo>
                    <a:lnTo>
                      <a:pt x="306" y="363"/>
                    </a:lnTo>
                    <a:lnTo>
                      <a:pt x="311" y="354"/>
                    </a:lnTo>
                    <a:lnTo>
                      <a:pt x="316" y="346"/>
                    </a:lnTo>
                    <a:lnTo>
                      <a:pt x="319" y="336"/>
                    </a:lnTo>
                    <a:lnTo>
                      <a:pt x="320" y="326"/>
                    </a:lnTo>
                    <a:lnTo>
                      <a:pt x="321" y="316"/>
                    </a:lnTo>
                    <a:lnTo>
                      <a:pt x="322" y="305"/>
                    </a:lnTo>
                    <a:lnTo>
                      <a:pt x="321" y="293"/>
                    </a:lnTo>
                    <a:lnTo>
                      <a:pt x="319" y="271"/>
                    </a:lnTo>
                    <a:lnTo>
                      <a:pt x="315" y="248"/>
                    </a:lnTo>
                    <a:lnTo>
                      <a:pt x="307" y="208"/>
                    </a:lnTo>
                    <a:lnTo>
                      <a:pt x="307" y="208"/>
                    </a:lnTo>
                    <a:lnTo>
                      <a:pt x="296" y="184"/>
                    </a:lnTo>
                    <a:lnTo>
                      <a:pt x="286" y="161"/>
                    </a:lnTo>
                    <a:lnTo>
                      <a:pt x="279" y="150"/>
                    </a:lnTo>
                    <a:lnTo>
                      <a:pt x="273" y="139"/>
                    </a:lnTo>
                    <a:lnTo>
                      <a:pt x="265" y="128"/>
                    </a:lnTo>
                    <a:lnTo>
                      <a:pt x="257" y="119"/>
                    </a:lnTo>
                    <a:lnTo>
                      <a:pt x="257" y="119"/>
                    </a:lnTo>
                    <a:lnTo>
                      <a:pt x="255" y="112"/>
                    </a:lnTo>
                    <a:lnTo>
                      <a:pt x="254" y="106"/>
                    </a:lnTo>
                    <a:lnTo>
                      <a:pt x="254" y="106"/>
                    </a:lnTo>
                    <a:lnTo>
                      <a:pt x="226" y="79"/>
                    </a:lnTo>
                    <a:lnTo>
                      <a:pt x="211" y="65"/>
                    </a:lnTo>
                    <a:lnTo>
                      <a:pt x="196" y="51"/>
                    </a:lnTo>
                    <a:lnTo>
                      <a:pt x="179" y="40"/>
                    </a:lnTo>
                    <a:lnTo>
                      <a:pt x="169" y="34"/>
                    </a:lnTo>
                    <a:lnTo>
                      <a:pt x="160" y="30"/>
                    </a:lnTo>
                    <a:lnTo>
                      <a:pt x="151" y="26"/>
                    </a:lnTo>
                    <a:lnTo>
                      <a:pt x="141" y="23"/>
                    </a:lnTo>
                    <a:lnTo>
                      <a:pt x="130" y="21"/>
                    </a:lnTo>
                    <a:lnTo>
                      <a:pt x="120" y="21"/>
                    </a:lnTo>
                    <a:lnTo>
                      <a:pt x="120" y="21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5715031" y="2577524"/>
            <a:ext cx="1485689" cy="1280483"/>
            <a:chOff x="5715031" y="2577524"/>
            <a:chExt cx="1485689" cy="1280483"/>
          </a:xfrm>
        </p:grpSpPr>
        <p:sp>
          <p:nvSpPr>
            <p:cNvPr id="28" name="六边形 14"/>
            <p:cNvSpPr>
              <a:spLocks noChangeArrowheads="1"/>
            </p:cNvSpPr>
            <p:nvPr/>
          </p:nvSpPr>
          <p:spPr bwMode="auto">
            <a:xfrm>
              <a:off x="5715031" y="2577524"/>
              <a:ext cx="1485689" cy="1280483"/>
            </a:xfrm>
            <a:prstGeom prst="hexagon">
              <a:avLst>
                <a:gd name="adj" fmla="val 24994"/>
                <a:gd name="vf" fmla="val 115470"/>
              </a:avLst>
            </a:prstGeom>
            <a:noFill/>
            <a:ln w="12700" cap="flat" cmpd="sng">
              <a:solidFill>
                <a:srgbClr val="88591E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123"/>
            <p:cNvSpPr>
              <a:spLocks noEditPoints="1"/>
            </p:cNvSpPr>
            <p:nvPr/>
          </p:nvSpPr>
          <p:spPr bwMode="auto">
            <a:xfrm>
              <a:off x="6078521" y="2749889"/>
              <a:ext cx="797370" cy="558159"/>
            </a:xfrm>
            <a:custGeom>
              <a:avLst/>
              <a:gdLst/>
              <a:ahLst/>
              <a:cxnLst>
                <a:cxn ang="0">
                  <a:pos x="1179" y="92"/>
                </a:cxn>
                <a:cxn ang="0">
                  <a:pos x="1259" y="275"/>
                </a:cxn>
                <a:cxn ang="0">
                  <a:pos x="1607" y="202"/>
                </a:cxn>
                <a:cxn ang="0">
                  <a:pos x="1753" y="130"/>
                </a:cxn>
                <a:cxn ang="0">
                  <a:pos x="1857" y="304"/>
                </a:cxn>
                <a:cxn ang="0">
                  <a:pos x="2021" y="567"/>
                </a:cxn>
                <a:cxn ang="0">
                  <a:pos x="1753" y="1262"/>
                </a:cxn>
                <a:cxn ang="0">
                  <a:pos x="877" y="1371"/>
                </a:cxn>
                <a:cxn ang="0">
                  <a:pos x="11" y="1411"/>
                </a:cxn>
                <a:cxn ang="0">
                  <a:pos x="24" y="1101"/>
                </a:cxn>
                <a:cxn ang="0">
                  <a:pos x="182" y="802"/>
                </a:cxn>
                <a:cxn ang="0">
                  <a:pos x="595" y="409"/>
                </a:cxn>
                <a:cxn ang="0">
                  <a:pos x="1073" y="700"/>
                </a:cxn>
                <a:cxn ang="0">
                  <a:pos x="1155" y="187"/>
                </a:cxn>
                <a:cxn ang="0">
                  <a:pos x="896" y="703"/>
                </a:cxn>
                <a:cxn ang="0">
                  <a:pos x="1038" y="796"/>
                </a:cxn>
                <a:cxn ang="0">
                  <a:pos x="1167" y="547"/>
                </a:cxn>
                <a:cxn ang="0">
                  <a:pos x="1033" y="1090"/>
                </a:cxn>
                <a:cxn ang="0">
                  <a:pos x="1684" y="283"/>
                </a:cxn>
                <a:cxn ang="0">
                  <a:pos x="1558" y="660"/>
                </a:cxn>
                <a:cxn ang="0">
                  <a:pos x="940" y="1250"/>
                </a:cxn>
                <a:cxn ang="0">
                  <a:pos x="961" y="1290"/>
                </a:cxn>
                <a:cxn ang="0">
                  <a:pos x="1656" y="456"/>
                </a:cxn>
                <a:cxn ang="0">
                  <a:pos x="1781" y="577"/>
                </a:cxn>
                <a:cxn ang="0">
                  <a:pos x="1813" y="253"/>
                </a:cxn>
                <a:cxn ang="0">
                  <a:pos x="1756" y="300"/>
                </a:cxn>
                <a:cxn ang="0">
                  <a:pos x="1631" y="706"/>
                </a:cxn>
                <a:cxn ang="0">
                  <a:pos x="1722" y="409"/>
                </a:cxn>
                <a:cxn ang="0">
                  <a:pos x="1697" y="707"/>
                </a:cxn>
                <a:cxn ang="0">
                  <a:pos x="1737" y="743"/>
                </a:cxn>
                <a:cxn ang="0">
                  <a:pos x="1221" y="1099"/>
                </a:cxn>
                <a:cxn ang="0">
                  <a:pos x="1797" y="683"/>
                </a:cxn>
                <a:cxn ang="0">
                  <a:pos x="1788" y="561"/>
                </a:cxn>
                <a:cxn ang="0">
                  <a:pos x="342" y="594"/>
                </a:cxn>
                <a:cxn ang="0">
                  <a:pos x="403" y="1094"/>
                </a:cxn>
                <a:cxn ang="0">
                  <a:pos x="899" y="803"/>
                </a:cxn>
                <a:cxn ang="0">
                  <a:pos x="1881" y="451"/>
                </a:cxn>
                <a:cxn ang="0">
                  <a:pos x="1776" y="1127"/>
                </a:cxn>
                <a:cxn ang="0">
                  <a:pos x="1227" y="1221"/>
                </a:cxn>
                <a:cxn ang="0">
                  <a:pos x="1396" y="1251"/>
                </a:cxn>
                <a:cxn ang="0">
                  <a:pos x="1799" y="1250"/>
                </a:cxn>
                <a:cxn ang="0">
                  <a:pos x="2009" y="560"/>
                </a:cxn>
                <a:cxn ang="0">
                  <a:pos x="1736" y="999"/>
                </a:cxn>
                <a:cxn ang="0">
                  <a:pos x="991" y="1301"/>
                </a:cxn>
                <a:cxn ang="0">
                  <a:pos x="1858" y="766"/>
                </a:cxn>
                <a:cxn ang="0">
                  <a:pos x="1458" y="864"/>
                </a:cxn>
                <a:cxn ang="0">
                  <a:pos x="1300" y="1031"/>
                </a:cxn>
                <a:cxn ang="0">
                  <a:pos x="1489" y="913"/>
                </a:cxn>
                <a:cxn ang="0">
                  <a:pos x="1464" y="896"/>
                </a:cxn>
                <a:cxn ang="0">
                  <a:pos x="107" y="1088"/>
                </a:cxn>
                <a:cxn ang="0">
                  <a:pos x="156" y="1111"/>
                </a:cxn>
                <a:cxn ang="0">
                  <a:pos x="710" y="1240"/>
                </a:cxn>
                <a:cxn ang="0">
                  <a:pos x="91" y="1159"/>
                </a:cxn>
                <a:cxn ang="0">
                  <a:pos x="430" y="1205"/>
                </a:cxn>
                <a:cxn ang="0">
                  <a:pos x="399" y="1216"/>
                </a:cxn>
                <a:cxn ang="0">
                  <a:pos x="116" y="1207"/>
                </a:cxn>
                <a:cxn ang="0">
                  <a:pos x="641" y="1373"/>
                </a:cxn>
                <a:cxn ang="0">
                  <a:pos x="368" y="1369"/>
                </a:cxn>
                <a:cxn ang="0">
                  <a:pos x="88" y="1337"/>
                </a:cxn>
                <a:cxn ang="0">
                  <a:pos x="120" y="1331"/>
                </a:cxn>
                <a:cxn ang="0">
                  <a:pos x="686" y="1288"/>
                </a:cxn>
                <a:cxn ang="0">
                  <a:pos x="877" y="1358"/>
                </a:cxn>
              </a:cxnLst>
              <a:rect l="0" t="0" r="r" b="b"/>
              <a:pathLst>
                <a:path w="2040" h="1427">
                  <a:moveTo>
                    <a:pt x="1079" y="278"/>
                  </a:moveTo>
                  <a:lnTo>
                    <a:pt x="1079" y="278"/>
                  </a:lnTo>
                  <a:lnTo>
                    <a:pt x="1079" y="276"/>
                  </a:lnTo>
                  <a:lnTo>
                    <a:pt x="1077" y="275"/>
                  </a:lnTo>
                  <a:lnTo>
                    <a:pt x="1077" y="275"/>
                  </a:lnTo>
                  <a:lnTo>
                    <a:pt x="1077" y="278"/>
                  </a:lnTo>
                  <a:lnTo>
                    <a:pt x="1076" y="278"/>
                  </a:lnTo>
                  <a:lnTo>
                    <a:pt x="1076" y="275"/>
                  </a:lnTo>
                  <a:lnTo>
                    <a:pt x="1076" y="274"/>
                  </a:lnTo>
                  <a:lnTo>
                    <a:pt x="1077" y="273"/>
                  </a:lnTo>
                  <a:lnTo>
                    <a:pt x="1077" y="273"/>
                  </a:lnTo>
                  <a:lnTo>
                    <a:pt x="1078" y="271"/>
                  </a:lnTo>
                  <a:lnTo>
                    <a:pt x="1080" y="271"/>
                  </a:lnTo>
                  <a:lnTo>
                    <a:pt x="1081" y="271"/>
                  </a:lnTo>
                  <a:lnTo>
                    <a:pt x="1082" y="271"/>
                  </a:lnTo>
                  <a:lnTo>
                    <a:pt x="1082" y="270"/>
                  </a:lnTo>
                  <a:lnTo>
                    <a:pt x="1082" y="270"/>
                  </a:lnTo>
                  <a:lnTo>
                    <a:pt x="1081" y="269"/>
                  </a:lnTo>
                  <a:lnTo>
                    <a:pt x="1081" y="267"/>
                  </a:lnTo>
                  <a:lnTo>
                    <a:pt x="1084" y="263"/>
                  </a:lnTo>
                  <a:lnTo>
                    <a:pt x="1088" y="261"/>
                  </a:lnTo>
                  <a:lnTo>
                    <a:pt x="1091" y="259"/>
                  </a:lnTo>
                  <a:lnTo>
                    <a:pt x="1091" y="259"/>
                  </a:lnTo>
                  <a:lnTo>
                    <a:pt x="1093" y="253"/>
                  </a:lnTo>
                  <a:lnTo>
                    <a:pt x="1096" y="245"/>
                  </a:lnTo>
                  <a:lnTo>
                    <a:pt x="1105" y="231"/>
                  </a:lnTo>
                  <a:lnTo>
                    <a:pt x="1115" y="218"/>
                  </a:lnTo>
                  <a:lnTo>
                    <a:pt x="1125" y="206"/>
                  </a:lnTo>
                  <a:lnTo>
                    <a:pt x="1125" y="206"/>
                  </a:lnTo>
                  <a:lnTo>
                    <a:pt x="1127" y="198"/>
                  </a:lnTo>
                  <a:lnTo>
                    <a:pt x="1130" y="191"/>
                  </a:lnTo>
                  <a:lnTo>
                    <a:pt x="1133" y="183"/>
                  </a:lnTo>
                  <a:lnTo>
                    <a:pt x="1137" y="176"/>
                  </a:lnTo>
                  <a:lnTo>
                    <a:pt x="1147" y="162"/>
                  </a:lnTo>
                  <a:lnTo>
                    <a:pt x="1156" y="147"/>
                  </a:lnTo>
                  <a:lnTo>
                    <a:pt x="1166" y="133"/>
                  </a:lnTo>
                  <a:lnTo>
                    <a:pt x="1170" y="125"/>
                  </a:lnTo>
                  <a:lnTo>
                    <a:pt x="1173" y="117"/>
                  </a:lnTo>
                  <a:lnTo>
                    <a:pt x="1177" y="109"/>
                  </a:lnTo>
                  <a:lnTo>
                    <a:pt x="1178" y="101"/>
                  </a:lnTo>
                  <a:lnTo>
                    <a:pt x="1179" y="92"/>
                  </a:lnTo>
                  <a:lnTo>
                    <a:pt x="1179" y="84"/>
                  </a:lnTo>
                  <a:lnTo>
                    <a:pt x="1179" y="84"/>
                  </a:lnTo>
                  <a:lnTo>
                    <a:pt x="1181" y="82"/>
                  </a:lnTo>
                  <a:lnTo>
                    <a:pt x="1184" y="81"/>
                  </a:lnTo>
                  <a:lnTo>
                    <a:pt x="1186" y="78"/>
                  </a:lnTo>
                  <a:lnTo>
                    <a:pt x="1188" y="75"/>
                  </a:lnTo>
                  <a:lnTo>
                    <a:pt x="1190" y="71"/>
                  </a:lnTo>
                  <a:lnTo>
                    <a:pt x="1190" y="67"/>
                  </a:lnTo>
                  <a:lnTo>
                    <a:pt x="1190" y="63"/>
                  </a:lnTo>
                  <a:lnTo>
                    <a:pt x="1187" y="60"/>
                  </a:lnTo>
                  <a:lnTo>
                    <a:pt x="1187" y="60"/>
                  </a:lnTo>
                  <a:lnTo>
                    <a:pt x="1191" y="58"/>
                  </a:lnTo>
                  <a:lnTo>
                    <a:pt x="1193" y="56"/>
                  </a:lnTo>
                  <a:lnTo>
                    <a:pt x="1196" y="48"/>
                  </a:lnTo>
                  <a:lnTo>
                    <a:pt x="1199" y="39"/>
                  </a:lnTo>
                  <a:lnTo>
                    <a:pt x="1201" y="29"/>
                  </a:lnTo>
                  <a:lnTo>
                    <a:pt x="1203" y="19"/>
                  </a:lnTo>
                  <a:lnTo>
                    <a:pt x="1207" y="11"/>
                  </a:lnTo>
                  <a:lnTo>
                    <a:pt x="1210" y="3"/>
                  </a:lnTo>
                  <a:lnTo>
                    <a:pt x="1212" y="1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21" y="5"/>
                  </a:lnTo>
                  <a:lnTo>
                    <a:pt x="1225" y="13"/>
                  </a:lnTo>
                  <a:lnTo>
                    <a:pt x="1228" y="21"/>
                  </a:lnTo>
                  <a:lnTo>
                    <a:pt x="1231" y="30"/>
                  </a:lnTo>
                  <a:lnTo>
                    <a:pt x="1235" y="50"/>
                  </a:lnTo>
                  <a:lnTo>
                    <a:pt x="1238" y="70"/>
                  </a:lnTo>
                  <a:lnTo>
                    <a:pt x="1238" y="70"/>
                  </a:lnTo>
                  <a:lnTo>
                    <a:pt x="1240" y="80"/>
                  </a:lnTo>
                  <a:lnTo>
                    <a:pt x="1244" y="91"/>
                  </a:lnTo>
                  <a:lnTo>
                    <a:pt x="1247" y="102"/>
                  </a:lnTo>
                  <a:lnTo>
                    <a:pt x="1250" y="111"/>
                  </a:lnTo>
                  <a:lnTo>
                    <a:pt x="1250" y="111"/>
                  </a:lnTo>
                  <a:lnTo>
                    <a:pt x="1252" y="128"/>
                  </a:lnTo>
                  <a:lnTo>
                    <a:pt x="1253" y="147"/>
                  </a:lnTo>
                  <a:lnTo>
                    <a:pt x="1254" y="186"/>
                  </a:lnTo>
                  <a:lnTo>
                    <a:pt x="1254" y="186"/>
                  </a:lnTo>
                  <a:lnTo>
                    <a:pt x="1255" y="236"/>
                  </a:lnTo>
                  <a:lnTo>
                    <a:pt x="1256" y="257"/>
                  </a:lnTo>
                  <a:lnTo>
                    <a:pt x="1259" y="275"/>
                  </a:lnTo>
                  <a:lnTo>
                    <a:pt x="1259" y="275"/>
                  </a:lnTo>
                  <a:lnTo>
                    <a:pt x="1252" y="320"/>
                  </a:lnTo>
                  <a:lnTo>
                    <a:pt x="1244" y="365"/>
                  </a:lnTo>
                  <a:lnTo>
                    <a:pt x="1233" y="408"/>
                  </a:lnTo>
                  <a:lnTo>
                    <a:pt x="1228" y="429"/>
                  </a:lnTo>
                  <a:lnTo>
                    <a:pt x="1222" y="450"/>
                  </a:lnTo>
                  <a:lnTo>
                    <a:pt x="1222" y="450"/>
                  </a:lnTo>
                  <a:lnTo>
                    <a:pt x="1250" y="424"/>
                  </a:lnTo>
                  <a:lnTo>
                    <a:pt x="1278" y="398"/>
                  </a:lnTo>
                  <a:lnTo>
                    <a:pt x="1308" y="373"/>
                  </a:lnTo>
                  <a:lnTo>
                    <a:pt x="1338" y="348"/>
                  </a:lnTo>
                  <a:lnTo>
                    <a:pt x="1338" y="348"/>
                  </a:lnTo>
                  <a:lnTo>
                    <a:pt x="1356" y="334"/>
                  </a:lnTo>
                  <a:lnTo>
                    <a:pt x="1364" y="327"/>
                  </a:lnTo>
                  <a:lnTo>
                    <a:pt x="1373" y="320"/>
                  </a:lnTo>
                  <a:lnTo>
                    <a:pt x="1373" y="320"/>
                  </a:lnTo>
                  <a:lnTo>
                    <a:pt x="1382" y="314"/>
                  </a:lnTo>
                  <a:lnTo>
                    <a:pt x="1393" y="309"/>
                  </a:lnTo>
                  <a:lnTo>
                    <a:pt x="1397" y="306"/>
                  </a:lnTo>
                  <a:lnTo>
                    <a:pt x="1403" y="304"/>
                  </a:lnTo>
                  <a:lnTo>
                    <a:pt x="1407" y="300"/>
                  </a:lnTo>
                  <a:lnTo>
                    <a:pt x="1410" y="294"/>
                  </a:lnTo>
                  <a:lnTo>
                    <a:pt x="1410" y="294"/>
                  </a:lnTo>
                  <a:lnTo>
                    <a:pt x="1411" y="296"/>
                  </a:lnTo>
                  <a:lnTo>
                    <a:pt x="1413" y="297"/>
                  </a:lnTo>
                  <a:lnTo>
                    <a:pt x="1415" y="296"/>
                  </a:lnTo>
                  <a:lnTo>
                    <a:pt x="1417" y="294"/>
                  </a:lnTo>
                  <a:lnTo>
                    <a:pt x="1417" y="294"/>
                  </a:lnTo>
                  <a:lnTo>
                    <a:pt x="1428" y="287"/>
                  </a:lnTo>
                  <a:lnTo>
                    <a:pt x="1439" y="281"/>
                  </a:lnTo>
                  <a:lnTo>
                    <a:pt x="1462" y="269"/>
                  </a:lnTo>
                  <a:lnTo>
                    <a:pt x="1484" y="258"/>
                  </a:lnTo>
                  <a:lnTo>
                    <a:pt x="1495" y="251"/>
                  </a:lnTo>
                  <a:lnTo>
                    <a:pt x="1505" y="243"/>
                  </a:lnTo>
                  <a:lnTo>
                    <a:pt x="1505" y="243"/>
                  </a:lnTo>
                  <a:lnTo>
                    <a:pt x="1519" y="239"/>
                  </a:lnTo>
                  <a:lnTo>
                    <a:pt x="1532" y="233"/>
                  </a:lnTo>
                  <a:lnTo>
                    <a:pt x="1557" y="223"/>
                  </a:lnTo>
                  <a:lnTo>
                    <a:pt x="1581" y="212"/>
                  </a:lnTo>
                  <a:lnTo>
                    <a:pt x="1593" y="207"/>
                  </a:lnTo>
                  <a:lnTo>
                    <a:pt x="1607" y="202"/>
                  </a:lnTo>
                  <a:lnTo>
                    <a:pt x="1607" y="202"/>
                  </a:lnTo>
                  <a:lnTo>
                    <a:pt x="1610" y="199"/>
                  </a:lnTo>
                  <a:lnTo>
                    <a:pt x="1615" y="196"/>
                  </a:lnTo>
                  <a:lnTo>
                    <a:pt x="1623" y="190"/>
                  </a:lnTo>
                  <a:lnTo>
                    <a:pt x="1623" y="190"/>
                  </a:lnTo>
                  <a:lnTo>
                    <a:pt x="1626" y="186"/>
                  </a:lnTo>
                  <a:lnTo>
                    <a:pt x="1630" y="182"/>
                  </a:lnTo>
                  <a:lnTo>
                    <a:pt x="1633" y="178"/>
                  </a:lnTo>
                  <a:lnTo>
                    <a:pt x="1636" y="173"/>
                  </a:lnTo>
                  <a:lnTo>
                    <a:pt x="1636" y="173"/>
                  </a:lnTo>
                  <a:lnTo>
                    <a:pt x="1639" y="171"/>
                  </a:lnTo>
                  <a:lnTo>
                    <a:pt x="1644" y="170"/>
                  </a:lnTo>
                  <a:lnTo>
                    <a:pt x="1647" y="169"/>
                  </a:lnTo>
                  <a:lnTo>
                    <a:pt x="1650" y="167"/>
                  </a:lnTo>
                  <a:lnTo>
                    <a:pt x="1650" y="167"/>
                  </a:lnTo>
                  <a:lnTo>
                    <a:pt x="1656" y="161"/>
                  </a:lnTo>
                  <a:lnTo>
                    <a:pt x="1662" y="154"/>
                  </a:lnTo>
                  <a:lnTo>
                    <a:pt x="1666" y="146"/>
                  </a:lnTo>
                  <a:lnTo>
                    <a:pt x="1670" y="137"/>
                  </a:lnTo>
                  <a:lnTo>
                    <a:pt x="1680" y="120"/>
                  </a:lnTo>
                  <a:lnTo>
                    <a:pt x="1688" y="103"/>
                  </a:lnTo>
                  <a:lnTo>
                    <a:pt x="1688" y="103"/>
                  </a:lnTo>
                  <a:lnTo>
                    <a:pt x="1688" y="96"/>
                  </a:lnTo>
                  <a:lnTo>
                    <a:pt x="1687" y="91"/>
                  </a:lnTo>
                  <a:lnTo>
                    <a:pt x="1687" y="86"/>
                  </a:lnTo>
                  <a:lnTo>
                    <a:pt x="1688" y="84"/>
                  </a:lnTo>
                  <a:lnTo>
                    <a:pt x="1691" y="81"/>
                  </a:lnTo>
                  <a:lnTo>
                    <a:pt x="1691" y="81"/>
                  </a:lnTo>
                  <a:lnTo>
                    <a:pt x="1696" y="82"/>
                  </a:lnTo>
                  <a:lnTo>
                    <a:pt x="1698" y="82"/>
                  </a:lnTo>
                  <a:lnTo>
                    <a:pt x="1701" y="81"/>
                  </a:lnTo>
                  <a:lnTo>
                    <a:pt x="1701" y="81"/>
                  </a:lnTo>
                  <a:lnTo>
                    <a:pt x="1705" y="97"/>
                  </a:lnTo>
                  <a:lnTo>
                    <a:pt x="1710" y="112"/>
                  </a:lnTo>
                  <a:lnTo>
                    <a:pt x="1714" y="127"/>
                  </a:lnTo>
                  <a:lnTo>
                    <a:pt x="1715" y="135"/>
                  </a:lnTo>
                  <a:lnTo>
                    <a:pt x="1715" y="142"/>
                  </a:lnTo>
                  <a:lnTo>
                    <a:pt x="1715" y="142"/>
                  </a:lnTo>
                  <a:lnTo>
                    <a:pt x="1730" y="138"/>
                  </a:lnTo>
                  <a:lnTo>
                    <a:pt x="1742" y="134"/>
                  </a:lnTo>
                  <a:lnTo>
                    <a:pt x="1753" y="130"/>
                  </a:lnTo>
                  <a:lnTo>
                    <a:pt x="1766" y="126"/>
                  </a:lnTo>
                  <a:lnTo>
                    <a:pt x="1766" y="126"/>
                  </a:lnTo>
                  <a:lnTo>
                    <a:pt x="1781" y="147"/>
                  </a:lnTo>
                  <a:lnTo>
                    <a:pt x="1787" y="157"/>
                  </a:lnTo>
                  <a:lnTo>
                    <a:pt x="1793" y="169"/>
                  </a:lnTo>
                  <a:lnTo>
                    <a:pt x="1793" y="169"/>
                  </a:lnTo>
                  <a:lnTo>
                    <a:pt x="1797" y="168"/>
                  </a:lnTo>
                  <a:lnTo>
                    <a:pt x="1800" y="167"/>
                  </a:lnTo>
                  <a:lnTo>
                    <a:pt x="1804" y="164"/>
                  </a:lnTo>
                  <a:lnTo>
                    <a:pt x="1809" y="161"/>
                  </a:lnTo>
                  <a:lnTo>
                    <a:pt x="1812" y="161"/>
                  </a:lnTo>
                  <a:lnTo>
                    <a:pt x="1814" y="162"/>
                  </a:lnTo>
                  <a:lnTo>
                    <a:pt x="1814" y="162"/>
                  </a:lnTo>
                  <a:lnTo>
                    <a:pt x="1816" y="163"/>
                  </a:lnTo>
                  <a:lnTo>
                    <a:pt x="1818" y="164"/>
                  </a:lnTo>
                  <a:lnTo>
                    <a:pt x="1820" y="167"/>
                  </a:lnTo>
                  <a:lnTo>
                    <a:pt x="1822" y="172"/>
                  </a:lnTo>
                  <a:lnTo>
                    <a:pt x="1823" y="179"/>
                  </a:lnTo>
                  <a:lnTo>
                    <a:pt x="1823" y="184"/>
                  </a:lnTo>
                  <a:lnTo>
                    <a:pt x="1824" y="190"/>
                  </a:lnTo>
                  <a:lnTo>
                    <a:pt x="1828" y="195"/>
                  </a:lnTo>
                  <a:lnTo>
                    <a:pt x="1829" y="196"/>
                  </a:lnTo>
                  <a:lnTo>
                    <a:pt x="1831" y="197"/>
                  </a:lnTo>
                  <a:lnTo>
                    <a:pt x="1831" y="197"/>
                  </a:lnTo>
                  <a:lnTo>
                    <a:pt x="1839" y="194"/>
                  </a:lnTo>
                  <a:lnTo>
                    <a:pt x="1847" y="191"/>
                  </a:lnTo>
                  <a:lnTo>
                    <a:pt x="1856" y="190"/>
                  </a:lnTo>
                  <a:lnTo>
                    <a:pt x="1860" y="191"/>
                  </a:lnTo>
                  <a:lnTo>
                    <a:pt x="1863" y="192"/>
                  </a:lnTo>
                  <a:lnTo>
                    <a:pt x="1863" y="192"/>
                  </a:lnTo>
                  <a:lnTo>
                    <a:pt x="1866" y="198"/>
                  </a:lnTo>
                  <a:lnTo>
                    <a:pt x="1867" y="206"/>
                  </a:lnTo>
                  <a:lnTo>
                    <a:pt x="1869" y="212"/>
                  </a:lnTo>
                  <a:lnTo>
                    <a:pt x="1869" y="219"/>
                  </a:lnTo>
                  <a:lnTo>
                    <a:pt x="1869" y="233"/>
                  </a:lnTo>
                  <a:lnTo>
                    <a:pt x="1867" y="248"/>
                  </a:lnTo>
                  <a:lnTo>
                    <a:pt x="1864" y="263"/>
                  </a:lnTo>
                  <a:lnTo>
                    <a:pt x="1861" y="278"/>
                  </a:lnTo>
                  <a:lnTo>
                    <a:pt x="1852" y="305"/>
                  </a:lnTo>
                  <a:lnTo>
                    <a:pt x="1852" y="305"/>
                  </a:lnTo>
                  <a:lnTo>
                    <a:pt x="1857" y="304"/>
                  </a:lnTo>
                  <a:lnTo>
                    <a:pt x="1862" y="304"/>
                  </a:lnTo>
                  <a:lnTo>
                    <a:pt x="1873" y="303"/>
                  </a:lnTo>
                  <a:lnTo>
                    <a:pt x="1884" y="303"/>
                  </a:lnTo>
                  <a:lnTo>
                    <a:pt x="1895" y="302"/>
                  </a:lnTo>
                  <a:lnTo>
                    <a:pt x="1895" y="302"/>
                  </a:lnTo>
                  <a:lnTo>
                    <a:pt x="1902" y="299"/>
                  </a:lnTo>
                  <a:lnTo>
                    <a:pt x="1908" y="296"/>
                  </a:lnTo>
                  <a:lnTo>
                    <a:pt x="1914" y="292"/>
                  </a:lnTo>
                  <a:lnTo>
                    <a:pt x="1917" y="292"/>
                  </a:lnTo>
                  <a:lnTo>
                    <a:pt x="1920" y="293"/>
                  </a:lnTo>
                  <a:lnTo>
                    <a:pt x="1920" y="293"/>
                  </a:lnTo>
                  <a:lnTo>
                    <a:pt x="1922" y="297"/>
                  </a:lnTo>
                  <a:lnTo>
                    <a:pt x="1922" y="301"/>
                  </a:lnTo>
                  <a:lnTo>
                    <a:pt x="1922" y="305"/>
                  </a:lnTo>
                  <a:lnTo>
                    <a:pt x="1921" y="309"/>
                  </a:lnTo>
                  <a:lnTo>
                    <a:pt x="1914" y="327"/>
                  </a:lnTo>
                  <a:lnTo>
                    <a:pt x="1914" y="327"/>
                  </a:lnTo>
                  <a:lnTo>
                    <a:pt x="1908" y="349"/>
                  </a:lnTo>
                  <a:lnTo>
                    <a:pt x="1902" y="372"/>
                  </a:lnTo>
                  <a:lnTo>
                    <a:pt x="1890" y="415"/>
                  </a:lnTo>
                  <a:lnTo>
                    <a:pt x="1890" y="415"/>
                  </a:lnTo>
                  <a:lnTo>
                    <a:pt x="1923" y="415"/>
                  </a:lnTo>
                  <a:lnTo>
                    <a:pt x="1954" y="413"/>
                  </a:lnTo>
                  <a:lnTo>
                    <a:pt x="2016" y="407"/>
                  </a:lnTo>
                  <a:lnTo>
                    <a:pt x="2016" y="407"/>
                  </a:lnTo>
                  <a:lnTo>
                    <a:pt x="2023" y="415"/>
                  </a:lnTo>
                  <a:lnTo>
                    <a:pt x="2029" y="423"/>
                  </a:lnTo>
                  <a:lnTo>
                    <a:pt x="2033" y="430"/>
                  </a:lnTo>
                  <a:lnTo>
                    <a:pt x="2036" y="438"/>
                  </a:lnTo>
                  <a:lnTo>
                    <a:pt x="2039" y="446"/>
                  </a:lnTo>
                  <a:lnTo>
                    <a:pt x="2040" y="456"/>
                  </a:lnTo>
                  <a:lnTo>
                    <a:pt x="2039" y="467"/>
                  </a:lnTo>
                  <a:lnTo>
                    <a:pt x="2038" y="480"/>
                  </a:lnTo>
                  <a:lnTo>
                    <a:pt x="2038" y="480"/>
                  </a:lnTo>
                  <a:lnTo>
                    <a:pt x="2034" y="494"/>
                  </a:lnTo>
                  <a:lnTo>
                    <a:pt x="2030" y="510"/>
                  </a:lnTo>
                  <a:lnTo>
                    <a:pt x="2027" y="526"/>
                  </a:lnTo>
                  <a:lnTo>
                    <a:pt x="2024" y="542"/>
                  </a:lnTo>
                  <a:lnTo>
                    <a:pt x="2024" y="542"/>
                  </a:lnTo>
                  <a:lnTo>
                    <a:pt x="2021" y="555"/>
                  </a:lnTo>
                  <a:lnTo>
                    <a:pt x="2021" y="567"/>
                  </a:lnTo>
                  <a:lnTo>
                    <a:pt x="2020" y="580"/>
                  </a:lnTo>
                  <a:lnTo>
                    <a:pt x="2019" y="593"/>
                  </a:lnTo>
                  <a:lnTo>
                    <a:pt x="2019" y="593"/>
                  </a:lnTo>
                  <a:lnTo>
                    <a:pt x="2017" y="603"/>
                  </a:lnTo>
                  <a:lnTo>
                    <a:pt x="2014" y="612"/>
                  </a:lnTo>
                  <a:lnTo>
                    <a:pt x="2011" y="622"/>
                  </a:lnTo>
                  <a:lnTo>
                    <a:pt x="2009" y="631"/>
                  </a:lnTo>
                  <a:lnTo>
                    <a:pt x="2009" y="631"/>
                  </a:lnTo>
                  <a:lnTo>
                    <a:pt x="2005" y="647"/>
                  </a:lnTo>
                  <a:lnTo>
                    <a:pt x="2002" y="661"/>
                  </a:lnTo>
                  <a:lnTo>
                    <a:pt x="1993" y="693"/>
                  </a:lnTo>
                  <a:lnTo>
                    <a:pt x="1993" y="693"/>
                  </a:lnTo>
                  <a:lnTo>
                    <a:pt x="1974" y="768"/>
                  </a:lnTo>
                  <a:lnTo>
                    <a:pt x="1956" y="844"/>
                  </a:lnTo>
                  <a:lnTo>
                    <a:pt x="1937" y="919"/>
                  </a:lnTo>
                  <a:lnTo>
                    <a:pt x="1919" y="991"/>
                  </a:lnTo>
                  <a:lnTo>
                    <a:pt x="1919" y="991"/>
                  </a:lnTo>
                  <a:lnTo>
                    <a:pt x="1911" y="1014"/>
                  </a:lnTo>
                  <a:lnTo>
                    <a:pt x="1905" y="1036"/>
                  </a:lnTo>
                  <a:lnTo>
                    <a:pt x="1898" y="1058"/>
                  </a:lnTo>
                  <a:lnTo>
                    <a:pt x="1895" y="1069"/>
                  </a:lnTo>
                  <a:lnTo>
                    <a:pt x="1893" y="1079"/>
                  </a:lnTo>
                  <a:lnTo>
                    <a:pt x="1893" y="1079"/>
                  </a:lnTo>
                  <a:lnTo>
                    <a:pt x="1886" y="1126"/>
                  </a:lnTo>
                  <a:lnTo>
                    <a:pt x="1881" y="1149"/>
                  </a:lnTo>
                  <a:lnTo>
                    <a:pt x="1877" y="1170"/>
                  </a:lnTo>
                  <a:lnTo>
                    <a:pt x="1872" y="1192"/>
                  </a:lnTo>
                  <a:lnTo>
                    <a:pt x="1865" y="1212"/>
                  </a:lnTo>
                  <a:lnTo>
                    <a:pt x="1859" y="1232"/>
                  </a:lnTo>
                  <a:lnTo>
                    <a:pt x="1850" y="1252"/>
                  </a:lnTo>
                  <a:lnTo>
                    <a:pt x="1850" y="1252"/>
                  </a:lnTo>
                  <a:lnTo>
                    <a:pt x="1846" y="1254"/>
                  </a:lnTo>
                  <a:lnTo>
                    <a:pt x="1841" y="1257"/>
                  </a:lnTo>
                  <a:lnTo>
                    <a:pt x="1834" y="1259"/>
                  </a:lnTo>
                  <a:lnTo>
                    <a:pt x="1830" y="1262"/>
                  </a:lnTo>
                  <a:lnTo>
                    <a:pt x="1830" y="1262"/>
                  </a:lnTo>
                  <a:lnTo>
                    <a:pt x="1812" y="1265"/>
                  </a:lnTo>
                  <a:lnTo>
                    <a:pt x="1792" y="1265"/>
                  </a:lnTo>
                  <a:lnTo>
                    <a:pt x="1773" y="1263"/>
                  </a:lnTo>
                  <a:lnTo>
                    <a:pt x="1753" y="1262"/>
                  </a:lnTo>
                  <a:lnTo>
                    <a:pt x="1753" y="1262"/>
                  </a:lnTo>
                  <a:lnTo>
                    <a:pt x="1733" y="1261"/>
                  </a:lnTo>
                  <a:lnTo>
                    <a:pt x="1715" y="1262"/>
                  </a:lnTo>
                  <a:lnTo>
                    <a:pt x="1697" y="1265"/>
                  </a:lnTo>
                  <a:lnTo>
                    <a:pt x="1679" y="1268"/>
                  </a:lnTo>
                  <a:lnTo>
                    <a:pt x="1642" y="1274"/>
                  </a:lnTo>
                  <a:lnTo>
                    <a:pt x="1624" y="1276"/>
                  </a:lnTo>
                  <a:lnTo>
                    <a:pt x="1607" y="1278"/>
                  </a:lnTo>
                  <a:lnTo>
                    <a:pt x="1607" y="1278"/>
                  </a:lnTo>
                  <a:lnTo>
                    <a:pt x="1593" y="1277"/>
                  </a:lnTo>
                  <a:lnTo>
                    <a:pt x="1579" y="1277"/>
                  </a:lnTo>
                  <a:lnTo>
                    <a:pt x="1573" y="1277"/>
                  </a:lnTo>
                  <a:lnTo>
                    <a:pt x="1568" y="1280"/>
                  </a:lnTo>
                  <a:lnTo>
                    <a:pt x="1561" y="1282"/>
                  </a:lnTo>
                  <a:lnTo>
                    <a:pt x="1556" y="1285"/>
                  </a:lnTo>
                  <a:lnTo>
                    <a:pt x="1556" y="1285"/>
                  </a:lnTo>
                  <a:lnTo>
                    <a:pt x="1428" y="1293"/>
                  </a:lnTo>
                  <a:lnTo>
                    <a:pt x="1294" y="1301"/>
                  </a:lnTo>
                  <a:lnTo>
                    <a:pt x="1294" y="1301"/>
                  </a:lnTo>
                  <a:lnTo>
                    <a:pt x="1224" y="1306"/>
                  </a:lnTo>
                  <a:lnTo>
                    <a:pt x="1188" y="1311"/>
                  </a:lnTo>
                  <a:lnTo>
                    <a:pt x="1153" y="1315"/>
                  </a:lnTo>
                  <a:lnTo>
                    <a:pt x="1118" y="1320"/>
                  </a:lnTo>
                  <a:lnTo>
                    <a:pt x="1084" y="1328"/>
                  </a:lnTo>
                  <a:lnTo>
                    <a:pt x="1050" y="1335"/>
                  </a:lnTo>
                  <a:lnTo>
                    <a:pt x="1018" y="1344"/>
                  </a:lnTo>
                  <a:lnTo>
                    <a:pt x="1018" y="1344"/>
                  </a:lnTo>
                  <a:lnTo>
                    <a:pt x="1012" y="1347"/>
                  </a:lnTo>
                  <a:lnTo>
                    <a:pt x="1012" y="1347"/>
                  </a:lnTo>
                  <a:lnTo>
                    <a:pt x="999" y="1354"/>
                  </a:lnTo>
                  <a:lnTo>
                    <a:pt x="987" y="1362"/>
                  </a:lnTo>
                  <a:lnTo>
                    <a:pt x="975" y="1369"/>
                  </a:lnTo>
                  <a:lnTo>
                    <a:pt x="969" y="1373"/>
                  </a:lnTo>
                  <a:lnTo>
                    <a:pt x="961" y="1374"/>
                  </a:lnTo>
                  <a:lnTo>
                    <a:pt x="961" y="1374"/>
                  </a:lnTo>
                  <a:lnTo>
                    <a:pt x="947" y="1376"/>
                  </a:lnTo>
                  <a:lnTo>
                    <a:pt x="929" y="1377"/>
                  </a:lnTo>
                  <a:lnTo>
                    <a:pt x="912" y="1377"/>
                  </a:lnTo>
                  <a:lnTo>
                    <a:pt x="896" y="1376"/>
                  </a:lnTo>
                  <a:lnTo>
                    <a:pt x="896" y="1376"/>
                  </a:lnTo>
                  <a:lnTo>
                    <a:pt x="887" y="1374"/>
                  </a:lnTo>
                  <a:lnTo>
                    <a:pt x="877" y="1371"/>
                  </a:lnTo>
                  <a:lnTo>
                    <a:pt x="867" y="1367"/>
                  </a:lnTo>
                  <a:lnTo>
                    <a:pt x="861" y="1367"/>
                  </a:lnTo>
                  <a:lnTo>
                    <a:pt x="861" y="1367"/>
                  </a:lnTo>
                  <a:lnTo>
                    <a:pt x="839" y="1368"/>
                  </a:lnTo>
                  <a:lnTo>
                    <a:pt x="817" y="1369"/>
                  </a:lnTo>
                  <a:lnTo>
                    <a:pt x="772" y="1371"/>
                  </a:lnTo>
                  <a:lnTo>
                    <a:pt x="772" y="1371"/>
                  </a:lnTo>
                  <a:lnTo>
                    <a:pt x="741" y="1372"/>
                  </a:lnTo>
                  <a:lnTo>
                    <a:pt x="712" y="1375"/>
                  </a:lnTo>
                  <a:lnTo>
                    <a:pt x="649" y="1384"/>
                  </a:lnTo>
                  <a:lnTo>
                    <a:pt x="649" y="1384"/>
                  </a:lnTo>
                  <a:lnTo>
                    <a:pt x="614" y="1389"/>
                  </a:lnTo>
                  <a:lnTo>
                    <a:pt x="578" y="1392"/>
                  </a:lnTo>
                  <a:lnTo>
                    <a:pt x="542" y="1394"/>
                  </a:lnTo>
                  <a:lnTo>
                    <a:pt x="506" y="1397"/>
                  </a:lnTo>
                  <a:lnTo>
                    <a:pt x="506" y="1397"/>
                  </a:lnTo>
                  <a:lnTo>
                    <a:pt x="448" y="1404"/>
                  </a:lnTo>
                  <a:lnTo>
                    <a:pt x="388" y="1410"/>
                  </a:lnTo>
                  <a:lnTo>
                    <a:pt x="328" y="1415"/>
                  </a:lnTo>
                  <a:lnTo>
                    <a:pt x="298" y="1418"/>
                  </a:lnTo>
                  <a:lnTo>
                    <a:pt x="267" y="1419"/>
                  </a:lnTo>
                  <a:lnTo>
                    <a:pt x="267" y="1419"/>
                  </a:lnTo>
                  <a:lnTo>
                    <a:pt x="252" y="1418"/>
                  </a:lnTo>
                  <a:lnTo>
                    <a:pt x="244" y="1417"/>
                  </a:lnTo>
                  <a:lnTo>
                    <a:pt x="237" y="1417"/>
                  </a:lnTo>
                  <a:lnTo>
                    <a:pt x="237" y="1417"/>
                  </a:lnTo>
                  <a:lnTo>
                    <a:pt x="216" y="1419"/>
                  </a:lnTo>
                  <a:lnTo>
                    <a:pt x="196" y="1422"/>
                  </a:lnTo>
                  <a:lnTo>
                    <a:pt x="177" y="1425"/>
                  </a:lnTo>
                  <a:lnTo>
                    <a:pt x="156" y="1427"/>
                  </a:lnTo>
                  <a:lnTo>
                    <a:pt x="156" y="1427"/>
                  </a:lnTo>
                  <a:lnTo>
                    <a:pt x="134" y="1427"/>
                  </a:lnTo>
                  <a:lnTo>
                    <a:pt x="110" y="1425"/>
                  </a:lnTo>
                  <a:lnTo>
                    <a:pt x="87" y="1423"/>
                  </a:lnTo>
                  <a:lnTo>
                    <a:pt x="64" y="1422"/>
                  </a:lnTo>
                  <a:lnTo>
                    <a:pt x="64" y="1422"/>
                  </a:lnTo>
                  <a:lnTo>
                    <a:pt x="50" y="1421"/>
                  </a:lnTo>
                  <a:lnTo>
                    <a:pt x="36" y="1419"/>
                  </a:lnTo>
                  <a:lnTo>
                    <a:pt x="24" y="1415"/>
                  </a:lnTo>
                  <a:lnTo>
                    <a:pt x="11" y="1411"/>
                  </a:lnTo>
                  <a:lnTo>
                    <a:pt x="11" y="1411"/>
                  </a:lnTo>
                  <a:lnTo>
                    <a:pt x="9" y="1404"/>
                  </a:lnTo>
                  <a:lnTo>
                    <a:pt x="6" y="1394"/>
                  </a:lnTo>
                  <a:lnTo>
                    <a:pt x="4" y="1386"/>
                  </a:lnTo>
                  <a:lnTo>
                    <a:pt x="2" y="1382"/>
                  </a:lnTo>
                  <a:lnTo>
                    <a:pt x="0" y="1379"/>
                  </a:lnTo>
                  <a:lnTo>
                    <a:pt x="0" y="1379"/>
                  </a:lnTo>
                  <a:lnTo>
                    <a:pt x="21" y="1335"/>
                  </a:lnTo>
                  <a:lnTo>
                    <a:pt x="43" y="1291"/>
                  </a:lnTo>
                  <a:lnTo>
                    <a:pt x="66" y="1250"/>
                  </a:lnTo>
                  <a:lnTo>
                    <a:pt x="89" y="1210"/>
                  </a:lnTo>
                  <a:lnTo>
                    <a:pt x="89" y="1210"/>
                  </a:lnTo>
                  <a:lnTo>
                    <a:pt x="71" y="1211"/>
                  </a:lnTo>
                  <a:lnTo>
                    <a:pt x="52" y="1213"/>
                  </a:lnTo>
                  <a:lnTo>
                    <a:pt x="35" y="1215"/>
                  </a:lnTo>
                  <a:lnTo>
                    <a:pt x="18" y="1215"/>
                  </a:lnTo>
                  <a:lnTo>
                    <a:pt x="18" y="1215"/>
                  </a:lnTo>
                  <a:lnTo>
                    <a:pt x="16" y="1208"/>
                  </a:lnTo>
                  <a:lnTo>
                    <a:pt x="17" y="1199"/>
                  </a:lnTo>
                  <a:lnTo>
                    <a:pt x="19" y="1192"/>
                  </a:lnTo>
                  <a:lnTo>
                    <a:pt x="22" y="1183"/>
                  </a:lnTo>
                  <a:lnTo>
                    <a:pt x="30" y="1168"/>
                  </a:lnTo>
                  <a:lnTo>
                    <a:pt x="37" y="1153"/>
                  </a:lnTo>
                  <a:lnTo>
                    <a:pt x="37" y="1153"/>
                  </a:lnTo>
                  <a:lnTo>
                    <a:pt x="32" y="1151"/>
                  </a:lnTo>
                  <a:lnTo>
                    <a:pt x="27" y="1150"/>
                  </a:lnTo>
                  <a:lnTo>
                    <a:pt x="21" y="1151"/>
                  </a:lnTo>
                  <a:lnTo>
                    <a:pt x="16" y="1151"/>
                  </a:lnTo>
                  <a:lnTo>
                    <a:pt x="12" y="1152"/>
                  </a:lnTo>
                  <a:lnTo>
                    <a:pt x="7" y="1152"/>
                  </a:lnTo>
                  <a:lnTo>
                    <a:pt x="4" y="1151"/>
                  </a:lnTo>
                  <a:lnTo>
                    <a:pt x="0" y="1148"/>
                  </a:lnTo>
                  <a:lnTo>
                    <a:pt x="0" y="1148"/>
                  </a:lnTo>
                  <a:lnTo>
                    <a:pt x="0" y="1140"/>
                  </a:lnTo>
                  <a:lnTo>
                    <a:pt x="2" y="1134"/>
                  </a:lnTo>
                  <a:lnTo>
                    <a:pt x="5" y="1129"/>
                  </a:lnTo>
                  <a:lnTo>
                    <a:pt x="10" y="1123"/>
                  </a:lnTo>
                  <a:lnTo>
                    <a:pt x="19" y="1112"/>
                  </a:lnTo>
                  <a:lnTo>
                    <a:pt x="24" y="1107"/>
                  </a:lnTo>
                  <a:lnTo>
                    <a:pt x="27" y="1101"/>
                  </a:lnTo>
                  <a:lnTo>
                    <a:pt x="27" y="1101"/>
                  </a:lnTo>
                  <a:lnTo>
                    <a:pt x="24" y="1101"/>
                  </a:lnTo>
                  <a:lnTo>
                    <a:pt x="19" y="1101"/>
                  </a:lnTo>
                  <a:lnTo>
                    <a:pt x="14" y="1099"/>
                  </a:lnTo>
                  <a:lnTo>
                    <a:pt x="12" y="1097"/>
                  </a:lnTo>
                  <a:lnTo>
                    <a:pt x="11" y="1095"/>
                  </a:lnTo>
                  <a:lnTo>
                    <a:pt x="11" y="1095"/>
                  </a:lnTo>
                  <a:lnTo>
                    <a:pt x="14" y="1086"/>
                  </a:lnTo>
                  <a:lnTo>
                    <a:pt x="17" y="1078"/>
                  </a:lnTo>
                  <a:lnTo>
                    <a:pt x="27" y="1064"/>
                  </a:lnTo>
                  <a:lnTo>
                    <a:pt x="36" y="1051"/>
                  </a:lnTo>
                  <a:lnTo>
                    <a:pt x="41" y="1044"/>
                  </a:lnTo>
                  <a:lnTo>
                    <a:pt x="45" y="1036"/>
                  </a:lnTo>
                  <a:lnTo>
                    <a:pt x="45" y="1036"/>
                  </a:lnTo>
                  <a:lnTo>
                    <a:pt x="36" y="1036"/>
                  </a:lnTo>
                  <a:lnTo>
                    <a:pt x="29" y="1036"/>
                  </a:lnTo>
                  <a:lnTo>
                    <a:pt x="25" y="1035"/>
                  </a:lnTo>
                  <a:lnTo>
                    <a:pt x="21" y="1034"/>
                  </a:lnTo>
                  <a:lnTo>
                    <a:pt x="18" y="1031"/>
                  </a:lnTo>
                  <a:lnTo>
                    <a:pt x="16" y="1027"/>
                  </a:lnTo>
                  <a:lnTo>
                    <a:pt x="16" y="1027"/>
                  </a:lnTo>
                  <a:lnTo>
                    <a:pt x="19" y="1020"/>
                  </a:lnTo>
                  <a:lnTo>
                    <a:pt x="22" y="1014"/>
                  </a:lnTo>
                  <a:lnTo>
                    <a:pt x="33" y="1004"/>
                  </a:lnTo>
                  <a:lnTo>
                    <a:pt x="37" y="999"/>
                  </a:lnTo>
                  <a:lnTo>
                    <a:pt x="42" y="994"/>
                  </a:lnTo>
                  <a:lnTo>
                    <a:pt x="46" y="987"/>
                  </a:lnTo>
                  <a:lnTo>
                    <a:pt x="48" y="980"/>
                  </a:lnTo>
                  <a:lnTo>
                    <a:pt x="48" y="980"/>
                  </a:lnTo>
                  <a:lnTo>
                    <a:pt x="51" y="980"/>
                  </a:lnTo>
                  <a:lnTo>
                    <a:pt x="54" y="979"/>
                  </a:lnTo>
                  <a:lnTo>
                    <a:pt x="55" y="976"/>
                  </a:lnTo>
                  <a:lnTo>
                    <a:pt x="57" y="975"/>
                  </a:lnTo>
                  <a:lnTo>
                    <a:pt x="57" y="975"/>
                  </a:lnTo>
                  <a:lnTo>
                    <a:pt x="72" y="953"/>
                  </a:lnTo>
                  <a:lnTo>
                    <a:pt x="87" y="932"/>
                  </a:lnTo>
                  <a:lnTo>
                    <a:pt x="119" y="891"/>
                  </a:lnTo>
                  <a:lnTo>
                    <a:pt x="135" y="869"/>
                  </a:lnTo>
                  <a:lnTo>
                    <a:pt x="151" y="849"/>
                  </a:lnTo>
                  <a:lnTo>
                    <a:pt x="166" y="827"/>
                  </a:lnTo>
                  <a:lnTo>
                    <a:pt x="180" y="803"/>
                  </a:lnTo>
                  <a:lnTo>
                    <a:pt x="180" y="803"/>
                  </a:lnTo>
                  <a:lnTo>
                    <a:pt x="182" y="802"/>
                  </a:lnTo>
                  <a:lnTo>
                    <a:pt x="184" y="800"/>
                  </a:lnTo>
                  <a:lnTo>
                    <a:pt x="186" y="799"/>
                  </a:lnTo>
                  <a:lnTo>
                    <a:pt x="191" y="798"/>
                  </a:lnTo>
                  <a:lnTo>
                    <a:pt x="191" y="798"/>
                  </a:lnTo>
                  <a:lnTo>
                    <a:pt x="210" y="766"/>
                  </a:lnTo>
                  <a:lnTo>
                    <a:pt x="215" y="757"/>
                  </a:lnTo>
                  <a:lnTo>
                    <a:pt x="221" y="751"/>
                  </a:lnTo>
                  <a:lnTo>
                    <a:pt x="227" y="743"/>
                  </a:lnTo>
                  <a:lnTo>
                    <a:pt x="234" y="738"/>
                  </a:lnTo>
                  <a:lnTo>
                    <a:pt x="234" y="738"/>
                  </a:lnTo>
                  <a:lnTo>
                    <a:pt x="252" y="708"/>
                  </a:lnTo>
                  <a:lnTo>
                    <a:pt x="269" y="681"/>
                  </a:lnTo>
                  <a:lnTo>
                    <a:pt x="304" y="630"/>
                  </a:lnTo>
                  <a:lnTo>
                    <a:pt x="321" y="603"/>
                  </a:lnTo>
                  <a:lnTo>
                    <a:pt x="337" y="576"/>
                  </a:lnTo>
                  <a:lnTo>
                    <a:pt x="353" y="546"/>
                  </a:lnTo>
                  <a:lnTo>
                    <a:pt x="368" y="514"/>
                  </a:lnTo>
                  <a:lnTo>
                    <a:pt x="368" y="514"/>
                  </a:lnTo>
                  <a:lnTo>
                    <a:pt x="372" y="512"/>
                  </a:lnTo>
                  <a:lnTo>
                    <a:pt x="374" y="511"/>
                  </a:lnTo>
                  <a:lnTo>
                    <a:pt x="380" y="512"/>
                  </a:lnTo>
                  <a:lnTo>
                    <a:pt x="380" y="512"/>
                  </a:lnTo>
                  <a:lnTo>
                    <a:pt x="398" y="484"/>
                  </a:lnTo>
                  <a:lnTo>
                    <a:pt x="417" y="456"/>
                  </a:lnTo>
                  <a:lnTo>
                    <a:pt x="436" y="429"/>
                  </a:lnTo>
                  <a:lnTo>
                    <a:pt x="453" y="402"/>
                  </a:lnTo>
                  <a:lnTo>
                    <a:pt x="453" y="402"/>
                  </a:lnTo>
                  <a:lnTo>
                    <a:pt x="456" y="402"/>
                  </a:lnTo>
                  <a:lnTo>
                    <a:pt x="458" y="403"/>
                  </a:lnTo>
                  <a:lnTo>
                    <a:pt x="460" y="406"/>
                  </a:lnTo>
                  <a:lnTo>
                    <a:pt x="464" y="409"/>
                  </a:lnTo>
                  <a:lnTo>
                    <a:pt x="465" y="410"/>
                  </a:lnTo>
                  <a:lnTo>
                    <a:pt x="468" y="410"/>
                  </a:lnTo>
                  <a:lnTo>
                    <a:pt x="468" y="410"/>
                  </a:lnTo>
                  <a:lnTo>
                    <a:pt x="482" y="408"/>
                  </a:lnTo>
                  <a:lnTo>
                    <a:pt x="497" y="406"/>
                  </a:lnTo>
                  <a:lnTo>
                    <a:pt x="513" y="405"/>
                  </a:lnTo>
                  <a:lnTo>
                    <a:pt x="529" y="405"/>
                  </a:lnTo>
                  <a:lnTo>
                    <a:pt x="562" y="406"/>
                  </a:lnTo>
                  <a:lnTo>
                    <a:pt x="595" y="409"/>
                  </a:lnTo>
                  <a:lnTo>
                    <a:pt x="595" y="409"/>
                  </a:lnTo>
                  <a:lnTo>
                    <a:pt x="647" y="412"/>
                  </a:lnTo>
                  <a:lnTo>
                    <a:pt x="698" y="413"/>
                  </a:lnTo>
                  <a:lnTo>
                    <a:pt x="748" y="415"/>
                  </a:lnTo>
                  <a:lnTo>
                    <a:pt x="797" y="420"/>
                  </a:lnTo>
                  <a:lnTo>
                    <a:pt x="797" y="420"/>
                  </a:lnTo>
                  <a:lnTo>
                    <a:pt x="815" y="424"/>
                  </a:lnTo>
                  <a:lnTo>
                    <a:pt x="834" y="428"/>
                  </a:lnTo>
                  <a:lnTo>
                    <a:pt x="878" y="436"/>
                  </a:lnTo>
                  <a:lnTo>
                    <a:pt x="902" y="440"/>
                  </a:lnTo>
                  <a:lnTo>
                    <a:pt x="924" y="444"/>
                  </a:lnTo>
                  <a:lnTo>
                    <a:pt x="948" y="450"/>
                  </a:lnTo>
                  <a:lnTo>
                    <a:pt x="969" y="456"/>
                  </a:lnTo>
                  <a:lnTo>
                    <a:pt x="969" y="456"/>
                  </a:lnTo>
                  <a:lnTo>
                    <a:pt x="985" y="429"/>
                  </a:lnTo>
                  <a:lnTo>
                    <a:pt x="993" y="414"/>
                  </a:lnTo>
                  <a:lnTo>
                    <a:pt x="999" y="399"/>
                  </a:lnTo>
                  <a:lnTo>
                    <a:pt x="999" y="399"/>
                  </a:lnTo>
                  <a:lnTo>
                    <a:pt x="1002" y="399"/>
                  </a:lnTo>
                  <a:lnTo>
                    <a:pt x="1004" y="399"/>
                  </a:lnTo>
                  <a:lnTo>
                    <a:pt x="1005" y="399"/>
                  </a:lnTo>
                  <a:lnTo>
                    <a:pt x="1008" y="398"/>
                  </a:lnTo>
                  <a:lnTo>
                    <a:pt x="1008" y="398"/>
                  </a:lnTo>
                  <a:lnTo>
                    <a:pt x="1026" y="368"/>
                  </a:lnTo>
                  <a:lnTo>
                    <a:pt x="1043" y="338"/>
                  </a:lnTo>
                  <a:lnTo>
                    <a:pt x="1061" y="308"/>
                  </a:lnTo>
                  <a:lnTo>
                    <a:pt x="1079" y="278"/>
                  </a:lnTo>
                  <a:lnTo>
                    <a:pt x="1079" y="278"/>
                  </a:lnTo>
                  <a:close/>
                  <a:moveTo>
                    <a:pt x="1042" y="789"/>
                  </a:moveTo>
                  <a:lnTo>
                    <a:pt x="1042" y="789"/>
                  </a:lnTo>
                  <a:lnTo>
                    <a:pt x="1046" y="778"/>
                  </a:lnTo>
                  <a:lnTo>
                    <a:pt x="1049" y="769"/>
                  </a:lnTo>
                  <a:lnTo>
                    <a:pt x="1056" y="748"/>
                  </a:lnTo>
                  <a:lnTo>
                    <a:pt x="1056" y="748"/>
                  </a:lnTo>
                  <a:lnTo>
                    <a:pt x="1063" y="726"/>
                  </a:lnTo>
                  <a:lnTo>
                    <a:pt x="1066" y="714"/>
                  </a:lnTo>
                  <a:lnTo>
                    <a:pt x="1067" y="710"/>
                  </a:lnTo>
                  <a:lnTo>
                    <a:pt x="1066" y="709"/>
                  </a:lnTo>
                  <a:lnTo>
                    <a:pt x="1066" y="709"/>
                  </a:lnTo>
                  <a:lnTo>
                    <a:pt x="1069" y="708"/>
                  </a:lnTo>
                  <a:lnTo>
                    <a:pt x="1070" y="706"/>
                  </a:lnTo>
                  <a:lnTo>
                    <a:pt x="1073" y="700"/>
                  </a:lnTo>
                  <a:lnTo>
                    <a:pt x="1075" y="692"/>
                  </a:lnTo>
                  <a:lnTo>
                    <a:pt x="1076" y="684"/>
                  </a:lnTo>
                  <a:lnTo>
                    <a:pt x="1076" y="684"/>
                  </a:lnTo>
                  <a:lnTo>
                    <a:pt x="1114" y="609"/>
                  </a:lnTo>
                  <a:lnTo>
                    <a:pt x="1152" y="535"/>
                  </a:lnTo>
                  <a:lnTo>
                    <a:pt x="1152" y="535"/>
                  </a:lnTo>
                  <a:lnTo>
                    <a:pt x="1156" y="533"/>
                  </a:lnTo>
                  <a:lnTo>
                    <a:pt x="1160" y="532"/>
                  </a:lnTo>
                  <a:lnTo>
                    <a:pt x="1163" y="531"/>
                  </a:lnTo>
                  <a:lnTo>
                    <a:pt x="1166" y="528"/>
                  </a:lnTo>
                  <a:lnTo>
                    <a:pt x="1166" y="528"/>
                  </a:lnTo>
                  <a:lnTo>
                    <a:pt x="1176" y="511"/>
                  </a:lnTo>
                  <a:lnTo>
                    <a:pt x="1185" y="495"/>
                  </a:lnTo>
                  <a:lnTo>
                    <a:pt x="1207" y="464"/>
                  </a:lnTo>
                  <a:lnTo>
                    <a:pt x="1207" y="464"/>
                  </a:lnTo>
                  <a:lnTo>
                    <a:pt x="1220" y="412"/>
                  </a:lnTo>
                  <a:lnTo>
                    <a:pt x="1229" y="359"/>
                  </a:lnTo>
                  <a:lnTo>
                    <a:pt x="1233" y="332"/>
                  </a:lnTo>
                  <a:lnTo>
                    <a:pt x="1238" y="304"/>
                  </a:lnTo>
                  <a:lnTo>
                    <a:pt x="1240" y="277"/>
                  </a:lnTo>
                  <a:lnTo>
                    <a:pt x="1242" y="249"/>
                  </a:lnTo>
                  <a:lnTo>
                    <a:pt x="1243" y="223"/>
                  </a:lnTo>
                  <a:lnTo>
                    <a:pt x="1243" y="195"/>
                  </a:lnTo>
                  <a:lnTo>
                    <a:pt x="1241" y="168"/>
                  </a:lnTo>
                  <a:lnTo>
                    <a:pt x="1239" y="142"/>
                  </a:lnTo>
                  <a:lnTo>
                    <a:pt x="1236" y="116"/>
                  </a:lnTo>
                  <a:lnTo>
                    <a:pt x="1230" y="90"/>
                  </a:lnTo>
                  <a:lnTo>
                    <a:pt x="1224" y="65"/>
                  </a:lnTo>
                  <a:lnTo>
                    <a:pt x="1216" y="41"/>
                  </a:lnTo>
                  <a:lnTo>
                    <a:pt x="1216" y="41"/>
                  </a:lnTo>
                  <a:lnTo>
                    <a:pt x="1210" y="54"/>
                  </a:lnTo>
                  <a:lnTo>
                    <a:pt x="1205" y="66"/>
                  </a:lnTo>
                  <a:lnTo>
                    <a:pt x="1196" y="92"/>
                  </a:lnTo>
                  <a:lnTo>
                    <a:pt x="1188" y="119"/>
                  </a:lnTo>
                  <a:lnTo>
                    <a:pt x="1181" y="143"/>
                  </a:lnTo>
                  <a:lnTo>
                    <a:pt x="1181" y="143"/>
                  </a:lnTo>
                  <a:lnTo>
                    <a:pt x="1176" y="154"/>
                  </a:lnTo>
                  <a:lnTo>
                    <a:pt x="1169" y="164"/>
                  </a:lnTo>
                  <a:lnTo>
                    <a:pt x="1157" y="183"/>
                  </a:lnTo>
                  <a:lnTo>
                    <a:pt x="1157" y="183"/>
                  </a:lnTo>
                  <a:lnTo>
                    <a:pt x="1155" y="187"/>
                  </a:lnTo>
                  <a:lnTo>
                    <a:pt x="1154" y="192"/>
                  </a:lnTo>
                  <a:lnTo>
                    <a:pt x="1153" y="196"/>
                  </a:lnTo>
                  <a:lnTo>
                    <a:pt x="1152" y="199"/>
                  </a:lnTo>
                  <a:lnTo>
                    <a:pt x="1152" y="199"/>
                  </a:lnTo>
                  <a:lnTo>
                    <a:pt x="1147" y="206"/>
                  </a:lnTo>
                  <a:lnTo>
                    <a:pt x="1141" y="212"/>
                  </a:lnTo>
                  <a:lnTo>
                    <a:pt x="1136" y="217"/>
                  </a:lnTo>
                  <a:lnTo>
                    <a:pt x="1131" y="224"/>
                  </a:lnTo>
                  <a:lnTo>
                    <a:pt x="1131" y="224"/>
                  </a:lnTo>
                  <a:lnTo>
                    <a:pt x="1101" y="270"/>
                  </a:lnTo>
                  <a:lnTo>
                    <a:pt x="1101" y="270"/>
                  </a:lnTo>
                  <a:lnTo>
                    <a:pt x="1091" y="285"/>
                  </a:lnTo>
                  <a:lnTo>
                    <a:pt x="1082" y="301"/>
                  </a:lnTo>
                  <a:lnTo>
                    <a:pt x="1074" y="316"/>
                  </a:lnTo>
                  <a:lnTo>
                    <a:pt x="1066" y="332"/>
                  </a:lnTo>
                  <a:lnTo>
                    <a:pt x="1066" y="332"/>
                  </a:lnTo>
                  <a:lnTo>
                    <a:pt x="1053" y="349"/>
                  </a:lnTo>
                  <a:lnTo>
                    <a:pt x="1041" y="366"/>
                  </a:lnTo>
                  <a:lnTo>
                    <a:pt x="1029" y="384"/>
                  </a:lnTo>
                  <a:lnTo>
                    <a:pt x="1017" y="404"/>
                  </a:lnTo>
                  <a:lnTo>
                    <a:pt x="996" y="442"/>
                  </a:lnTo>
                  <a:lnTo>
                    <a:pt x="984" y="461"/>
                  </a:lnTo>
                  <a:lnTo>
                    <a:pt x="972" y="480"/>
                  </a:lnTo>
                  <a:lnTo>
                    <a:pt x="972" y="480"/>
                  </a:lnTo>
                  <a:lnTo>
                    <a:pt x="973" y="482"/>
                  </a:lnTo>
                  <a:lnTo>
                    <a:pt x="973" y="484"/>
                  </a:lnTo>
                  <a:lnTo>
                    <a:pt x="972" y="487"/>
                  </a:lnTo>
                  <a:lnTo>
                    <a:pt x="971" y="490"/>
                  </a:lnTo>
                  <a:lnTo>
                    <a:pt x="970" y="493"/>
                  </a:lnTo>
                  <a:lnTo>
                    <a:pt x="971" y="496"/>
                  </a:lnTo>
                  <a:lnTo>
                    <a:pt x="971" y="496"/>
                  </a:lnTo>
                  <a:lnTo>
                    <a:pt x="947" y="533"/>
                  </a:lnTo>
                  <a:lnTo>
                    <a:pt x="922" y="572"/>
                  </a:lnTo>
                  <a:lnTo>
                    <a:pt x="910" y="591"/>
                  </a:lnTo>
                  <a:lnTo>
                    <a:pt x="899" y="610"/>
                  </a:lnTo>
                  <a:lnTo>
                    <a:pt x="889" y="631"/>
                  </a:lnTo>
                  <a:lnTo>
                    <a:pt x="880" y="650"/>
                  </a:lnTo>
                  <a:lnTo>
                    <a:pt x="880" y="650"/>
                  </a:lnTo>
                  <a:lnTo>
                    <a:pt x="884" y="669"/>
                  </a:lnTo>
                  <a:lnTo>
                    <a:pt x="890" y="686"/>
                  </a:lnTo>
                  <a:lnTo>
                    <a:pt x="896" y="703"/>
                  </a:lnTo>
                  <a:lnTo>
                    <a:pt x="902" y="720"/>
                  </a:lnTo>
                  <a:lnTo>
                    <a:pt x="902" y="720"/>
                  </a:lnTo>
                  <a:lnTo>
                    <a:pt x="909" y="752"/>
                  </a:lnTo>
                  <a:lnTo>
                    <a:pt x="913" y="783"/>
                  </a:lnTo>
                  <a:lnTo>
                    <a:pt x="917" y="814"/>
                  </a:lnTo>
                  <a:lnTo>
                    <a:pt x="919" y="845"/>
                  </a:lnTo>
                  <a:lnTo>
                    <a:pt x="919" y="877"/>
                  </a:lnTo>
                  <a:lnTo>
                    <a:pt x="918" y="908"/>
                  </a:lnTo>
                  <a:lnTo>
                    <a:pt x="914" y="971"/>
                  </a:lnTo>
                  <a:lnTo>
                    <a:pt x="910" y="1036"/>
                  </a:lnTo>
                  <a:lnTo>
                    <a:pt x="908" y="1069"/>
                  </a:lnTo>
                  <a:lnTo>
                    <a:pt x="907" y="1103"/>
                  </a:lnTo>
                  <a:lnTo>
                    <a:pt x="907" y="1136"/>
                  </a:lnTo>
                  <a:lnTo>
                    <a:pt x="908" y="1171"/>
                  </a:lnTo>
                  <a:lnTo>
                    <a:pt x="910" y="1207"/>
                  </a:lnTo>
                  <a:lnTo>
                    <a:pt x="913" y="1242"/>
                  </a:lnTo>
                  <a:lnTo>
                    <a:pt x="913" y="1242"/>
                  </a:lnTo>
                  <a:lnTo>
                    <a:pt x="936" y="1140"/>
                  </a:lnTo>
                  <a:lnTo>
                    <a:pt x="947" y="1091"/>
                  </a:lnTo>
                  <a:lnTo>
                    <a:pt x="958" y="1043"/>
                  </a:lnTo>
                  <a:lnTo>
                    <a:pt x="971" y="996"/>
                  </a:lnTo>
                  <a:lnTo>
                    <a:pt x="985" y="950"/>
                  </a:lnTo>
                  <a:lnTo>
                    <a:pt x="999" y="903"/>
                  </a:lnTo>
                  <a:lnTo>
                    <a:pt x="1015" y="857"/>
                  </a:lnTo>
                  <a:lnTo>
                    <a:pt x="1015" y="857"/>
                  </a:lnTo>
                  <a:lnTo>
                    <a:pt x="1017" y="854"/>
                  </a:lnTo>
                  <a:lnTo>
                    <a:pt x="1016" y="852"/>
                  </a:lnTo>
                  <a:lnTo>
                    <a:pt x="1014" y="850"/>
                  </a:lnTo>
                  <a:lnTo>
                    <a:pt x="1014" y="849"/>
                  </a:lnTo>
                  <a:lnTo>
                    <a:pt x="1013" y="848"/>
                  </a:lnTo>
                  <a:lnTo>
                    <a:pt x="1013" y="848"/>
                  </a:lnTo>
                  <a:lnTo>
                    <a:pt x="1018" y="849"/>
                  </a:lnTo>
                  <a:lnTo>
                    <a:pt x="1020" y="848"/>
                  </a:lnTo>
                  <a:lnTo>
                    <a:pt x="1020" y="844"/>
                  </a:lnTo>
                  <a:lnTo>
                    <a:pt x="1020" y="844"/>
                  </a:lnTo>
                  <a:lnTo>
                    <a:pt x="1030" y="821"/>
                  </a:lnTo>
                  <a:lnTo>
                    <a:pt x="1034" y="809"/>
                  </a:lnTo>
                  <a:lnTo>
                    <a:pt x="1039" y="798"/>
                  </a:lnTo>
                  <a:lnTo>
                    <a:pt x="1039" y="798"/>
                  </a:lnTo>
                  <a:lnTo>
                    <a:pt x="1038" y="797"/>
                  </a:lnTo>
                  <a:lnTo>
                    <a:pt x="1038" y="796"/>
                  </a:lnTo>
                  <a:lnTo>
                    <a:pt x="1036" y="798"/>
                  </a:lnTo>
                  <a:lnTo>
                    <a:pt x="1035" y="800"/>
                  </a:lnTo>
                  <a:lnTo>
                    <a:pt x="1035" y="800"/>
                  </a:lnTo>
                  <a:lnTo>
                    <a:pt x="1034" y="798"/>
                  </a:lnTo>
                  <a:lnTo>
                    <a:pt x="1034" y="798"/>
                  </a:lnTo>
                  <a:lnTo>
                    <a:pt x="1034" y="796"/>
                  </a:lnTo>
                  <a:lnTo>
                    <a:pt x="1035" y="794"/>
                  </a:lnTo>
                  <a:lnTo>
                    <a:pt x="1039" y="793"/>
                  </a:lnTo>
                  <a:lnTo>
                    <a:pt x="1042" y="792"/>
                  </a:lnTo>
                  <a:lnTo>
                    <a:pt x="1042" y="791"/>
                  </a:lnTo>
                  <a:lnTo>
                    <a:pt x="1042" y="789"/>
                  </a:lnTo>
                  <a:lnTo>
                    <a:pt x="1042" y="789"/>
                  </a:lnTo>
                  <a:close/>
                  <a:moveTo>
                    <a:pt x="1666" y="178"/>
                  </a:moveTo>
                  <a:lnTo>
                    <a:pt x="1666" y="178"/>
                  </a:lnTo>
                  <a:lnTo>
                    <a:pt x="1650" y="190"/>
                  </a:lnTo>
                  <a:lnTo>
                    <a:pt x="1634" y="201"/>
                  </a:lnTo>
                  <a:lnTo>
                    <a:pt x="1617" y="212"/>
                  </a:lnTo>
                  <a:lnTo>
                    <a:pt x="1599" y="222"/>
                  </a:lnTo>
                  <a:lnTo>
                    <a:pt x="1599" y="222"/>
                  </a:lnTo>
                  <a:lnTo>
                    <a:pt x="1572" y="231"/>
                  </a:lnTo>
                  <a:lnTo>
                    <a:pt x="1545" y="242"/>
                  </a:lnTo>
                  <a:lnTo>
                    <a:pt x="1520" y="254"/>
                  </a:lnTo>
                  <a:lnTo>
                    <a:pt x="1496" y="264"/>
                  </a:lnTo>
                  <a:lnTo>
                    <a:pt x="1471" y="277"/>
                  </a:lnTo>
                  <a:lnTo>
                    <a:pt x="1449" y="290"/>
                  </a:lnTo>
                  <a:lnTo>
                    <a:pt x="1426" y="303"/>
                  </a:lnTo>
                  <a:lnTo>
                    <a:pt x="1405" y="316"/>
                  </a:lnTo>
                  <a:lnTo>
                    <a:pt x="1405" y="316"/>
                  </a:lnTo>
                  <a:lnTo>
                    <a:pt x="1374" y="337"/>
                  </a:lnTo>
                  <a:lnTo>
                    <a:pt x="1344" y="360"/>
                  </a:lnTo>
                  <a:lnTo>
                    <a:pt x="1287" y="407"/>
                  </a:lnTo>
                  <a:lnTo>
                    <a:pt x="1287" y="407"/>
                  </a:lnTo>
                  <a:lnTo>
                    <a:pt x="1259" y="431"/>
                  </a:lnTo>
                  <a:lnTo>
                    <a:pt x="1245" y="443"/>
                  </a:lnTo>
                  <a:lnTo>
                    <a:pt x="1232" y="457"/>
                  </a:lnTo>
                  <a:lnTo>
                    <a:pt x="1221" y="470"/>
                  </a:lnTo>
                  <a:lnTo>
                    <a:pt x="1209" y="485"/>
                  </a:lnTo>
                  <a:lnTo>
                    <a:pt x="1198" y="500"/>
                  </a:lnTo>
                  <a:lnTo>
                    <a:pt x="1187" y="515"/>
                  </a:lnTo>
                  <a:lnTo>
                    <a:pt x="1187" y="515"/>
                  </a:lnTo>
                  <a:lnTo>
                    <a:pt x="1167" y="547"/>
                  </a:lnTo>
                  <a:lnTo>
                    <a:pt x="1147" y="577"/>
                  </a:lnTo>
                  <a:lnTo>
                    <a:pt x="1147" y="577"/>
                  </a:lnTo>
                  <a:lnTo>
                    <a:pt x="1139" y="589"/>
                  </a:lnTo>
                  <a:lnTo>
                    <a:pt x="1133" y="602"/>
                  </a:lnTo>
                  <a:lnTo>
                    <a:pt x="1120" y="629"/>
                  </a:lnTo>
                  <a:lnTo>
                    <a:pt x="1099" y="681"/>
                  </a:lnTo>
                  <a:lnTo>
                    <a:pt x="1099" y="681"/>
                  </a:lnTo>
                  <a:lnTo>
                    <a:pt x="1087" y="710"/>
                  </a:lnTo>
                  <a:lnTo>
                    <a:pt x="1075" y="740"/>
                  </a:lnTo>
                  <a:lnTo>
                    <a:pt x="1055" y="799"/>
                  </a:lnTo>
                  <a:lnTo>
                    <a:pt x="1033" y="858"/>
                  </a:lnTo>
                  <a:lnTo>
                    <a:pt x="1012" y="918"/>
                  </a:lnTo>
                  <a:lnTo>
                    <a:pt x="1012" y="918"/>
                  </a:lnTo>
                  <a:lnTo>
                    <a:pt x="999" y="952"/>
                  </a:lnTo>
                  <a:lnTo>
                    <a:pt x="988" y="986"/>
                  </a:lnTo>
                  <a:lnTo>
                    <a:pt x="978" y="1021"/>
                  </a:lnTo>
                  <a:lnTo>
                    <a:pt x="968" y="1058"/>
                  </a:lnTo>
                  <a:lnTo>
                    <a:pt x="950" y="1130"/>
                  </a:lnTo>
                  <a:lnTo>
                    <a:pt x="932" y="1203"/>
                  </a:lnTo>
                  <a:lnTo>
                    <a:pt x="932" y="1203"/>
                  </a:lnTo>
                  <a:lnTo>
                    <a:pt x="933" y="1209"/>
                  </a:lnTo>
                  <a:lnTo>
                    <a:pt x="933" y="1215"/>
                  </a:lnTo>
                  <a:lnTo>
                    <a:pt x="930" y="1227"/>
                  </a:lnTo>
                  <a:lnTo>
                    <a:pt x="929" y="1233"/>
                  </a:lnTo>
                  <a:lnTo>
                    <a:pt x="928" y="1239"/>
                  </a:lnTo>
                  <a:lnTo>
                    <a:pt x="928" y="1244"/>
                  </a:lnTo>
                  <a:lnTo>
                    <a:pt x="929" y="1250"/>
                  </a:lnTo>
                  <a:lnTo>
                    <a:pt x="929" y="1250"/>
                  </a:lnTo>
                  <a:lnTo>
                    <a:pt x="935" y="1236"/>
                  </a:lnTo>
                  <a:lnTo>
                    <a:pt x="939" y="1222"/>
                  </a:lnTo>
                  <a:lnTo>
                    <a:pt x="942" y="1215"/>
                  </a:lnTo>
                  <a:lnTo>
                    <a:pt x="947" y="1210"/>
                  </a:lnTo>
                  <a:lnTo>
                    <a:pt x="951" y="1206"/>
                  </a:lnTo>
                  <a:lnTo>
                    <a:pt x="956" y="1201"/>
                  </a:lnTo>
                  <a:lnTo>
                    <a:pt x="956" y="1201"/>
                  </a:lnTo>
                  <a:lnTo>
                    <a:pt x="974" y="1172"/>
                  </a:lnTo>
                  <a:lnTo>
                    <a:pt x="993" y="1142"/>
                  </a:lnTo>
                  <a:lnTo>
                    <a:pt x="1013" y="1115"/>
                  </a:lnTo>
                  <a:lnTo>
                    <a:pt x="1023" y="1102"/>
                  </a:lnTo>
                  <a:lnTo>
                    <a:pt x="1033" y="1090"/>
                  </a:lnTo>
                  <a:lnTo>
                    <a:pt x="1033" y="1090"/>
                  </a:lnTo>
                  <a:lnTo>
                    <a:pt x="1045" y="1077"/>
                  </a:lnTo>
                  <a:lnTo>
                    <a:pt x="1057" y="1065"/>
                  </a:lnTo>
                  <a:lnTo>
                    <a:pt x="1071" y="1053"/>
                  </a:lnTo>
                  <a:lnTo>
                    <a:pt x="1082" y="1040"/>
                  </a:lnTo>
                  <a:lnTo>
                    <a:pt x="1082" y="1040"/>
                  </a:lnTo>
                  <a:lnTo>
                    <a:pt x="1105" y="1013"/>
                  </a:lnTo>
                  <a:lnTo>
                    <a:pt x="1117" y="1000"/>
                  </a:lnTo>
                  <a:lnTo>
                    <a:pt x="1129" y="988"/>
                  </a:lnTo>
                  <a:lnTo>
                    <a:pt x="1129" y="988"/>
                  </a:lnTo>
                  <a:lnTo>
                    <a:pt x="1168" y="956"/>
                  </a:lnTo>
                  <a:lnTo>
                    <a:pt x="1210" y="924"/>
                  </a:lnTo>
                  <a:lnTo>
                    <a:pt x="1230" y="909"/>
                  </a:lnTo>
                  <a:lnTo>
                    <a:pt x="1253" y="895"/>
                  </a:lnTo>
                  <a:lnTo>
                    <a:pt x="1275" y="881"/>
                  </a:lnTo>
                  <a:lnTo>
                    <a:pt x="1298" y="868"/>
                  </a:lnTo>
                  <a:lnTo>
                    <a:pt x="1321" y="857"/>
                  </a:lnTo>
                  <a:lnTo>
                    <a:pt x="1347" y="846"/>
                  </a:lnTo>
                  <a:lnTo>
                    <a:pt x="1372" y="837"/>
                  </a:lnTo>
                  <a:lnTo>
                    <a:pt x="1398" y="829"/>
                  </a:lnTo>
                  <a:lnTo>
                    <a:pt x="1426" y="822"/>
                  </a:lnTo>
                  <a:lnTo>
                    <a:pt x="1454" y="818"/>
                  </a:lnTo>
                  <a:lnTo>
                    <a:pt x="1484" y="815"/>
                  </a:lnTo>
                  <a:lnTo>
                    <a:pt x="1515" y="814"/>
                  </a:lnTo>
                  <a:lnTo>
                    <a:pt x="1515" y="814"/>
                  </a:lnTo>
                  <a:lnTo>
                    <a:pt x="1518" y="783"/>
                  </a:lnTo>
                  <a:lnTo>
                    <a:pt x="1524" y="753"/>
                  </a:lnTo>
                  <a:lnTo>
                    <a:pt x="1529" y="723"/>
                  </a:lnTo>
                  <a:lnTo>
                    <a:pt x="1535" y="693"/>
                  </a:lnTo>
                  <a:lnTo>
                    <a:pt x="1542" y="664"/>
                  </a:lnTo>
                  <a:lnTo>
                    <a:pt x="1550" y="634"/>
                  </a:lnTo>
                  <a:lnTo>
                    <a:pt x="1568" y="572"/>
                  </a:lnTo>
                  <a:lnTo>
                    <a:pt x="1568" y="572"/>
                  </a:lnTo>
                  <a:lnTo>
                    <a:pt x="1579" y="536"/>
                  </a:lnTo>
                  <a:lnTo>
                    <a:pt x="1592" y="501"/>
                  </a:lnTo>
                  <a:lnTo>
                    <a:pt x="1618" y="431"/>
                  </a:lnTo>
                  <a:lnTo>
                    <a:pt x="1618" y="431"/>
                  </a:lnTo>
                  <a:lnTo>
                    <a:pt x="1625" y="413"/>
                  </a:lnTo>
                  <a:lnTo>
                    <a:pt x="1633" y="394"/>
                  </a:lnTo>
                  <a:lnTo>
                    <a:pt x="1650" y="358"/>
                  </a:lnTo>
                  <a:lnTo>
                    <a:pt x="1668" y="320"/>
                  </a:lnTo>
                  <a:lnTo>
                    <a:pt x="1684" y="283"/>
                  </a:lnTo>
                  <a:lnTo>
                    <a:pt x="1691" y="263"/>
                  </a:lnTo>
                  <a:lnTo>
                    <a:pt x="1697" y="244"/>
                  </a:lnTo>
                  <a:lnTo>
                    <a:pt x="1701" y="225"/>
                  </a:lnTo>
                  <a:lnTo>
                    <a:pt x="1705" y="206"/>
                  </a:lnTo>
                  <a:lnTo>
                    <a:pt x="1707" y="186"/>
                  </a:lnTo>
                  <a:lnTo>
                    <a:pt x="1707" y="166"/>
                  </a:lnTo>
                  <a:lnTo>
                    <a:pt x="1705" y="147"/>
                  </a:lnTo>
                  <a:lnTo>
                    <a:pt x="1699" y="126"/>
                  </a:lnTo>
                  <a:lnTo>
                    <a:pt x="1699" y="126"/>
                  </a:lnTo>
                  <a:lnTo>
                    <a:pt x="1699" y="124"/>
                  </a:lnTo>
                  <a:lnTo>
                    <a:pt x="1698" y="124"/>
                  </a:lnTo>
                  <a:lnTo>
                    <a:pt x="1698" y="124"/>
                  </a:lnTo>
                  <a:lnTo>
                    <a:pt x="1695" y="132"/>
                  </a:lnTo>
                  <a:lnTo>
                    <a:pt x="1691" y="139"/>
                  </a:lnTo>
                  <a:lnTo>
                    <a:pt x="1682" y="151"/>
                  </a:lnTo>
                  <a:lnTo>
                    <a:pt x="1674" y="164"/>
                  </a:lnTo>
                  <a:lnTo>
                    <a:pt x="1669" y="170"/>
                  </a:lnTo>
                  <a:lnTo>
                    <a:pt x="1666" y="178"/>
                  </a:lnTo>
                  <a:lnTo>
                    <a:pt x="1666" y="178"/>
                  </a:lnTo>
                  <a:close/>
                  <a:moveTo>
                    <a:pt x="1717" y="151"/>
                  </a:moveTo>
                  <a:lnTo>
                    <a:pt x="1717" y="151"/>
                  </a:lnTo>
                  <a:lnTo>
                    <a:pt x="1720" y="170"/>
                  </a:lnTo>
                  <a:lnTo>
                    <a:pt x="1720" y="188"/>
                  </a:lnTo>
                  <a:lnTo>
                    <a:pt x="1718" y="206"/>
                  </a:lnTo>
                  <a:lnTo>
                    <a:pt x="1716" y="223"/>
                  </a:lnTo>
                  <a:lnTo>
                    <a:pt x="1713" y="240"/>
                  </a:lnTo>
                  <a:lnTo>
                    <a:pt x="1709" y="256"/>
                  </a:lnTo>
                  <a:lnTo>
                    <a:pt x="1703" y="272"/>
                  </a:lnTo>
                  <a:lnTo>
                    <a:pt x="1698" y="287"/>
                  </a:lnTo>
                  <a:lnTo>
                    <a:pt x="1685" y="318"/>
                  </a:lnTo>
                  <a:lnTo>
                    <a:pt x="1670" y="347"/>
                  </a:lnTo>
                  <a:lnTo>
                    <a:pt x="1655" y="377"/>
                  </a:lnTo>
                  <a:lnTo>
                    <a:pt x="1641" y="407"/>
                  </a:lnTo>
                  <a:lnTo>
                    <a:pt x="1641" y="407"/>
                  </a:lnTo>
                  <a:lnTo>
                    <a:pt x="1632" y="430"/>
                  </a:lnTo>
                  <a:lnTo>
                    <a:pt x="1623" y="454"/>
                  </a:lnTo>
                  <a:lnTo>
                    <a:pt x="1607" y="503"/>
                  </a:lnTo>
                  <a:lnTo>
                    <a:pt x="1607" y="503"/>
                  </a:lnTo>
                  <a:lnTo>
                    <a:pt x="1581" y="580"/>
                  </a:lnTo>
                  <a:lnTo>
                    <a:pt x="1570" y="620"/>
                  </a:lnTo>
                  <a:lnTo>
                    <a:pt x="1558" y="660"/>
                  </a:lnTo>
                  <a:lnTo>
                    <a:pt x="1547" y="700"/>
                  </a:lnTo>
                  <a:lnTo>
                    <a:pt x="1539" y="742"/>
                  </a:lnTo>
                  <a:lnTo>
                    <a:pt x="1531" y="785"/>
                  </a:lnTo>
                  <a:lnTo>
                    <a:pt x="1526" y="829"/>
                  </a:lnTo>
                  <a:lnTo>
                    <a:pt x="1526" y="829"/>
                  </a:lnTo>
                  <a:lnTo>
                    <a:pt x="1498" y="830"/>
                  </a:lnTo>
                  <a:lnTo>
                    <a:pt x="1470" y="831"/>
                  </a:lnTo>
                  <a:lnTo>
                    <a:pt x="1417" y="833"/>
                  </a:lnTo>
                  <a:lnTo>
                    <a:pt x="1417" y="833"/>
                  </a:lnTo>
                  <a:lnTo>
                    <a:pt x="1391" y="842"/>
                  </a:lnTo>
                  <a:lnTo>
                    <a:pt x="1365" y="851"/>
                  </a:lnTo>
                  <a:lnTo>
                    <a:pt x="1339" y="862"/>
                  </a:lnTo>
                  <a:lnTo>
                    <a:pt x="1315" y="874"/>
                  </a:lnTo>
                  <a:lnTo>
                    <a:pt x="1291" y="887"/>
                  </a:lnTo>
                  <a:lnTo>
                    <a:pt x="1268" y="899"/>
                  </a:lnTo>
                  <a:lnTo>
                    <a:pt x="1245" y="913"/>
                  </a:lnTo>
                  <a:lnTo>
                    <a:pt x="1223" y="927"/>
                  </a:lnTo>
                  <a:lnTo>
                    <a:pt x="1223" y="927"/>
                  </a:lnTo>
                  <a:lnTo>
                    <a:pt x="1207" y="940"/>
                  </a:lnTo>
                  <a:lnTo>
                    <a:pt x="1192" y="954"/>
                  </a:lnTo>
                  <a:lnTo>
                    <a:pt x="1165" y="980"/>
                  </a:lnTo>
                  <a:lnTo>
                    <a:pt x="1165" y="980"/>
                  </a:lnTo>
                  <a:lnTo>
                    <a:pt x="1154" y="987"/>
                  </a:lnTo>
                  <a:lnTo>
                    <a:pt x="1145" y="995"/>
                  </a:lnTo>
                  <a:lnTo>
                    <a:pt x="1135" y="1001"/>
                  </a:lnTo>
                  <a:lnTo>
                    <a:pt x="1125" y="1010"/>
                  </a:lnTo>
                  <a:lnTo>
                    <a:pt x="1125" y="1010"/>
                  </a:lnTo>
                  <a:lnTo>
                    <a:pt x="1117" y="1018"/>
                  </a:lnTo>
                  <a:lnTo>
                    <a:pt x="1108" y="1028"/>
                  </a:lnTo>
                  <a:lnTo>
                    <a:pt x="1091" y="1047"/>
                  </a:lnTo>
                  <a:lnTo>
                    <a:pt x="1091" y="1047"/>
                  </a:lnTo>
                  <a:lnTo>
                    <a:pt x="1056" y="1082"/>
                  </a:lnTo>
                  <a:lnTo>
                    <a:pt x="1039" y="1101"/>
                  </a:lnTo>
                  <a:lnTo>
                    <a:pt x="1023" y="1120"/>
                  </a:lnTo>
                  <a:lnTo>
                    <a:pt x="1023" y="1120"/>
                  </a:lnTo>
                  <a:lnTo>
                    <a:pt x="1008" y="1140"/>
                  </a:lnTo>
                  <a:lnTo>
                    <a:pt x="993" y="1161"/>
                  </a:lnTo>
                  <a:lnTo>
                    <a:pt x="979" y="1182"/>
                  </a:lnTo>
                  <a:lnTo>
                    <a:pt x="965" y="1205"/>
                  </a:lnTo>
                  <a:lnTo>
                    <a:pt x="952" y="1226"/>
                  </a:lnTo>
                  <a:lnTo>
                    <a:pt x="940" y="1250"/>
                  </a:lnTo>
                  <a:lnTo>
                    <a:pt x="928" y="1272"/>
                  </a:lnTo>
                  <a:lnTo>
                    <a:pt x="918" y="1296"/>
                  </a:lnTo>
                  <a:lnTo>
                    <a:pt x="918" y="1296"/>
                  </a:lnTo>
                  <a:lnTo>
                    <a:pt x="923" y="1290"/>
                  </a:lnTo>
                  <a:lnTo>
                    <a:pt x="928" y="1284"/>
                  </a:lnTo>
                  <a:lnTo>
                    <a:pt x="933" y="1275"/>
                  </a:lnTo>
                  <a:lnTo>
                    <a:pt x="937" y="1268"/>
                  </a:lnTo>
                  <a:lnTo>
                    <a:pt x="944" y="1251"/>
                  </a:lnTo>
                  <a:lnTo>
                    <a:pt x="953" y="1233"/>
                  </a:lnTo>
                  <a:lnTo>
                    <a:pt x="953" y="1233"/>
                  </a:lnTo>
                  <a:lnTo>
                    <a:pt x="959" y="1225"/>
                  </a:lnTo>
                  <a:lnTo>
                    <a:pt x="967" y="1216"/>
                  </a:lnTo>
                  <a:lnTo>
                    <a:pt x="975" y="1208"/>
                  </a:lnTo>
                  <a:lnTo>
                    <a:pt x="983" y="1200"/>
                  </a:lnTo>
                  <a:lnTo>
                    <a:pt x="983" y="1200"/>
                  </a:lnTo>
                  <a:lnTo>
                    <a:pt x="998" y="1179"/>
                  </a:lnTo>
                  <a:lnTo>
                    <a:pt x="1013" y="1157"/>
                  </a:lnTo>
                  <a:lnTo>
                    <a:pt x="1013" y="1157"/>
                  </a:lnTo>
                  <a:lnTo>
                    <a:pt x="1020" y="1147"/>
                  </a:lnTo>
                  <a:lnTo>
                    <a:pt x="1028" y="1136"/>
                  </a:lnTo>
                  <a:lnTo>
                    <a:pt x="1032" y="1131"/>
                  </a:lnTo>
                  <a:lnTo>
                    <a:pt x="1036" y="1126"/>
                  </a:lnTo>
                  <a:lnTo>
                    <a:pt x="1042" y="1123"/>
                  </a:lnTo>
                  <a:lnTo>
                    <a:pt x="1047" y="1121"/>
                  </a:lnTo>
                  <a:lnTo>
                    <a:pt x="1047" y="1121"/>
                  </a:lnTo>
                  <a:lnTo>
                    <a:pt x="1038" y="1138"/>
                  </a:lnTo>
                  <a:lnTo>
                    <a:pt x="1027" y="1153"/>
                  </a:lnTo>
                  <a:lnTo>
                    <a:pt x="1003" y="1184"/>
                  </a:lnTo>
                  <a:lnTo>
                    <a:pt x="980" y="1214"/>
                  </a:lnTo>
                  <a:lnTo>
                    <a:pt x="969" y="1230"/>
                  </a:lnTo>
                  <a:lnTo>
                    <a:pt x="960" y="1246"/>
                  </a:lnTo>
                  <a:lnTo>
                    <a:pt x="960" y="1246"/>
                  </a:lnTo>
                  <a:lnTo>
                    <a:pt x="954" y="1257"/>
                  </a:lnTo>
                  <a:lnTo>
                    <a:pt x="949" y="1270"/>
                  </a:lnTo>
                  <a:lnTo>
                    <a:pt x="943" y="1282"/>
                  </a:lnTo>
                  <a:lnTo>
                    <a:pt x="940" y="1294"/>
                  </a:lnTo>
                  <a:lnTo>
                    <a:pt x="940" y="1294"/>
                  </a:lnTo>
                  <a:lnTo>
                    <a:pt x="945" y="1293"/>
                  </a:lnTo>
                  <a:lnTo>
                    <a:pt x="951" y="1292"/>
                  </a:lnTo>
                  <a:lnTo>
                    <a:pt x="956" y="1291"/>
                  </a:lnTo>
                  <a:lnTo>
                    <a:pt x="961" y="1290"/>
                  </a:lnTo>
                  <a:lnTo>
                    <a:pt x="961" y="1290"/>
                  </a:lnTo>
                  <a:lnTo>
                    <a:pt x="1012" y="1221"/>
                  </a:lnTo>
                  <a:lnTo>
                    <a:pt x="1038" y="1186"/>
                  </a:lnTo>
                  <a:lnTo>
                    <a:pt x="1064" y="1152"/>
                  </a:lnTo>
                  <a:lnTo>
                    <a:pt x="1091" y="1118"/>
                  </a:lnTo>
                  <a:lnTo>
                    <a:pt x="1119" y="1086"/>
                  </a:lnTo>
                  <a:lnTo>
                    <a:pt x="1147" y="1055"/>
                  </a:lnTo>
                  <a:lnTo>
                    <a:pt x="1177" y="1024"/>
                  </a:lnTo>
                  <a:lnTo>
                    <a:pt x="1177" y="1024"/>
                  </a:lnTo>
                  <a:lnTo>
                    <a:pt x="1181" y="1024"/>
                  </a:lnTo>
                  <a:lnTo>
                    <a:pt x="1184" y="1023"/>
                  </a:lnTo>
                  <a:lnTo>
                    <a:pt x="1190" y="1020"/>
                  </a:lnTo>
                  <a:lnTo>
                    <a:pt x="1190" y="1020"/>
                  </a:lnTo>
                  <a:lnTo>
                    <a:pt x="1220" y="995"/>
                  </a:lnTo>
                  <a:lnTo>
                    <a:pt x="1251" y="969"/>
                  </a:lnTo>
                  <a:lnTo>
                    <a:pt x="1284" y="943"/>
                  </a:lnTo>
                  <a:lnTo>
                    <a:pt x="1317" y="919"/>
                  </a:lnTo>
                  <a:lnTo>
                    <a:pt x="1317" y="919"/>
                  </a:lnTo>
                  <a:lnTo>
                    <a:pt x="1338" y="905"/>
                  </a:lnTo>
                  <a:lnTo>
                    <a:pt x="1360" y="892"/>
                  </a:lnTo>
                  <a:lnTo>
                    <a:pt x="1381" y="880"/>
                  </a:lnTo>
                  <a:lnTo>
                    <a:pt x="1404" y="869"/>
                  </a:lnTo>
                  <a:lnTo>
                    <a:pt x="1428" y="861"/>
                  </a:lnTo>
                  <a:lnTo>
                    <a:pt x="1441" y="858"/>
                  </a:lnTo>
                  <a:lnTo>
                    <a:pt x="1454" y="854"/>
                  </a:lnTo>
                  <a:lnTo>
                    <a:pt x="1468" y="851"/>
                  </a:lnTo>
                  <a:lnTo>
                    <a:pt x="1482" y="850"/>
                  </a:lnTo>
                  <a:lnTo>
                    <a:pt x="1496" y="848"/>
                  </a:lnTo>
                  <a:lnTo>
                    <a:pt x="1511" y="848"/>
                  </a:lnTo>
                  <a:lnTo>
                    <a:pt x="1511" y="848"/>
                  </a:lnTo>
                  <a:lnTo>
                    <a:pt x="1524" y="848"/>
                  </a:lnTo>
                  <a:lnTo>
                    <a:pt x="1532" y="849"/>
                  </a:lnTo>
                  <a:lnTo>
                    <a:pt x="1541" y="849"/>
                  </a:lnTo>
                  <a:lnTo>
                    <a:pt x="1553" y="848"/>
                  </a:lnTo>
                  <a:lnTo>
                    <a:pt x="1553" y="848"/>
                  </a:lnTo>
                  <a:lnTo>
                    <a:pt x="1580" y="752"/>
                  </a:lnTo>
                  <a:lnTo>
                    <a:pt x="1609" y="656"/>
                  </a:lnTo>
                  <a:lnTo>
                    <a:pt x="1622" y="607"/>
                  </a:lnTo>
                  <a:lnTo>
                    <a:pt x="1635" y="559"/>
                  </a:lnTo>
                  <a:lnTo>
                    <a:pt x="1647" y="509"/>
                  </a:lnTo>
                  <a:lnTo>
                    <a:pt x="1656" y="456"/>
                  </a:lnTo>
                  <a:lnTo>
                    <a:pt x="1656" y="456"/>
                  </a:lnTo>
                  <a:lnTo>
                    <a:pt x="1659" y="453"/>
                  </a:lnTo>
                  <a:lnTo>
                    <a:pt x="1662" y="450"/>
                  </a:lnTo>
                  <a:lnTo>
                    <a:pt x="1664" y="446"/>
                  </a:lnTo>
                  <a:lnTo>
                    <a:pt x="1666" y="442"/>
                  </a:lnTo>
                  <a:lnTo>
                    <a:pt x="1666" y="442"/>
                  </a:lnTo>
                  <a:lnTo>
                    <a:pt x="1672" y="424"/>
                  </a:lnTo>
                  <a:lnTo>
                    <a:pt x="1678" y="406"/>
                  </a:lnTo>
                  <a:lnTo>
                    <a:pt x="1682" y="387"/>
                  </a:lnTo>
                  <a:lnTo>
                    <a:pt x="1685" y="368"/>
                  </a:lnTo>
                  <a:lnTo>
                    <a:pt x="1694" y="330"/>
                  </a:lnTo>
                  <a:lnTo>
                    <a:pt x="1699" y="313"/>
                  </a:lnTo>
                  <a:lnTo>
                    <a:pt x="1705" y="294"/>
                  </a:lnTo>
                  <a:lnTo>
                    <a:pt x="1705" y="294"/>
                  </a:lnTo>
                  <a:lnTo>
                    <a:pt x="1707" y="291"/>
                  </a:lnTo>
                  <a:lnTo>
                    <a:pt x="1710" y="289"/>
                  </a:lnTo>
                  <a:lnTo>
                    <a:pt x="1712" y="286"/>
                  </a:lnTo>
                  <a:lnTo>
                    <a:pt x="1714" y="283"/>
                  </a:lnTo>
                  <a:lnTo>
                    <a:pt x="1714" y="283"/>
                  </a:lnTo>
                  <a:lnTo>
                    <a:pt x="1723" y="256"/>
                  </a:lnTo>
                  <a:lnTo>
                    <a:pt x="1730" y="229"/>
                  </a:lnTo>
                  <a:lnTo>
                    <a:pt x="1737" y="202"/>
                  </a:lnTo>
                  <a:lnTo>
                    <a:pt x="1744" y="178"/>
                  </a:lnTo>
                  <a:lnTo>
                    <a:pt x="1744" y="178"/>
                  </a:lnTo>
                  <a:lnTo>
                    <a:pt x="1751" y="162"/>
                  </a:lnTo>
                  <a:lnTo>
                    <a:pt x="1753" y="154"/>
                  </a:lnTo>
                  <a:lnTo>
                    <a:pt x="1753" y="150"/>
                  </a:lnTo>
                  <a:lnTo>
                    <a:pt x="1751" y="146"/>
                  </a:lnTo>
                  <a:lnTo>
                    <a:pt x="1751" y="146"/>
                  </a:lnTo>
                  <a:lnTo>
                    <a:pt x="1742" y="148"/>
                  </a:lnTo>
                  <a:lnTo>
                    <a:pt x="1735" y="150"/>
                  </a:lnTo>
                  <a:lnTo>
                    <a:pt x="1727" y="152"/>
                  </a:lnTo>
                  <a:lnTo>
                    <a:pt x="1723" y="152"/>
                  </a:lnTo>
                  <a:lnTo>
                    <a:pt x="1717" y="151"/>
                  </a:lnTo>
                  <a:lnTo>
                    <a:pt x="1717" y="151"/>
                  </a:lnTo>
                  <a:close/>
                  <a:moveTo>
                    <a:pt x="1785" y="576"/>
                  </a:moveTo>
                  <a:lnTo>
                    <a:pt x="1785" y="576"/>
                  </a:lnTo>
                  <a:lnTo>
                    <a:pt x="1783" y="575"/>
                  </a:lnTo>
                  <a:lnTo>
                    <a:pt x="1782" y="575"/>
                  </a:lnTo>
                  <a:lnTo>
                    <a:pt x="1781" y="576"/>
                  </a:lnTo>
                  <a:lnTo>
                    <a:pt x="1781" y="577"/>
                  </a:lnTo>
                  <a:lnTo>
                    <a:pt x="1778" y="581"/>
                  </a:lnTo>
                  <a:lnTo>
                    <a:pt x="1776" y="587"/>
                  </a:lnTo>
                  <a:lnTo>
                    <a:pt x="1776" y="587"/>
                  </a:lnTo>
                  <a:lnTo>
                    <a:pt x="1781" y="556"/>
                  </a:lnTo>
                  <a:lnTo>
                    <a:pt x="1785" y="526"/>
                  </a:lnTo>
                  <a:lnTo>
                    <a:pt x="1798" y="464"/>
                  </a:lnTo>
                  <a:lnTo>
                    <a:pt x="1811" y="399"/>
                  </a:lnTo>
                  <a:lnTo>
                    <a:pt x="1822" y="334"/>
                  </a:lnTo>
                  <a:lnTo>
                    <a:pt x="1822" y="334"/>
                  </a:lnTo>
                  <a:lnTo>
                    <a:pt x="1827" y="327"/>
                  </a:lnTo>
                  <a:lnTo>
                    <a:pt x="1831" y="320"/>
                  </a:lnTo>
                  <a:lnTo>
                    <a:pt x="1831" y="320"/>
                  </a:lnTo>
                  <a:lnTo>
                    <a:pt x="1831" y="312"/>
                  </a:lnTo>
                  <a:lnTo>
                    <a:pt x="1833" y="303"/>
                  </a:lnTo>
                  <a:lnTo>
                    <a:pt x="1838" y="282"/>
                  </a:lnTo>
                  <a:lnTo>
                    <a:pt x="1844" y="260"/>
                  </a:lnTo>
                  <a:lnTo>
                    <a:pt x="1849" y="240"/>
                  </a:lnTo>
                  <a:lnTo>
                    <a:pt x="1849" y="240"/>
                  </a:lnTo>
                  <a:lnTo>
                    <a:pt x="1852" y="237"/>
                  </a:lnTo>
                  <a:lnTo>
                    <a:pt x="1854" y="232"/>
                  </a:lnTo>
                  <a:lnTo>
                    <a:pt x="1857" y="227"/>
                  </a:lnTo>
                  <a:lnTo>
                    <a:pt x="1858" y="222"/>
                  </a:lnTo>
                  <a:lnTo>
                    <a:pt x="1858" y="222"/>
                  </a:lnTo>
                  <a:lnTo>
                    <a:pt x="1853" y="217"/>
                  </a:lnTo>
                  <a:lnTo>
                    <a:pt x="1849" y="213"/>
                  </a:lnTo>
                  <a:lnTo>
                    <a:pt x="1844" y="211"/>
                  </a:lnTo>
                  <a:lnTo>
                    <a:pt x="1838" y="210"/>
                  </a:lnTo>
                  <a:lnTo>
                    <a:pt x="1838" y="210"/>
                  </a:lnTo>
                  <a:lnTo>
                    <a:pt x="1835" y="213"/>
                  </a:lnTo>
                  <a:lnTo>
                    <a:pt x="1832" y="216"/>
                  </a:lnTo>
                  <a:lnTo>
                    <a:pt x="1828" y="225"/>
                  </a:lnTo>
                  <a:lnTo>
                    <a:pt x="1824" y="236"/>
                  </a:lnTo>
                  <a:lnTo>
                    <a:pt x="1822" y="246"/>
                  </a:lnTo>
                  <a:lnTo>
                    <a:pt x="1820" y="257"/>
                  </a:lnTo>
                  <a:lnTo>
                    <a:pt x="1818" y="268"/>
                  </a:lnTo>
                  <a:lnTo>
                    <a:pt x="1815" y="277"/>
                  </a:lnTo>
                  <a:lnTo>
                    <a:pt x="1809" y="286"/>
                  </a:lnTo>
                  <a:lnTo>
                    <a:pt x="1809" y="286"/>
                  </a:lnTo>
                  <a:lnTo>
                    <a:pt x="1809" y="278"/>
                  </a:lnTo>
                  <a:lnTo>
                    <a:pt x="1809" y="271"/>
                  </a:lnTo>
                  <a:lnTo>
                    <a:pt x="1813" y="253"/>
                  </a:lnTo>
                  <a:lnTo>
                    <a:pt x="1817" y="233"/>
                  </a:lnTo>
                  <a:lnTo>
                    <a:pt x="1820" y="215"/>
                  </a:lnTo>
                  <a:lnTo>
                    <a:pt x="1820" y="215"/>
                  </a:lnTo>
                  <a:lnTo>
                    <a:pt x="1818" y="212"/>
                  </a:lnTo>
                  <a:lnTo>
                    <a:pt x="1816" y="209"/>
                  </a:lnTo>
                  <a:lnTo>
                    <a:pt x="1814" y="201"/>
                  </a:lnTo>
                  <a:lnTo>
                    <a:pt x="1813" y="194"/>
                  </a:lnTo>
                  <a:lnTo>
                    <a:pt x="1809" y="186"/>
                  </a:lnTo>
                  <a:lnTo>
                    <a:pt x="1809" y="186"/>
                  </a:lnTo>
                  <a:lnTo>
                    <a:pt x="1804" y="204"/>
                  </a:lnTo>
                  <a:lnTo>
                    <a:pt x="1800" y="223"/>
                  </a:lnTo>
                  <a:lnTo>
                    <a:pt x="1794" y="241"/>
                  </a:lnTo>
                  <a:lnTo>
                    <a:pt x="1791" y="248"/>
                  </a:lnTo>
                  <a:lnTo>
                    <a:pt x="1787" y="256"/>
                  </a:lnTo>
                  <a:lnTo>
                    <a:pt x="1787" y="256"/>
                  </a:lnTo>
                  <a:lnTo>
                    <a:pt x="1787" y="246"/>
                  </a:lnTo>
                  <a:lnTo>
                    <a:pt x="1788" y="237"/>
                  </a:lnTo>
                  <a:lnTo>
                    <a:pt x="1792" y="219"/>
                  </a:lnTo>
                  <a:lnTo>
                    <a:pt x="1796" y="202"/>
                  </a:lnTo>
                  <a:lnTo>
                    <a:pt x="1797" y="194"/>
                  </a:lnTo>
                  <a:lnTo>
                    <a:pt x="1798" y="186"/>
                  </a:lnTo>
                  <a:lnTo>
                    <a:pt x="1798" y="186"/>
                  </a:lnTo>
                  <a:lnTo>
                    <a:pt x="1794" y="191"/>
                  </a:lnTo>
                  <a:lnTo>
                    <a:pt x="1791" y="196"/>
                  </a:lnTo>
                  <a:lnTo>
                    <a:pt x="1789" y="207"/>
                  </a:lnTo>
                  <a:lnTo>
                    <a:pt x="1787" y="217"/>
                  </a:lnTo>
                  <a:lnTo>
                    <a:pt x="1785" y="229"/>
                  </a:lnTo>
                  <a:lnTo>
                    <a:pt x="1785" y="229"/>
                  </a:lnTo>
                  <a:lnTo>
                    <a:pt x="1771" y="272"/>
                  </a:lnTo>
                  <a:lnTo>
                    <a:pt x="1765" y="293"/>
                  </a:lnTo>
                  <a:lnTo>
                    <a:pt x="1760" y="315"/>
                  </a:lnTo>
                  <a:lnTo>
                    <a:pt x="1760" y="315"/>
                  </a:lnTo>
                  <a:lnTo>
                    <a:pt x="1758" y="324"/>
                  </a:lnTo>
                  <a:lnTo>
                    <a:pt x="1757" y="333"/>
                  </a:lnTo>
                  <a:lnTo>
                    <a:pt x="1756" y="336"/>
                  </a:lnTo>
                  <a:lnTo>
                    <a:pt x="1754" y="339"/>
                  </a:lnTo>
                  <a:lnTo>
                    <a:pt x="1752" y="342"/>
                  </a:lnTo>
                  <a:lnTo>
                    <a:pt x="1750" y="343"/>
                  </a:lnTo>
                  <a:lnTo>
                    <a:pt x="1750" y="343"/>
                  </a:lnTo>
                  <a:lnTo>
                    <a:pt x="1752" y="321"/>
                  </a:lnTo>
                  <a:lnTo>
                    <a:pt x="1756" y="300"/>
                  </a:lnTo>
                  <a:lnTo>
                    <a:pt x="1765" y="259"/>
                  </a:lnTo>
                  <a:lnTo>
                    <a:pt x="1775" y="217"/>
                  </a:lnTo>
                  <a:lnTo>
                    <a:pt x="1780" y="196"/>
                  </a:lnTo>
                  <a:lnTo>
                    <a:pt x="1783" y="173"/>
                  </a:lnTo>
                  <a:lnTo>
                    <a:pt x="1783" y="173"/>
                  </a:lnTo>
                  <a:lnTo>
                    <a:pt x="1776" y="164"/>
                  </a:lnTo>
                  <a:lnTo>
                    <a:pt x="1772" y="160"/>
                  </a:lnTo>
                  <a:lnTo>
                    <a:pt x="1767" y="156"/>
                  </a:lnTo>
                  <a:lnTo>
                    <a:pt x="1767" y="156"/>
                  </a:lnTo>
                  <a:lnTo>
                    <a:pt x="1753" y="197"/>
                  </a:lnTo>
                  <a:lnTo>
                    <a:pt x="1740" y="239"/>
                  </a:lnTo>
                  <a:lnTo>
                    <a:pt x="1714" y="323"/>
                  </a:lnTo>
                  <a:lnTo>
                    <a:pt x="1690" y="410"/>
                  </a:lnTo>
                  <a:lnTo>
                    <a:pt x="1666" y="497"/>
                  </a:lnTo>
                  <a:lnTo>
                    <a:pt x="1641" y="584"/>
                  </a:lnTo>
                  <a:lnTo>
                    <a:pt x="1617" y="670"/>
                  </a:lnTo>
                  <a:lnTo>
                    <a:pt x="1592" y="756"/>
                  </a:lnTo>
                  <a:lnTo>
                    <a:pt x="1578" y="799"/>
                  </a:lnTo>
                  <a:lnTo>
                    <a:pt x="1564" y="841"/>
                  </a:lnTo>
                  <a:lnTo>
                    <a:pt x="1564" y="841"/>
                  </a:lnTo>
                  <a:lnTo>
                    <a:pt x="1569" y="847"/>
                  </a:lnTo>
                  <a:lnTo>
                    <a:pt x="1574" y="851"/>
                  </a:lnTo>
                  <a:lnTo>
                    <a:pt x="1577" y="853"/>
                  </a:lnTo>
                  <a:lnTo>
                    <a:pt x="1581" y="854"/>
                  </a:lnTo>
                  <a:lnTo>
                    <a:pt x="1586" y="855"/>
                  </a:lnTo>
                  <a:lnTo>
                    <a:pt x="1591" y="854"/>
                  </a:lnTo>
                  <a:lnTo>
                    <a:pt x="1591" y="854"/>
                  </a:lnTo>
                  <a:lnTo>
                    <a:pt x="1592" y="842"/>
                  </a:lnTo>
                  <a:lnTo>
                    <a:pt x="1595" y="830"/>
                  </a:lnTo>
                  <a:lnTo>
                    <a:pt x="1599" y="817"/>
                  </a:lnTo>
                  <a:lnTo>
                    <a:pt x="1602" y="805"/>
                  </a:lnTo>
                  <a:lnTo>
                    <a:pt x="1610" y="782"/>
                  </a:lnTo>
                  <a:lnTo>
                    <a:pt x="1615" y="769"/>
                  </a:lnTo>
                  <a:lnTo>
                    <a:pt x="1618" y="757"/>
                  </a:lnTo>
                  <a:lnTo>
                    <a:pt x="1618" y="757"/>
                  </a:lnTo>
                  <a:lnTo>
                    <a:pt x="1620" y="744"/>
                  </a:lnTo>
                  <a:lnTo>
                    <a:pt x="1621" y="730"/>
                  </a:lnTo>
                  <a:lnTo>
                    <a:pt x="1622" y="724"/>
                  </a:lnTo>
                  <a:lnTo>
                    <a:pt x="1624" y="717"/>
                  </a:lnTo>
                  <a:lnTo>
                    <a:pt x="1626" y="711"/>
                  </a:lnTo>
                  <a:lnTo>
                    <a:pt x="1631" y="706"/>
                  </a:lnTo>
                  <a:lnTo>
                    <a:pt x="1631" y="706"/>
                  </a:lnTo>
                  <a:lnTo>
                    <a:pt x="1629" y="725"/>
                  </a:lnTo>
                  <a:lnTo>
                    <a:pt x="1625" y="743"/>
                  </a:lnTo>
                  <a:lnTo>
                    <a:pt x="1618" y="779"/>
                  </a:lnTo>
                  <a:lnTo>
                    <a:pt x="1609" y="816"/>
                  </a:lnTo>
                  <a:lnTo>
                    <a:pt x="1605" y="834"/>
                  </a:lnTo>
                  <a:lnTo>
                    <a:pt x="1602" y="853"/>
                  </a:lnTo>
                  <a:lnTo>
                    <a:pt x="1602" y="853"/>
                  </a:lnTo>
                  <a:lnTo>
                    <a:pt x="1605" y="852"/>
                  </a:lnTo>
                  <a:lnTo>
                    <a:pt x="1607" y="852"/>
                  </a:lnTo>
                  <a:lnTo>
                    <a:pt x="1611" y="852"/>
                  </a:lnTo>
                  <a:lnTo>
                    <a:pt x="1616" y="853"/>
                  </a:lnTo>
                  <a:lnTo>
                    <a:pt x="1618" y="853"/>
                  </a:lnTo>
                  <a:lnTo>
                    <a:pt x="1620" y="853"/>
                  </a:lnTo>
                  <a:lnTo>
                    <a:pt x="1620" y="853"/>
                  </a:lnTo>
                  <a:lnTo>
                    <a:pt x="1626" y="823"/>
                  </a:lnTo>
                  <a:lnTo>
                    <a:pt x="1634" y="792"/>
                  </a:lnTo>
                  <a:lnTo>
                    <a:pt x="1650" y="731"/>
                  </a:lnTo>
                  <a:lnTo>
                    <a:pt x="1665" y="669"/>
                  </a:lnTo>
                  <a:lnTo>
                    <a:pt x="1672" y="637"/>
                  </a:lnTo>
                  <a:lnTo>
                    <a:pt x="1678" y="604"/>
                  </a:lnTo>
                  <a:lnTo>
                    <a:pt x="1678" y="604"/>
                  </a:lnTo>
                  <a:lnTo>
                    <a:pt x="1681" y="600"/>
                  </a:lnTo>
                  <a:lnTo>
                    <a:pt x="1684" y="595"/>
                  </a:lnTo>
                  <a:lnTo>
                    <a:pt x="1685" y="590"/>
                  </a:lnTo>
                  <a:lnTo>
                    <a:pt x="1686" y="584"/>
                  </a:lnTo>
                  <a:lnTo>
                    <a:pt x="1687" y="571"/>
                  </a:lnTo>
                  <a:lnTo>
                    <a:pt x="1688" y="558"/>
                  </a:lnTo>
                  <a:lnTo>
                    <a:pt x="1688" y="558"/>
                  </a:lnTo>
                  <a:lnTo>
                    <a:pt x="1693" y="537"/>
                  </a:lnTo>
                  <a:lnTo>
                    <a:pt x="1698" y="517"/>
                  </a:lnTo>
                  <a:lnTo>
                    <a:pt x="1702" y="497"/>
                  </a:lnTo>
                  <a:lnTo>
                    <a:pt x="1707" y="476"/>
                  </a:lnTo>
                  <a:lnTo>
                    <a:pt x="1707" y="476"/>
                  </a:lnTo>
                  <a:lnTo>
                    <a:pt x="1709" y="466"/>
                  </a:lnTo>
                  <a:lnTo>
                    <a:pt x="1712" y="456"/>
                  </a:lnTo>
                  <a:lnTo>
                    <a:pt x="1717" y="436"/>
                  </a:lnTo>
                  <a:lnTo>
                    <a:pt x="1717" y="436"/>
                  </a:lnTo>
                  <a:lnTo>
                    <a:pt x="1720" y="425"/>
                  </a:lnTo>
                  <a:lnTo>
                    <a:pt x="1721" y="414"/>
                  </a:lnTo>
                  <a:lnTo>
                    <a:pt x="1722" y="409"/>
                  </a:lnTo>
                  <a:lnTo>
                    <a:pt x="1724" y="405"/>
                  </a:lnTo>
                  <a:lnTo>
                    <a:pt x="1727" y="402"/>
                  </a:lnTo>
                  <a:lnTo>
                    <a:pt x="1731" y="398"/>
                  </a:lnTo>
                  <a:lnTo>
                    <a:pt x="1731" y="398"/>
                  </a:lnTo>
                  <a:lnTo>
                    <a:pt x="1726" y="434"/>
                  </a:lnTo>
                  <a:lnTo>
                    <a:pt x="1720" y="471"/>
                  </a:lnTo>
                  <a:lnTo>
                    <a:pt x="1712" y="509"/>
                  </a:lnTo>
                  <a:lnTo>
                    <a:pt x="1705" y="547"/>
                  </a:lnTo>
                  <a:lnTo>
                    <a:pt x="1686" y="624"/>
                  </a:lnTo>
                  <a:lnTo>
                    <a:pt x="1667" y="700"/>
                  </a:lnTo>
                  <a:lnTo>
                    <a:pt x="1667" y="700"/>
                  </a:lnTo>
                  <a:lnTo>
                    <a:pt x="1664" y="716"/>
                  </a:lnTo>
                  <a:lnTo>
                    <a:pt x="1662" y="733"/>
                  </a:lnTo>
                  <a:lnTo>
                    <a:pt x="1659" y="749"/>
                  </a:lnTo>
                  <a:lnTo>
                    <a:pt x="1655" y="766"/>
                  </a:lnTo>
                  <a:lnTo>
                    <a:pt x="1655" y="766"/>
                  </a:lnTo>
                  <a:lnTo>
                    <a:pt x="1651" y="779"/>
                  </a:lnTo>
                  <a:lnTo>
                    <a:pt x="1646" y="794"/>
                  </a:lnTo>
                  <a:lnTo>
                    <a:pt x="1635" y="824"/>
                  </a:lnTo>
                  <a:lnTo>
                    <a:pt x="1630" y="841"/>
                  </a:lnTo>
                  <a:lnTo>
                    <a:pt x="1626" y="855"/>
                  </a:lnTo>
                  <a:lnTo>
                    <a:pt x="1623" y="869"/>
                  </a:lnTo>
                  <a:lnTo>
                    <a:pt x="1623" y="883"/>
                  </a:lnTo>
                  <a:lnTo>
                    <a:pt x="1623" y="883"/>
                  </a:lnTo>
                  <a:lnTo>
                    <a:pt x="1630" y="888"/>
                  </a:lnTo>
                  <a:lnTo>
                    <a:pt x="1635" y="891"/>
                  </a:lnTo>
                  <a:lnTo>
                    <a:pt x="1650" y="894"/>
                  </a:lnTo>
                  <a:lnTo>
                    <a:pt x="1650" y="894"/>
                  </a:lnTo>
                  <a:lnTo>
                    <a:pt x="1651" y="879"/>
                  </a:lnTo>
                  <a:lnTo>
                    <a:pt x="1654" y="865"/>
                  </a:lnTo>
                  <a:lnTo>
                    <a:pt x="1657" y="852"/>
                  </a:lnTo>
                  <a:lnTo>
                    <a:pt x="1662" y="838"/>
                  </a:lnTo>
                  <a:lnTo>
                    <a:pt x="1671" y="813"/>
                  </a:lnTo>
                  <a:lnTo>
                    <a:pt x="1680" y="787"/>
                  </a:lnTo>
                  <a:lnTo>
                    <a:pt x="1680" y="787"/>
                  </a:lnTo>
                  <a:lnTo>
                    <a:pt x="1683" y="775"/>
                  </a:lnTo>
                  <a:lnTo>
                    <a:pt x="1685" y="763"/>
                  </a:lnTo>
                  <a:lnTo>
                    <a:pt x="1688" y="741"/>
                  </a:lnTo>
                  <a:lnTo>
                    <a:pt x="1691" y="729"/>
                  </a:lnTo>
                  <a:lnTo>
                    <a:pt x="1693" y="717"/>
                  </a:lnTo>
                  <a:lnTo>
                    <a:pt x="1697" y="707"/>
                  </a:lnTo>
                  <a:lnTo>
                    <a:pt x="1703" y="697"/>
                  </a:lnTo>
                  <a:lnTo>
                    <a:pt x="1703" y="697"/>
                  </a:lnTo>
                  <a:lnTo>
                    <a:pt x="1699" y="727"/>
                  </a:lnTo>
                  <a:lnTo>
                    <a:pt x="1694" y="761"/>
                  </a:lnTo>
                  <a:lnTo>
                    <a:pt x="1691" y="778"/>
                  </a:lnTo>
                  <a:lnTo>
                    <a:pt x="1686" y="794"/>
                  </a:lnTo>
                  <a:lnTo>
                    <a:pt x="1680" y="808"/>
                  </a:lnTo>
                  <a:lnTo>
                    <a:pt x="1677" y="815"/>
                  </a:lnTo>
                  <a:lnTo>
                    <a:pt x="1672" y="821"/>
                  </a:lnTo>
                  <a:lnTo>
                    <a:pt x="1672" y="821"/>
                  </a:lnTo>
                  <a:lnTo>
                    <a:pt x="1665" y="857"/>
                  </a:lnTo>
                  <a:lnTo>
                    <a:pt x="1656" y="894"/>
                  </a:lnTo>
                  <a:lnTo>
                    <a:pt x="1656" y="894"/>
                  </a:lnTo>
                  <a:lnTo>
                    <a:pt x="1660" y="893"/>
                  </a:lnTo>
                  <a:lnTo>
                    <a:pt x="1663" y="894"/>
                  </a:lnTo>
                  <a:lnTo>
                    <a:pt x="1665" y="897"/>
                  </a:lnTo>
                  <a:lnTo>
                    <a:pt x="1666" y="902"/>
                  </a:lnTo>
                  <a:lnTo>
                    <a:pt x="1670" y="911"/>
                  </a:lnTo>
                  <a:lnTo>
                    <a:pt x="1672" y="915"/>
                  </a:lnTo>
                  <a:lnTo>
                    <a:pt x="1675" y="919"/>
                  </a:lnTo>
                  <a:lnTo>
                    <a:pt x="1675" y="919"/>
                  </a:lnTo>
                  <a:lnTo>
                    <a:pt x="1681" y="888"/>
                  </a:lnTo>
                  <a:lnTo>
                    <a:pt x="1688" y="857"/>
                  </a:lnTo>
                  <a:lnTo>
                    <a:pt x="1697" y="827"/>
                  </a:lnTo>
                  <a:lnTo>
                    <a:pt x="1707" y="796"/>
                  </a:lnTo>
                  <a:lnTo>
                    <a:pt x="1726" y="735"/>
                  </a:lnTo>
                  <a:lnTo>
                    <a:pt x="1736" y="703"/>
                  </a:lnTo>
                  <a:lnTo>
                    <a:pt x="1742" y="671"/>
                  </a:lnTo>
                  <a:lnTo>
                    <a:pt x="1742" y="671"/>
                  </a:lnTo>
                  <a:lnTo>
                    <a:pt x="1742" y="665"/>
                  </a:lnTo>
                  <a:lnTo>
                    <a:pt x="1742" y="658"/>
                  </a:lnTo>
                  <a:lnTo>
                    <a:pt x="1743" y="655"/>
                  </a:lnTo>
                  <a:lnTo>
                    <a:pt x="1744" y="652"/>
                  </a:lnTo>
                  <a:lnTo>
                    <a:pt x="1746" y="650"/>
                  </a:lnTo>
                  <a:lnTo>
                    <a:pt x="1750" y="649"/>
                  </a:lnTo>
                  <a:lnTo>
                    <a:pt x="1750" y="649"/>
                  </a:lnTo>
                  <a:lnTo>
                    <a:pt x="1750" y="660"/>
                  </a:lnTo>
                  <a:lnTo>
                    <a:pt x="1750" y="671"/>
                  </a:lnTo>
                  <a:lnTo>
                    <a:pt x="1747" y="695"/>
                  </a:lnTo>
                  <a:lnTo>
                    <a:pt x="1743" y="718"/>
                  </a:lnTo>
                  <a:lnTo>
                    <a:pt x="1737" y="743"/>
                  </a:lnTo>
                  <a:lnTo>
                    <a:pt x="1737" y="743"/>
                  </a:lnTo>
                  <a:lnTo>
                    <a:pt x="1730" y="766"/>
                  </a:lnTo>
                  <a:lnTo>
                    <a:pt x="1724" y="789"/>
                  </a:lnTo>
                  <a:lnTo>
                    <a:pt x="1708" y="837"/>
                  </a:lnTo>
                  <a:lnTo>
                    <a:pt x="1693" y="887"/>
                  </a:lnTo>
                  <a:lnTo>
                    <a:pt x="1686" y="911"/>
                  </a:lnTo>
                  <a:lnTo>
                    <a:pt x="1682" y="935"/>
                  </a:lnTo>
                  <a:lnTo>
                    <a:pt x="1682" y="935"/>
                  </a:lnTo>
                  <a:lnTo>
                    <a:pt x="1678" y="937"/>
                  </a:lnTo>
                  <a:lnTo>
                    <a:pt x="1675" y="940"/>
                  </a:lnTo>
                  <a:lnTo>
                    <a:pt x="1667" y="945"/>
                  </a:lnTo>
                  <a:lnTo>
                    <a:pt x="1667" y="945"/>
                  </a:lnTo>
                  <a:lnTo>
                    <a:pt x="1660" y="945"/>
                  </a:lnTo>
                  <a:lnTo>
                    <a:pt x="1651" y="945"/>
                  </a:lnTo>
                  <a:lnTo>
                    <a:pt x="1634" y="944"/>
                  </a:lnTo>
                  <a:lnTo>
                    <a:pt x="1616" y="943"/>
                  </a:lnTo>
                  <a:lnTo>
                    <a:pt x="1606" y="944"/>
                  </a:lnTo>
                  <a:lnTo>
                    <a:pt x="1596" y="945"/>
                  </a:lnTo>
                  <a:lnTo>
                    <a:pt x="1596" y="945"/>
                  </a:lnTo>
                  <a:lnTo>
                    <a:pt x="1562" y="954"/>
                  </a:lnTo>
                  <a:lnTo>
                    <a:pt x="1527" y="963"/>
                  </a:lnTo>
                  <a:lnTo>
                    <a:pt x="1490" y="972"/>
                  </a:lnTo>
                  <a:lnTo>
                    <a:pt x="1456" y="981"/>
                  </a:lnTo>
                  <a:lnTo>
                    <a:pt x="1456" y="981"/>
                  </a:lnTo>
                  <a:lnTo>
                    <a:pt x="1438" y="986"/>
                  </a:lnTo>
                  <a:lnTo>
                    <a:pt x="1420" y="993"/>
                  </a:lnTo>
                  <a:lnTo>
                    <a:pt x="1403" y="1000"/>
                  </a:lnTo>
                  <a:lnTo>
                    <a:pt x="1387" y="1008"/>
                  </a:lnTo>
                  <a:lnTo>
                    <a:pt x="1354" y="1025"/>
                  </a:lnTo>
                  <a:lnTo>
                    <a:pt x="1322" y="1040"/>
                  </a:lnTo>
                  <a:lnTo>
                    <a:pt x="1322" y="1040"/>
                  </a:lnTo>
                  <a:lnTo>
                    <a:pt x="1308" y="1047"/>
                  </a:lnTo>
                  <a:lnTo>
                    <a:pt x="1296" y="1055"/>
                  </a:lnTo>
                  <a:lnTo>
                    <a:pt x="1273" y="1069"/>
                  </a:lnTo>
                  <a:lnTo>
                    <a:pt x="1273" y="1069"/>
                  </a:lnTo>
                  <a:lnTo>
                    <a:pt x="1267" y="1072"/>
                  </a:lnTo>
                  <a:lnTo>
                    <a:pt x="1259" y="1074"/>
                  </a:lnTo>
                  <a:lnTo>
                    <a:pt x="1253" y="1077"/>
                  </a:lnTo>
                  <a:lnTo>
                    <a:pt x="1246" y="1080"/>
                  </a:lnTo>
                  <a:lnTo>
                    <a:pt x="1246" y="1080"/>
                  </a:lnTo>
                  <a:lnTo>
                    <a:pt x="1221" y="1099"/>
                  </a:lnTo>
                  <a:lnTo>
                    <a:pt x="1195" y="1117"/>
                  </a:lnTo>
                  <a:lnTo>
                    <a:pt x="1144" y="1154"/>
                  </a:lnTo>
                  <a:lnTo>
                    <a:pt x="1118" y="1174"/>
                  </a:lnTo>
                  <a:lnTo>
                    <a:pt x="1093" y="1194"/>
                  </a:lnTo>
                  <a:lnTo>
                    <a:pt x="1071" y="1215"/>
                  </a:lnTo>
                  <a:lnTo>
                    <a:pt x="1060" y="1227"/>
                  </a:lnTo>
                  <a:lnTo>
                    <a:pt x="1049" y="1239"/>
                  </a:lnTo>
                  <a:lnTo>
                    <a:pt x="1049" y="1239"/>
                  </a:lnTo>
                  <a:lnTo>
                    <a:pt x="1099" y="1210"/>
                  </a:lnTo>
                  <a:lnTo>
                    <a:pt x="1149" y="1182"/>
                  </a:lnTo>
                  <a:lnTo>
                    <a:pt x="1201" y="1155"/>
                  </a:lnTo>
                  <a:lnTo>
                    <a:pt x="1254" y="1129"/>
                  </a:lnTo>
                  <a:lnTo>
                    <a:pt x="1254" y="1129"/>
                  </a:lnTo>
                  <a:lnTo>
                    <a:pt x="1258" y="1125"/>
                  </a:lnTo>
                  <a:lnTo>
                    <a:pt x="1262" y="1122"/>
                  </a:lnTo>
                  <a:lnTo>
                    <a:pt x="1267" y="1119"/>
                  </a:lnTo>
                  <a:lnTo>
                    <a:pt x="1271" y="1116"/>
                  </a:lnTo>
                  <a:lnTo>
                    <a:pt x="1271" y="1116"/>
                  </a:lnTo>
                  <a:lnTo>
                    <a:pt x="1304" y="1102"/>
                  </a:lnTo>
                  <a:lnTo>
                    <a:pt x="1339" y="1090"/>
                  </a:lnTo>
                  <a:lnTo>
                    <a:pt x="1375" y="1079"/>
                  </a:lnTo>
                  <a:lnTo>
                    <a:pt x="1411" y="1070"/>
                  </a:lnTo>
                  <a:lnTo>
                    <a:pt x="1449" y="1061"/>
                  </a:lnTo>
                  <a:lnTo>
                    <a:pt x="1486" y="1054"/>
                  </a:lnTo>
                  <a:lnTo>
                    <a:pt x="1562" y="1040"/>
                  </a:lnTo>
                  <a:lnTo>
                    <a:pt x="1562" y="1040"/>
                  </a:lnTo>
                  <a:lnTo>
                    <a:pt x="1581" y="1035"/>
                  </a:lnTo>
                  <a:lnTo>
                    <a:pt x="1599" y="1031"/>
                  </a:lnTo>
                  <a:lnTo>
                    <a:pt x="1617" y="1029"/>
                  </a:lnTo>
                  <a:lnTo>
                    <a:pt x="1635" y="1027"/>
                  </a:lnTo>
                  <a:lnTo>
                    <a:pt x="1671" y="1024"/>
                  </a:lnTo>
                  <a:lnTo>
                    <a:pt x="1710" y="1020"/>
                  </a:lnTo>
                  <a:lnTo>
                    <a:pt x="1710" y="1020"/>
                  </a:lnTo>
                  <a:lnTo>
                    <a:pt x="1722" y="982"/>
                  </a:lnTo>
                  <a:lnTo>
                    <a:pt x="1733" y="945"/>
                  </a:lnTo>
                  <a:lnTo>
                    <a:pt x="1743" y="908"/>
                  </a:lnTo>
                  <a:lnTo>
                    <a:pt x="1752" y="872"/>
                  </a:lnTo>
                  <a:lnTo>
                    <a:pt x="1769" y="797"/>
                  </a:lnTo>
                  <a:lnTo>
                    <a:pt x="1787" y="720"/>
                  </a:lnTo>
                  <a:lnTo>
                    <a:pt x="1787" y="720"/>
                  </a:lnTo>
                  <a:lnTo>
                    <a:pt x="1797" y="683"/>
                  </a:lnTo>
                  <a:lnTo>
                    <a:pt x="1808" y="645"/>
                  </a:lnTo>
                  <a:lnTo>
                    <a:pt x="1819" y="607"/>
                  </a:lnTo>
                  <a:lnTo>
                    <a:pt x="1830" y="571"/>
                  </a:lnTo>
                  <a:lnTo>
                    <a:pt x="1830" y="571"/>
                  </a:lnTo>
                  <a:lnTo>
                    <a:pt x="1838" y="530"/>
                  </a:lnTo>
                  <a:lnTo>
                    <a:pt x="1847" y="488"/>
                  </a:lnTo>
                  <a:lnTo>
                    <a:pt x="1847" y="488"/>
                  </a:lnTo>
                  <a:lnTo>
                    <a:pt x="1850" y="479"/>
                  </a:lnTo>
                  <a:lnTo>
                    <a:pt x="1853" y="469"/>
                  </a:lnTo>
                  <a:lnTo>
                    <a:pt x="1860" y="451"/>
                  </a:lnTo>
                  <a:lnTo>
                    <a:pt x="1866" y="431"/>
                  </a:lnTo>
                  <a:lnTo>
                    <a:pt x="1868" y="422"/>
                  </a:lnTo>
                  <a:lnTo>
                    <a:pt x="1871" y="412"/>
                  </a:lnTo>
                  <a:lnTo>
                    <a:pt x="1871" y="412"/>
                  </a:lnTo>
                  <a:lnTo>
                    <a:pt x="1876" y="403"/>
                  </a:lnTo>
                  <a:lnTo>
                    <a:pt x="1880" y="391"/>
                  </a:lnTo>
                  <a:lnTo>
                    <a:pt x="1883" y="378"/>
                  </a:lnTo>
                  <a:lnTo>
                    <a:pt x="1887" y="364"/>
                  </a:lnTo>
                  <a:lnTo>
                    <a:pt x="1893" y="337"/>
                  </a:lnTo>
                  <a:lnTo>
                    <a:pt x="1898" y="313"/>
                  </a:lnTo>
                  <a:lnTo>
                    <a:pt x="1898" y="313"/>
                  </a:lnTo>
                  <a:lnTo>
                    <a:pt x="1886" y="315"/>
                  </a:lnTo>
                  <a:lnTo>
                    <a:pt x="1873" y="317"/>
                  </a:lnTo>
                  <a:lnTo>
                    <a:pt x="1850" y="321"/>
                  </a:lnTo>
                  <a:lnTo>
                    <a:pt x="1850" y="321"/>
                  </a:lnTo>
                  <a:lnTo>
                    <a:pt x="1845" y="338"/>
                  </a:lnTo>
                  <a:lnTo>
                    <a:pt x="1839" y="357"/>
                  </a:lnTo>
                  <a:lnTo>
                    <a:pt x="1831" y="394"/>
                  </a:lnTo>
                  <a:lnTo>
                    <a:pt x="1822" y="431"/>
                  </a:lnTo>
                  <a:lnTo>
                    <a:pt x="1817" y="450"/>
                  </a:lnTo>
                  <a:lnTo>
                    <a:pt x="1812" y="467"/>
                  </a:lnTo>
                  <a:lnTo>
                    <a:pt x="1812" y="467"/>
                  </a:lnTo>
                  <a:lnTo>
                    <a:pt x="1811" y="465"/>
                  </a:lnTo>
                  <a:lnTo>
                    <a:pt x="1811" y="465"/>
                  </a:lnTo>
                  <a:lnTo>
                    <a:pt x="1809" y="466"/>
                  </a:lnTo>
                  <a:lnTo>
                    <a:pt x="1809" y="466"/>
                  </a:lnTo>
                  <a:lnTo>
                    <a:pt x="1808" y="480"/>
                  </a:lnTo>
                  <a:lnTo>
                    <a:pt x="1806" y="494"/>
                  </a:lnTo>
                  <a:lnTo>
                    <a:pt x="1799" y="520"/>
                  </a:lnTo>
                  <a:lnTo>
                    <a:pt x="1791" y="547"/>
                  </a:lnTo>
                  <a:lnTo>
                    <a:pt x="1788" y="561"/>
                  </a:lnTo>
                  <a:lnTo>
                    <a:pt x="1785" y="576"/>
                  </a:lnTo>
                  <a:lnTo>
                    <a:pt x="1785" y="576"/>
                  </a:lnTo>
                  <a:close/>
                  <a:moveTo>
                    <a:pt x="794" y="441"/>
                  </a:moveTo>
                  <a:lnTo>
                    <a:pt x="794" y="441"/>
                  </a:lnTo>
                  <a:lnTo>
                    <a:pt x="787" y="437"/>
                  </a:lnTo>
                  <a:lnTo>
                    <a:pt x="779" y="435"/>
                  </a:lnTo>
                  <a:lnTo>
                    <a:pt x="771" y="434"/>
                  </a:lnTo>
                  <a:lnTo>
                    <a:pt x="763" y="434"/>
                  </a:lnTo>
                  <a:lnTo>
                    <a:pt x="746" y="434"/>
                  </a:lnTo>
                  <a:lnTo>
                    <a:pt x="729" y="434"/>
                  </a:lnTo>
                  <a:lnTo>
                    <a:pt x="729" y="434"/>
                  </a:lnTo>
                  <a:lnTo>
                    <a:pt x="717" y="433"/>
                  </a:lnTo>
                  <a:lnTo>
                    <a:pt x="706" y="430"/>
                  </a:lnTo>
                  <a:lnTo>
                    <a:pt x="683" y="426"/>
                  </a:lnTo>
                  <a:lnTo>
                    <a:pt x="673" y="424"/>
                  </a:lnTo>
                  <a:lnTo>
                    <a:pt x="664" y="423"/>
                  </a:lnTo>
                  <a:lnTo>
                    <a:pt x="654" y="423"/>
                  </a:lnTo>
                  <a:lnTo>
                    <a:pt x="646" y="425"/>
                  </a:lnTo>
                  <a:lnTo>
                    <a:pt x="646" y="425"/>
                  </a:lnTo>
                  <a:lnTo>
                    <a:pt x="647" y="425"/>
                  </a:lnTo>
                  <a:lnTo>
                    <a:pt x="647" y="426"/>
                  </a:lnTo>
                  <a:lnTo>
                    <a:pt x="646" y="426"/>
                  </a:lnTo>
                  <a:lnTo>
                    <a:pt x="646" y="426"/>
                  </a:lnTo>
                  <a:lnTo>
                    <a:pt x="624" y="424"/>
                  </a:lnTo>
                  <a:lnTo>
                    <a:pt x="603" y="422"/>
                  </a:lnTo>
                  <a:lnTo>
                    <a:pt x="581" y="419"/>
                  </a:lnTo>
                  <a:lnTo>
                    <a:pt x="560" y="418"/>
                  </a:lnTo>
                  <a:lnTo>
                    <a:pt x="560" y="418"/>
                  </a:lnTo>
                  <a:lnTo>
                    <a:pt x="471" y="418"/>
                  </a:lnTo>
                  <a:lnTo>
                    <a:pt x="471" y="418"/>
                  </a:lnTo>
                  <a:lnTo>
                    <a:pt x="464" y="423"/>
                  </a:lnTo>
                  <a:lnTo>
                    <a:pt x="457" y="429"/>
                  </a:lnTo>
                  <a:lnTo>
                    <a:pt x="445" y="444"/>
                  </a:lnTo>
                  <a:lnTo>
                    <a:pt x="435" y="459"/>
                  </a:lnTo>
                  <a:lnTo>
                    <a:pt x="425" y="476"/>
                  </a:lnTo>
                  <a:lnTo>
                    <a:pt x="425" y="476"/>
                  </a:lnTo>
                  <a:lnTo>
                    <a:pt x="411" y="497"/>
                  </a:lnTo>
                  <a:lnTo>
                    <a:pt x="398" y="516"/>
                  </a:lnTo>
                  <a:lnTo>
                    <a:pt x="369" y="556"/>
                  </a:lnTo>
                  <a:lnTo>
                    <a:pt x="355" y="575"/>
                  </a:lnTo>
                  <a:lnTo>
                    <a:pt x="342" y="594"/>
                  </a:lnTo>
                  <a:lnTo>
                    <a:pt x="330" y="615"/>
                  </a:lnTo>
                  <a:lnTo>
                    <a:pt x="318" y="635"/>
                  </a:lnTo>
                  <a:lnTo>
                    <a:pt x="318" y="635"/>
                  </a:lnTo>
                  <a:lnTo>
                    <a:pt x="317" y="636"/>
                  </a:lnTo>
                  <a:lnTo>
                    <a:pt x="316" y="636"/>
                  </a:lnTo>
                  <a:lnTo>
                    <a:pt x="315" y="635"/>
                  </a:lnTo>
                  <a:lnTo>
                    <a:pt x="314" y="633"/>
                  </a:lnTo>
                  <a:lnTo>
                    <a:pt x="313" y="633"/>
                  </a:lnTo>
                  <a:lnTo>
                    <a:pt x="312" y="635"/>
                  </a:lnTo>
                  <a:lnTo>
                    <a:pt x="312" y="635"/>
                  </a:lnTo>
                  <a:lnTo>
                    <a:pt x="306" y="647"/>
                  </a:lnTo>
                  <a:lnTo>
                    <a:pt x="301" y="657"/>
                  </a:lnTo>
                  <a:lnTo>
                    <a:pt x="288" y="680"/>
                  </a:lnTo>
                  <a:lnTo>
                    <a:pt x="273" y="701"/>
                  </a:lnTo>
                  <a:lnTo>
                    <a:pt x="258" y="723"/>
                  </a:lnTo>
                  <a:lnTo>
                    <a:pt x="242" y="744"/>
                  </a:lnTo>
                  <a:lnTo>
                    <a:pt x="227" y="766"/>
                  </a:lnTo>
                  <a:lnTo>
                    <a:pt x="213" y="788"/>
                  </a:lnTo>
                  <a:lnTo>
                    <a:pt x="207" y="800"/>
                  </a:lnTo>
                  <a:lnTo>
                    <a:pt x="201" y="813"/>
                  </a:lnTo>
                  <a:lnTo>
                    <a:pt x="201" y="813"/>
                  </a:lnTo>
                  <a:lnTo>
                    <a:pt x="163" y="861"/>
                  </a:lnTo>
                  <a:lnTo>
                    <a:pt x="124" y="911"/>
                  </a:lnTo>
                  <a:lnTo>
                    <a:pt x="87" y="961"/>
                  </a:lnTo>
                  <a:lnTo>
                    <a:pt x="70" y="987"/>
                  </a:lnTo>
                  <a:lnTo>
                    <a:pt x="51" y="1013"/>
                  </a:lnTo>
                  <a:lnTo>
                    <a:pt x="51" y="1013"/>
                  </a:lnTo>
                  <a:lnTo>
                    <a:pt x="78" y="1015"/>
                  </a:lnTo>
                  <a:lnTo>
                    <a:pt x="105" y="1018"/>
                  </a:lnTo>
                  <a:lnTo>
                    <a:pt x="132" y="1024"/>
                  </a:lnTo>
                  <a:lnTo>
                    <a:pt x="157" y="1028"/>
                  </a:lnTo>
                  <a:lnTo>
                    <a:pt x="210" y="1041"/>
                  </a:lnTo>
                  <a:lnTo>
                    <a:pt x="263" y="1054"/>
                  </a:lnTo>
                  <a:lnTo>
                    <a:pt x="263" y="1054"/>
                  </a:lnTo>
                  <a:lnTo>
                    <a:pt x="285" y="1060"/>
                  </a:lnTo>
                  <a:lnTo>
                    <a:pt x="306" y="1067"/>
                  </a:lnTo>
                  <a:lnTo>
                    <a:pt x="328" y="1074"/>
                  </a:lnTo>
                  <a:lnTo>
                    <a:pt x="348" y="1080"/>
                  </a:lnTo>
                  <a:lnTo>
                    <a:pt x="348" y="1080"/>
                  </a:lnTo>
                  <a:lnTo>
                    <a:pt x="376" y="1088"/>
                  </a:lnTo>
                  <a:lnTo>
                    <a:pt x="403" y="1094"/>
                  </a:lnTo>
                  <a:lnTo>
                    <a:pt x="427" y="1100"/>
                  </a:lnTo>
                  <a:lnTo>
                    <a:pt x="450" y="1102"/>
                  </a:lnTo>
                  <a:lnTo>
                    <a:pt x="450" y="1102"/>
                  </a:lnTo>
                  <a:lnTo>
                    <a:pt x="501" y="1118"/>
                  </a:lnTo>
                  <a:lnTo>
                    <a:pt x="557" y="1135"/>
                  </a:lnTo>
                  <a:lnTo>
                    <a:pt x="615" y="1155"/>
                  </a:lnTo>
                  <a:lnTo>
                    <a:pt x="670" y="1175"/>
                  </a:lnTo>
                  <a:lnTo>
                    <a:pt x="670" y="1175"/>
                  </a:lnTo>
                  <a:lnTo>
                    <a:pt x="678" y="1179"/>
                  </a:lnTo>
                  <a:lnTo>
                    <a:pt x="684" y="1183"/>
                  </a:lnTo>
                  <a:lnTo>
                    <a:pt x="692" y="1187"/>
                  </a:lnTo>
                  <a:lnTo>
                    <a:pt x="699" y="1191"/>
                  </a:lnTo>
                  <a:lnTo>
                    <a:pt x="699" y="1191"/>
                  </a:lnTo>
                  <a:lnTo>
                    <a:pt x="713" y="1196"/>
                  </a:lnTo>
                  <a:lnTo>
                    <a:pt x="727" y="1200"/>
                  </a:lnTo>
                  <a:lnTo>
                    <a:pt x="755" y="1208"/>
                  </a:lnTo>
                  <a:lnTo>
                    <a:pt x="769" y="1211"/>
                  </a:lnTo>
                  <a:lnTo>
                    <a:pt x="782" y="1216"/>
                  </a:lnTo>
                  <a:lnTo>
                    <a:pt x="793" y="1223"/>
                  </a:lnTo>
                  <a:lnTo>
                    <a:pt x="799" y="1227"/>
                  </a:lnTo>
                  <a:lnTo>
                    <a:pt x="804" y="1231"/>
                  </a:lnTo>
                  <a:lnTo>
                    <a:pt x="804" y="1231"/>
                  </a:lnTo>
                  <a:lnTo>
                    <a:pt x="819" y="1236"/>
                  </a:lnTo>
                  <a:lnTo>
                    <a:pt x="833" y="1241"/>
                  </a:lnTo>
                  <a:lnTo>
                    <a:pt x="846" y="1247"/>
                  </a:lnTo>
                  <a:lnTo>
                    <a:pt x="858" y="1254"/>
                  </a:lnTo>
                  <a:lnTo>
                    <a:pt x="881" y="1269"/>
                  </a:lnTo>
                  <a:lnTo>
                    <a:pt x="893" y="1276"/>
                  </a:lnTo>
                  <a:lnTo>
                    <a:pt x="905" y="1284"/>
                  </a:lnTo>
                  <a:lnTo>
                    <a:pt x="905" y="1284"/>
                  </a:lnTo>
                  <a:lnTo>
                    <a:pt x="900" y="1261"/>
                  </a:lnTo>
                  <a:lnTo>
                    <a:pt x="897" y="1239"/>
                  </a:lnTo>
                  <a:lnTo>
                    <a:pt x="895" y="1217"/>
                  </a:lnTo>
                  <a:lnTo>
                    <a:pt x="893" y="1196"/>
                  </a:lnTo>
                  <a:lnTo>
                    <a:pt x="889" y="1115"/>
                  </a:lnTo>
                  <a:lnTo>
                    <a:pt x="889" y="1115"/>
                  </a:lnTo>
                  <a:lnTo>
                    <a:pt x="895" y="1033"/>
                  </a:lnTo>
                  <a:lnTo>
                    <a:pt x="899" y="955"/>
                  </a:lnTo>
                  <a:lnTo>
                    <a:pt x="900" y="879"/>
                  </a:lnTo>
                  <a:lnTo>
                    <a:pt x="899" y="803"/>
                  </a:lnTo>
                  <a:lnTo>
                    <a:pt x="899" y="803"/>
                  </a:lnTo>
                  <a:lnTo>
                    <a:pt x="898" y="785"/>
                  </a:lnTo>
                  <a:lnTo>
                    <a:pt x="895" y="768"/>
                  </a:lnTo>
                  <a:lnTo>
                    <a:pt x="891" y="751"/>
                  </a:lnTo>
                  <a:lnTo>
                    <a:pt x="885" y="735"/>
                  </a:lnTo>
                  <a:lnTo>
                    <a:pt x="880" y="717"/>
                  </a:lnTo>
                  <a:lnTo>
                    <a:pt x="876" y="701"/>
                  </a:lnTo>
                  <a:lnTo>
                    <a:pt x="873" y="684"/>
                  </a:lnTo>
                  <a:lnTo>
                    <a:pt x="872" y="666"/>
                  </a:lnTo>
                  <a:lnTo>
                    <a:pt x="872" y="666"/>
                  </a:lnTo>
                  <a:lnTo>
                    <a:pt x="867" y="660"/>
                  </a:lnTo>
                  <a:lnTo>
                    <a:pt x="864" y="653"/>
                  </a:lnTo>
                  <a:lnTo>
                    <a:pt x="862" y="647"/>
                  </a:lnTo>
                  <a:lnTo>
                    <a:pt x="861" y="640"/>
                  </a:lnTo>
                  <a:lnTo>
                    <a:pt x="861" y="640"/>
                  </a:lnTo>
                  <a:lnTo>
                    <a:pt x="875" y="622"/>
                  </a:lnTo>
                  <a:lnTo>
                    <a:pt x="889" y="602"/>
                  </a:lnTo>
                  <a:lnTo>
                    <a:pt x="902" y="580"/>
                  </a:lnTo>
                  <a:lnTo>
                    <a:pt x="914" y="559"/>
                  </a:lnTo>
                  <a:lnTo>
                    <a:pt x="939" y="514"/>
                  </a:lnTo>
                  <a:lnTo>
                    <a:pt x="964" y="469"/>
                  </a:lnTo>
                  <a:lnTo>
                    <a:pt x="964" y="469"/>
                  </a:lnTo>
                  <a:lnTo>
                    <a:pt x="920" y="459"/>
                  </a:lnTo>
                  <a:lnTo>
                    <a:pt x="876" y="449"/>
                  </a:lnTo>
                  <a:lnTo>
                    <a:pt x="854" y="444"/>
                  </a:lnTo>
                  <a:lnTo>
                    <a:pt x="833" y="441"/>
                  </a:lnTo>
                  <a:lnTo>
                    <a:pt x="814" y="440"/>
                  </a:lnTo>
                  <a:lnTo>
                    <a:pt x="794" y="441"/>
                  </a:lnTo>
                  <a:lnTo>
                    <a:pt x="794" y="441"/>
                  </a:lnTo>
                  <a:close/>
                  <a:moveTo>
                    <a:pt x="1957" y="430"/>
                  </a:moveTo>
                  <a:lnTo>
                    <a:pt x="1957" y="430"/>
                  </a:lnTo>
                  <a:lnTo>
                    <a:pt x="1927" y="430"/>
                  </a:lnTo>
                  <a:lnTo>
                    <a:pt x="1913" y="433"/>
                  </a:lnTo>
                  <a:lnTo>
                    <a:pt x="1898" y="436"/>
                  </a:lnTo>
                  <a:lnTo>
                    <a:pt x="1898" y="436"/>
                  </a:lnTo>
                  <a:lnTo>
                    <a:pt x="1892" y="437"/>
                  </a:lnTo>
                  <a:lnTo>
                    <a:pt x="1886" y="439"/>
                  </a:lnTo>
                  <a:lnTo>
                    <a:pt x="1882" y="441"/>
                  </a:lnTo>
                  <a:lnTo>
                    <a:pt x="1881" y="443"/>
                  </a:lnTo>
                  <a:lnTo>
                    <a:pt x="1880" y="446"/>
                  </a:lnTo>
                  <a:lnTo>
                    <a:pt x="1881" y="451"/>
                  </a:lnTo>
                  <a:lnTo>
                    <a:pt x="1881" y="451"/>
                  </a:lnTo>
                  <a:lnTo>
                    <a:pt x="1895" y="454"/>
                  </a:lnTo>
                  <a:lnTo>
                    <a:pt x="1911" y="455"/>
                  </a:lnTo>
                  <a:lnTo>
                    <a:pt x="1928" y="455"/>
                  </a:lnTo>
                  <a:lnTo>
                    <a:pt x="1938" y="453"/>
                  </a:lnTo>
                  <a:lnTo>
                    <a:pt x="1947" y="451"/>
                  </a:lnTo>
                  <a:lnTo>
                    <a:pt x="1947" y="451"/>
                  </a:lnTo>
                  <a:lnTo>
                    <a:pt x="1947" y="454"/>
                  </a:lnTo>
                  <a:lnTo>
                    <a:pt x="1948" y="455"/>
                  </a:lnTo>
                  <a:lnTo>
                    <a:pt x="1950" y="456"/>
                  </a:lnTo>
                  <a:lnTo>
                    <a:pt x="1952" y="456"/>
                  </a:lnTo>
                  <a:lnTo>
                    <a:pt x="1952" y="456"/>
                  </a:lnTo>
                  <a:lnTo>
                    <a:pt x="1952" y="472"/>
                  </a:lnTo>
                  <a:lnTo>
                    <a:pt x="1950" y="487"/>
                  </a:lnTo>
                  <a:lnTo>
                    <a:pt x="1948" y="502"/>
                  </a:lnTo>
                  <a:lnTo>
                    <a:pt x="1944" y="516"/>
                  </a:lnTo>
                  <a:lnTo>
                    <a:pt x="1937" y="545"/>
                  </a:lnTo>
                  <a:lnTo>
                    <a:pt x="1928" y="574"/>
                  </a:lnTo>
                  <a:lnTo>
                    <a:pt x="1908" y="629"/>
                  </a:lnTo>
                  <a:lnTo>
                    <a:pt x="1899" y="655"/>
                  </a:lnTo>
                  <a:lnTo>
                    <a:pt x="1892" y="682"/>
                  </a:lnTo>
                  <a:lnTo>
                    <a:pt x="1892" y="682"/>
                  </a:lnTo>
                  <a:lnTo>
                    <a:pt x="1879" y="736"/>
                  </a:lnTo>
                  <a:lnTo>
                    <a:pt x="1874" y="762"/>
                  </a:lnTo>
                  <a:lnTo>
                    <a:pt x="1866" y="789"/>
                  </a:lnTo>
                  <a:lnTo>
                    <a:pt x="1866" y="789"/>
                  </a:lnTo>
                  <a:lnTo>
                    <a:pt x="1859" y="818"/>
                  </a:lnTo>
                  <a:lnTo>
                    <a:pt x="1850" y="847"/>
                  </a:lnTo>
                  <a:lnTo>
                    <a:pt x="1842" y="876"/>
                  </a:lnTo>
                  <a:lnTo>
                    <a:pt x="1833" y="905"/>
                  </a:lnTo>
                  <a:lnTo>
                    <a:pt x="1833" y="905"/>
                  </a:lnTo>
                  <a:lnTo>
                    <a:pt x="1824" y="933"/>
                  </a:lnTo>
                  <a:lnTo>
                    <a:pt x="1815" y="960"/>
                  </a:lnTo>
                  <a:lnTo>
                    <a:pt x="1806" y="987"/>
                  </a:lnTo>
                  <a:lnTo>
                    <a:pt x="1802" y="1001"/>
                  </a:lnTo>
                  <a:lnTo>
                    <a:pt x="1799" y="1015"/>
                  </a:lnTo>
                  <a:lnTo>
                    <a:pt x="1799" y="1015"/>
                  </a:lnTo>
                  <a:lnTo>
                    <a:pt x="1790" y="1061"/>
                  </a:lnTo>
                  <a:lnTo>
                    <a:pt x="1786" y="1085"/>
                  </a:lnTo>
                  <a:lnTo>
                    <a:pt x="1782" y="1107"/>
                  </a:lnTo>
                  <a:lnTo>
                    <a:pt x="1782" y="1107"/>
                  </a:lnTo>
                  <a:lnTo>
                    <a:pt x="1776" y="1127"/>
                  </a:lnTo>
                  <a:lnTo>
                    <a:pt x="1770" y="1149"/>
                  </a:lnTo>
                  <a:lnTo>
                    <a:pt x="1767" y="1159"/>
                  </a:lnTo>
                  <a:lnTo>
                    <a:pt x="1761" y="1168"/>
                  </a:lnTo>
                  <a:lnTo>
                    <a:pt x="1756" y="1177"/>
                  </a:lnTo>
                  <a:lnTo>
                    <a:pt x="1750" y="1185"/>
                  </a:lnTo>
                  <a:lnTo>
                    <a:pt x="1750" y="1185"/>
                  </a:lnTo>
                  <a:lnTo>
                    <a:pt x="1739" y="1181"/>
                  </a:lnTo>
                  <a:lnTo>
                    <a:pt x="1735" y="1179"/>
                  </a:lnTo>
                  <a:lnTo>
                    <a:pt x="1730" y="1177"/>
                  </a:lnTo>
                  <a:lnTo>
                    <a:pt x="1730" y="1177"/>
                  </a:lnTo>
                  <a:lnTo>
                    <a:pt x="1710" y="1177"/>
                  </a:lnTo>
                  <a:lnTo>
                    <a:pt x="1690" y="1177"/>
                  </a:lnTo>
                  <a:lnTo>
                    <a:pt x="1647" y="1175"/>
                  </a:lnTo>
                  <a:lnTo>
                    <a:pt x="1626" y="1174"/>
                  </a:lnTo>
                  <a:lnTo>
                    <a:pt x="1606" y="1175"/>
                  </a:lnTo>
                  <a:lnTo>
                    <a:pt x="1586" y="1176"/>
                  </a:lnTo>
                  <a:lnTo>
                    <a:pt x="1568" y="1179"/>
                  </a:lnTo>
                  <a:lnTo>
                    <a:pt x="1568" y="1179"/>
                  </a:lnTo>
                  <a:lnTo>
                    <a:pt x="1562" y="1175"/>
                  </a:lnTo>
                  <a:lnTo>
                    <a:pt x="1558" y="1174"/>
                  </a:lnTo>
                  <a:lnTo>
                    <a:pt x="1553" y="1174"/>
                  </a:lnTo>
                  <a:lnTo>
                    <a:pt x="1549" y="1175"/>
                  </a:lnTo>
                  <a:lnTo>
                    <a:pt x="1541" y="1179"/>
                  </a:lnTo>
                  <a:lnTo>
                    <a:pt x="1536" y="1181"/>
                  </a:lnTo>
                  <a:lnTo>
                    <a:pt x="1532" y="1182"/>
                  </a:lnTo>
                  <a:lnTo>
                    <a:pt x="1532" y="1182"/>
                  </a:lnTo>
                  <a:lnTo>
                    <a:pt x="1515" y="1184"/>
                  </a:lnTo>
                  <a:lnTo>
                    <a:pt x="1497" y="1185"/>
                  </a:lnTo>
                  <a:lnTo>
                    <a:pt x="1478" y="1186"/>
                  </a:lnTo>
                  <a:lnTo>
                    <a:pt x="1459" y="1187"/>
                  </a:lnTo>
                  <a:lnTo>
                    <a:pt x="1459" y="1187"/>
                  </a:lnTo>
                  <a:lnTo>
                    <a:pt x="1399" y="1195"/>
                  </a:lnTo>
                  <a:lnTo>
                    <a:pt x="1399" y="1195"/>
                  </a:lnTo>
                  <a:lnTo>
                    <a:pt x="1326" y="1202"/>
                  </a:lnTo>
                  <a:lnTo>
                    <a:pt x="1288" y="1207"/>
                  </a:lnTo>
                  <a:lnTo>
                    <a:pt x="1252" y="1212"/>
                  </a:lnTo>
                  <a:lnTo>
                    <a:pt x="1252" y="1212"/>
                  </a:lnTo>
                  <a:lnTo>
                    <a:pt x="1245" y="1214"/>
                  </a:lnTo>
                  <a:lnTo>
                    <a:pt x="1239" y="1216"/>
                  </a:lnTo>
                  <a:lnTo>
                    <a:pt x="1233" y="1220"/>
                  </a:lnTo>
                  <a:lnTo>
                    <a:pt x="1227" y="1221"/>
                  </a:lnTo>
                  <a:lnTo>
                    <a:pt x="1227" y="1221"/>
                  </a:lnTo>
                  <a:lnTo>
                    <a:pt x="1184" y="1231"/>
                  </a:lnTo>
                  <a:lnTo>
                    <a:pt x="1164" y="1237"/>
                  </a:lnTo>
                  <a:lnTo>
                    <a:pt x="1144" y="1243"/>
                  </a:lnTo>
                  <a:lnTo>
                    <a:pt x="1123" y="1250"/>
                  </a:lnTo>
                  <a:lnTo>
                    <a:pt x="1105" y="1258"/>
                  </a:lnTo>
                  <a:lnTo>
                    <a:pt x="1086" y="1267"/>
                  </a:lnTo>
                  <a:lnTo>
                    <a:pt x="1069" y="1278"/>
                  </a:lnTo>
                  <a:lnTo>
                    <a:pt x="1069" y="1278"/>
                  </a:lnTo>
                  <a:lnTo>
                    <a:pt x="1141" y="1268"/>
                  </a:lnTo>
                  <a:lnTo>
                    <a:pt x="1214" y="1259"/>
                  </a:lnTo>
                  <a:lnTo>
                    <a:pt x="1362" y="1241"/>
                  </a:lnTo>
                  <a:lnTo>
                    <a:pt x="1362" y="1241"/>
                  </a:lnTo>
                  <a:lnTo>
                    <a:pt x="1394" y="1236"/>
                  </a:lnTo>
                  <a:lnTo>
                    <a:pt x="1426" y="1230"/>
                  </a:lnTo>
                  <a:lnTo>
                    <a:pt x="1458" y="1226"/>
                  </a:lnTo>
                  <a:lnTo>
                    <a:pt x="1475" y="1225"/>
                  </a:lnTo>
                  <a:lnTo>
                    <a:pt x="1491" y="1225"/>
                  </a:lnTo>
                  <a:lnTo>
                    <a:pt x="1491" y="1225"/>
                  </a:lnTo>
                  <a:lnTo>
                    <a:pt x="1531" y="1226"/>
                  </a:lnTo>
                  <a:lnTo>
                    <a:pt x="1550" y="1226"/>
                  </a:lnTo>
                  <a:lnTo>
                    <a:pt x="1568" y="1226"/>
                  </a:lnTo>
                  <a:lnTo>
                    <a:pt x="1568" y="1226"/>
                  </a:lnTo>
                  <a:lnTo>
                    <a:pt x="1578" y="1225"/>
                  </a:lnTo>
                  <a:lnTo>
                    <a:pt x="1589" y="1224"/>
                  </a:lnTo>
                  <a:lnTo>
                    <a:pt x="1593" y="1224"/>
                  </a:lnTo>
                  <a:lnTo>
                    <a:pt x="1597" y="1226"/>
                  </a:lnTo>
                  <a:lnTo>
                    <a:pt x="1601" y="1229"/>
                  </a:lnTo>
                  <a:lnTo>
                    <a:pt x="1602" y="1236"/>
                  </a:lnTo>
                  <a:lnTo>
                    <a:pt x="1602" y="1236"/>
                  </a:lnTo>
                  <a:lnTo>
                    <a:pt x="1594" y="1239"/>
                  </a:lnTo>
                  <a:lnTo>
                    <a:pt x="1586" y="1241"/>
                  </a:lnTo>
                  <a:lnTo>
                    <a:pt x="1577" y="1241"/>
                  </a:lnTo>
                  <a:lnTo>
                    <a:pt x="1569" y="1241"/>
                  </a:lnTo>
                  <a:lnTo>
                    <a:pt x="1551" y="1239"/>
                  </a:lnTo>
                  <a:lnTo>
                    <a:pt x="1534" y="1237"/>
                  </a:lnTo>
                  <a:lnTo>
                    <a:pt x="1534" y="1237"/>
                  </a:lnTo>
                  <a:lnTo>
                    <a:pt x="1511" y="1238"/>
                  </a:lnTo>
                  <a:lnTo>
                    <a:pt x="1487" y="1239"/>
                  </a:lnTo>
                  <a:lnTo>
                    <a:pt x="1440" y="1244"/>
                  </a:lnTo>
                  <a:lnTo>
                    <a:pt x="1396" y="1251"/>
                  </a:lnTo>
                  <a:lnTo>
                    <a:pt x="1357" y="1255"/>
                  </a:lnTo>
                  <a:lnTo>
                    <a:pt x="1357" y="1255"/>
                  </a:lnTo>
                  <a:lnTo>
                    <a:pt x="1290" y="1261"/>
                  </a:lnTo>
                  <a:lnTo>
                    <a:pt x="1232" y="1268"/>
                  </a:lnTo>
                  <a:lnTo>
                    <a:pt x="1232" y="1268"/>
                  </a:lnTo>
                  <a:lnTo>
                    <a:pt x="1211" y="1271"/>
                  </a:lnTo>
                  <a:lnTo>
                    <a:pt x="1190" y="1275"/>
                  </a:lnTo>
                  <a:lnTo>
                    <a:pt x="1169" y="1281"/>
                  </a:lnTo>
                  <a:lnTo>
                    <a:pt x="1149" y="1284"/>
                  </a:lnTo>
                  <a:lnTo>
                    <a:pt x="1149" y="1284"/>
                  </a:lnTo>
                  <a:lnTo>
                    <a:pt x="1106" y="1288"/>
                  </a:lnTo>
                  <a:lnTo>
                    <a:pt x="1087" y="1290"/>
                  </a:lnTo>
                  <a:lnTo>
                    <a:pt x="1067" y="1293"/>
                  </a:lnTo>
                  <a:lnTo>
                    <a:pt x="1049" y="1298"/>
                  </a:lnTo>
                  <a:lnTo>
                    <a:pt x="1032" y="1303"/>
                  </a:lnTo>
                  <a:lnTo>
                    <a:pt x="1015" y="1311"/>
                  </a:lnTo>
                  <a:lnTo>
                    <a:pt x="999" y="1320"/>
                  </a:lnTo>
                  <a:lnTo>
                    <a:pt x="999" y="1320"/>
                  </a:lnTo>
                  <a:lnTo>
                    <a:pt x="1002" y="1322"/>
                  </a:lnTo>
                  <a:lnTo>
                    <a:pt x="1003" y="1326"/>
                  </a:lnTo>
                  <a:lnTo>
                    <a:pt x="1004" y="1330"/>
                  </a:lnTo>
                  <a:lnTo>
                    <a:pt x="1004" y="1335"/>
                  </a:lnTo>
                  <a:lnTo>
                    <a:pt x="1004" y="1335"/>
                  </a:lnTo>
                  <a:lnTo>
                    <a:pt x="1026" y="1326"/>
                  </a:lnTo>
                  <a:lnTo>
                    <a:pt x="1047" y="1317"/>
                  </a:lnTo>
                  <a:lnTo>
                    <a:pt x="1071" y="1311"/>
                  </a:lnTo>
                  <a:lnTo>
                    <a:pt x="1095" y="1306"/>
                  </a:lnTo>
                  <a:lnTo>
                    <a:pt x="1095" y="1306"/>
                  </a:lnTo>
                  <a:lnTo>
                    <a:pt x="1167" y="1298"/>
                  </a:lnTo>
                  <a:lnTo>
                    <a:pt x="1242" y="1290"/>
                  </a:lnTo>
                  <a:lnTo>
                    <a:pt x="1318" y="1285"/>
                  </a:lnTo>
                  <a:lnTo>
                    <a:pt x="1396" y="1278"/>
                  </a:lnTo>
                  <a:lnTo>
                    <a:pt x="1474" y="1272"/>
                  </a:lnTo>
                  <a:lnTo>
                    <a:pt x="1554" y="1266"/>
                  </a:lnTo>
                  <a:lnTo>
                    <a:pt x="1631" y="1258"/>
                  </a:lnTo>
                  <a:lnTo>
                    <a:pt x="1707" y="1250"/>
                  </a:lnTo>
                  <a:lnTo>
                    <a:pt x="1707" y="1250"/>
                  </a:lnTo>
                  <a:lnTo>
                    <a:pt x="1725" y="1248"/>
                  </a:lnTo>
                  <a:lnTo>
                    <a:pt x="1744" y="1248"/>
                  </a:lnTo>
                  <a:lnTo>
                    <a:pt x="1782" y="1251"/>
                  </a:lnTo>
                  <a:lnTo>
                    <a:pt x="1799" y="1250"/>
                  </a:lnTo>
                  <a:lnTo>
                    <a:pt x="1807" y="1248"/>
                  </a:lnTo>
                  <a:lnTo>
                    <a:pt x="1816" y="1247"/>
                  </a:lnTo>
                  <a:lnTo>
                    <a:pt x="1823" y="1245"/>
                  </a:lnTo>
                  <a:lnTo>
                    <a:pt x="1831" y="1241"/>
                  </a:lnTo>
                  <a:lnTo>
                    <a:pt x="1837" y="1237"/>
                  </a:lnTo>
                  <a:lnTo>
                    <a:pt x="1844" y="1231"/>
                  </a:lnTo>
                  <a:lnTo>
                    <a:pt x="1844" y="1231"/>
                  </a:lnTo>
                  <a:lnTo>
                    <a:pt x="1853" y="1203"/>
                  </a:lnTo>
                  <a:lnTo>
                    <a:pt x="1861" y="1176"/>
                  </a:lnTo>
                  <a:lnTo>
                    <a:pt x="1867" y="1147"/>
                  </a:lnTo>
                  <a:lnTo>
                    <a:pt x="1873" y="1118"/>
                  </a:lnTo>
                  <a:lnTo>
                    <a:pt x="1884" y="1059"/>
                  </a:lnTo>
                  <a:lnTo>
                    <a:pt x="1890" y="1030"/>
                  </a:lnTo>
                  <a:lnTo>
                    <a:pt x="1897" y="1001"/>
                  </a:lnTo>
                  <a:lnTo>
                    <a:pt x="1897" y="1001"/>
                  </a:lnTo>
                  <a:lnTo>
                    <a:pt x="1903" y="982"/>
                  </a:lnTo>
                  <a:lnTo>
                    <a:pt x="1909" y="964"/>
                  </a:lnTo>
                  <a:lnTo>
                    <a:pt x="1915" y="944"/>
                  </a:lnTo>
                  <a:lnTo>
                    <a:pt x="1922" y="926"/>
                  </a:lnTo>
                  <a:lnTo>
                    <a:pt x="1922" y="926"/>
                  </a:lnTo>
                  <a:lnTo>
                    <a:pt x="1933" y="884"/>
                  </a:lnTo>
                  <a:lnTo>
                    <a:pt x="1938" y="863"/>
                  </a:lnTo>
                  <a:lnTo>
                    <a:pt x="1943" y="843"/>
                  </a:lnTo>
                  <a:lnTo>
                    <a:pt x="1943" y="843"/>
                  </a:lnTo>
                  <a:lnTo>
                    <a:pt x="1948" y="822"/>
                  </a:lnTo>
                  <a:lnTo>
                    <a:pt x="1953" y="802"/>
                  </a:lnTo>
                  <a:lnTo>
                    <a:pt x="1958" y="782"/>
                  </a:lnTo>
                  <a:lnTo>
                    <a:pt x="1963" y="760"/>
                  </a:lnTo>
                  <a:lnTo>
                    <a:pt x="1963" y="760"/>
                  </a:lnTo>
                  <a:lnTo>
                    <a:pt x="1972" y="717"/>
                  </a:lnTo>
                  <a:lnTo>
                    <a:pt x="1977" y="696"/>
                  </a:lnTo>
                  <a:lnTo>
                    <a:pt x="1982" y="676"/>
                  </a:lnTo>
                  <a:lnTo>
                    <a:pt x="1982" y="676"/>
                  </a:lnTo>
                  <a:lnTo>
                    <a:pt x="1985" y="667"/>
                  </a:lnTo>
                  <a:lnTo>
                    <a:pt x="1988" y="661"/>
                  </a:lnTo>
                  <a:lnTo>
                    <a:pt x="1993" y="653"/>
                  </a:lnTo>
                  <a:lnTo>
                    <a:pt x="1995" y="645"/>
                  </a:lnTo>
                  <a:lnTo>
                    <a:pt x="1995" y="645"/>
                  </a:lnTo>
                  <a:lnTo>
                    <a:pt x="2000" y="617"/>
                  </a:lnTo>
                  <a:lnTo>
                    <a:pt x="2004" y="588"/>
                  </a:lnTo>
                  <a:lnTo>
                    <a:pt x="2009" y="560"/>
                  </a:lnTo>
                  <a:lnTo>
                    <a:pt x="2011" y="546"/>
                  </a:lnTo>
                  <a:lnTo>
                    <a:pt x="2014" y="533"/>
                  </a:lnTo>
                  <a:lnTo>
                    <a:pt x="2014" y="533"/>
                  </a:lnTo>
                  <a:lnTo>
                    <a:pt x="2014" y="521"/>
                  </a:lnTo>
                  <a:lnTo>
                    <a:pt x="2016" y="510"/>
                  </a:lnTo>
                  <a:lnTo>
                    <a:pt x="2021" y="482"/>
                  </a:lnTo>
                  <a:lnTo>
                    <a:pt x="2024" y="468"/>
                  </a:lnTo>
                  <a:lnTo>
                    <a:pt x="2025" y="454"/>
                  </a:lnTo>
                  <a:lnTo>
                    <a:pt x="2024" y="449"/>
                  </a:lnTo>
                  <a:lnTo>
                    <a:pt x="2021" y="442"/>
                  </a:lnTo>
                  <a:lnTo>
                    <a:pt x="2019" y="437"/>
                  </a:lnTo>
                  <a:lnTo>
                    <a:pt x="2016" y="431"/>
                  </a:lnTo>
                  <a:lnTo>
                    <a:pt x="2016" y="431"/>
                  </a:lnTo>
                  <a:lnTo>
                    <a:pt x="2010" y="429"/>
                  </a:lnTo>
                  <a:lnTo>
                    <a:pt x="2002" y="428"/>
                  </a:lnTo>
                  <a:lnTo>
                    <a:pt x="1995" y="427"/>
                  </a:lnTo>
                  <a:lnTo>
                    <a:pt x="1987" y="427"/>
                  </a:lnTo>
                  <a:lnTo>
                    <a:pt x="1972" y="429"/>
                  </a:lnTo>
                  <a:lnTo>
                    <a:pt x="1957" y="430"/>
                  </a:lnTo>
                  <a:lnTo>
                    <a:pt x="1957" y="430"/>
                  </a:lnTo>
                  <a:close/>
                  <a:moveTo>
                    <a:pt x="1876" y="466"/>
                  </a:moveTo>
                  <a:lnTo>
                    <a:pt x="1876" y="466"/>
                  </a:lnTo>
                  <a:lnTo>
                    <a:pt x="1867" y="496"/>
                  </a:lnTo>
                  <a:lnTo>
                    <a:pt x="1859" y="525"/>
                  </a:lnTo>
                  <a:lnTo>
                    <a:pt x="1845" y="585"/>
                  </a:lnTo>
                  <a:lnTo>
                    <a:pt x="1831" y="645"/>
                  </a:lnTo>
                  <a:lnTo>
                    <a:pt x="1823" y="673"/>
                  </a:lnTo>
                  <a:lnTo>
                    <a:pt x="1815" y="703"/>
                  </a:lnTo>
                  <a:lnTo>
                    <a:pt x="1815" y="703"/>
                  </a:lnTo>
                  <a:lnTo>
                    <a:pt x="1796" y="771"/>
                  </a:lnTo>
                  <a:lnTo>
                    <a:pt x="1796" y="771"/>
                  </a:lnTo>
                  <a:lnTo>
                    <a:pt x="1791" y="789"/>
                  </a:lnTo>
                  <a:lnTo>
                    <a:pt x="1787" y="807"/>
                  </a:lnTo>
                  <a:lnTo>
                    <a:pt x="1780" y="844"/>
                  </a:lnTo>
                  <a:lnTo>
                    <a:pt x="1780" y="844"/>
                  </a:lnTo>
                  <a:lnTo>
                    <a:pt x="1770" y="881"/>
                  </a:lnTo>
                  <a:lnTo>
                    <a:pt x="1759" y="919"/>
                  </a:lnTo>
                  <a:lnTo>
                    <a:pt x="1747" y="955"/>
                  </a:lnTo>
                  <a:lnTo>
                    <a:pt x="1737" y="991"/>
                  </a:lnTo>
                  <a:lnTo>
                    <a:pt x="1737" y="991"/>
                  </a:lnTo>
                  <a:lnTo>
                    <a:pt x="1736" y="999"/>
                  </a:lnTo>
                  <a:lnTo>
                    <a:pt x="1736" y="1008"/>
                  </a:lnTo>
                  <a:lnTo>
                    <a:pt x="1735" y="1011"/>
                  </a:lnTo>
                  <a:lnTo>
                    <a:pt x="1733" y="1015"/>
                  </a:lnTo>
                  <a:lnTo>
                    <a:pt x="1730" y="1017"/>
                  </a:lnTo>
                  <a:lnTo>
                    <a:pt x="1726" y="1020"/>
                  </a:lnTo>
                  <a:lnTo>
                    <a:pt x="1726" y="1020"/>
                  </a:lnTo>
                  <a:lnTo>
                    <a:pt x="1728" y="1025"/>
                  </a:lnTo>
                  <a:lnTo>
                    <a:pt x="1729" y="1029"/>
                  </a:lnTo>
                  <a:lnTo>
                    <a:pt x="1729" y="1032"/>
                  </a:lnTo>
                  <a:lnTo>
                    <a:pt x="1726" y="1036"/>
                  </a:lnTo>
                  <a:lnTo>
                    <a:pt x="1726" y="1036"/>
                  </a:lnTo>
                  <a:lnTo>
                    <a:pt x="1683" y="1038"/>
                  </a:lnTo>
                  <a:lnTo>
                    <a:pt x="1639" y="1042"/>
                  </a:lnTo>
                  <a:lnTo>
                    <a:pt x="1593" y="1046"/>
                  </a:lnTo>
                  <a:lnTo>
                    <a:pt x="1547" y="1054"/>
                  </a:lnTo>
                  <a:lnTo>
                    <a:pt x="1547" y="1054"/>
                  </a:lnTo>
                  <a:lnTo>
                    <a:pt x="1512" y="1061"/>
                  </a:lnTo>
                  <a:lnTo>
                    <a:pt x="1478" y="1069"/>
                  </a:lnTo>
                  <a:lnTo>
                    <a:pt x="1442" y="1076"/>
                  </a:lnTo>
                  <a:lnTo>
                    <a:pt x="1409" y="1085"/>
                  </a:lnTo>
                  <a:lnTo>
                    <a:pt x="1376" y="1095"/>
                  </a:lnTo>
                  <a:lnTo>
                    <a:pt x="1343" y="1106"/>
                  </a:lnTo>
                  <a:lnTo>
                    <a:pt x="1311" y="1118"/>
                  </a:lnTo>
                  <a:lnTo>
                    <a:pt x="1279" y="1131"/>
                  </a:lnTo>
                  <a:lnTo>
                    <a:pt x="1279" y="1131"/>
                  </a:lnTo>
                  <a:lnTo>
                    <a:pt x="1260" y="1139"/>
                  </a:lnTo>
                  <a:lnTo>
                    <a:pt x="1241" y="1149"/>
                  </a:lnTo>
                  <a:lnTo>
                    <a:pt x="1203" y="1170"/>
                  </a:lnTo>
                  <a:lnTo>
                    <a:pt x="1129" y="1212"/>
                  </a:lnTo>
                  <a:lnTo>
                    <a:pt x="1129" y="1212"/>
                  </a:lnTo>
                  <a:lnTo>
                    <a:pt x="1091" y="1233"/>
                  </a:lnTo>
                  <a:lnTo>
                    <a:pt x="1073" y="1244"/>
                  </a:lnTo>
                  <a:lnTo>
                    <a:pt x="1055" y="1255"/>
                  </a:lnTo>
                  <a:lnTo>
                    <a:pt x="1055" y="1255"/>
                  </a:lnTo>
                  <a:lnTo>
                    <a:pt x="1027" y="1271"/>
                  </a:lnTo>
                  <a:lnTo>
                    <a:pt x="1013" y="1280"/>
                  </a:lnTo>
                  <a:lnTo>
                    <a:pt x="1001" y="1289"/>
                  </a:lnTo>
                  <a:lnTo>
                    <a:pt x="1001" y="1289"/>
                  </a:lnTo>
                  <a:lnTo>
                    <a:pt x="995" y="1294"/>
                  </a:lnTo>
                  <a:lnTo>
                    <a:pt x="993" y="1299"/>
                  </a:lnTo>
                  <a:lnTo>
                    <a:pt x="991" y="1301"/>
                  </a:lnTo>
                  <a:lnTo>
                    <a:pt x="993" y="1303"/>
                  </a:lnTo>
                  <a:lnTo>
                    <a:pt x="993" y="1303"/>
                  </a:lnTo>
                  <a:lnTo>
                    <a:pt x="995" y="1303"/>
                  </a:lnTo>
                  <a:lnTo>
                    <a:pt x="998" y="1302"/>
                  </a:lnTo>
                  <a:lnTo>
                    <a:pt x="1003" y="1299"/>
                  </a:lnTo>
                  <a:lnTo>
                    <a:pt x="1009" y="1293"/>
                  </a:lnTo>
                  <a:lnTo>
                    <a:pt x="1013" y="1289"/>
                  </a:lnTo>
                  <a:lnTo>
                    <a:pt x="1013" y="1289"/>
                  </a:lnTo>
                  <a:lnTo>
                    <a:pt x="1025" y="1283"/>
                  </a:lnTo>
                  <a:lnTo>
                    <a:pt x="1036" y="1276"/>
                  </a:lnTo>
                  <a:lnTo>
                    <a:pt x="1061" y="1263"/>
                  </a:lnTo>
                  <a:lnTo>
                    <a:pt x="1061" y="1263"/>
                  </a:lnTo>
                  <a:lnTo>
                    <a:pt x="1087" y="1252"/>
                  </a:lnTo>
                  <a:lnTo>
                    <a:pt x="1111" y="1241"/>
                  </a:lnTo>
                  <a:lnTo>
                    <a:pt x="1111" y="1241"/>
                  </a:lnTo>
                  <a:lnTo>
                    <a:pt x="1131" y="1232"/>
                  </a:lnTo>
                  <a:lnTo>
                    <a:pt x="1150" y="1225"/>
                  </a:lnTo>
                  <a:lnTo>
                    <a:pt x="1170" y="1218"/>
                  </a:lnTo>
                  <a:lnTo>
                    <a:pt x="1191" y="1212"/>
                  </a:lnTo>
                  <a:lnTo>
                    <a:pt x="1211" y="1207"/>
                  </a:lnTo>
                  <a:lnTo>
                    <a:pt x="1232" y="1202"/>
                  </a:lnTo>
                  <a:lnTo>
                    <a:pt x="1275" y="1194"/>
                  </a:lnTo>
                  <a:lnTo>
                    <a:pt x="1320" y="1187"/>
                  </a:lnTo>
                  <a:lnTo>
                    <a:pt x="1365" y="1182"/>
                  </a:lnTo>
                  <a:lnTo>
                    <a:pt x="1456" y="1174"/>
                  </a:lnTo>
                  <a:lnTo>
                    <a:pt x="1456" y="1174"/>
                  </a:lnTo>
                  <a:lnTo>
                    <a:pt x="1529" y="1166"/>
                  </a:lnTo>
                  <a:lnTo>
                    <a:pt x="1565" y="1162"/>
                  </a:lnTo>
                  <a:lnTo>
                    <a:pt x="1603" y="1160"/>
                  </a:lnTo>
                  <a:lnTo>
                    <a:pt x="1639" y="1157"/>
                  </a:lnTo>
                  <a:lnTo>
                    <a:pt x="1677" y="1159"/>
                  </a:lnTo>
                  <a:lnTo>
                    <a:pt x="1714" y="1161"/>
                  </a:lnTo>
                  <a:lnTo>
                    <a:pt x="1732" y="1163"/>
                  </a:lnTo>
                  <a:lnTo>
                    <a:pt x="1751" y="1166"/>
                  </a:lnTo>
                  <a:lnTo>
                    <a:pt x="1751" y="1166"/>
                  </a:lnTo>
                  <a:lnTo>
                    <a:pt x="1775" y="1067"/>
                  </a:lnTo>
                  <a:lnTo>
                    <a:pt x="1801" y="967"/>
                  </a:lnTo>
                  <a:lnTo>
                    <a:pt x="1829" y="867"/>
                  </a:lnTo>
                  <a:lnTo>
                    <a:pt x="1856" y="773"/>
                  </a:lnTo>
                  <a:lnTo>
                    <a:pt x="1856" y="773"/>
                  </a:lnTo>
                  <a:lnTo>
                    <a:pt x="1858" y="766"/>
                  </a:lnTo>
                  <a:lnTo>
                    <a:pt x="1859" y="758"/>
                  </a:lnTo>
                  <a:lnTo>
                    <a:pt x="1861" y="743"/>
                  </a:lnTo>
                  <a:lnTo>
                    <a:pt x="1861" y="743"/>
                  </a:lnTo>
                  <a:lnTo>
                    <a:pt x="1865" y="733"/>
                  </a:lnTo>
                  <a:lnTo>
                    <a:pt x="1869" y="723"/>
                  </a:lnTo>
                  <a:lnTo>
                    <a:pt x="1874" y="713"/>
                  </a:lnTo>
                  <a:lnTo>
                    <a:pt x="1877" y="703"/>
                  </a:lnTo>
                  <a:lnTo>
                    <a:pt x="1877" y="703"/>
                  </a:lnTo>
                  <a:lnTo>
                    <a:pt x="1880" y="692"/>
                  </a:lnTo>
                  <a:lnTo>
                    <a:pt x="1882" y="680"/>
                  </a:lnTo>
                  <a:lnTo>
                    <a:pt x="1884" y="668"/>
                  </a:lnTo>
                  <a:lnTo>
                    <a:pt x="1888" y="655"/>
                  </a:lnTo>
                  <a:lnTo>
                    <a:pt x="1888" y="655"/>
                  </a:lnTo>
                  <a:lnTo>
                    <a:pt x="1903" y="609"/>
                  </a:lnTo>
                  <a:lnTo>
                    <a:pt x="1917" y="563"/>
                  </a:lnTo>
                  <a:lnTo>
                    <a:pt x="1923" y="541"/>
                  </a:lnTo>
                  <a:lnTo>
                    <a:pt x="1928" y="518"/>
                  </a:lnTo>
                  <a:lnTo>
                    <a:pt x="1933" y="497"/>
                  </a:lnTo>
                  <a:lnTo>
                    <a:pt x="1936" y="476"/>
                  </a:lnTo>
                  <a:lnTo>
                    <a:pt x="1936" y="476"/>
                  </a:lnTo>
                  <a:lnTo>
                    <a:pt x="1922" y="473"/>
                  </a:lnTo>
                  <a:lnTo>
                    <a:pt x="1906" y="470"/>
                  </a:lnTo>
                  <a:lnTo>
                    <a:pt x="1891" y="468"/>
                  </a:lnTo>
                  <a:lnTo>
                    <a:pt x="1876" y="466"/>
                  </a:lnTo>
                  <a:lnTo>
                    <a:pt x="1876" y="466"/>
                  </a:lnTo>
                  <a:close/>
                  <a:moveTo>
                    <a:pt x="1783" y="572"/>
                  </a:moveTo>
                  <a:lnTo>
                    <a:pt x="1783" y="572"/>
                  </a:lnTo>
                  <a:lnTo>
                    <a:pt x="1785" y="566"/>
                  </a:lnTo>
                  <a:lnTo>
                    <a:pt x="1786" y="560"/>
                  </a:lnTo>
                  <a:lnTo>
                    <a:pt x="1788" y="554"/>
                  </a:lnTo>
                  <a:lnTo>
                    <a:pt x="1788" y="551"/>
                  </a:lnTo>
                  <a:lnTo>
                    <a:pt x="1787" y="549"/>
                  </a:lnTo>
                  <a:lnTo>
                    <a:pt x="1787" y="549"/>
                  </a:lnTo>
                  <a:lnTo>
                    <a:pt x="1783" y="561"/>
                  </a:lnTo>
                  <a:lnTo>
                    <a:pt x="1782" y="567"/>
                  </a:lnTo>
                  <a:lnTo>
                    <a:pt x="1782" y="570"/>
                  </a:lnTo>
                  <a:lnTo>
                    <a:pt x="1783" y="572"/>
                  </a:lnTo>
                  <a:lnTo>
                    <a:pt x="1783" y="572"/>
                  </a:lnTo>
                  <a:close/>
                  <a:moveTo>
                    <a:pt x="1470" y="862"/>
                  </a:moveTo>
                  <a:lnTo>
                    <a:pt x="1470" y="862"/>
                  </a:lnTo>
                  <a:lnTo>
                    <a:pt x="1458" y="864"/>
                  </a:lnTo>
                  <a:lnTo>
                    <a:pt x="1448" y="866"/>
                  </a:lnTo>
                  <a:lnTo>
                    <a:pt x="1425" y="873"/>
                  </a:lnTo>
                  <a:lnTo>
                    <a:pt x="1405" y="881"/>
                  </a:lnTo>
                  <a:lnTo>
                    <a:pt x="1385" y="892"/>
                  </a:lnTo>
                  <a:lnTo>
                    <a:pt x="1366" y="903"/>
                  </a:lnTo>
                  <a:lnTo>
                    <a:pt x="1348" y="913"/>
                  </a:lnTo>
                  <a:lnTo>
                    <a:pt x="1311" y="937"/>
                  </a:lnTo>
                  <a:lnTo>
                    <a:pt x="1311" y="937"/>
                  </a:lnTo>
                  <a:lnTo>
                    <a:pt x="1282" y="960"/>
                  </a:lnTo>
                  <a:lnTo>
                    <a:pt x="1252" y="983"/>
                  </a:lnTo>
                  <a:lnTo>
                    <a:pt x="1222" y="1005"/>
                  </a:lnTo>
                  <a:lnTo>
                    <a:pt x="1193" y="1029"/>
                  </a:lnTo>
                  <a:lnTo>
                    <a:pt x="1193" y="1029"/>
                  </a:lnTo>
                  <a:lnTo>
                    <a:pt x="1164" y="1059"/>
                  </a:lnTo>
                  <a:lnTo>
                    <a:pt x="1136" y="1089"/>
                  </a:lnTo>
                  <a:lnTo>
                    <a:pt x="1108" y="1121"/>
                  </a:lnTo>
                  <a:lnTo>
                    <a:pt x="1080" y="1152"/>
                  </a:lnTo>
                  <a:lnTo>
                    <a:pt x="1054" y="1185"/>
                  </a:lnTo>
                  <a:lnTo>
                    <a:pt x="1028" y="1218"/>
                  </a:lnTo>
                  <a:lnTo>
                    <a:pt x="1004" y="1252"/>
                  </a:lnTo>
                  <a:lnTo>
                    <a:pt x="982" y="1285"/>
                  </a:lnTo>
                  <a:lnTo>
                    <a:pt x="982" y="1285"/>
                  </a:lnTo>
                  <a:lnTo>
                    <a:pt x="1017" y="1246"/>
                  </a:lnTo>
                  <a:lnTo>
                    <a:pt x="1055" y="1209"/>
                  </a:lnTo>
                  <a:lnTo>
                    <a:pt x="1075" y="1191"/>
                  </a:lnTo>
                  <a:lnTo>
                    <a:pt x="1094" y="1174"/>
                  </a:lnTo>
                  <a:lnTo>
                    <a:pt x="1115" y="1156"/>
                  </a:lnTo>
                  <a:lnTo>
                    <a:pt x="1136" y="1139"/>
                  </a:lnTo>
                  <a:lnTo>
                    <a:pt x="1136" y="1139"/>
                  </a:lnTo>
                  <a:lnTo>
                    <a:pt x="1142" y="1137"/>
                  </a:lnTo>
                  <a:lnTo>
                    <a:pt x="1149" y="1134"/>
                  </a:lnTo>
                  <a:lnTo>
                    <a:pt x="1162" y="1124"/>
                  </a:lnTo>
                  <a:lnTo>
                    <a:pt x="1185" y="1104"/>
                  </a:lnTo>
                  <a:lnTo>
                    <a:pt x="1185" y="1104"/>
                  </a:lnTo>
                  <a:lnTo>
                    <a:pt x="1200" y="1096"/>
                  </a:lnTo>
                  <a:lnTo>
                    <a:pt x="1215" y="1087"/>
                  </a:lnTo>
                  <a:lnTo>
                    <a:pt x="1243" y="1069"/>
                  </a:lnTo>
                  <a:lnTo>
                    <a:pt x="1271" y="1048"/>
                  </a:lnTo>
                  <a:lnTo>
                    <a:pt x="1285" y="1040"/>
                  </a:lnTo>
                  <a:lnTo>
                    <a:pt x="1300" y="1031"/>
                  </a:lnTo>
                  <a:lnTo>
                    <a:pt x="1300" y="1031"/>
                  </a:lnTo>
                  <a:lnTo>
                    <a:pt x="1329" y="1015"/>
                  </a:lnTo>
                  <a:lnTo>
                    <a:pt x="1359" y="999"/>
                  </a:lnTo>
                  <a:lnTo>
                    <a:pt x="1375" y="991"/>
                  </a:lnTo>
                  <a:lnTo>
                    <a:pt x="1391" y="984"/>
                  </a:lnTo>
                  <a:lnTo>
                    <a:pt x="1407" y="978"/>
                  </a:lnTo>
                  <a:lnTo>
                    <a:pt x="1424" y="972"/>
                  </a:lnTo>
                  <a:lnTo>
                    <a:pt x="1424" y="972"/>
                  </a:lnTo>
                  <a:lnTo>
                    <a:pt x="1426" y="969"/>
                  </a:lnTo>
                  <a:lnTo>
                    <a:pt x="1429" y="968"/>
                  </a:lnTo>
                  <a:lnTo>
                    <a:pt x="1433" y="966"/>
                  </a:lnTo>
                  <a:lnTo>
                    <a:pt x="1435" y="964"/>
                  </a:lnTo>
                  <a:lnTo>
                    <a:pt x="1435" y="964"/>
                  </a:lnTo>
                  <a:lnTo>
                    <a:pt x="1485" y="948"/>
                  </a:lnTo>
                  <a:lnTo>
                    <a:pt x="1513" y="939"/>
                  </a:lnTo>
                  <a:lnTo>
                    <a:pt x="1542" y="933"/>
                  </a:lnTo>
                  <a:lnTo>
                    <a:pt x="1572" y="927"/>
                  </a:lnTo>
                  <a:lnTo>
                    <a:pt x="1587" y="925"/>
                  </a:lnTo>
                  <a:lnTo>
                    <a:pt x="1602" y="924"/>
                  </a:lnTo>
                  <a:lnTo>
                    <a:pt x="1617" y="924"/>
                  </a:lnTo>
                  <a:lnTo>
                    <a:pt x="1632" y="925"/>
                  </a:lnTo>
                  <a:lnTo>
                    <a:pt x="1647" y="927"/>
                  </a:lnTo>
                  <a:lnTo>
                    <a:pt x="1661" y="929"/>
                  </a:lnTo>
                  <a:lnTo>
                    <a:pt x="1661" y="929"/>
                  </a:lnTo>
                  <a:lnTo>
                    <a:pt x="1661" y="926"/>
                  </a:lnTo>
                  <a:lnTo>
                    <a:pt x="1661" y="923"/>
                  </a:lnTo>
                  <a:lnTo>
                    <a:pt x="1659" y="919"/>
                  </a:lnTo>
                  <a:lnTo>
                    <a:pt x="1656" y="914"/>
                  </a:lnTo>
                  <a:lnTo>
                    <a:pt x="1655" y="910"/>
                  </a:lnTo>
                  <a:lnTo>
                    <a:pt x="1655" y="910"/>
                  </a:lnTo>
                  <a:lnTo>
                    <a:pt x="1626" y="908"/>
                  </a:lnTo>
                  <a:lnTo>
                    <a:pt x="1626" y="908"/>
                  </a:lnTo>
                  <a:lnTo>
                    <a:pt x="1617" y="904"/>
                  </a:lnTo>
                  <a:lnTo>
                    <a:pt x="1607" y="900"/>
                  </a:lnTo>
                  <a:lnTo>
                    <a:pt x="1596" y="899"/>
                  </a:lnTo>
                  <a:lnTo>
                    <a:pt x="1585" y="898"/>
                  </a:lnTo>
                  <a:lnTo>
                    <a:pt x="1573" y="899"/>
                  </a:lnTo>
                  <a:lnTo>
                    <a:pt x="1561" y="899"/>
                  </a:lnTo>
                  <a:lnTo>
                    <a:pt x="1538" y="903"/>
                  </a:lnTo>
                  <a:lnTo>
                    <a:pt x="1538" y="903"/>
                  </a:lnTo>
                  <a:lnTo>
                    <a:pt x="1505" y="909"/>
                  </a:lnTo>
                  <a:lnTo>
                    <a:pt x="1489" y="913"/>
                  </a:lnTo>
                  <a:lnTo>
                    <a:pt x="1473" y="918"/>
                  </a:lnTo>
                  <a:lnTo>
                    <a:pt x="1458" y="923"/>
                  </a:lnTo>
                  <a:lnTo>
                    <a:pt x="1443" y="928"/>
                  </a:lnTo>
                  <a:lnTo>
                    <a:pt x="1429" y="935"/>
                  </a:lnTo>
                  <a:lnTo>
                    <a:pt x="1417" y="942"/>
                  </a:lnTo>
                  <a:lnTo>
                    <a:pt x="1417" y="942"/>
                  </a:lnTo>
                  <a:lnTo>
                    <a:pt x="1407" y="950"/>
                  </a:lnTo>
                  <a:lnTo>
                    <a:pt x="1397" y="957"/>
                  </a:lnTo>
                  <a:lnTo>
                    <a:pt x="1392" y="960"/>
                  </a:lnTo>
                  <a:lnTo>
                    <a:pt x="1388" y="963"/>
                  </a:lnTo>
                  <a:lnTo>
                    <a:pt x="1382" y="965"/>
                  </a:lnTo>
                  <a:lnTo>
                    <a:pt x="1376" y="965"/>
                  </a:lnTo>
                  <a:lnTo>
                    <a:pt x="1376" y="965"/>
                  </a:lnTo>
                  <a:lnTo>
                    <a:pt x="1380" y="960"/>
                  </a:lnTo>
                  <a:lnTo>
                    <a:pt x="1387" y="957"/>
                  </a:lnTo>
                  <a:lnTo>
                    <a:pt x="1399" y="951"/>
                  </a:lnTo>
                  <a:lnTo>
                    <a:pt x="1399" y="951"/>
                  </a:lnTo>
                  <a:lnTo>
                    <a:pt x="1408" y="942"/>
                  </a:lnTo>
                  <a:lnTo>
                    <a:pt x="1418" y="934"/>
                  </a:lnTo>
                  <a:lnTo>
                    <a:pt x="1428" y="927"/>
                  </a:lnTo>
                  <a:lnTo>
                    <a:pt x="1439" y="921"/>
                  </a:lnTo>
                  <a:lnTo>
                    <a:pt x="1452" y="915"/>
                  </a:lnTo>
                  <a:lnTo>
                    <a:pt x="1465" y="910"/>
                  </a:lnTo>
                  <a:lnTo>
                    <a:pt x="1478" y="906"/>
                  </a:lnTo>
                  <a:lnTo>
                    <a:pt x="1491" y="902"/>
                  </a:lnTo>
                  <a:lnTo>
                    <a:pt x="1520" y="895"/>
                  </a:lnTo>
                  <a:lnTo>
                    <a:pt x="1551" y="891"/>
                  </a:lnTo>
                  <a:lnTo>
                    <a:pt x="1582" y="888"/>
                  </a:lnTo>
                  <a:lnTo>
                    <a:pt x="1612" y="885"/>
                  </a:lnTo>
                  <a:lnTo>
                    <a:pt x="1612" y="885"/>
                  </a:lnTo>
                  <a:lnTo>
                    <a:pt x="1612" y="880"/>
                  </a:lnTo>
                  <a:lnTo>
                    <a:pt x="1612" y="876"/>
                  </a:lnTo>
                  <a:lnTo>
                    <a:pt x="1611" y="872"/>
                  </a:lnTo>
                  <a:lnTo>
                    <a:pt x="1609" y="869"/>
                  </a:lnTo>
                  <a:lnTo>
                    <a:pt x="1609" y="869"/>
                  </a:lnTo>
                  <a:lnTo>
                    <a:pt x="1585" y="869"/>
                  </a:lnTo>
                  <a:lnTo>
                    <a:pt x="1560" y="873"/>
                  </a:lnTo>
                  <a:lnTo>
                    <a:pt x="1535" y="877"/>
                  </a:lnTo>
                  <a:lnTo>
                    <a:pt x="1511" y="882"/>
                  </a:lnTo>
                  <a:lnTo>
                    <a:pt x="1486" y="889"/>
                  </a:lnTo>
                  <a:lnTo>
                    <a:pt x="1464" y="896"/>
                  </a:lnTo>
                  <a:lnTo>
                    <a:pt x="1422" y="910"/>
                  </a:lnTo>
                  <a:lnTo>
                    <a:pt x="1422" y="910"/>
                  </a:lnTo>
                  <a:lnTo>
                    <a:pt x="1436" y="900"/>
                  </a:lnTo>
                  <a:lnTo>
                    <a:pt x="1451" y="892"/>
                  </a:lnTo>
                  <a:lnTo>
                    <a:pt x="1467" y="885"/>
                  </a:lnTo>
                  <a:lnTo>
                    <a:pt x="1484" y="879"/>
                  </a:lnTo>
                  <a:lnTo>
                    <a:pt x="1502" y="874"/>
                  </a:lnTo>
                  <a:lnTo>
                    <a:pt x="1519" y="868"/>
                  </a:lnTo>
                  <a:lnTo>
                    <a:pt x="1554" y="860"/>
                  </a:lnTo>
                  <a:lnTo>
                    <a:pt x="1554" y="860"/>
                  </a:lnTo>
                  <a:lnTo>
                    <a:pt x="1511" y="860"/>
                  </a:lnTo>
                  <a:lnTo>
                    <a:pt x="1490" y="860"/>
                  </a:lnTo>
                  <a:lnTo>
                    <a:pt x="1470" y="862"/>
                  </a:lnTo>
                  <a:lnTo>
                    <a:pt x="1470" y="862"/>
                  </a:lnTo>
                  <a:close/>
                  <a:moveTo>
                    <a:pt x="437" y="1121"/>
                  </a:moveTo>
                  <a:lnTo>
                    <a:pt x="437" y="1121"/>
                  </a:lnTo>
                  <a:lnTo>
                    <a:pt x="430" y="1120"/>
                  </a:lnTo>
                  <a:lnTo>
                    <a:pt x="423" y="1118"/>
                  </a:lnTo>
                  <a:lnTo>
                    <a:pt x="423" y="1118"/>
                  </a:lnTo>
                  <a:lnTo>
                    <a:pt x="336" y="1093"/>
                  </a:lnTo>
                  <a:lnTo>
                    <a:pt x="294" y="1081"/>
                  </a:lnTo>
                  <a:lnTo>
                    <a:pt x="254" y="1072"/>
                  </a:lnTo>
                  <a:lnTo>
                    <a:pt x="254" y="1072"/>
                  </a:lnTo>
                  <a:lnTo>
                    <a:pt x="209" y="1062"/>
                  </a:lnTo>
                  <a:lnTo>
                    <a:pt x="163" y="1054"/>
                  </a:lnTo>
                  <a:lnTo>
                    <a:pt x="76" y="1038"/>
                  </a:lnTo>
                  <a:lnTo>
                    <a:pt x="76" y="1038"/>
                  </a:lnTo>
                  <a:lnTo>
                    <a:pt x="71" y="1041"/>
                  </a:lnTo>
                  <a:lnTo>
                    <a:pt x="65" y="1041"/>
                  </a:lnTo>
                  <a:lnTo>
                    <a:pt x="61" y="1041"/>
                  </a:lnTo>
                  <a:lnTo>
                    <a:pt x="55" y="1042"/>
                  </a:lnTo>
                  <a:lnTo>
                    <a:pt x="55" y="1042"/>
                  </a:lnTo>
                  <a:lnTo>
                    <a:pt x="49" y="1051"/>
                  </a:lnTo>
                  <a:lnTo>
                    <a:pt x="42" y="1061"/>
                  </a:lnTo>
                  <a:lnTo>
                    <a:pt x="35" y="1070"/>
                  </a:lnTo>
                  <a:lnTo>
                    <a:pt x="30" y="1080"/>
                  </a:lnTo>
                  <a:lnTo>
                    <a:pt x="30" y="1080"/>
                  </a:lnTo>
                  <a:lnTo>
                    <a:pt x="51" y="1081"/>
                  </a:lnTo>
                  <a:lnTo>
                    <a:pt x="70" y="1084"/>
                  </a:lnTo>
                  <a:lnTo>
                    <a:pt x="107" y="1088"/>
                  </a:lnTo>
                  <a:lnTo>
                    <a:pt x="107" y="1088"/>
                  </a:lnTo>
                  <a:lnTo>
                    <a:pt x="179" y="1099"/>
                  </a:lnTo>
                  <a:lnTo>
                    <a:pt x="251" y="1110"/>
                  </a:lnTo>
                  <a:lnTo>
                    <a:pt x="321" y="1122"/>
                  </a:lnTo>
                  <a:lnTo>
                    <a:pt x="391" y="1132"/>
                  </a:lnTo>
                  <a:lnTo>
                    <a:pt x="391" y="1132"/>
                  </a:lnTo>
                  <a:lnTo>
                    <a:pt x="454" y="1139"/>
                  </a:lnTo>
                  <a:lnTo>
                    <a:pt x="487" y="1144"/>
                  </a:lnTo>
                  <a:lnTo>
                    <a:pt x="523" y="1148"/>
                  </a:lnTo>
                  <a:lnTo>
                    <a:pt x="523" y="1148"/>
                  </a:lnTo>
                  <a:lnTo>
                    <a:pt x="530" y="1151"/>
                  </a:lnTo>
                  <a:lnTo>
                    <a:pt x="534" y="1151"/>
                  </a:lnTo>
                  <a:lnTo>
                    <a:pt x="535" y="1150"/>
                  </a:lnTo>
                  <a:lnTo>
                    <a:pt x="536" y="1148"/>
                  </a:lnTo>
                  <a:lnTo>
                    <a:pt x="536" y="1148"/>
                  </a:lnTo>
                  <a:lnTo>
                    <a:pt x="487" y="1136"/>
                  </a:lnTo>
                  <a:lnTo>
                    <a:pt x="461" y="1130"/>
                  </a:lnTo>
                  <a:lnTo>
                    <a:pt x="437" y="1121"/>
                  </a:lnTo>
                  <a:lnTo>
                    <a:pt x="437" y="1121"/>
                  </a:lnTo>
                  <a:close/>
                  <a:moveTo>
                    <a:pt x="657" y="1209"/>
                  </a:moveTo>
                  <a:lnTo>
                    <a:pt x="657" y="1209"/>
                  </a:lnTo>
                  <a:lnTo>
                    <a:pt x="624" y="1195"/>
                  </a:lnTo>
                  <a:lnTo>
                    <a:pt x="607" y="1188"/>
                  </a:lnTo>
                  <a:lnTo>
                    <a:pt x="589" y="1182"/>
                  </a:lnTo>
                  <a:lnTo>
                    <a:pt x="589" y="1182"/>
                  </a:lnTo>
                  <a:lnTo>
                    <a:pt x="572" y="1176"/>
                  </a:lnTo>
                  <a:lnTo>
                    <a:pt x="555" y="1169"/>
                  </a:lnTo>
                  <a:lnTo>
                    <a:pt x="555" y="1169"/>
                  </a:lnTo>
                  <a:lnTo>
                    <a:pt x="546" y="1167"/>
                  </a:lnTo>
                  <a:lnTo>
                    <a:pt x="536" y="1166"/>
                  </a:lnTo>
                  <a:lnTo>
                    <a:pt x="515" y="1164"/>
                  </a:lnTo>
                  <a:lnTo>
                    <a:pt x="494" y="1162"/>
                  </a:lnTo>
                  <a:lnTo>
                    <a:pt x="473" y="1159"/>
                  </a:lnTo>
                  <a:lnTo>
                    <a:pt x="473" y="1159"/>
                  </a:lnTo>
                  <a:lnTo>
                    <a:pt x="442" y="1154"/>
                  </a:lnTo>
                  <a:lnTo>
                    <a:pt x="411" y="1150"/>
                  </a:lnTo>
                  <a:lnTo>
                    <a:pt x="347" y="1142"/>
                  </a:lnTo>
                  <a:lnTo>
                    <a:pt x="347" y="1142"/>
                  </a:lnTo>
                  <a:lnTo>
                    <a:pt x="307" y="1138"/>
                  </a:lnTo>
                  <a:lnTo>
                    <a:pt x="269" y="1132"/>
                  </a:lnTo>
                  <a:lnTo>
                    <a:pt x="194" y="1118"/>
                  </a:lnTo>
                  <a:lnTo>
                    <a:pt x="156" y="1111"/>
                  </a:lnTo>
                  <a:lnTo>
                    <a:pt x="119" y="1105"/>
                  </a:lnTo>
                  <a:lnTo>
                    <a:pt x="82" y="1100"/>
                  </a:lnTo>
                  <a:lnTo>
                    <a:pt x="46" y="1096"/>
                  </a:lnTo>
                  <a:lnTo>
                    <a:pt x="46" y="1096"/>
                  </a:lnTo>
                  <a:lnTo>
                    <a:pt x="42" y="1101"/>
                  </a:lnTo>
                  <a:lnTo>
                    <a:pt x="37" y="1105"/>
                  </a:lnTo>
                  <a:lnTo>
                    <a:pt x="30" y="1115"/>
                  </a:lnTo>
                  <a:lnTo>
                    <a:pt x="25" y="1126"/>
                  </a:lnTo>
                  <a:lnTo>
                    <a:pt x="21" y="1136"/>
                  </a:lnTo>
                  <a:lnTo>
                    <a:pt x="21" y="1136"/>
                  </a:lnTo>
                  <a:lnTo>
                    <a:pt x="57" y="1138"/>
                  </a:lnTo>
                  <a:lnTo>
                    <a:pt x="93" y="1142"/>
                  </a:lnTo>
                  <a:lnTo>
                    <a:pt x="131" y="1147"/>
                  </a:lnTo>
                  <a:lnTo>
                    <a:pt x="169" y="1152"/>
                  </a:lnTo>
                  <a:lnTo>
                    <a:pt x="169" y="1152"/>
                  </a:lnTo>
                  <a:lnTo>
                    <a:pt x="215" y="1155"/>
                  </a:lnTo>
                  <a:lnTo>
                    <a:pt x="264" y="1157"/>
                  </a:lnTo>
                  <a:lnTo>
                    <a:pt x="313" y="1160"/>
                  </a:lnTo>
                  <a:lnTo>
                    <a:pt x="335" y="1162"/>
                  </a:lnTo>
                  <a:lnTo>
                    <a:pt x="355" y="1164"/>
                  </a:lnTo>
                  <a:lnTo>
                    <a:pt x="355" y="1164"/>
                  </a:lnTo>
                  <a:lnTo>
                    <a:pt x="393" y="1168"/>
                  </a:lnTo>
                  <a:lnTo>
                    <a:pt x="410" y="1170"/>
                  </a:lnTo>
                  <a:lnTo>
                    <a:pt x="427" y="1174"/>
                  </a:lnTo>
                  <a:lnTo>
                    <a:pt x="427" y="1174"/>
                  </a:lnTo>
                  <a:lnTo>
                    <a:pt x="430" y="1175"/>
                  </a:lnTo>
                  <a:lnTo>
                    <a:pt x="435" y="1177"/>
                  </a:lnTo>
                  <a:lnTo>
                    <a:pt x="439" y="1179"/>
                  </a:lnTo>
                  <a:lnTo>
                    <a:pt x="442" y="1180"/>
                  </a:lnTo>
                  <a:lnTo>
                    <a:pt x="442" y="1180"/>
                  </a:lnTo>
                  <a:lnTo>
                    <a:pt x="455" y="1183"/>
                  </a:lnTo>
                  <a:lnTo>
                    <a:pt x="467" y="1184"/>
                  </a:lnTo>
                  <a:lnTo>
                    <a:pt x="491" y="1186"/>
                  </a:lnTo>
                  <a:lnTo>
                    <a:pt x="516" y="1188"/>
                  </a:lnTo>
                  <a:lnTo>
                    <a:pt x="529" y="1191"/>
                  </a:lnTo>
                  <a:lnTo>
                    <a:pt x="541" y="1193"/>
                  </a:lnTo>
                  <a:lnTo>
                    <a:pt x="541" y="1193"/>
                  </a:lnTo>
                  <a:lnTo>
                    <a:pt x="616" y="1212"/>
                  </a:lnTo>
                  <a:lnTo>
                    <a:pt x="684" y="1231"/>
                  </a:lnTo>
                  <a:lnTo>
                    <a:pt x="684" y="1231"/>
                  </a:lnTo>
                  <a:lnTo>
                    <a:pt x="710" y="1240"/>
                  </a:lnTo>
                  <a:lnTo>
                    <a:pt x="723" y="1243"/>
                  </a:lnTo>
                  <a:lnTo>
                    <a:pt x="729" y="1243"/>
                  </a:lnTo>
                  <a:lnTo>
                    <a:pt x="736" y="1242"/>
                  </a:lnTo>
                  <a:lnTo>
                    <a:pt x="736" y="1242"/>
                  </a:lnTo>
                  <a:lnTo>
                    <a:pt x="725" y="1240"/>
                  </a:lnTo>
                  <a:lnTo>
                    <a:pt x="714" y="1236"/>
                  </a:lnTo>
                  <a:lnTo>
                    <a:pt x="695" y="1226"/>
                  </a:lnTo>
                  <a:lnTo>
                    <a:pt x="676" y="1216"/>
                  </a:lnTo>
                  <a:lnTo>
                    <a:pt x="667" y="1212"/>
                  </a:lnTo>
                  <a:lnTo>
                    <a:pt x="657" y="1209"/>
                  </a:lnTo>
                  <a:lnTo>
                    <a:pt x="657" y="1209"/>
                  </a:lnTo>
                  <a:close/>
                  <a:moveTo>
                    <a:pt x="587" y="1164"/>
                  </a:moveTo>
                  <a:lnTo>
                    <a:pt x="587" y="1164"/>
                  </a:lnTo>
                  <a:lnTo>
                    <a:pt x="564" y="1155"/>
                  </a:lnTo>
                  <a:lnTo>
                    <a:pt x="541" y="1148"/>
                  </a:lnTo>
                  <a:lnTo>
                    <a:pt x="541" y="1148"/>
                  </a:lnTo>
                  <a:lnTo>
                    <a:pt x="545" y="1151"/>
                  </a:lnTo>
                  <a:lnTo>
                    <a:pt x="550" y="1154"/>
                  </a:lnTo>
                  <a:lnTo>
                    <a:pt x="563" y="1159"/>
                  </a:lnTo>
                  <a:lnTo>
                    <a:pt x="576" y="1162"/>
                  </a:lnTo>
                  <a:lnTo>
                    <a:pt x="587" y="1164"/>
                  </a:lnTo>
                  <a:lnTo>
                    <a:pt x="587" y="1164"/>
                  </a:lnTo>
                  <a:close/>
                  <a:moveTo>
                    <a:pt x="474" y="1198"/>
                  </a:moveTo>
                  <a:lnTo>
                    <a:pt x="474" y="1198"/>
                  </a:lnTo>
                  <a:lnTo>
                    <a:pt x="439" y="1193"/>
                  </a:lnTo>
                  <a:lnTo>
                    <a:pt x="421" y="1190"/>
                  </a:lnTo>
                  <a:lnTo>
                    <a:pt x="402" y="1187"/>
                  </a:lnTo>
                  <a:lnTo>
                    <a:pt x="402" y="1187"/>
                  </a:lnTo>
                  <a:lnTo>
                    <a:pt x="370" y="1183"/>
                  </a:lnTo>
                  <a:lnTo>
                    <a:pt x="340" y="1178"/>
                  </a:lnTo>
                  <a:lnTo>
                    <a:pt x="309" y="1172"/>
                  </a:lnTo>
                  <a:lnTo>
                    <a:pt x="296" y="1170"/>
                  </a:lnTo>
                  <a:lnTo>
                    <a:pt x="281" y="1169"/>
                  </a:lnTo>
                  <a:lnTo>
                    <a:pt x="281" y="1169"/>
                  </a:lnTo>
                  <a:lnTo>
                    <a:pt x="199" y="1167"/>
                  </a:lnTo>
                  <a:lnTo>
                    <a:pt x="161" y="1166"/>
                  </a:lnTo>
                  <a:lnTo>
                    <a:pt x="142" y="1165"/>
                  </a:lnTo>
                  <a:lnTo>
                    <a:pt x="124" y="1163"/>
                  </a:lnTo>
                  <a:lnTo>
                    <a:pt x="124" y="1163"/>
                  </a:lnTo>
                  <a:lnTo>
                    <a:pt x="91" y="1159"/>
                  </a:lnTo>
                  <a:lnTo>
                    <a:pt x="91" y="1159"/>
                  </a:lnTo>
                  <a:lnTo>
                    <a:pt x="81" y="1157"/>
                  </a:lnTo>
                  <a:lnTo>
                    <a:pt x="71" y="1155"/>
                  </a:lnTo>
                  <a:lnTo>
                    <a:pt x="61" y="1153"/>
                  </a:lnTo>
                  <a:lnTo>
                    <a:pt x="57" y="1153"/>
                  </a:lnTo>
                  <a:lnTo>
                    <a:pt x="54" y="1153"/>
                  </a:lnTo>
                  <a:lnTo>
                    <a:pt x="54" y="1153"/>
                  </a:lnTo>
                  <a:lnTo>
                    <a:pt x="48" y="1156"/>
                  </a:lnTo>
                  <a:lnTo>
                    <a:pt x="43" y="1161"/>
                  </a:lnTo>
                  <a:lnTo>
                    <a:pt x="40" y="1167"/>
                  </a:lnTo>
                  <a:lnTo>
                    <a:pt x="36" y="1174"/>
                  </a:lnTo>
                  <a:lnTo>
                    <a:pt x="31" y="1188"/>
                  </a:lnTo>
                  <a:lnTo>
                    <a:pt x="29" y="1201"/>
                  </a:lnTo>
                  <a:lnTo>
                    <a:pt x="29" y="1201"/>
                  </a:lnTo>
                  <a:lnTo>
                    <a:pt x="39" y="1199"/>
                  </a:lnTo>
                  <a:lnTo>
                    <a:pt x="50" y="1198"/>
                  </a:lnTo>
                  <a:lnTo>
                    <a:pt x="73" y="1197"/>
                  </a:lnTo>
                  <a:lnTo>
                    <a:pt x="82" y="1196"/>
                  </a:lnTo>
                  <a:lnTo>
                    <a:pt x="92" y="1195"/>
                  </a:lnTo>
                  <a:lnTo>
                    <a:pt x="100" y="1192"/>
                  </a:lnTo>
                  <a:lnTo>
                    <a:pt x="103" y="1190"/>
                  </a:lnTo>
                  <a:lnTo>
                    <a:pt x="105" y="1187"/>
                  </a:lnTo>
                  <a:lnTo>
                    <a:pt x="105" y="1187"/>
                  </a:lnTo>
                  <a:lnTo>
                    <a:pt x="110" y="1192"/>
                  </a:lnTo>
                  <a:lnTo>
                    <a:pt x="118" y="1194"/>
                  </a:lnTo>
                  <a:lnTo>
                    <a:pt x="126" y="1195"/>
                  </a:lnTo>
                  <a:lnTo>
                    <a:pt x="135" y="1194"/>
                  </a:lnTo>
                  <a:lnTo>
                    <a:pt x="153" y="1192"/>
                  </a:lnTo>
                  <a:lnTo>
                    <a:pt x="162" y="1192"/>
                  </a:lnTo>
                  <a:lnTo>
                    <a:pt x="170" y="1191"/>
                  </a:lnTo>
                  <a:lnTo>
                    <a:pt x="170" y="1191"/>
                  </a:lnTo>
                  <a:lnTo>
                    <a:pt x="178" y="1192"/>
                  </a:lnTo>
                  <a:lnTo>
                    <a:pt x="185" y="1194"/>
                  </a:lnTo>
                  <a:lnTo>
                    <a:pt x="193" y="1195"/>
                  </a:lnTo>
                  <a:lnTo>
                    <a:pt x="201" y="1196"/>
                  </a:lnTo>
                  <a:lnTo>
                    <a:pt x="201" y="1196"/>
                  </a:lnTo>
                  <a:lnTo>
                    <a:pt x="275" y="1199"/>
                  </a:lnTo>
                  <a:lnTo>
                    <a:pt x="352" y="1200"/>
                  </a:lnTo>
                  <a:lnTo>
                    <a:pt x="352" y="1200"/>
                  </a:lnTo>
                  <a:lnTo>
                    <a:pt x="372" y="1200"/>
                  </a:lnTo>
                  <a:lnTo>
                    <a:pt x="392" y="1201"/>
                  </a:lnTo>
                  <a:lnTo>
                    <a:pt x="430" y="1205"/>
                  </a:lnTo>
                  <a:lnTo>
                    <a:pt x="469" y="1211"/>
                  </a:lnTo>
                  <a:lnTo>
                    <a:pt x="506" y="1217"/>
                  </a:lnTo>
                  <a:lnTo>
                    <a:pt x="580" y="1230"/>
                  </a:lnTo>
                  <a:lnTo>
                    <a:pt x="616" y="1236"/>
                  </a:lnTo>
                  <a:lnTo>
                    <a:pt x="651" y="1239"/>
                  </a:lnTo>
                  <a:lnTo>
                    <a:pt x="651" y="1239"/>
                  </a:lnTo>
                  <a:lnTo>
                    <a:pt x="610" y="1226"/>
                  </a:lnTo>
                  <a:lnTo>
                    <a:pt x="567" y="1214"/>
                  </a:lnTo>
                  <a:lnTo>
                    <a:pt x="521" y="1205"/>
                  </a:lnTo>
                  <a:lnTo>
                    <a:pt x="498" y="1201"/>
                  </a:lnTo>
                  <a:lnTo>
                    <a:pt x="474" y="1198"/>
                  </a:lnTo>
                  <a:lnTo>
                    <a:pt x="474" y="1198"/>
                  </a:lnTo>
                  <a:close/>
                  <a:moveTo>
                    <a:pt x="770" y="1237"/>
                  </a:moveTo>
                  <a:lnTo>
                    <a:pt x="770" y="1237"/>
                  </a:lnTo>
                  <a:lnTo>
                    <a:pt x="798" y="1250"/>
                  </a:lnTo>
                  <a:lnTo>
                    <a:pt x="827" y="1262"/>
                  </a:lnTo>
                  <a:lnTo>
                    <a:pt x="854" y="1275"/>
                  </a:lnTo>
                  <a:lnTo>
                    <a:pt x="882" y="1285"/>
                  </a:lnTo>
                  <a:lnTo>
                    <a:pt x="882" y="1285"/>
                  </a:lnTo>
                  <a:lnTo>
                    <a:pt x="853" y="1269"/>
                  </a:lnTo>
                  <a:lnTo>
                    <a:pt x="824" y="1255"/>
                  </a:lnTo>
                  <a:lnTo>
                    <a:pt x="794" y="1241"/>
                  </a:lnTo>
                  <a:lnTo>
                    <a:pt x="764" y="1228"/>
                  </a:lnTo>
                  <a:lnTo>
                    <a:pt x="733" y="1216"/>
                  </a:lnTo>
                  <a:lnTo>
                    <a:pt x="702" y="1205"/>
                  </a:lnTo>
                  <a:lnTo>
                    <a:pt x="636" y="1182"/>
                  </a:lnTo>
                  <a:lnTo>
                    <a:pt x="636" y="1182"/>
                  </a:lnTo>
                  <a:lnTo>
                    <a:pt x="669" y="1197"/>
                  </a:lnTo>
                  <a:lnTo>
                    <a:pt x="702" y="1212"/>
                  </a:lnTo>
                  <a:lnTo>
                    <a:pt x="720" y="1220"/>
                  </a:lnTo>
                  <a:lnTo>
                    <a:pt x="736" y="1227"/>
                  </a:lnTo>
                  <a:lnTo>
                    <a:pt x="753" y="1232"/>
                  </a:lnTo>
                  <a:lnTo>
                    <a:pt x="770" y="1237"/>
                  </a:lnTo>
                  <a:lnTo>
                    <a:pt x="770" y="1237"/>
                  </a:lnTo>
                  <a:close/>
                  <a:moveTo>
                    <a:pt x="552" y="1239"/>
                  </a:moveTo>
                  <a:lnTo>
                    <a:pt x="552" y="1239"/>
                  </a:lnTo>
                  <a:lnTo>
                    <a:pt x="516" y="1233"/>
                  </a:lnTo>
                  <a:lnTo>
                    <a:pt x="480" y="1226"/>
                  </a:lnTo>
                  <a:lnTo>
                    <a:pt x="480" y="1226"/>
                  </a:lnTo>
                  <a:lnTo>
                    <a:pt x="441" y="1221"/>
                  </a:lnTo>
                  <a:lnTo>
                    <a:pt x="399" y="1216"/>
                  </a:lnTo>
                  <a:lnTo>
                    <a:pt x="358" y="1213"/>
                  </a:lnTo>
                  <a:lnTo>
                    <a:pt x="314" y="1211"/>
                  </a:lnTo>
                  <a:lnTo>
                    <a:pt x="230" y="1209"/>
                  </a:lnTo>
                  <a:lnTo>
                    <a:pt x="156" y="1207"/>
                  </a:lnTo>
                  <a:lnTo>
                    <a:pt x="156" y="1207"/>
                  </a:lnTo>
                  <a:lnTo>
                    <a:pt x="151" y="1211"/>
                  </a:lnTo>
                  <a:lnTo>
                    <a:pt x="146" y="1216"/>
                  </a:lnTo>
                  <a:lnTo>
                    <a:pt x="142" y="1222"/>
                  </a:lnTo>
                  <a:lnTo>
                    <a:pt x="138" y="1228"/>
                  </a:lnTo>
                  <a:lnTo>
                    <a:pt x="132" y="1241"/>
                  </a:lnTo>
                  <a:lnTo>
                    <a:pt x="127" y="1256"/>
                  </a:lnTo>
                  <a:lnTo>
                    <a:pt x="118" y="1286"/>
                  </a:lnTo>
                  <a:lnTo>
                    <a:pt x="112" y="1300"/>
                  </a:lnTo>
                  <a:lnTo>
                    <a:pt x="109" y="1307"/>
                  </a:lnTo>
                  <a:lnTo>
                    <a:pt x="105" y="1314"/>
                  </a:lnTo>
                  <a:lnTo>
                    <a:pt x="105" y="1314"/>
                  </a:lnTo>
                  <a:lnTo>
                    <a:pt x="132" y="1305"/>
                  </a:lnTo>
                  <a:lnTo>
                    <a:pt x="160" y="1296"/>
                  </a:lnTo>
                  <a:lnTo>
                    <a:pt x="190" y="1288"/>
                  </a:lnTo>
                  <a:lnTo>
                    <a:pt x="219" y="1281"/>
                  </a:lnTo>
                  <a:lnTo>
                    <a:pt x="252" y="1274"/>
                  </a:lnTo>
                  <a:lnTo>
                    <a:pt x="284" y="1268"/>
                  </a:lnTo>
                  <a:lnTo>
                    <a:pt x="317" y="1263"/>
                  </a:lnTo>
                  <a:lnTo>
                    <a:pt x="350" y="1260"/>
                  </a:lnTo>
                  <a:lnTo>
                    <a:pt x="350" y="1260"/>
                  </a:lnTo>
                  <a:lnTo>
                    <a:pt x="379" y="1258"/>
                  </a:lnTo>
                  <a:lnTo>
                    <a:pt x="407" y="1257"/>
                  </a:lnTo>
                  <a:lnTo>
                    <a:pt x="464" y="1257"/>
                  </a:lnTo>
                  <a:lnTo>
                    <a:pt x="520" y="1258"/>
                  </a:lnTo>
                  <a:lnTo>
                    <a:pt x="575" y="1261"/>
                  </a:lnTo>
                  <a:lnTo>
                    <a:pt x="630" y="1267"/>
                  </a:lnTo>
                  <a:lnTo>
                    <a:pt x="682" y="1272"/>
                  </a:lnTo>
                  <a:lnTo>
                    <a:pt x="781" y="1284"/>
                  </a:lnTo>
                  <a:lnTo>
                    <a:pt x="781" y="1284"/>
                  </a:lnTo>
                  <a:lnTo>
                    <a:pt x="752" y="1275"/>
                  </a:lnTo>
                  <a:lnTo>
                    <a:pt x="723" y="1269"/>
                  </a:lnTo>
                  <a:lnTo>
                    <a:pt x="666" y="1257"/>
                  </a:lnTo>
                  <a:lnTo>
                    <a:pt x="609" y="1247"/>
                  </a:lnTo>
                  <a:lnTo>
                    <a:pt x="552" y="1239"/>
                  </a:lnTo>
                  <a:lnTo>
                    <a:pt x="552" y="1239"/>
                  </a:lnTo>
                  <a:close/>
                  <a:moveTo>
                    <a:pt x="116" y="1207"/>
                  </a:moveTo>
                  <a:lnTo>
                    <a:pt x="116" y="1207"/>
                  </a:lnTo>
                  <a:lnTo>
                    <a:pt x="110" y="1211"/>
                  </a:lnTo>
                  <a:lnTo>
                    <a:pt x="105" y="1216"/>
                  </a:lnTo>
                  <a:lnTo>
                    <a:pt x="96" y="1227"/>
                  </a:lnTo>
                  <a:lnTo>
                    <a:pt x="89" y="1239"/>
                  </a:lnTo>
                  <a:lnTo>
                    <a:pt x="80" y="1253"/>
                  </a:lnTo>
                  <a:lnTo>
                    <a:pt x="80" y="1253"/>
                  </a:lnTo>
                  <a:lnTo>
                    <a:pt x="70" y="1271"/>
                  </a:lnTo>
                  <a:lnTo>
                    <a:pt x="59" y="1289"/>
                  </a:lnTo>
                  <a:lnTo>
                    <a:pt x="59" y="1289"/>
                  </a:lnTo>
                  <a:lnTo>
                    <a:pt x="44" y="1316"/>
                  </a:lnTo>
                  <a:lnTo>
                    <a:pt x="37" y="1329"/>
                  </a:lnTo>
                  <a:lnTo>
                    <a:pt x="32" y="1342"/>
                  </a:lnTo>
                  <a:lnTo>
                    <a:pt x="27" y="1354"/>
                  </a:lnTo>
                  <a:lnTo>
                    <a:pt x="24" y="1368"/>
                  </a:lnTo>
                  <a:lnTo>
                    <a:pt x="21" y="1382"/>
                  </a:lnTo>
                  <a:lnTo>
                    <a:pt x="21" y="1397"/>
                  </a:lnTo>
                  <a:lnTo>
                    <a:pt x="21" y="1397"/>
                  </a:lnTo>
                  <a:lnTo>
                    <a:pt x="35" y="1403"/>
                  </a:lnTo>
                  <a:lnTo>
                    <a:pt x="49" y="1406"/>
                  </a:lnTo>
                  <a:lnTo>
                    <a:pt x="64" y="1409"/>
                  </a:lnTo>
                  <a:lnTo>
                    <a:pt x="79" y="1411"/>
                  </a:lnTo>
                  <a:lnTo>
                    <a:pt x="94" y="1412"/>
                  </a:lnTo>
                  <a:lnTo>
                    <a:pt x="109" y="1412"/>
                  </a:lnTo>
                  <a:lnTo>
                    <a:pt x="140" y="1412"/>
                  </a:lnTo>
                  <a:lnTo>
                    <a:pt x="171" y="1410"/>
                  </a:lnTo>
                  <a:lnTo>
                    <a:pt x="201" y="1407"/>
                  </a:lnTo>
                  <a:lnTo>
                    <a:pt x="230" y="1405"/>
                  </a:lnTo>
                  <a:lnTo>
                    <a:pt x="258" y="1404"/>
                  </a:lnTo>
                  <a:lnTo>
                    <a:pt x="258" y="1404"/>
                  </a:lnTo>
                  <a:lnTo>
                    <a:pt x="289" y="1404"/>
                  </a:lnTo>
                  <a:lnTo>
                    <a:pt x="321" y="1402"/>
                  </a:lnTo>
                  <a:lnTo>
                    <a:pt x="352" y="1399"/>
                  </a:lnTo>
                  <a:lnTo>
                    <a:pt x="384" y="1396"/>
                  </a:lnTo>
                  <a:lnTo>
                    <a:pt x="448" y="1389"/>
                  </a:lnTo>
                  <a:lnTo>
                    <a:pt x="511" y="1383"/>
                  </a:lnTo>
                  <a:lnTo>
                    <a:pt x="511" y="1383"/>
                  </a:lnTo>
                  <a:lnTo>
                    <a:pt x="577" y="1377"/>
                  </a:lnTo>
                  <a:lnTo>
                    <a:pt x="610" y="1374"/>
                  </a:lnTo>
                  <a:lnTo>
                    <a:pt x="641" y="1373"/>
                  </a:lnTo>
                  <a:lnTo>
                    <a:pt x="641" y="1373"/>
                  </a:lnTo>
                  <a:lnTo>
                    <a:pt x="667" y="1366"/>
                  </a:lnTo>
                  <a:lnTo>
                    <a:pt x="693" y="1362"/>
                  </a:lnTo>
                  <a:lnTo>
                    <a:pt x="720" y="1359"/>
                  </a:lnTo>
                  <a:lnTo>
                    <a:pt x="746" y="1357"/>
                  </a:lnTo>
                  <a:lnTo>
                    <a:pt x="801" y="1354"/>
                  </a:lnTo>
                  <a:lnTo>
                    <a:pt x="853" y="1352"/>
                  </a:lnTo>
                  <a:lnTo>
                    <a:pt x="853" y="1352"/>
                  </a:lnTo>
                  <a:lnTo>
                    <a:pt x="850" y="1341"/>
                  </a:lnTo>
                  <a:lnTo>
                    <a:pt x="846" y="1330"/>
                  </a:lnTo>
                  <a:lnTo>
                    <a:pt x="846" y="1330"/>
                  </a:lnTo>
                  <a:lnTo>
                    <a:pt x="773" y="1334"/>
                  </a:lnTo>
                  <a:lnTo>
                    <a:pt x="701" y="1338"/>
                  </a:lnTo>
                  <a:lnTo>
                    <a:pt x="666" y="1341"/>
                  </a:lnTo>
                  <a:lnTo>
                    <a:pt x="632" y="1344"/>
                  </a:lnTo>
                  <a:lnTo>
                    <a:pt x="597" y="1348"/>
                  </a:lnTo>
                  <a:lnTo>
                    <a:pt x="563" y="1352"/>
                  </a:lnTo>
                  <a:lnTo>
                    <a:pt x="563" y="1352"/>
                  </a:lnTo>
                  <a:lnTo>
                    <a:pt x="551" y="1356"/>
                  </a:lnTo>
                  <a:lnTo>
                    <a:pt x="541" y="1358"/>
                  </a:lnTo>
                  <a:lnTo>
                    <a:pt x="529" y="1360"/>
                  </a:lnTo>
                  <a:lnTo>
                    <a:pt x="517" y="1362"/>
                  </a:lnTo>
                  <a:lnTo>
                    <a:pt x="517" y="1362"/>
                  </a:lnTo>
                  <a:lnTo>
                    <a:pt x="513" y="1361"/>
                  </a:lnTo>
                  <a:lnTo>
                    <a:pt x="508" y="1361"/>
                  </a:lnTo>
                  <a:lnTo>
                    <a:pt x="502" y="1360"/>
                  </a:lnTo>
                  <a:lnTo>
                    <a:pt x="498" y="1360"/>
                  </a:lnTo>
                  <a:lnTo>
                    <a:pt x="498" y="1360"/>
                  </a:lnTo>
                  <a:lnTo>
                    <a:pt x="469" y="1363"/>
                  </a:lnTo>
                  <a:lnTo>
                    <a:pt x="439" y="1368"/>
                  </a:lnTo>
                  <a:lnTo>
                    <a:pt x="379" y="1378"/>
                  </a:lnTo>
                  <a:lnTo>
                    <a:pt x="348" y="1382"/>
                  </a:lnTo>
                  <a:lnTo>
                    <a:pt x="317" y="1386"/>
                  </a:lnTo>
                  <a:lnTo>
                    <a:pt x="287" y="1388"/>
                  </a:lnTo>
                  <a:lnTo>
                    <a:pt x="256" y="1389"/>
                  </a:lnTo>
                  <a:lnTo>
                    <a:pt x="256" y="1389"/>
                  </a:lnTo>
                  <a:lnTo>
                    <a:pt x="272" y="1383"/>
                  </a:lnTo>
                  <a:lnTo>
                    <a:pt x="287" y="1379"/>
                  </a:lnTo>
                  <a:lnTo>
                    <a:pt x="303" y="1377"/>
                  </a:lnTo>
                  <a:lnTo>
                    <a:pt x="319" y="1375"/>
                  </a:lnTo>
                  <a:lnTo>
                    <a:pt x="352" y="1372"/>
                  </a:lnTo>
                  <a:lnTo>
                    <a:pt x="368" y="1369"/>
                  </a:lnTo>
                  <a:lnTo>
                    <a:pt x="384" y="1367"/>
                  </a:lnTo>
                  <a:lnTo>
                    <a:pt x="384" y="1367"/>
                  </a:lnTo>
                  <a:lnTo>
                    <a:pt x="422" y="1359"/>
                  </a:lnTo>
                  <a:lnTo>
                    <a:pt x="459" y="1351"/>
                  </a:lnTo>
                  <a:lnTo>
                    <a:pt x="498" y="1345"/>
                  </a:lnTo>
                  <a:lnTo>
                    <a:pt x="516" y="1343"/>
                  </a:lnTo>
                  <a:lnTo>
                    <a:pt x="535" y="1342"/>
                  </a:lnTo>
                  <a:lnTo>
                    <a:pt x="535" y="1342"/>
                  </a:lnTo>
                  <a:lnTo>
                    <a:pt x="489" y="1342"/>
                  </a:lnTo>
                  <a:lnTo>
                    <a:pt x="440" y="1342"/>
                  </a:lnTo>
                  <a:lnTo>
                    <a:pt x="389" y="1344"/>
                  </a:lnTo>
                  <a:lnTo>
                    <a:pt x="362" y="1346"/>
                  </a:lnTo>
                  <a:lnTo>
                    <a:pt x="334" y="1349"/>
                  </a:lnTo>
                  <a:lnTo>
                    <a:pt x="334" y="1349"/>
                  </a:lnTo>
                  <a:lnTo>
                    <a:pt x="309" y="1351"/>
                  </a:lnTo>
                  <a:lnTo>
                    <a:pt x="285" y="1352"/>
                  </a:lnTo>
                  <a:lnTo>
                    <a:pt x="285" y="1352"/>
                  </a:lnTo>
                  <a:lnTo>
                    <a:pt x="258" y="1357"/>
                  </a:lnTo>
                  <a:lnTo>
                    <a:pt x="232" y="1361"/>
                  </a:lnTo>
                  <a:lnTo>
                    <a:pt x="208" y="1364"/>
                  </a:lnTo>
                  <a:lnTo>
                    <a:pt x="195" y="1365"/>
                  </a:lnTo>
                  <a:lnTo>
                    <a:pt x="183" y="1365"/>
                  </a:lnTo>
                  <a:lnTo>
                    <a:pt x="183" y="1365"/>
                  </a:lnTo>
                  <a:lnTo>
                    <a:pt x="165" y="1364"/>
                  </a:lnTo>
                  <a:lnTo>
                    <a:pt x="147" y="1363"/>
                  </a:lnTo>
                  <a:lnTo>
                    <a:pt x="130" y="1362"/>
                  </a:lnTo>
                  <a:lnTo>
                    <a:pt x="112" y="1363"/>
                  </a:lnTo>
                  <a:lnTo>
                    <a:pt x="112" y="1363"/>
                  </a:lnTo>
                  <a:lnTo>
                    <a:pt x="105" y="1365"/>
                  </a:lnTo>
                  <a:lnTo>
                    <a:pt x="97" y="1367"/>
                  </a:lnTo>
                  <a:lnTo>
                    <a:pt x="91" y="1369"/>
                  </a:lnTo>
                  <a:lnTo>
                    <a:pt x="87" y="1369"/>
                  </a:lnTo>
                  <a:lnTo>
                    <a:pt x="84" y="1368"/>
                  </a:lnTo>
                  <a:lnTo>
                    <a:pt x="84" y="1368"/>
                  </a:lnTo>
                  <a:lnTo>
                    <a:pt x="82" y="1365"/>
                  </a:lnTo>
                  <a:lnTo>
                    <a:pt x="82" y="1362"/>
                  </a:lnTo>
                  <a:lnTo>
                    <a:pt x="82" y="1356"/>
                  </a:lnTo>
                  <a:lnTo>
                    <a:pt x="86" y="1350"/>
                  </a:lnTo>
                  <a:lnTo>
                    <a:pt x="89" y="1346"/>
                  </a:lnTo>
                  <a:lnTo>
                    <a:pt x="89" y="1346"/>
                  </a:lnTo>
                  <a:lnTo>
                    <a:pt x="88" y="1337"/>
                  </a:lnTo>
                  <a:lnTo>
                    <a:pt x="87" y="1328"/>
                  </a:lnTo>
                  <a:lnTo>
                    <a:pt x="88" y="1320"/>
                  </a:lnTo>
                  <a:lnTo>
                    <a:pt x="89" y="1315"/>
                  </a:lnTo>
                  <a:lnTo>
                    <a:pt x="89" y="1315"/>
                  </a:lnTo>
                  <a:lnTo>
                    <a:pt x="99" y="1293"/>
                  </a:lnTo>
                  <a:lnTo>
                    <a:pt x="110" y="1269"/>
                  </a:lnTo>
                  <a:lnTo>
                    <a:pt x="121" y="1243"/>
                  </a:lnTo>
                  <a:lnTo>
                    <a:pt x="125" y="1230"/>
                  </a:lnTo>
                  <a:lnTo>
                    <a:pt x="128" y="1217"/>
                  </a:lnTo>
                  <a:lnTo>
                    <a:pt x="128" y="1217"/>
                  </a:lnTo>
                  <a:lnTo>
                    <a:pt x="132" y="1215"/>
                  </a:lnTo>
                  <a:lnTo>
                    <a:pt x="137" y="1212"/>
                  </a:lnTo>
                  <a:lnTo>
                    <a:pt x="138" y="1210"/>
                  </a:lnTo>
                  <a:lnTo>
                    <a:pt x="139" y="1209"/>
                  </a:lnTo>
                  <a:lnTo>
                    <a:pt x="139" y="1208"/>
                  </a:lnTo>
                  <a:lnTo>
                    <a:pt x="137" y="1207"/>
                  </a:lnTo>
                  <a:lnTo>
                    <a:pt x="137" y="1207"/>
                  </a:lnTo>
                  <a:lnTo>
                    <a:pt x="126" y="1208"/>
                  </a:lnTo>
                  <a:lnTo>
                    <a:pt x="116" y="1207"/>
                  </a:lnTo>
                  <a:lnTo>
                    <a:pt x="116" y="1207"/>
                  </a:lnTo>
                  <a:close/>
                  <a:moveTo>
                    <a:pt x="380" y="1271"/>
                  </a:moveTo>
                  <a:lnTo>
                    <a:pt x="380" y="1271"/>
                  </a:lnTo>
                  <a:lnTo>
                    <a:pt x="379" y="1271"/>
                  </a:lnTo>
                  <a:lnTo>
                    <a:pt x="379" y="1273"/>
                  </a:lnTo>
                  <a:lnTo>
                    <a:pt x="378" y="1274"/>
                  </a:lnTo>
                  <a:lnTo>
                    <a:pt x="377" y="1274"/>
                  </a:lnTo>
                  <a:lnTo>
                    <a:pt x="377" y="1274"/>
                  </a:lnTo>
                  <a:lnTo>
                    <a:pt x="361" y="1275"/>
                  </a:lnTo>
                  <a:lnTo>
                    <a:pt x="345" y="1276"/>
                  </a:lnTo>
                  <a:lnTo>
                    <a:pt x="311" y="1280"/>
                  </a:lnTo>
                  <a:lnTo>
                    <a:pt x="275" y="1285"/>
                  </a:lnTo>
                  <a:lnTo>
                    <a:pt x="240" y="1290"/>
                  </a:lnTo>
                  <a:lnTo>
                    <a:pt x="240" y="1290"/>
                  </a:lnTo>
                  <a:lnTo>
                    <a:pt x="206" y="1297"/>
                  </a:lnTo>
                  <a:lnTo>
                    <a:pt x="171" y="1306"/>
                  </a:lnTo>
                  <a:lnTo>
                    <a:pt x="155" y="1312"/>
                  </a:lnTo>
                  <a:lnTo>
                    <a:pt x="139" y="1317"/>
                  </a:lnTo>
                  <a:lnTo>
                    <a:pt x="123" y="1324"/>
                  </a:lnTo>
                  <a:lnTo>
                    <a:pt x="108" y="1331"/>
                  </a:lnTo>
                  <a:lnTo>
                    <a:pt x="108" y="1331"/>
                  </a:lnTo>
                  <a:lnTo>
                    <a:pt x="120" y="1331"/>
                  </a:lnTo>
                  <a:lnTo>
                    <a:pt x="132" y="1330"/>
                  </a:lnTo>
                  <a:lnTo>
                    <a:pt x="142" y="1329"/>
                  </a:lnTo>
                  <a:lnTo>
                    <a:pt x="148" y="1330"/>
                  </a:lnTo>
                  <a:lnTo>
                    <a:pt x="153" y="1331"/>
                  </a:lnTo>
                  <a:lnTo>
                    <a:pt x="153" y="1331"/>
                  </a:lnTo>
                  <a:lnTo>
                    <a:pt x="146" y="1334"/>
                  </a:lnTo>
                  <a:lnTo>
                    <a:pt x="138" y="1336"/>
                  </a:lnTo>
                  <a:lnTo>
                    <a:pt x="122" y="1337"/>
                  </a:lnTo>
                  <a:lnTo>
                    <a:pt x="115" y="1338"/>
                  </a:lnTo>
                  <a:lnTo>
                    <a:pt x="109" y="1342"/>
                  </a:lnTo>
                  <a:lnTo>
                    <a:pt x="106" y="1343"/>
                  </a:lnTo>
                  <a:lnTo>
                    <a:pt x="104" y="1345"/>
                  </a:lnTo>
                  <a:lnTo>
                    <a:pt x="103" y="1348"/>
                  </a:lnTo>
                  <a:lnTo>
                    <a:pt x="102" y="1351"/>
                  </a:lnTo>
                  <a:lnTo>
                    <a:pt x="102" y="1351"/>
                  </a:lnTo>
                  <a:lnTo>
                    <a:pt x="155" y="1349"/>
                  </a:lnTo>
                  <a:lnTo>
                    <a:pt x="211" y="1346"/>
                  </a:lnTo>
                  <a:lnTo>
                    <a:pt x="322" y="1336"/>
                  </a:lnTo>
                  <a:lnTo>
                    <a:pt x="377" y="1332"/>
                  </a:lnTo>
                  <a:lnTo>
                    <a:pt x="431" y="1329"/>
                  </a:lnTo>
                  <a:lnTo>
                    <a:pt x="485" y="1327"/>
                  </a:lnTo>
                  <a:lnTo>
                    <a:pt x="536" y="1326"/>
                  </a:lnTo>
                  <a:lnTo>
                    <a:pt x="536" y="1326"/>
                  </a:lnTo>
                  <a:lnTo>
                    <a:pt x="616" y="1327"/>
                  </a:lnTo>
                  <a:lnTo>
                    <a:pt x="685" y="1324"/>
                  </a:lnTo>
                  <a:lnTo>
                    <a:pt x="754" y="1320"/>
                  </a:lnTo>
                  <a:lnTo>
                    <a:pt x="827" y="1314"/>
                  </a:lnTo>
                  <a:lnTo>
                    <a:pt x="827" y="1314"/>
                  </a:lnTo>
                  <a:lnTo>
                    <a:pt x="791" y="1311"/>
                  </a:lnTo>
                  <a:lnTo>
                    <a:pt x="754" y="1307"/>
                  </a:lnTo>
                  <a:lnTo>
                    <a:pt x="713" y="1303"/>
                  </a:lnTo>
                  <a:lnTo>
                    <a:pt x="692" y="1302"/>
                  </a:lnTo>
                  <a:lnTo>
                    <a:pt x="668" y="1301"/>
                  </a:lnTo>
                  <a:lnTo>
                    <a:pt x="668" y="1301"/>
                  </a:lnTo>
                  <a:lnTo>
                    <a:pt x="677" y="1298"/>
                  </a:lnTo>
                  <a:lnTo>
                    <a:pt x="687" y="1294"/>
                  </a:lnTo>
                  <a:lnTo>
                    <a:pt x="698" y="1293"/>
                  </a:lnTo>
                  <a:lnTo>
                    <a:pt x="702" y="1293"/>
                  </a:lnTo>
                  <a:lnTo>
                    <a:pt x="708" y="1294"/>
                  </a:lnTo>
                  <a:lnTo>
                    <a:pt x="708" y="1294"/>
                  </a:lnTo>
                  <a:lnTo>
                    <a:pt x="686" y="1288"/>
                  </a:lnTo>
                  <a:lnTo>
                    <a:pt x="665" y="1284"/>
                  </a:lnTo>
                  <a:lnTo>
                    <a:pt x="642" y="1281"/>
                  </a:lnTo>
                  <a:lnTo>
                    <a:pt x="621" y="1277"/>
                  </a:lnTo>
                  <a:lnTo>
                    <a:pt x="600" y="1275"/>
                  </a:lnTo>
                  <a:lnTo>
                    <a:pt x="578" y="1274"/>
                  </a:lnTo>
                  <a:lnTo>
                    <a:pt x="536" y="1273"/>
                  </a:lnTo>
                  <a:lnTo>
                    <a:pt x="455" y="1273"/>
                  </a:lnTo>
                  <a:lnTo>
                    <a:pt x="417" y="1273"/>
                  </a:lnTo>
                  <a:lnTo>
                    <a:pt x="380" y="1271"/>
                  </a:lnTo>
                  <a:lnTo>
                    <a:pt x="380" y="1271"/>
                  </a:lnTo>
                  <a:close/>
                  <a:moveTo>
                    <a:pt x="789" y="1299"/>
                  </a:moveTo>
                  <a:lnTo>
                    <a:pt x="789" y="1299"/>
                  </a:lnTo>
                  <a:lnTo>
                    <a:pt x="766" y="1296"/>
                  </a:lnTo>
                  <a:lnTo>
                    <a:pt x="754" y="1294"/>
                  </a:lnTo>
                  <a:lnTo>
                    <a:pt x="748" y="1294"/>
                  </a:lnTo>
                  <a:lnTo>
                    <a:pt x="743" y="1296"/>
                  </a:lnTo>
                  <a:lnTo>
                    <a:pt x="743" y="1296"/>
                  </a:lnTo>
                  <a:lnTo>
                    <a:pt x="769" y="1299"/>
                  </a:lnTo>
                  <a:lnTo>
                    <a:pt x="781" y="1300"/>
                  </a:lnTo>
                  <a:lnTo>
                    <a:pt x="786" y="1300"/>
                  </a:lnTo>
                  <a:lnTo>
                    <a:pt x="789" y="1299"/>
                  </a:lnTo>
                  <a:lnTo>
                    <a:pt x="789" y="1299"/>
                  </a:lnTo>
                  <a:close/>
                  <a:moveTo>
                    <a:pt x="926" y="1341"/>
                  </a:moveTo>
                  <a:lnTo>
                    <a:pt x="926" y="1341"/>
                  </a:lnTo>
                  <a:lnTo>
                    <a:pt x="922" y="1341"/>
                  </a:lnTo>
                  <a:lnTo>
                    <a:pt x="917" y="1341"/>
                  </a:lnTo>
                  <a:lnTo>
                    <a:pt x="914" y="1341"/>
                  </a:lnTo>
                  <a:lnTo>
                    <a:pt x="914" y="1342"/>
                  </a:lnTo>
                  <a:lnTo>
                    <a:pt x="915" y="1344"/>
                  </a:lnTo>
                  <a:lnTo>
                    <a:pt x="915" y="1344"/>
                  </a:lnTo>
                  <a:lnTo>
                    <a:pt x="890" y="1337"/>
                  </a:lnTo>
                  <a:lnTo>
                    <a:pt x="862" y="1330"/>
                  </a:lnTo>
                  <a:lnTo>
                    <a:pt x="862" y="1330"/>
                  </a:lnTo>
                  <a:lnTo>
                    <a:pt x="862" y="1335"/>
                  </a:lnTo>
                  <a:lnTo>
                    <a:pt x="863" y="1339"/>
                  </a:lnTo>
                  <a:lnTo>
                    <a:pt x="864" y="1343"/>
                  </a:lnTo>
                  <a:lnTo>
                    <a:pt x="867" y="1346"/>
                  </a:lnTo>
                  <a:lnTo>
                    <a:pt x="873" y="1351"/>
                  </a:lnTo>
                  <a:lnTo>
                    <a:pt x="875" y="1354"/>
                  </a:lnTo>
                  <a:lnTo>
                    <a:pt x="877" y="1358"/>
                  </a:lnTo>
                  <a:lnTo>
                    <a:pt x="877" y="1358"/>
                  </a:lnTo>
                  <a:lnTo>
                    <a:pt x="909" y="1362"/>
                  </a:lnTo>
                  <a:lnTo>
                    <a:pt x="925" y="1363"/>
                  </a:lnTo>
                  <a:lnTo>
                    <a:pt x="941" y="1362"/>
                  </a:lnTo>
                  <a:lnTo>
                    <a:pt x="955" y="1360"/>
                  </a:lnTo>
                  <a:lnTo>
                    <a:pt x="963" y="1358"/>
                  </a:lnTo>
                  <a:lnTo>
                    <a:pt x="969" y="1356"/>
                  </a:lnTo>
                  <a:lnTo>
                    <a:pt x="974" y="1352"/>
                  </a:lnTo>
                  <a:lnTo>
                    <a:pt x="981" y="1348"/>
                  </a:lnTo>
                  <a:lnTo>
                    <a:pt x="986" y="1344"/>
                  </a:lnTo>
                  <a:lnTo>
                    <a:pt x="990" y="1338"/>
                  </a:lnTo>
                  <a:lnTo>
                    <a:pt x="990" y="1338"/>
                  </a:lnTo>
                  <a:lnTo>
                    <a:pt x="989" y="1333"/>
                  </a:lnTo>
                  <a:lnTo>
                    <a:pt x="986" y="1329"/>
                  </a:lnTo>
                  <a:lnTo>
                    <a:pt x="978" y="1317"/>
                  </a:lnTo>
                  <a:lnTo>
                    <a:pt x="978" y="1317"/>
                  </a:lnTo>
                  <a:lnTo>
                    <a:pt x="971" y="1319"/>
                  </a:lnTo>
                  <a:lnTo>
                    <a:pt x="966" y="1322"/>
                  </a:lnTo>
                  <a:lnTo>
                    <a:pt x="960" y="1326"/>
                  </a:lnTo>
                  <a:lnTo>
                    <a:pt x="956" y="1330"/>
                  </a:lnTo>
                  <a:lnTo>
                    <a:pt x="956" y="1330"/>
                  </a:lnTo>
                  <a:lnTo>
                    <a:pt x="954" y="1328"/>
                  </a:lnTo>
                  <a:lnTo>
                    <a:pt x="952" y="1328"/>
                  </a:lnTo>
                  <a:lnTo>
                    <a:pt x="948" y="1329"/>
                  </a:lnTo>
                  <a:lnTo>
                    <a:pt x="944" y="1331"/>
                  </a:lnTo>
                  <a:lnTo>
                    <a:pt x="936" y="1336"/>
                  </a:lnTo>
                  <a:lnTo>
                    <a:pt x="930" y="1338"/>
                  </a:lnTo>
                  <a:lnTo>
                    <a:pt x="926" y="1341"/>
                  </a:lnTo>
                  <a:lnTo>
                    <a:pt x="926" y="1341"/>
                  </a:lnTo>
                  <a:close/>
                </a:path>
              </a:pathLst>
            </a:custGeom>
            <a:solidFill>
              <a:srgbClr val="88591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81364" y="2571662"/>
            <a:ext cx="1484516" cy="1280483"/>
            <a:chOff x="3081364" y="2571662"/>
            <a:chExt cx="1484516" cy="1280483"/>
          </a:xfrm>
        </p:grpSpPr>
        <p:sp>
          <p:nvSpPr>
            <p:cNvPr id="31" name="六边形 42"/>
            <p:cNvSpPr>
              <a:spLocks noChangeArrowheads="1"/>
            </p:cNvSpPr>
            <p:nvPr/>
          </p:nvSpPr>
          <p:spPr bwMode="auto">
            <a:xfrm>
              <a:off x="3081364" y="2571662"/>
              <a:ext cx="1484516" cy="1280483"/>
            </a:xfrm>
            <a:prstGeom prst="hexagon">
              <a:avLst>
                <a:gd name="adj" fmla="val 24996"/>
                <a:gd name="vf" fmla="val 115470"/>
              </a:avLst>
            </a:prstGeom>
            <a:noFill/>
            <a:ln w="12700" cap="flat" cmpd="sng">
              <a:solidFill>
                <a:srgbClr val="88591E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545680" y="2697122"/>
              <a:ext cx="580443" cy="711770"/>
              <a:chOff x="2105026" y="2144713"/>
              <a:chExt cx="941388" cy="1106488"/>
            </a:xfrm>
          </p:grpSpPr>
          <p:sp>
            <p:nvSpPr>
              <p:cNvPr id="33" name="Freeform 167"/>
              <p:cNvSpPr>
                <a:spLocks noEditPoints="1"/>
              </p:cNvSpPr>
              <p:nvPr/>
            </p:nvSpPr>
            <p:spPr bwMode="auto">
              <a:xfrm>
                <a:off x="2139951" y="2506663"/>
                <a:ext cx="65088" cy="57150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6" y="14"/>
                  </a:cxn>
                  <a:cxn ang="0">
                    <a:pos x="20" y="12"/>
                  </a:cxn>
                  <a:cxn ang="0">
                    <a:pos x="28" y="3"/>
                  </a:cxn>
                  <a:cxn ang="0">
                    <a:pos x="36" y="1"/>
                  </a:cxn>
                  <a:cxn ang="0">
                    <a:pos x="54" y="1"/>
                  </a:cxn>
                  <a:cxn ang="0">
                    <a:pos x="70" y="3"/>
                  </a:cxn>
                  <a:cxn ang="0">
                    <a:pos x="86" y="10"/>
                  </a:cxn>
                  <a:cxn ang="0">
                    <a:pos x="101" y="18"/>
                  </a:cxn>
                  <a:cxn ang="0">
                    <a:pos x="112" y="28"/>
                  </a:cxn>
                  <a:cxn ang="0">
                    <a:pos x="121" y="41"/>
                  </a:cxn>
                  <a:cxn ang="0">
                    <a:pos x="124" y="55"/>
                  </a:cxn>
                  <a:cxn ang="0">
                    <a:pos x="124" y="62"/>
                  </a:cxn>
                  <a:cxn ang="0">
                    <a:pos x="120" y="75"/>
                  </a:cxn>
                  <a:cxn ang="0">
                    <a:pos x="110" y="86"/>
                  </a:cxn>
                  <a:cxn ang="0">
                    <a:pos x="97" y="96"/>
                  </a:cxn>
                  <a:cxn ang="0">
                    <a:pos x="81" y="103"/>
                  </a:cxn>
                  <a:cxn ang="0">
                    <a:pos x="64" y="107"/>
                  </a:cxn>
                  <a:cxn ang="0">
                    <a:pos x="47" y="107"/>
                  </a:cxn>
                  <a:cxn ang="0">
                    <a:pos x="32" y="103"/>
                  </a:cxn>
                  <a:cxn ang="0">
                    <a:pos x="18" y="94"/>
                  </a:cxn>
                  <a:cxn ang="0">
                    <a:pos x="11" y="83"/>
                  </a:cxn>
                  <a:cxn ang="0">
                    <a:pos x="2" y="64"/>
                  </a:cxn>
                  <a:cxn ang="0">
                    <a:pos x="1" y="45"/>
                  </a:cxn>
                  <a:cxn ang="0">
                    <a:pos x="6" y="23"/>
                  </a:cxn>
                  <a:cxn ang="0">
                    <a:pos x="11" y="13"/>
                  </a:cxn>
                  <a:cxn ang="0">
                    <a:pos x="58" y="87"/>
                  </a:cxn>
                  <a:cxn ang="0">
                    <a:pos x="74" y="83"/>
                  </a:cxn>
                  <a:cxn ang="0">
                    <a:pos x="85" y="75"/>
                  </a:cxn>
                  <a:cxn ang="0">
                    <a:pos x="91" y="64"/>
                  </a:cxn>
                  <a:cxn ang="0">
                    <a:pos x="92" y="52"/>
                  </a:cxn>
                  <a:cxn ang="0">
                    <a:pos x="88" y="42"/>
                  </a:cxn>
                  <a:cxn ang="0">
                    <a:pos x="79" y="32"/>
                  </a:cxn>
                  <a:cxn ang="0">
                    <a:pos x="66" y="27"/>
                  </a:cxn>
                  <a:cxn ang="0">
                    <a:pos x="50" y="27"/>
                  </a:cxn>
                  <a:cxn ang="0">
                    <a:pos x="43" y="30"/>
                  </a:cxn>
                  <a:cxn ang="0">
                    <a:pos x="33" y="37"/>
                  </a:cxn>
                  <a:cxn ang="0">
                    <a:pos x="28" y="46"/>
                  </a:cxn>
                  <a:cxn ang="0">
                    <a:pos x="27" y="57"/>
                  </a:cxn>
                  <a:cxn ang="0">
                    <a:pos x="30" y="66"/>
                  </a:cxn>
                  <a:cxn ang="0">
                    <a:pos x="35" y="75"/>
                  </a:cxn>
                  <a:cxn ang="0">
                    <a:pos x="43" y="82"/>
                  </a:cxn>
                  <a:cxn ang="0">
                    <a:pos x="52" y="86"/>
                  </a:cxn>
                  <a:cxn ang="0">
                    <a:pos x="58" y="87"/>
                  </a:cxn>
                </a:cxnLst>
                <a:rect l="0" t="0" r="r" b="b"/>
                <a:pathLst>
                  <a:path w="124" h="108">
                    <a:moveTo>
                      <a:pt x="11" y="13"/>
                    </a:moveTo>
                    <a:lnTo>
                      <a:pt x="11" y="13"/>
                    </a:lnTo>
                    <a:lnTo>
                      <a:pt x="13" y="14"/>
                    </a:lnTo>
                    <a:lnTo>
                      <a:pt x="16" y="14"/>
                    </a:lnTo>
                    <a:lnTo>
                      <a:pt x="18" y="13"/>
                    </a:lnTo>
                    <a:lnTo>
                      <a:pt x="20" y="12"/>
                    </a:lnTo>
                    <a:lnTo>
                      <a:pt x="25" y="7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36" y="1"/>
                    </a:lnTo>
                    <a:lnTo>
                      <a:pt x="45" y="0"/>
                    </a:lnTo>
                    <a:lnTo>
                      <a:pt x="54" y="1"/>
                    </a:lnTo>
                    <a:lnTo>
                      <a:pt x="61" y="2"/>
                    </a:lnTo>
                    <a:lnTo>
                      <a:pt x="70" y="3"/>
                    </a:lnTo>
                    <a:lnTo>
                      <a:pt x="78" y="6"/>
                    </a:lnTo>
                    <a:lnTo>
                      <a:pt x="86" y="10"/>
                    </a:lnTo>
                    <a:lnTo>
                      <a:pt x="93" y="13"/>
                    </a:lnTo>
                    <a:lnTo>
                      <a:pt x="101" y="18"/>
                    </a:lnTo>
                    <a:lnTo>
                      <a:pt x="107" y="22"/>
                    </a:lnTo>
                    <a:lnTo>
                      <a:pt x="112" y="28"/>
                    </a:lnTo>
                    <a:lnTo>
                      <a:pt x="117" y="34"/>
                    </a:lnTo>
                    <a:lnTo>
                      <a:pt x="121" y="41"/>
                    </a:lnTo>
                    <a:lnTo>
                      <a:pt x="123" y="47"/>
                    </a:lnTo>
                    <a:lnTo>
                      <a:pt x="124" y="55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22" y="68"/>
                    </a:lnTo>
                    <a:lnTo>
                      <a:pt x="120" y="75"/>
                    </a:lnTo>
                    <a:lnTo>
                      <a:pt x="116" y="80"/>
                    </a:lnTo>
                    <a:lnTo>
                      <a:pt x="110" y="86"/>
                    </a:lnTo>
                    <a:lnTo>
                      <a:pt x="104" y="91"/>
                    </a:lnTo>
                    <a:lnTo>
                      <a:pt x="97" y="96"/>
                    </a:lnTo>
                    <a:lnTo>
                      <a:pt x="90" y="100"/>
                    </a:lnTo>
                    <a:lnTo>
                      <a:pt x="81" y="103"/>
                    </a:lnTo>
                    <a:lnTo>
                      <a:pt x="73" y="106"/>
                    </a:lnTo>
                    <a:lnTo>
                      <a:pt x="64" y="107"/>
                    </a:lnTo>
                    <a:lnTo>
                      <a:pt x="56" y="108"/>
                    </a:lnTo>
                    <a:lnTo>
                      <a:pt x="47" y="107"/>
                    </a:lnTo>
                    <a:lnTo>
                      <a:pt x="40" y="106"/>
                    </a:lnTo>
                    <a:lnTo>
                      <a:pt x="32" y="103"/>
                    </a:lnTo>
                    <a:lnTo>
                      <a:pt x="25" y="100"/>
                    </a:lnTo>
                    <a:lnTo>
                      <a:pt x="18" y="94"/>
                    </a:lnTo>
                    <a:lnTo>
                      <a:pt x="18" y="94"/>
                    </a:lnTo>
                    <a:lnTo>
                      <a:pt x="11" y="83"/>
                    </a:lnTo>
                    <a:lnTo>
                      <a:pt x="5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1" y="45"/>
                    </a:lnTo>
                    <a:lnTo>
                      <a:pt x="3" y="34"/>
                    </a:lnTo>
                    <a:lnTo>
                      <a:pt x="6" y="23"/>
                    </a:lnTo>
                    <a:lnTo>
                      <a:pt x="11" y="13"/>
                    </a:lnTo>
                    <a:lnTo>
                      <a:pt x="11" y="13"/>
                    </a:lnTo>
                    <a:close/>
                    <a:moveTo>
                      <a:pt x="58" y="87"/>
                    </a:moveTo>
                    <a:lnTo>
                      <a:pt x="58" y="87"/>
                    </a:lnTo>
                    <a:lnTo>
                      <a:pt x="66" y="86"/>
                    </a:lnTo>
                    <a:lnTo>
                      <a:pt x="74" y="83"/>
                    </a:lnTo>
                    <a:lnTo>
                      <a:pt x="80" y="79"/>
                    </a:lnTo>
                    <a:lnTo>
                      <a:pt x="85" y="75"/>
                    </a:lnTo>
                    <a:lnTo>
                      <a:pt x="89" y="70"/>
                    </a:lnTo>
                    <a:lnTo>
                      <a:pt x="91" y="64"/>
                    </a:lnTo>
                    <a:lnTo>
                      <a:pt x="92" y="59"/>
                    </a:lnTo>
                    <a:lnTo>
                      <a:pt x="92" y="52"/>
                    </a:lnTo>
                    <a:lnTo>
                      <a:pt x="90" y="47"/>
                    </a:lnTo>
                    <a:lnTo>
                      <a:pt x="88" y="42"/>
                    </a:lnTo>
                    <a:lnTo>
                      <a:pt x="84" y="36"/>
                    </a:lnTo>
                    <a:lnTo>
                      <a:pt x="79" y="32"/>
                    </a:lnTo>
                    <a:lnTo>
                      <a:pt x="74" y="29"/>
                    </a:lnTo>
                    <a:lnTo>
                      <a:pt x="66" y="27"/>
                    </a:lnTo>
                    <a:lnTo>
                      <a:pt x="59" y="27"/>
                    </a:lnTo>
                    <a:lnTo>
                      <a:pt x="50" y="27"/>
                    </a:lnTo>
                    <a:lnTo>
                      <a:pt x="50" y="27"/>
                    </a:lnTo>
                    <a:lnTo>
                      <a:pt x="43" y="30"/>
                    </a:lnTo>
                    <a:lnTo>
                      <a:pt x="37" y="33"/>
                    </a:lnTo>
                    <a:lnTo>
                      <a:pt x="33" y="37"/>
                    </a:lnTo>
                    <a:lnTo>
                      <a:pt x="30" y="42"/>
                    </a:lnTo>
                    <a:lnTo>
                      <a:pt x="28" y="46"/>
                    </a:lnTo>
                    <a:lnTo>
                      <a:pt x="27" y="51"/>
                    </a:lnTo>
                    <a:lnTo>
                      <a:pt x="27" y="57"/>
                    </a:lnTo>
                    <a:lnTo>
                      <a:pt x="28" y="62"/>
                    </a:lnTo>
                    <a:lnTo>
                      <a:pt x="30" y="66"/>
                    </a:lnTo>
                    <a:lnTo>
                      <a:pt x="32" y="71"/>
                    </a:lnTo>
                    <a:lnTo>
                      <a:pt x="35" y="75"/>
                    </a:lnTo>
                    <a:lnTo>
                      <a:pt x="39" y="79"/>
                    </a:lnTo>
                    <a:lnTo>
                      <a:pt x="43" y="82"/>
                    </a:lnTo>
                    <a:lnTo>
                      <a:pt x="48" y="85"/>
                    </a:lnTo>
                    <a:lnTo>
                      <a:pt x="52" y="86"/>
                    </a:lnTo>
                    <a:lnTo>
                      <a:pt x="58" y="87"/>
                    </a:lnTo>
                    <a:lnTo>
                      <a:pt x="58" y="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8"/>
              <p:cNvSpPr>
                <a:spLocks noEditPoints="1"/>
              </p:cNvSpPr>
              <p:nvPr/>
            </p:nvSpPr>
            <p:spPr bwMode="auto">
              <a:xfrm>
                <a:off x="2105026" y="2144713"/>
                <a:ext cx="941388" cy="1106488"/>
              </a:xfrm>
              <a:custGeom>
                <a:avLst/>
                <a:gdLst/>
                <a:ahLst/>
                <a:cxnLst>
                  <a:cxn ang="0">
                    <a:pos x="67" y="2002"/>
                  </a:cxn>
                  <a:cxn ang="0">
                    <a:pos x="421" y="1636"/>
                  </a:cxn>
                  <a:cxn ang="0">
                    <a:pos x="63" y="638"/>
                  </a:cxn>
                  <a:cxn ang="0">
                    <a:pos x="1053" y="22"/>
                  </a:cxn>
                  <a:cxn ang="0">
                    <a:pos x="1776" y="538"/>
                  </a:cxn>
                  <a:cxn ang="0">
                    <a:pos x="1375" y="898"/>
                  </a:cxn>
                  <a:cxn ang="0">
                    <a:pos x="826" y="761"/>
                  </a:cxn>
                  <a:cxn ang="0">
                    <a:pos x="290" y="959"/>
                  </a:cxn>
                  <a:cxn ang="0">
                    <a:pos x="765" y="1727"/>
                  </a:cxn>
                  <a:cxn ang="0">
                    <a:pos x="638" y="986"/>
                  </a:cxn>
                  <a:cxn ang="0">
                    <a:pos x="960" y="1183"/>
                  </a:cxn>
                  <a:cxn ang="0">
                    <a:pos x="1204" y="1031"/>
                  </a:cxn>
                  <a:cxn ang="0">
                    <a:pos x="1232" y="1305"/>
                  </a:cxn>
                  <a:cxn ang="0">
                    <a:pos x="26" y="764"/>
                  </a:cxn>
                  <a:cxn ang="0">
                    <a:pos x="109" y="651"/>
                  </a:cxn>
                  <a:cxn ang="0">
                    <a:pos x="996" y="67"/>
                  </a:cxn>
                  <a:cxn ang="0">
                    <a:pos x="1412" y="259"/>
                  </a:cxn>
                  <a:cxn ang="0">
                    <a:pos x="866" y="650"/>
                  </a:cxn>
                  <a:cxn ang="0">
                    <a:pos x="1693" y="433"/>
                  </a:cxn>
                  <a:cxn ang="0">
                    <a:pos x="919" y="332"/>
                  </a:cxn>
                  <a:cxn ang="0">
                    <a:pos x="204" y="642"/>
                  </a:cxn>
                  <a:cxn ang="0">
                    <a:pos x="942" y="387"/>
                  </a:cxn>
                  <a:cxn ang="0">
                    <a:pos x="419" y="563"/>
                  </a:cxn>
                  <a:cxn ang="0">
                    <a:pos x="1737" y="562"/>
                  </a:cxn>
                  <a:cxn ang="0">
                    <a:pos x="881" y="477"/>
                  </a:cxn>
                  <a:cxn ang="0">
                    <a:pos x="342" y="732"/>
                  </a:cxn>
                  <a:cxn ang="0">
                    <a:pos x="1381" y="500"/>
                  </a:cxn>
                  <a:cxn ang="0">
                    <a:pos x="1324" y="691"/>
                  </a:cxn>
                  <a:cxn ang="0">
                    <a:pos x="1201" y="668"/>
                  </a:cxn>
                  <a:cxn ang="0">
                    <a:pos x="1480" y="799"/>
                  </a:cxn>
                  <a:cxn ang="0">
                    <a:pos x="1387" y="676"/>
                  </a:cxn>
                  <a:cxn ang="0">
                    <a:pos x="856" y="893"/>
                  </a:cxn>
                  <a:cxn ang="0">
                    <a:pos x="600" y="1612"/>
                  </a:cxn>
                  <a:cxn ang="0">
                    <a:pos x="192" y="860"/>
                  </a:cxn>
                  <a:cxn ang="0">
                    <a:pos x="107" y="930"/>
                  </a:cxn>
                  <a:cxn ang="0">
                    <a:pos x="419" y="1514"/>
                  </a:cxn>
                  <a:cxn ang="0">
                    <a:pos x="155" y="872"/>
                  </a:cxn>
                  <a:cxn ang="0">
                    <a:pos x="714" y="917"/>
                  </a:cxn>
                  <a:cxn ang="0">
                    <a:pos x="954" y="1417"/>
                  </a:cxn>
                  <a:cxn ang="0">
                    <a:pos x="920" y="1339"/>
                  </a:cxn>
                  <a:cxn ang="0">
                    <a:pos x="889" y="1232"/>
                  </a:cxn>
                  <a:cxn ang="0">
                    <a:pos x="824" y="1188"/>
                  </a:cxn>
                  <a:cxn ang="0">
                    <a:pos x="813" y="1092"/>
                  </a:cxn>
                  <a:cxn ang="0">
                    <a:pos x="744" y="1053"/>
                  </a:cxn>
                  <a:cxn ang="0">
                    <a:pos x="1226" y="1052"/>
                  </a:cxn>
                  <a:cxn ang="0">
                    <a:pos x="1064" y="1140"/>
                  </a:cxn>
                  <a:cxn ang="0">
                    <a:pos x="1236" y="1093"/>
                  </a:cxn>
                  <a:cxn ang="0">
                    <a:pos x="1053" y="1427"/>
                  </a:cxn>
                  <a:cxn ang="0">
                    <a:pos x="1059" y="1288"/>
                  </a:cxn>
                  <a:cxn ang="0">
                    <a:pos x="1146" y="1237"/>
                  </a:cxn>
                  <a:cxn ang="0">
                    <a:pos x="1176" y="1487"/>
                  </a:cxn>
                  <a:cxn ang="0">
                    <a:pos x="1169" y="1592"/>
                  </a:cxn>
                  <a:cxn ang="0">
                    <a:pos x="875" y="1631"/>
                  </a:cxn>
                  <a:cxn ang="0">
                    <a:pos x="976" y="1609"/>
                  </a:cxn>
                  <a:cxn ang="0">
                    <a:pos x="1080" y="1660"/>
                  </a:cxn>
                  <a:cxn ang="0">
                    <a:pos x="1154" y="1732"/>
                  </a:cxn>
                  <a:cxn ang="0">
                    <a:pos x="389" y="1680"/>
                  </a:cxn>
                  <a:cxn ang="0">
                    <a:pos x="610" y="1703"/>
                  </a:cxn>
                  <a:cxn ang="0">
                    <a:pos x="363" y="1738"/>
                  </a:cxn>
                  <a:cxn ang="0">
                    <a:pos x="228" y="1794"/>
                  </a:cxn>
                  <a:cxn ang="0">
                    <a:pos x="690" y="2061"/>
                  </a:cxn>
                  <a:cxn ang="0">
                    <a:pos x="639" y="1847"/>
                  </a:cxn>
                </a:cxnLst>
                <a:rect l="0" t="0" r="r" b="b"/>
                <a:pathLst>
                  <a:path w="1779" h="2091">
                    <a:moveTo>
                      <a:pt x="968" y="1829"/>
                    </a:moveTo>
                    <a:lnTo>
                      <a:pt x="968" y="1829"/>
                    </a:lnTo>
                    <a:lnTo>
                      <a:pt x="974" y="1838"/>
                    </a:lnTo>
                    <a:lnTo>
                      <a:pt x="981" y="1844"/>
                    </a:lnTo>
                    <a:lnTo>
                      <a:pt x="998" y="1859"/>
                    </a:lnTo>
                    <a:lnTo>
                      <a:pt x="1015" y="1873"/>
                    </a:lnTo>
                    <a:lnTo>
                      <a:pt x="1031" y="1888"/>
                    </a:lnTo>
                    <a:lnTo>
                      <a:pt x="1038" y="1897"/>
                    </a:lnTo>
                    <a:lnTo>
                      <a:pt x="1045" y="1904"/>
                    </a:lnTo>
                    <a:lnTo>
                      <a:pt x="1051" y="1914"/>
                    </a:lnTo>
                    <a:lnTo>
                      <a:pt x="1056" y="1923"/>
                    </a:lnTo>
                    <a:lnTo>
                      <a:pt x="1060" y="1933"/>
                    </a:lnTo>
                    <a:lnTo>
                      <a:pt x="1063" y="1944"/>
                    </a:lnTo>
                    <a:lnTo>
                      <a:pt x="1064" y="1955"/>
                    </a:lnTo>
                    <a:lnTo>
                      <a:pt x="1063" y="1968"/>
                    </a:lnTo>
                    <a:lnTo>
                      <a:pt x="1063" y="1968"/>
                    </a:lnTo>
                    <a:lnTo>
                      <a:pt x="1031" y="1986"/>
                    </a:lnTo>
                    <a:lnTo>
                      <a:pt x="996" y="2002"/>
                    </a:lnTo>
                    <a:lnTo>
                      <a:pt x="962" y="2018"/>
                    </a:lnTo>
                    <a:lnTo>
                      <a:pt x="927" y="2033"/>
                    </a:lnTo>
                    <a:lnTo>
                      <a:pt x="889" y="2046"/>
                    </a:lnTo>
                    <a:lnTo>
                      <a:pt x="851" y="2058"/>
                    </a:lnTo>
                    <a:lnTo>
                      <a:pt x="810" y="2067"/>
                    </a:lnTo>
                    <a:lnTo>
                      <a:pt x="768" y="2076"/>
                    </a:lnTo>
                    <a:lnTo>
                      <a:pt x="768" y="2076"/>
                    </a:lnTo>
                    <a:lnTo>
                      <a:pt x="684" y="2083"/>
                    </a:lnTo>
                    <a:lnTo>
                      <a:pt x="642" y="2086"/>
                    </a:lnTo>
                    <a:lnTo>
                      <a:pt x="599" y="2089"/>
                    </a:lnTo>
                    <a:lnTo>
                      <a:pt x="557" y="2091"/>
                    </a:lnTo>
                    <a:lnTo>
                      <a:pt x="515" y="2091"/>
                    </a:lnTo>
                    <a:lnTo>
                      <a:pt x="473" y="2091"/>
                    </a:lnTo>
                    <a:lnTo>
                      <a:pt x="431" y="2090"/>
                    </a:lnTo>
                    <a:lnTo>
                      <a:pt x="390" y="2086"/>
                    </a:lnTo>
                    <a:lnTo>
                      <a:pt x="349" y="2083"/>
                    </a:lnTo>
                    <a:lnTo>
                      <a:pt x="309" y="2078"/>
                    </a:lnTo>
                    <a:lnTo>
                      <a:pt x="268" y="2070"/>
                    </a:lnTo>
                    <a:lnTo>
                      <a:pt x="230" y="2062"/>
                    </a:lnTo>
                    <a:lnTo>
                      <a:pt x="191" y="2051"/>
                    </a:lnTo>
                    <a:lnTo>
                      <a:pt x="153" y="2038"/>
                    </a:lnTo>
                    <a:lnTo>
                      <a:pt x="116" y="2024"/>
                    </a:lnTo>
                    <a:lnTo>
                      <a:pt x="116" y="2024"/>
                    </a:lnTo>
                    <a:lnTo>
                      <a:pt x="109" y="2023"/>
                    </a:lnTo>
                    <a:lnTo>
                      <a:pt x="101" y="2021"/>
                    </a:lnTo>
                    <a:lnTo>
                      <a:pt x="95" y="2019"/>
                    </a:lnTo>
                    <a:lnTo>
                      <a:pt x="88" y="2016"/>
                    </a:lnTo>
                    <a:lnTo>
                      <a:pt x="78" y="2009"/>
                    </a:lnTo>
                    <a:lnTo>
                      <a:pt x="67" y="2002"/>
                    </a:lnTo>
                    <a:lnTo>
                      <a:pt x="48" y="1986"/>
                    </a:lnTo>
                    <a:lnTo>
                      <a:pt x="37" y="1978"/>
                    </a:lnTo>
                    <a:lnTo>
                      <a:pt x="25" y="1973"/>
                    </a:lnTo>
                    <a:lnTo>
                      <a:pt x="25" y="1973"/>
                    </a:lnTo>
                    <a:lnTo>
                      <a:pt x="22" y="1965"/>
                    </a:lnTo>
                    <a:lnTo>
                      <a:pt x="21" y="1958"/>
                    </a:lnTo>
                    <a:lnTo>
                      <a:pt x="21" y="1952"/>
                    </a:lnTo>
                    <a:lnTo>
                      <a:pt x="22" y="1945"/>
                    </a:lnTo>
                    <a:lnTo>
                      <a:pt x="24" y="1938"/>
                    </a:lnTo>
                    <a:lnTo>
                      <a:pt x="27" y="1931"/>
                    </a:lnTo>
                    <a:lnTo>
                      <a:pt x="32" y="1926"/>
                    </a:lnTo>
                    <a:lnTo>
                      <a:pt x="37" y="1919"/>
                    </a:lnTo>
                    <a:lnTo>
                      <a:pt x="48" y="1907"/>
                    </a:lnTo>
                    <a:lnTo>
                      <a:pt x="61" y="1895"/>
                    </a:lnTo>
                    <a:lnTo>
                      <a:pt x="72" y="1883"/>
                    </a:lnTo>
                    <a:lnTo>
                      <a:pt x="84" y="1871"/>
                    </a:lnTo>
                    <a:lnTo>
                      <a:pt x="84" y="1871"/>
                    </a:lnTo>
                    <a:lnTo>
                      <a:pt x="96" y="1858"/>
                    </a:lnTo>
                    <a:lnTo>
                      <a:pt x="108" y="1846"/>
                    </a:lnTo>
                    <a:lnTo>
                      <a:pt x="122" y="1833"/>
                    </a:lnTo>
                    <a:lnTo>
                      <a:pt x="139" y="1820"/>
                    </a:lnTo>
                    <a:lnTo>
                      <a:pt x="139" y="1820"/>
                    </a:lnTo>
                    <a:lnTo>
                      <a:pt x="170" y="1799"/>
                    </a:lnTo>
                    <a:lnTo>
                      <a:pt x="205" y="1780"/>
                    </a:lnTo>
                    <a:lnTo>
                      <a:pt x="241" y="1762"/>
                    </a:lnTo>
                    <a:lnTo>
                      <a:pt x="276" y="1746"/>
                    </a:lnTo>
                    <a:lnTo>
                      <a:pt x="276" y="1746"/>
                    </a:lnTo>
                    <a:lnTo>
                      <a:pt x="284" y="1744"/>
                    </a:lnTo>
                    <a:lnTo>
                      <a:pt x="294" y="1742"/>
                    </a:lnTo>
                    <a:lnTo>
                      <a:pt x="303" y="1740"/>
                    </a:lnTo>
                    <a:lnTo>
                      <a:pt x="310" y="1736"/>
                    </a:lnTo>
                    <a:lnTo>
                      <a:pt x="310" y="1736"/>
                    </a:lnTo>
                    <a:lnTo>
                      <a:pt x="319" y="1731"/>
                    </a:lnTo>
                    <a:lnTo>
                      <a:pt x="326" y="1726"/>
                    </a:lnTo>
                    <a:lnTo>
                      <a:pt x="334" y="1721"/>
                    </a:lnTo>
                    <a:lnTo>
                      <a:pt x="338" y="1720"/>
                    </a:lnTo>
                    <a:lnTo>
                      <a:pt x="342" y="1719"/>
                    </a:lnTo>
                    <a:lnTo>
                      <a:pt x="342" y="1719"/>
                    </a:lnTo>
                    <a:lnTo>
                      <a:pt x="343" y="1711"/>
                    </a:lnTo>
                    <a:lnTo>
                      <a:pt x="345" y="1703"/>
                    </a:lnTo>
                    <a:lnTo>
                      <a:pt x="351" y="1689"/>
                    </a:lnTo>
                    <a:lnTo>
                      <a:pt x="358" y="1676"/>
                    </a:lnTo>
                    <a:lnTo>
                      <a:pt x="368" y="1666"/>
                    </a:lnTo>
                    <a:lnTo>
                      <a:pt x="379" y="1656"/>
                    </a:lnTo>
                    <a:lnTo>
                      <a:pt x="392" y="1649"/>
                    </a:lnTo>
                    <a:lnTo>
                      <a:pt x="405" y="1641"/>
                    </a:lnTo>
                    <a:lnTo>
                      <a:pt x="421" y="1636"/>
                    </a:lnTo>
                    <a:lnTo>
                      <a:pt x="421" y="1636"/>
                    </a:lnTo>
                    <a:lnTo>
                      <a:pt x="397" y="1578"/>
                    </a:lnTo>
                    <a:lnTo>
                      <a:pt x="371" y="1521"/>
                    </a:lnTo>
                    <a:lnTo>
                      <a:pt x="319" y="1407"/>
                    </a:lnTo>
                    <a:lnTo>
                      <a:pt x="263" y="1291"/>
                    </a:lnTo>
                    <a:lnTo>
                      <a:pt x="236" y="1232"/>
                    </a:lnTo>
                    <a:lnTo>
                      <a:pt x="209" y="1173"/>
                    </a:lnTo>
                    <a:lnTo>
                      <a:pt x="209" y="1173"/>
                    </a:lnTo>
                    <a:lnTo>
                      <a:pt x="197" y="1144"/>
                    </a:lnTo>
                    <a:lnTo>
                      <a:pt x="183" y="1115"/>
                    </a:lnTo>
                    <a:lnTo>
                      <a:pt x="153" y="1059"/>
                    </a:lnTo>
                    <a:lnTo>
                      <a:pt x="123" y="1002"/>
                    </a:lnTo>
                    <a:lnTo>
                      <a:pt x="94" y="944"/>
                    </a:lnTo>
                    <a:lnTo>
                      <a:pt x="94" y="944"/>
                    </a:lnTo>
                    <a:lnTo>
                      <a:pt x="83" y="920"/>
                    </a:lnTo>
                    <a:lnTo>
                      <a:pt x="72" y="897"/>
                    </a:lnTo>
                    <a:lnTo>
                      <a:pt x="61" y="873"/>
                    </a:lnTo>
                    <a:lnTo>
                      <a:pt x="54" y="863"/>
                    </a:lnTo>
                    <a:lnTo>
                      <a:pt x="48" y="853"/>
                    </a:lnTo>
                    <a:lnTo>
                      <a:pt x="48" y="853"/>
                    </a:lnTo>
                    <a:lnTo>
                      <a:pt x="44" y="848"/>
                    </a:lnTo>
                    <a:lnTo>
                      <a:pt x="40" y="841"/>
                    </a:lnTo>
                    <a:lnTo>
                      <a:pt x="40" y="841"/>
                    </a:lnTo>
                    <a:lnTo>
                      <a:pt x="35" y="835"/>
                    </a:lnTo>
                    <a:lnTo>
                      <a:pt x="29" y="828"/>
                    </a:lnTo>
                    <a:lnTo>
                      <a:pt x="22" y="822"/>
                    </a:lnTo>
                    <a:lnTo>
                      <a:pt x="18" y="817"/>
                    </a:lnTo>
                    <a:lnTo>
                      <a:pt x="18" y="817"/>
                    </a:lnTo>
                    <a:lnTo>
                      <a:pt x="16" y="810"/>
                    </a:lnTo>
                    <a:lnTo>
                      <a:pt x="14" y="802"/>
                    </a:lnTo>
                    <a:lnTo>
                      <a:pt x="8" y="780"/>
                    </a:lnTo>
                    <a:lnTo>
                      <a:pt x="8" y="780"/>
                    </a:lnTo>
                    <a:lnTo>
                      <a:pt x="5" y="766"/>
                    </a:lnTo>
                    <a:lnTo>
                      <a:pt x="2" y="754"/>
                    </a:lnTo>
                    <a:lnTo>
                      <a:pt x="0" y="742"/>
                    </a:lnTo>
                    <a:lnTo>
                      <a:pt x="0" y="730"/>
                    </a:lnTo>
                    <a:lnTo>
                      <a:pt x="1" y="717"/>
                    </a:lnTo>
                    <a:lnTo>
                      <a:pt x="3" y="705"/>
                    </a:lnTo>
                    <a:lnTo>
                      <a:pt x="7" y="692"/>
                    </a:lnTo>
                    <a:lnTo>
                      <a:pt x="12" y="678"/>
                    </a:lnTo>
                    <a:lnTo>
                      <a:pt x="12" y="678"/>
                    </a:lnTo>
                    <a:lnTo>
                      <a:pt x="20" y="671"/>
                    </a:lnTo>
                    <a:lnTo>
                      <a:pt x="27" y="665"/>
                    </a:lnTo>
                    <a:lnTo>
                      <a:pt x="34" y="657"/>
                    </a:lnTo>
                    <a:lnTo>
                      <a:pt x="40" y="650"/>
                    </a:lnTo>
                    <a:lnTo>
                      <a:pt x="40" y="650"/>
                    </a:lnTo>
                    <a:lnTo>
                      <a:pt x="63" y="638"/>
                    </a:lnTo>
                    <a:lnTo>
                      <a:pt x="87" y="629"/>
                    </a:lnTo>
                    <a:lnTo>
                      <a:pt x="111" y="622"/>
                    </a:lnTo>
                    <a:lnTo>
                      <a:pt x="136" y="615"/>
                    </a:lnTo>
                    <a:lnTo>
                      <a:pt x="136" y="615"/>
                    </a:lnTo>
                    <a:lnTo>
                      <a:pt x="144" y="617"/>
                    </a:lnTo>
                    <a:lnTo>
                      <a:pt x="153" y="618"/>
                    </a:lnTo>
                    <a:lnTo>
                      <a:pt x="160" y="620"/>
                    </a:lnTo>
                    <a:lnTo>
                      <a:pt x="168" y="623"/>
                    </a:lnTo>
                    <a:lnTo>
                      <a:pt x="168" y="623"/>
                    </a:lnTo>
                    <a:lnTo>
                      <a:pt x="192" y="607"/>
                    </a:lnTo>
                    <a:lnTo>
                      <a:pt x="217" y="592"/>
                    </a:lnTo>
                    <a:lnTo>
                      <a:pt x="242" y="579"/>
                    </a:lnTo>
                    <a:lnTo>
                      <a:pt x="265" y="566"/>
                    </a:lnTo>
                    <a:lnTo>
                      <a:pt x="291" y="554"/>
                    </a:lnTo>
                    <a:lnTo>
                      <a:pt x="317" y="542"/>
                    </a:lnTo>
                    <a:lnTo>
                      <a:pt x="372" y="519"/>
                    </a:lnTo>
                    <a:lnTo>
                      <a:pt x="372" y="519"/>
                    </a:lnTo>
                    <a:lnTo>
                      <a:pt x="406" y="502"/>
                    </a:lnTo>
                    <a:lnTo>
                      <a:pt x="441" y="485"/>
                    </a:lnTo>
                    <a:lnTo>
                      <a:pt x="511" y="453"/>
                    </a:lnTo>
                    <a:lnTo>
                      <a:pt x="583" y="420"/>
                    </a:lnTo>
                    <a:lnTo>
                      <a:pt x="655" y="389"/>
                    </a:lnTo>
                    <a:lnTo>
                      <a:pt x="726" y="358"/>
                    </a:lnTo>
                    <a:lnTo>
                      <a:pt x="761" y="341"/>
                    </a:lnTo>
                    <a:lnTo>
                      <a:pt x="796" y="325"/>
                    </a:lnTo>
                    <a:lnTo>
                      <a:pt x="829" y="308"/>
                    </a:lnTo>
                    <a:lnTo>
                      <a:pt x="864" y="290"/>
                    </a:lnTo>
                    <a:lnTo>
                      <a:pt x="896" y="270"/>
                    </a:lnTo>
                    <a:lnTo>
                      <a:pt x="928" y="251"/>
                    </a:lnTo>
                    <a:lnTo>
                      <a:pt x="928" y="251"/>
                    </a:lnTo>
                    <a:lnTo>
                      <a:pt x="928" y="230"/>
                    </a:lnTo>
                    <a:lnTo>
                      <a:pt x="926" y="207"/>
                    </a:lnTo>
                    <a:lnTo>
                      <a:pt x="924" y="161"/>
                    </a:lnTo>
                    <a:lnTo>
                      <a:pt x="923" y="139"/>
                    </a:lnTo>
                    <a:lnTo>
                      <a:pt x="924" y="117"/>
                    </a:lnTo>
                    <a:lnTo>
                      <a:pt x="926" y="97"/>
                    </a:lnTo>
                    <a:lnTo>
                      <a:pt x="928" y="87"/>
                    </a:lnTo>
                    <a:lnTo>
                      <a:pt x="930" y="79"/>
                    </a:lnTo>
                    <a:lnTo>
                      <a:pt x="930" y="79"/>
                    </a:lnTo>
                    <a:lnTo>
                      <a:pt x="938" y="72"/>
                    </a:lnTo>
                    <a:lnTo>
                      <a:pt x="946" y="66"/>
                    </a:lnTo>
                    <a:lnTo>
                      <a:pt x="955" y="60"/>
                    </a:lnTo>
                    <a:lnTo>
                      <a:pt x="964" y="54"/>
                    </a:lnTo>
                    <a:lnTo>
                      <a:pt x="985" y="45"/>
                    </a:lnTo>
                    <a:lnTo>
                      <a:pt x="1007" y="36"/>
                    </a:lnTo>
                    <a:lnTo>
                      <a:pt x="1031" y="29"/>
                    </a:lnTo>
                    <a:lnTo>
                      <a:pt x="1053" y="22"/>
                    </a:lnTo>
                    <a:lnTo>
                      <a:pt x="1095" y="10"/>
                    </a:lnTo>
                    <a:lnTo>
                      <a:pt x="1095" y="10"/>
                    </a:lnTo>
                    <a:lnTo>
                      <a:pt x="1111" y="6"/>
                    </a:lnTo>
                    <a:lnTo>
                      <a:pt x="1126" y="3"/>
                    </a:lnTo>
                    <a:lnTo>
                      <a:pt x="1141" y="1"/>
                    </a:lnTo>
                    <a:lnTo>
                      <a:pt x="1155" y="0"/>
                    </a:lnTo>
                    <a:lnTo>
                      <a:pt x="1170" y="2"/>
                    </a:lnTo>
                    <a:lnTo>
                      <a:pt x="1184" y="4"/>
                    </a:lnTo>
                    <a:lnTo>
                      <a:pt x="1199" y="9"/>
                    </a:lnTo>
                    <a:lnTo>
                      <a:pt x="1213" y="17"/>
                    </a:lnTo>
                    <a:lnTo>
                      <a:pt x="1213" y="17"/>
                    </a:lnTo>
                    <a:lnTo>
                      <a:pt x="1233" y="40"/>
                    </a:lnTo>
                    <a:lnTo>
                      <a:pt x="1252" y="65"/>
                    </a:lnTo>
                    <a:lnTo>
                      <a:pt x="1290" y="114"/>
                    </a:lnTo>
                    <a:lnTo>
                      <a:pt x="1325" y="166"/>
                    </a:lnTo>
                    <a:lnTo>
                      <a:pt x="1360" y="217"/>
                    </a:lnTo>
                    <a:lnTo>
                      <a:pt x="1360" y="217"/>
                    </a:lnTo>
                    <a:lnTo>
                      <a:pt x="1383" y="224"/>
                    </a:lnTo>
                    <a:lnTo>
                      <a:pt x="1405" y="232"/>
                    </a:lnTo>
                    <a:lnTo>
                      <a:pt x="1451" y="244"/>
                    </a:lnTo>
                    <a:lnTo>
                      <a:pt x="1474" y="249"/>
                    </a:lnTo>
                    <a:lnTo>
                      <a:pt x="1496" y="256"/>
                    </a:lnTo>
                    <a:lnTo>
                      <a:pt x="1519" y="262"/>
                    </a:lnTo>
                    <a:lnTo>
                      <a:pt x="1540" y="270"/>
                    </a:lnTo>
                    <a:lnTo>
                      <a:pt x="1540" y="270"/>
                    </a:lnTo>
                    <a:lnTo>
                      <a:pt x="1545" y="273"/>
                    </a:lnTo>
                    <a:lnTo>
                      <a:pt x="1549" y="276"/>
                    </a:lnTo>
                    <a:lnTo>
                      <a:pt x="1557" y="282"/>
                    </a:lnTo>
                    <a:lnTo>
                      <a:pt x="1566" y="290"/>
                    </a:lnTo>
                    <a:lnTo>
                      <a:pt x="1575" y="295"/>
                    </a:lnTo>
                    <a:lnTo>
                      <a:pt x="1575" y="295"/>
                    </a:lnTo>
                    <a:lnTo>
                      <a:pt x="1590" y="303"/>
                    </a:lnTo>
                    <a:lnTo>
                      <a:pt x="1604" y="310"/>
                    </a:lnTo>
                    <a:lnTo>
                      <a:pt x="1631" y="327"/>
                    </a:lnTo>
                    <a:lnTo>
                      <a:pt x="1658" y="347"/>
                    </a:lnTo>
                    <a:lnTo>
                      <a:pt x="1684" y="367"/>
                    </a:lnTo>
                    <a:lnTo>
                      <a:pt x="1710" y="388"/>
                    </a:lnTo>
                    <a:lnTo>
                      <a:pt x="1733" y="411"/>
                    </a:lnTo>
                    <a:lnTo>
                      <a:pt x="1779" y="455"/>
                    </a:lnTo>
                    <a:lnTo>
                      <a:pt x="1779" y="455"/>
                    </a:lnTo>
                    <a:lnTo>
                      <a:pt x="1777" y="463"/>
                    </a:lnTo>
                    <a:lnTo>
                      <a:pt x="1776" y="473"/>
                    </a:lnTo>
                    <a:lnTo>
                      <a:pt x="1778" y="494"/>
                    </a:lnTo>
                    <a:lnTo>
                      <a:pt x="1778" y="505"/>
                    </a:lnTo>
                    <a:lnTo>
                      <a:pt x="1779" y="517"/>
                    </a:lnTo>
                    <a:lnTo>
                      <a:pt x="1778" y="527"/>
                    </a:lnTo>
                    <a:lnTo>
                      <a:pt x="1776" y="538"/>
                    </a:lnTo>
                    <a:lnTo>
                      <a:pt x="1776" y="538"/>
                    </a:lnTo>
                    <a:lnTo>
                      <a:pt x="1774" y="547"/>
                    </a:lnTo>
                    <a:lnTo>
                      <a:pt x="1771" y="555"/>
                    </a:lnTo>
                    <a:lnTo>
                      <a:pt x="1762" y="571"/>
                    </a:lnTo>
                    <a:lnTo>
                      <a:pt x="1751" y="587"/>
                    </a:lnTo>
                    <a:lnTo>
                      <a:pt x="1740" y="603"/>
                    </a:lnTo>
                    <a:lnTo>
                      <a:pt x="1727" y="617"/>
                    </a:lnTo>
                    <a:lnTo>
                      <a:pt x="1713" y="632"/>
                    </a:lnTo>
                    <a:lnTo>
                      <a:pt x="1685" y="661"/>
                    </a:lnTo>
                    <a:lnTo>
                      <a:pt x="1685" y="661"/>
                    </a:lnTo>
                    <a:lnTo>
                      <a:pt x="1671" y="676"/>
                    </a:lnTo>
                    <a:lnTo>
                      <a:pt x="1658" y="689"/>
                    </a:lnTo>
                    <a:lnTo>
                      <a:pt x="1644" y="701"/>
                    </a:lnTo>
                    <a:lnTo>
                      <a:pt x="1631" y="712"/>
                    </a:lnTo>
                    <a:lnTo>
                      <a:pt x="1617" y="722"/>
                    </a:lnTo>
                    <a:lnTo>
                      <a:pt x="1602" y="732"/>
                    </a:lnTo>
                    <a:lnTo>
                      <a:pt x="1569" y="752"/>
                    </a:lnTo>
                    <a:lnTo>
                      <a:pt x="1569" y="752"/>
                    </a:lnTo>
                    <a:lnTo>
                      <a:pt x="1554" y="763"/>
                    </a:lnTo>
                    <a:lnTo>
                      <a:pt x="1539" y="773"/>
                    </a:lnTo>
                    <a:lnTo>
                      <a:pt x="1531" y="777"/>
                    </a:lnTo>
                    <a:lnTo>
                      <a:pt x="1522" y="781"/>
                    </a:lnTo>
                    <a:lnTo>
                      <a:pt x="1514" y="784"/>
                    </a:lnTo>
                    <a:lnTo>
                      <a:pt x="1503" y="787"/>
                    </a:lnTo>
                    <a:lnTo>
                      <a:pt x="1503" y="787"/>
                    </a:lnTo>
                    <a:lnTo>
                      <a:pt x="1504" y="797"/>
                    </a:lnTo>
                    <a:lnTo>
                      <a:pt x="1504" y="806"/>
                    </a:lnTo>
                    <a:lnTo>
                      <a:pt x="1503" y="813"/>
                    </a:lnTo>
                    <a:lnTo>
                      <a:pt x="1500" y="821"/>
                    </a:lnTo>
                    <a:lnTo>
                      <a:pt x="1496" y="826"/>
                    </a:lnTo>
                    <a:lnTo>
                      <a:pt x="1492" y="830"/>
                    </a:lnTo>
                    <a:lnTo>
                      <a:pt x="1487" y="834"/>
                    </a:lnTo>
                    <a:lnTo>
                      <a:pt x="1481" y="836"/>
                    </a:lnTo>
                    <a:lnTo>
                      <a:pt x="1475" y="838"/>
                    </a:lnTo>
                    <a:lnTo>
                      <a:pt x="1468" y="839"/>
                    </a:lnTo>
                    <a:lnTo>
                      <a:pt x="1460" y="839"/>
                    </a:lnTo>
                    <a:lnTo>
                      <a:pt x="1451" y="839"/>
                    </a:lnTo>
                    <a:lnTo>
                      <a:pt x="1435" y="836"/>
                    </a:lnTo>
                    <a:lnTo>
                      <a:pt x="1417" y="832"/>
                    </a:lnTo>
                    <a:lnTo>
                      <a:pt x="1417" y="832"/>
                    </a:lnTo>
                    <a:lnTo>
                      <a:pt x="1411" y="840"/>
                    </a:lnTo>
                    <a:lnTo>
                      <a:pt x="1404" y="850"/>
                    </a:lnTo>
                    <a:lnTo>
                      <a:pt x="1395" y="871"/>
                    </a:lnTo>
                    <a:lnTo>
                      <a:pt x="1389" y="881"/>
                    </a:lnTo>
                    <a:lnTo>
                      <a:pt x="1383" y="890"/>
                    </a:lnTo>
                    <a:lnTo>
                      <a:pt x="1380" y="895"/>
                    </a:lnTo>
                    <a:lnTo>
                      <a:pt x="1375" y="898"/>
                    </a:lnTo>
                    <a:lnTo>
                      <a:pt x="1371" y="900"/>
                    </a:lnTo>
                    <a:lnTo>
                      <a:pt x="1366" y="902"/>
                    </a:lnTo>
                    <a:lnTo>
                      <a:pt x="1366" y="902"/>
                    </a:lnTo>
                    <a:lnTo>
                      <a:pt x="1355" y="904"/>
                    </a:lnTo>
                    <a:lnTo>
                      <a:pt x="1345" y="904"/>
                    </a:lnTo>
                    <a:lnTo>
                      <a:pt x="1336" y="902"/>
                    </a:lnTo>
                    <a:lnTo>
                      <a:pt x="1325" y="899"/>
                    </a:lnTo>
                    <a:lnTo>
                      <a:pt x="1305" y="890"/>
                    </a:lnTo>
                    <a:lnTo>
                      <a:pt x="1295" y="886"/>
                    </a:lnTo>
                    <a:lnTo>
                      <a:pt x="1284" y="883"/>
                    </a:lnTo>
                    <a:lnTo>
                      <a:pt x="1284" y="883"/>
                    </a:lnTo>
                    <a:lnTo>
                      <a:pt x="1272" y="884"/>
                    </a:lnTo>
                    <a:lnTo>
                      <a:pt x="1258" y="887"/>
                    </a:lnTo>
                    <a:lnTo>
                      <a:pt x="1245" y="892"/>
                    </a:lnTo>
                    <a:lnTo>
                      <a:pt x="1231" y="897"/>
                    </a:lnTo>
                    <a:lnTo>
                      <a:pt x="1204" y="908"/>
                    </a:lnTo>
                    <a:lnTo>
                      <a:pt x="1190" y="913"/>
                    </a:lnTo>
                    <a:lnTo>
                      <a:pt x="1176" y="917"/>
                    </a:lnTo>
                    <a:lnTo>
                      <a:pt x="1176" y="917"/>
                    </a:lnTo>
                    <a:lnTo>
                      <a:pt x="1171" y="919"/>
                    </a:lnTo>
                    <a:lnTo>
                      <a:pt x="1171" y="919"/>
                    </a:lnTo>
                    <a:lnTo>
                      <a:pt x="1142" y="921"/>
                    </a:lnTo>
                    <a:lnTo>
                      <a:pt x="1111" y="924"/>
                    </a:lnTo>
                    <a:lnTo>
                      <a:pt x="1045" y="929"/>
                    </a:lnTo>
                    <a:lnTo>
                      <a:pt x="1009" y="931"/>
                    </a:lnTo>
                    <a:lnTo>
                      <a:pt x="975" y="933"/>
                    </a:lnTo>
                    <a:lnTo>
                      <a:pt x="939" y="934"/>
                    </a:lnTo>
                    <a:lnTo>
                      <a:pt x="903" y="934"/>
                    </a:lnTo>
                    <a:lnTo>
                      <a:pt x="903" y="934"/>
                    </a:lnTo>
                    <a:lnTo>
                      <a:pt x="896" y="930"/>
                    </a:lnTo>
                    <a:lnTo>
                      <a:pt x="886" y="927"/>
                    </a:lnTo>
                    <a:lnTo>
                      <a:pt x="866" y="923"/>
                    </a:lnTo>
                    <a:lnTo>
                      <a:pt x="856" y="920"/>
                    </a:lnTo>
                    <a:lnTo>
                      <a:pt x="847" y="917"/>
                    </a:lnTo>
                    <a:lnTo>
                      <a:pt x="839" y="913"/>
                    </a:lnTo>
                    <a:lnTo>
                      <a:pt x="835" y="911"/>
                    </a:lnTo>
                    <a:lnTo>
                      <a:pt x="832" y="908"/>
                    </a:lnTo>
                    <a:lnTo>
                      <a:pt x="832" y="908"/>
                    </a:lnTo>
                    <a:lnTo>
                      <a:pt x="830" y="892"/>
                    </a:lnTo>
                    <a:lnTo>
                      <a:pt x="832" y="885"/>
                    </a:lnTo>
                    <a:lnTo>
                      <a:pt x="835" y="878"/>
                    </a:lnTo>
                    <a:lnTo>
                      <a:pt x="835" y="878"/>
                    </a:lnTo>
                    <a:lnTo>
                      <a:pt x="829" y="855"/>
                    </a:lnTo>
                    <a:lnTo>
                      <a:pt x="827" y="832"/>
                    </a:lnTo>
                    <a:lnTo>
                      <a:pt x="825" y="808"/>
                    </a:lnTo>
                    <a:lnTo>
                      <a:pt x="825" y="784"/>
                    </a:lnTo>
                    <a:lnTo>
                      <a:pt x="826" y="761"/>
                    </a:lnTo>
                    <a:lnTo>
                      <a:pt x="828" y="737"/>
                    </a:lnTo>
                    <a:lnTo>
                      <a:pt x="832" y="715"/>
                    </a:lnTo>
                    <a:lnTo>
                      <a:pt x="835" y="691"/>
                    </a:lnTo>
                    <a:lnTo>
                      <a:pt x="839" y="669"/>
                    </a:lnTo>
                    <a:lnTo>
                      <a:pt x="844" y="646"/>
                    </a:lnTo>
                    <a:lnTo>
                      <a:pt x="856" y="602"/>
                    </a:lnTo>
                    <a:lnTo>
                      <a:pt x="870" y="561"/>
                    </a:lnTo>
                    <a:lnTo>
                      <a:pt x="884" y="521"/>
                    </a:lnTo>
                    <a:lnTo>
                      <a:pt x="884" y="521"/>
                    </a:lnTo>
                    <a:lnTo>
                      <a:pt x="879" y="521"/>
                    </a:lnTo>
                    <a:lnTo>
                      <a:pt x="873" y="523"/>
                    </a:lnTo>
                    <a:lnTo>
                      <a:pt x="867" y="525"/>
                    </a:lnTo>
                    <a:lnTo>
                      <a:pt x="862" y="527"/>
                    </a:lnTo>
                    <a:lnTo>
                      <a:pt x="850" y="535"/>
                    </a:lnTo>
                    <a:lnTo>
                      <a:pt x="841" y="544"/>
                    </a:lnTo>
                    <a:lnTo>
                      <a:pt x="841" y="544"/>
                    </a:lnTo>
                    <a:lnTo>
                      <a:pt x="821" y="550"/>
                    </a:lnTo>
                    <a:lnTo>
                      <a:pt x="798" y="557"/>
                    </a:lnTo>
                    <a:lnTo>
                      <a:pt x="777" y="564"/>
                    </a:lnTo>
                    <a:lnTo>
                      <a:pt x="756" y="570"/>
                    </a:lnTo>
                    <a:lnTo>
                      <a:pt x="756" y="570"/>
                    </a:lnTo>
                    <a:lnTo>
                      <a:pt x="727" y="582"/>
                    </a:lnTo>
                    <a:lnTo>
                      <a:pt x="696" y="594"/>
                    </a:lnTo>
                    <a:lnTo>
                      <a:pt x="635" y="620"/>
                    </a:lnTo>
                    <a:lnTo>
                      <a:pt x="572" y="647"/>
                    </a:lnTo>
                    <a:lnTo>
                      <a:pt x="512" y="676"/>
                    </a:lnTo>
                    <a:lnTo>
                      <a:pt x="512" y="676"/>
                    </a:lnTo>
                    <a:lnTo>
                      <a:pt x="485" y="688"/>
                    </a:lnTo>
                    <a:lnTo>
                      <a:pt x="458" y="700"/>
                    </a:lnTo>
                    <a:lnTo>
                      <a:pt x="430" y="711"/>
                    </a:lnTo>
                    <a:lnTo>
                      <a:pt x="404" y="723"/>
                    </a:lnTo>
                    <a:lnTo>
                      <a:pt x="404" y="723"/>
                    </a:lnTo>
                    <a:lnTo>
                      <a:pt x="375" y="737"/>
                    </a:lnTo>
                    <a:lnTo>
                      <a:pt x="348" y="752"/>
                    </a:lnTo>
                    <a:lnTo>
                      <a:pt x="321" y="768"/>
                    </a:lnTo>
                    <a:lnTo>
                      <a:pt x="293" y="784"/>
                    </a:lnTo>
                    <a:lnTo>
                      <a:pt x="293" y="784"/>
                    </a:lnTo>
                    <a:lnTo>
                      <a:pt x="278" y="794"/>
                    </a:lnTo>
                    <a:lnTo>
                      <a:pt x="265" y="804"/>
                    </a:lnTo>
                    <a:lnTo>
                      <a:pt x="253" y="815"/>
                    </a:lnTo>
                    <a:lnTo>
                      <a:pt x="242" y="828"/>
                    </a:lnTo>
                    <a:lnTo>
                      <a:pt x="242" y="828"/>
                    </a:lnTo>
                    <a:lnTo>
                      <a:pt x="248" y="852"/>
                    </a:lnTo>
                    <a:lnTo>
                      <a:pt x="254" y="873"/>
                    </a:lnTo>
                    <a:lnTo>
                      <a:pt x="263" y="896"/>
                    </a:lnTo>
                    <a:lnTo>
                      <a:pt x="271" y="917"/>
                    </a:lnTo>
                    <a:lnTo>
                      <a:pt x="290" y="959"/>
                    </a:lnTo>
                    <a:lnTo>
                      <a:pt x="309" y="1000"/>
                    </a:lnTo>
                    <a:lnTo>
                      <a:pt x="351" y="1082"/>
                    </a:lnTo>
                    <a:lnTo>
                      <a:pt x="371" y="1124"/>
                    </a:lnTo>
                    <a:lnTo>
                      <a:pt x="389" y="1166"/>
                    </a:lnTo>
                    <a:lnTo>
                      <a:pt x="389" y="1166"/>
                    </a:lnTo>
                    <a:lnTo>
                      <a:pt x="404" y="1197"/>
                    </a:lnTo>
                    <a:lnTo>
                      <a:pt x="419" y="1228"/>
                    </a:lnTo>
                    <a:lnTo>
                      <a:pt x="434" y="1260"/>
                    </a:lnTo>
                    <a:lnTo>
                      <a:pt x="450" y="1291"/>
                    </a:lnTo>
                    <a:lnTo>
                      <a:pt x="450" y="1291"/>
                    </a:lnTo>
                    <a:lnTo>
                      <a:pt x="457" y="1301"/>
                    </a:lnTo>
                    <a:lnTo>
                      <a:pt x="462" y="1309"/>
                    </a:lnTo>
                    <a:lnTo>
                      <a:pt x="469" y="1319"/>
                    </a:lnTo>
                    <a:lnTo>
                      <a:pt x="475" y="1328"/>
                    </a:lnTo>
                    <a:lnTo>
                      <a:pt x="475" y="1328"/>
                    </a:lnTo>
                    <a:lnTo>
                      <a:pt x="488" y="1350"/>
                    </a:lnTo>
                    <a:lnTo>
                      <a:pt x="499" y="1371"/>
                    </a:lnTo>
                    <a:lnTo>
                      <a:pt x="521" y="1415"/>
                    </a:lnTo>
                    <a:lnTo>
                      <a:pt x="544" y="1458"/>
                    </a:lnTo>
                    <a:lnTo>
                      <a:pt x="555" y="1479"/>
                    </a:lnTo>
                    <a:lnTo>
                      <a:pt x="569" y="1500"/>
                    </a:lnTo>
                    <a:lnTo>
                      <a:pt x="569" y="1500"/>
                    </a:lnTo>
                    <a:lnTo>
                      <a:pt x="578" y="1516"/>
                    </a:lnTo>
                    <a:lnTo>
                      <a:pt x="586" y="1532"/>
                    </a:lnTo>
                    <a:lnTo>
                      <a:pt x="604" y="1564"/>
                    </a:lnTo>
                    <a:lnTo>
                      <a:pt x="604" y="1564"/>
                    </a:lnTo>
                    <a:lnTo>
                      <a:pt x="610" y="1575"/>
                    </a:lnTo>
                    <a:lnTo>
                      <a:pt x="618" y="1585"/>
                    </a:lnTo>
                    <a:lnTo>
                      <a:pt x="622" y="1591"/>
                    </a:lnTo>
                    <a:lnTo>
                      <a:pt x="624" y="1597"/>
                    </a:lnTo>
                    <a:lnTo>
                      <a:pt x="625" y="1604"/>
                    </a:lnTo>
                    <a:lnTo>
                      <a:pt x="625" y="1611"/>
                    </a:lnTo>
                    <a:lnTo>
                      <a:pt x="625" y="1611"/>
                    </a:lnTo>
                    <a:lnTo>
                      <a:pt x="636" y="1619"/>
                    </a:lnTo>
                    <a:lnTo>
                      <a:pt x="647" y="1626"/>
                    </a:lnTo>
                    <a:lnTo>
                      <a:pt x="670" y="1638"/>
                    </a:lnTo>
                    <a:lnTo>
                      <a:pt x="692" y="1650"/>
                    </a:lnTo>
                    <a:lnTo>
                      <a:pt x="714" y="1660"/>
                    </a:lnTo>
                    <a:lnTo>
                      <a:pt x="724" y="1667"/>
                    </a:lnTo>
                    <a:lnTo>
                      <a:pt x="733" y="1672"/>
                    </a:lnTo>
                    <a:lnTo>
                      <a:pt x="742" y="1680"/>
                    </a:lnTo>
                    <a:lnTo>
                      <a:pt x="749" y="1687"/>
                    </a:lnTo>
                    <a:lnTo>
                      <a:pt x="756" y="1696"/>
                    </a:lnTo>
                    <a:lnTo>
                      <a:pt x="761" y="1704"/>
                    </a:lnTo>
                    <a:lnTo>
                      <a:pt x="764" y="1715"/>
                    </a:lnTo>
                    <a:lnTo>
                      <a:pt x="765" y="1727"/>
                    </a:lnTo>
                    <a:lnTo>
                      <a:pt x="765" y="1727"/>
                    </a:lnTo>
                    <a:lnTo>
                      <a:pt x="778" y="1734"/>
                    </a:lnTo>
                    <a:lnTo>
                      <a:pt x="791" y="1741"/>
                    </a:lnTo>
                    <a:lnTo>
                      <a:pt x="804" y="1746"/>
                    </a:lnTo>
                    <a:lnTo>
                      <a:pt x="817" y="1751"/>
                    </a:lnTo>
                    <a:lnTo>
                      <a:pt x="843" y="1759"/>
                    </a:lnTo>
                    <a:lnTo>
                      <a:pt x="871" y="1766"/>
                    </a:lnTo>
                    <a:lnTo>
                      <a:pt x="871" y="1766"/>
                    </a:lnTo>
                    <a:lnTo>
                      <a:pt x="864" y="1718"/>
                    </a:lnTo>
                    <a:lnTo>
                      <a:pt x="856" y="1672"/>
                    </a:lnTo>
                    <a:lnTo>
                      <a:pt x="842" y="1584"/>
                    </a:lnTo>
                    <a:lnTo>
                      <a:pt x="836" y="1540"/>
                    </a:lnTo>
                    <a:lnTo>
                      <a:pt x="828" y="1496"/>
                    </a:lnTo>
                    <a:lnTo>
                      <a:pt x="820" y="1452"/>
                    </a:lnTo>
                    <a:lnTo>
                      <a:pt x="810" y="1404"/>
                    </a:lnTo>
                    <a:lnTo>
                      <a:pt x="810" y="1404"/>
                    </a:lnTo>
                    <a:lnTo>
                      <a:pt x="810" y="1401"/>
                    </a:lnTo>
                    <a:lnTo>
                      <a:pt x="811" y="1398"/>
                    </a:lnTo>
                    <a:lnTo>
                      <a:pt x="814" y="1394"/>
                    </a:lnTo>
                    <a:lnTo>
                      <a:pt x="819" y="1392"/>
                    </a:lnTo>
                    <a:lnTo>
                      <a:pt x="821" y="1389"/>
                    </a:lnTo>
                    <a:lnTo>
                      <a:pt x="822" y="1387"/>
                    </a:lnTo>
                    <a:lnTo>
                      <a:pt x="822" y="1387"/>
                    </a:lnTo>
                    <a:lnTo>
                      <a:pt x="808" y="1364"/>
                    </a:lnTo>
                    <a:lnTo>
                      <a:pt x="794" y="1338"/>
                    </a:lnTo>
                    <a:lnTo>
                      <a:pt x="779" y="1310"/>
                    </a:lnTo>
                    <a:lnTo>
                      <a:pt x="765" y="1281"/>
                    </a:lnTo>
                    <a:lnTo>
                      <a:pt x="736" y="1221"/>
                    </a:lnTo>
                    <a:lnTo>
                      <a:pt x="708" y="1161"/>
                    </a:lnTo>
                    <a:lnTo>
                      <a:pt x="708" y="1161"/>
                    </a:lnTo>
                    <a:lnTo>
                      <a:pt x="702" y="1148"/>
                    </a:lnTo>
                    <a:lnTo>
                      <a:pt x="696" y="1136"/>
                    </a:lnTo>
                    <a:lnTo>
                      <a:pt x="689" y="1124"/>
                    </a:lnTo>
                    <a:lnTo>
                      <a:pt x="684" y="1112"/>
                    </a:lnTo>
                    <a:lnTo>
                      <a:pt x="684" y="1112"/>
                    </a:lnTo>
                    <a:lnTo>
                      <a:pt x="682" y="1099"/>
                    </a:lnTo>
                    <a:lnTo>
                      <a:pt x="678" y="1085"/>
                    </a:lnTo>
                    <a:lnTo>
                      <a:pt x="675" y="1070"/>
                    </a:lnTo>
                    <a:lnTo>
                      <a:pt x="673" y="1063"/>
                    </a:lnTo>
                    <a:lnTo>
                      <a:pt x="670" y="1055"/>
                    </a:lnTo>
                    <a:lnTo>
                      <a:pt x="670" y="1055"/>
                    </a:lnTo>
                    <a:lnTo>
                      <a:pt x="662" y="1040"/>
                    </a:lnTo>
                    <a:lnTo>
                      <a:pt x="658" y="1034"/>
                    </a:lnTo>
                    <a:lnTo>
                      <a:pt x="655" y="1025"/>
                    </a:lnTo>
                    <a:lnTo>
                      <a:pt x="655" y="1025"/>
                    </a:lnTo>
                    <a:lnTo>
                      <a:pt x="648" y="1011"/>
                    </a:lnTo>
                    <a:lnTo>
                      <a:pt x="641" y="995"/>
                    </a:lnTo>
                    <a:lnTo>
                      <a:pt x="638" y="986"/>
                    </a:lnTo>
                    <a:lnTo>
                      <a:pt x="635" y="977"/>
                    </a:lnTo>
                    <a:lnTo>
                      <a:pt x="632" y="969"/>
                    </a:lnTo>
                    <a:lnTo>
                      <a:pt x="632" y="961"/>
                    </a:lnTo>
                    <a:lnTo>
                      <a:pt x="632" y="961"/>
                    </a:lnTo>
                    <a:lnTo>
                      <a:pt x="633" y="956"/>
                    </a:lnTo>
                    <a:lnTo>
                      <a:pt x="637" y="949"/>
                    </a:lnTo>
                    <a:lnTo>
                      <a:pt x="641" y="943"/>
                    </a:lnTo>
                    <a:lnTo>
                      <a:pt x="646" y="938"/>
                    </a:lnTo>
                    <a:lnTo>
                      <a:pt x="652" y="931"/>
                    </a:lnTo>
                    <a:lnTo>
                      <a:pt x="659" y="925"/>
                    </a:lnTo>
                    <a:lnTo>
                      <a:pt x="674" y="914"/>
                    </a:lnTo>
                    <a:lnTo>
                      <a:pt x="692" y="905"/>
                    </a:lnTo>
                    <a:lnTo>
                      <a:pt x="710" y="899"/>
                    </a:lnTo>
                    <a:lnTo>
                      <a:pt x="718" y="897"/>
                    </a:lnTo>
                    <a:lnTo>
                      <a:pt x="727" y="895"/>
                    </a:lnTo>
                    <a:lnTo>
                      <a:pt x="734" y="895"/>
                    </a:lnTo>
                    <a:lnTo>
                      <a:pt x="741" y="895"/>
                    </a:lnTo>
                    <a:lnTo>
                      <a:pt x="741" y="895"/>
                    </a:lnTo>
                    <a:lnTo>
                      <a:pt x="745" y="900"/>
                    </a:lnTo>
                    <a:lnTo>
                      <a:pt x="748" y="905"/>
                    </a:lnTo>
                    <a:lnTo>
                      <a:pt x="748" y="910"/>
                    </a:lnTo>
                    <a:lnTo>
                      <a:pt x="748" y="913"/>
                    </a:lnTo>
                    <a:lnTo>
                      <a:pt x="748" y="916"/>
                    </a:lnTo>
                    <a:lnTo>
                      <a:pt x="746" y="919"/>
                    </a:lnTo>
                    <a:lnTo>
                      <a:pt x="746" y="919"/>
                    </a:lnTo>
                    <a:lnTo>
                      <a:pt x="774" y="973"/>
                    </a:lnTo>
                    <a:lnTo>
                      <a:pt x="802" y="1027"/>
                    </a:lnTo>
                    <a:lnTo>
                      <a:pt x="828" y="1082"/>
                    </a:lnTo>
                    <a:lnTo>
                      <a:pt x="856" y="1137"/>
                    </a:lnTo>
                    <a:lnTo>
                      <a:pt x="856" y="1137"/>
                    </a:lnTo>
                    <a:lnTo>
                      <a:pt x="878" y="1174"/>
                    </a:lnTo>
                    <a:lnTo>
                      <a:pt x="900" y="1214"/>
                    </a:lnTo>
                    <a:lnTo>
                      <a:pt x="920" y="1254"/>
                    </a:lnTo>
                    <a:lnTo>
                      <a:pt x="940" y="1296"/>
                    </a:lnTo>
                    <a:lnTo>
                      <a:pt x="940" y="1296"/>
                    </a:lnTo>
                    <a:lnTo>
                      <a:pt x="945" y="1309"/>
                    </a:lnTo>
                    <a:lnTo>
                      <a:pt x="951" y="1324"/>
                    </a:lnTo>
                    <a:lnTo>
                      <a:pt x="955" y="1329"/>
                    </a:lnTo>
                    <a:lnTo>
                      <a:pt x="960" y="1335"/>
                    </a:lnTo>
                    <a:lnTo>
                      <a:pt x="965" y="1339"/>
                    </a:lnTo>
                    <a:lnTo>
                      <a:pt x="972" y="1340"/>
                    </a:lnTo>
                    <a:lnTo>
                      <a:pt x="972" y="1340"/>
                    </a:lnTo>
                    <a:lnTo>
                      <a:pt x="970" y="1314"/>
                    </a:lnTo>
                    <a:lnTo>
                      <a:pt x="969" y="1289"/>
                    </a:lnTo>
                    <a:lnTo>
                      <a:pt x="965" y="1234"/>
                    </a:lnTo>
                    <a:lnTo>
                      <a:pt x="963" y="1208"/>
                    </a:lnTo>
                    <a:lnTo>
                      <a:pt x="960" y="1183"/>
                    </a:lnTo>
                    <a:lnTo>
                      <a:pt x="956" y="1158"/>
                    </a:lnTo>
                    <a:lnTo>
                      <a:pt x="954" y="1147"/>
                    </a:lnTo>
                    <a:lnTo>
                      <a:pt x="950" y="1137"/>
                    </a:lnTo>
                    <a:lnTo>
                      <a:pt x="950" y="1137"/>
                    </a:lnTo>
                    <a:lnTo>
                      <a:pt x="965" y="1110"/>
                    </a:lnTo>
                    <a:lnTo>
                      <a:pt x="973" y="1095"/>
                    </a:lnTo>
                    <a:lnTo>
                      <a:pt x="980" y="1078"/>
                    </a:lnTo>
                    <a:lnTo>
                      <a:pt x="987" y="1061"/>
                    </a:lnTo>
                    <a:lnTo>
                      <a:pt x="992" y="1044"/>
                    </a:lnTo>
                    <a:lnTo>
                      <a:pt x="994" y="1025"/>
                    </a:lnTo>
                    <a:lnTo>
                      <a:pt x="994" y="1017"/>
                    </a:lnTo>
                    <a:lnTo>
                      <a:pt x="994" y="1008"/>
                    </a:lnTo>
                    <a:lnTo>
                      <a:pt x="994" y="1008"/>
                    </a:lnTo>
                    <a:lnTo>
                      <a:pt x="1000" y="1007"/>
                    </a:lnTo>
                    <a:lnTo>
                      <a:pt x="1004" y="1007"/>
                    </a:lnTo>
                    <a:lnTo>
                      <a:pt x="1009" y="1008"/>
                    </a:lnTo>
                    <a:lnTo>
                      <a:pt x="1013" y="1010"/>
                    </a:lnTo>
                    <a:lnTo>
                      <a:pt x="1017" y="1013"/>
                    </a:lnTo>
                    <a:lnTo>
                      <a:pt x="1020" y="1015"/>
                    </a:lnTo>
                    <a:lnTo>
                      <a:pt x="1026" y="1022"/>
                    </a:lnTo>
                    <a:lnTo>
                      <a:pt x="1032" y="1031"/>
                    </a:lnTo>
                    <a:lnTo>
                      <a:pt x="1037" y="1039"/>
                    </a:lnTo>
                    <a:lnTo>
                      <a:pt x="1041" y="1048"/>
                    </a:lnTo>
                    <a:lnTo>
                      <a:pt x="1046" y="1055"/>
                    </a:lnTo>
                    <a:lnTo>
                      <a:pt x="1046" y="1055"/>
                    </a:lnTo>
                    <a:lnTo>
                      <a:pt x="1061" y="1077"/>
                    </a:lnTo>
                    <a:lnTo>
                      <a:pt x="1076" y="1097"/>
                    </a:lnTo>
                    <a:lnTo>
                      <a:pt x="1084" y="1106"/>
                    </a:lnTo>
                    <a:lnTo>
                      <a:pt x="1094" y="1114"/>
                    </a:lnTo>
                    <a:lnTo>
                      <a:pt x="1104" y="1122"/>
                    </a:lnTo>
                    <a:lnTo>
                      <a:pt x="1114" y="1129"/>
                    </a:lnTo>
                    <a:lnTo>
                      <a:pt x="1114" y="1129"/>
                    </a:lnTo>
                    <a:lnTo>
                      <a:pt x="1113" y="1146"/>
                    </a:lnTo>
                    <a:lnTo>
                      <a:pt x="1112" y="1162"/>
                    </a:lnTo>
                    <a:lnTo>
                      <a:pt x="1113" y="1180"/>
                    </a:lnTo>
                    <a:lnTo>
                      <a:pt x="1114" y="1196"/>
                    </a:lnTo>
                    <a:lnTo>
                      <a:pt x="1117" y="1229"/>
                    </a:lnTo>
                    <a:lnTo>
                      <a:pt x="1117" y="1245"/>
                    </a:lnTo>
                    <a:lnTo>
                      <a:pt x="1117" y="1262"/>
                    </a:lnTo>
                    <a:lnTo>
                      <a:pt x="1117" y="1262"/>
                    </a:lnTo>
                    <a:lnTo>
                      <a:pt x="1126" y="1232"/>
                    </a:lnTo>
                    <a:lnTo>
                      <a:pt x="1137" y="1202"/>
                    </a:lnTo>
                    <a:lnTo>
                      <a:pt x="1158" y="1143"/>
                    </a:lnTo>
                    <a:lnTo>
                      <a:pt x="1181" y="1087"/>
                    </a:lnTo>
                    <a:lnTo>
                      <a:pt x="1201" y="1033"/>
                    </a:lnTo>
                    <a:lnTo>
                      <a:pt x="1201" y="1033"/>
                    </a:lnTo>
                    <a:lnTo>
                      <a:pt x="1204" y="1031"/>
                    </a:lnTo>
                    <a:lnTo>
                      <a:pt x="1208" y="1029"/>
                    </a:lnTo>
                    <a:lnTo>
                      <a:pt x="1218" y="1027"/>
                    </a:lnTo>
                    <a:lnTo>
                      <a:pt x="1228" y="1029"/>
                    </a:lnTo>
                    <a:lnTo>
                      <a:pt x="1238" y="1030"/>
                    </a:lnTo>
                    <a:lnTo>
                      <a:pt x="1248" y="1033"/>
                    </a:lnTo>
                    <a:lnTo>
                      <a:pt x="1259" y="1037"/>
                    </a:lnTo>
                    <a:lnTo>
                      <a:pt x="1275" y="1046"/>
                    </a:lnTo>
                    <a:lnTo>
                      <a:pt x="1275" y="1046"/>
                    </a:lnTo>
                    <a:lnTo>
                      <a:pt x="1274" y="1052"/>
                    </a:lnTo>
                    <a:lnTo>
                      <a:pt x="1274" y="1057"/>
                    </a:lnTo>
                    <a:lnTo>
                      <a:pt x="1274" y="1063"/>
                    </a:lnTo>
                    <a:lnTo>
                      <a:pt x="1275" y="1068"/>
                    </a:lnTo>
                    <a:lnTo>
                      <a:pt x="1277" y="1072"/>
                    </a:lnTo>
                    <a:lnTo>
                      <a:pt x="1279" y="1077"/>
                    </a:lnTo>
                    <a:lnTo>
                      <a:pt x="1286" y="1083"/>
                    </a:lnTo>
                    <a:lnTo>
                      <a:pt x="1293" y="1090"/>
                    </a:lnTo>
                    <a:lnTo>
                      <a:pt x="1302" y="1095"/>
                    </a:lnTo>
                    <a:lnTo>
                      <a:pt x="1319" y="1105"/>
                    </a:lnTo>
                    <a:lnTo>
                      <a:pt x="1319" y="1105"/>
                    </a:lnTo>
                    <a:lnTo>
                      <a:pt x="1319" y="1116"/>
                    </a:lnTo>
                    <a:lnTo>
                      <a:pt x="1318" y="1128"/>
                    </a:lnTo>
                    <a:lnTo>
                      <a:pt x="1314" y="1140"/>
                    </a:lnTo>
                    <a:lnTo>
                      <a:pt x="1312" y="1151"/>
                    </a:lnTo>
                    <a:lnTo>
                      <a:pt x="1304" y="1172"/>
                    </a:lnTo>
                    <a:lnTo>
                      <a:pt x="1296" y="1193"/>
                    </a:lnTo>
                    <a:lnTo>
                      <a:pt x="1289" y="1214"/>
                    </a:lnTo>
                    <a:lnTo>
                      <a:pt x="1286" y="1225"/>
                    </a:lnTo>
                    <a:lnTo>
                      <a:pt x="1283" y="1235"/>
                    </a:lnTo>
                    <a:lnTo>
                      <a:pt x="1282" y="1246"/>
                    </a:lnTo>
                    <a:lnTo>
                      <a:pt x="1282" y="1258"/>
                    </a:lnTo>
                    <a:lnTo>
                      <a:pt x="1283" y="1269"/>
                    </a:lnTo>
                    <a:lnTo>
                      <a:pt x="1287" y="1281"/>
                    </a:lnTo>
                    <a:lnTo>
                      <a:pt x="1287" y="1281"/>
                    </a:lnTo>
                    <a:lnTo>
                      <a:pt x="1286" y="1289"/>
                    </a:lnTo>
                    <a:lnTo>
                      <a:pt x="1283" y="1294"/>
                    </a:lnTo>
                    <a:lnTo>
                      <a:pt x="1280" y="1301"/>
                    </a:lnTo>
                    <a:lnTo>
                      <a:pt x="1276" y="1305"/>
                    </a:lnTo>
                    <a:lnTo>
                      <a:pt x="1272" y="1309"/>
                    </a:lnTo>
                    <a:lnTo>
                      <a:pt x="1266" y="1312"/>
                    </a:lnTo>
                    <a:lnTo>
                      <a:pt x="1262" y="1316"/>
                    </a:lnTo>
                    <a:lnTo>
                      <a:pt x="1257" y="1317"/>
                    </a:lnTo>
                    <a:lnTo>
                      <a:pt x="1251" y="1318"/>
                    </a:lnTo>
                    <a:lnTo>
                      <a:pt x="1246" y="1318"/>
                    </a:lnTo>
                    <a:lnTo>
                      <a:pt x="1242" y="1316"/>
                    </a:lnTo>
                    <a:lnTo>
                      <a:pt x="1237" y="1313"/>
                    </a:lnTo>
                    <a:lnTo>
                      <a:pt x="1234" y="1310"/>
                    </a:lnTo>
                    <a:lnTo>
                      <a:pt x="1232" y="1305"/>
                    </a:lnTo>
                    <a:lnTo>
                      <a:pt x="1231" y="1298"/>
                    </a:lnTo>
                    <a:lnTo>
                      <a:pt x="1230" y="1291"/>
                    </a:lnTo>
                    <a:lnTo>
                      <a:pt x="1230" y="1291"/>
                    </a:lnTo>
                    <a:lnTo>
                      <a:pt x="1223" y="1312"/>
                    </a:lnTo>
                    <a:lnTo>
                      <a:pt x="1217" y="1333"/>
                    </a:lnTo>
                    <a:lnTo>
                      <a:pt x="1208" y="1352"/>
                    </a:lnTo>
                    <a:lnTo>
                      <a:pt x="1204" y="1362"/>
                    </a:lnTo>
                    <a:lnTo>
                      <a:pt x="1199" y="1370"/>
                    </a:lnTo>
                    <a:lnTo>
                      <a:pt x="1199" y="1370"/>
                    </a:lnTo>
                    <a:lnTo>
                      <a:pt x="1203" y="1373"/>
                    </a:lnTo>
                    <a:lnTo>
                      <a:pt x="1207" y="1379"/>
                    </a:lnTo>
                    <a:lnTo>
                      <a:pt x="1210" y="1384"/>
                    </a:lnTo>
                    <a:lnTo>
                      <a:pt x="1211" y="1390"/>
                    </a:lnTo>
                    <a:lnTo>
                      <a:pt x="1212" y="1397"/>
                    </a:lnTo>
                    <a:lnTo>
                      <a:pt x="1212" y="1404"/>
                    </a:lnTo>
                    <a:lnTo>
                      <a:pt x="1208" y="1419"/>
                    </a:lnTo>
                    <a:lnTo>
                      <a:pt x="1204" y="1435"/>
                    </a:lnTo>
                    <a:lnTo>
                      <a:pt x="1200" y="1453"/>
                    </a:lnTo>
                    <a:lnTo>
                      <a:pt x="1196" y="1469"/>
                    </a:lnTo>
                    <a:lnTo>
                      <a:pt x="1193" y="1483"/>
                    </a:lnTo>
                    <a:lnTo>
                      <a:pt x="1193" y="1483"/>
                    </a:lnTo>
                    <a:lnTo>
                      <a:pt x="1192" y="1503"/>
                    </a:lnTo>
                    <a:lnTo>
                      <a:pt x="1193" y="1523"/>
                    </a:lnTo>
                    <a:lnTo>
                      <a:pt x="1193" y="1544"/>
                    </a:lnTo>
                    <a:lnTo>
                      <a:pt x="1193" y="1564"/>
                    </a:lnTo>
                    <a:lnTo>
                      <a:pt x="1193" y="1564"/>
                    </a:lnTo>
                    <a:lnTo>
                      <a:pt x="1188" y="1625"/>
                    </a:lnTo>
                    <a:lnTo>
                      <a:pt x="1182" y="1684"/>
                    </a:lnTo>
                    <a:lnTo>
                      <a:pt x="1169" y="1791"/>
                    </a:lnTo>
                    <a:lnTo>
                      <a:pt x="1169" y="1791"/>
                    </a:lnTo>
                    <a:lnTo>
                      <a:pt x="1159" y="1797"/>
                    </a:lnTo>
                    <a:lnTo>
                      <a:pt x="1147" y="1804"/>
                    </a:lnTo>
                    <a:lnTo>
                      <a:pt x="1137" y="1809"/>
                    </a:lnTo>
                    <a:lnTo>
                      <a:pt x="1124" y="1814"/>
                    </a:lnTo>
                    <a:lnTo>
                      <a:pt x="1111" y="1819"/>
                    </a:lnTo>
                    <a:lnTo>
                      <a:pt x="1098" y="1822"/>
                    </a:lnTo>
                    <a:lnTo>
                      <a:pt x="1071" y="1827"/>
                    </a:lnTo>
                    <a:lnTo>
                      <a:pt x="1044" y="1831"/>
                    </a:lnTo>
                    <a:lnTo>
                      <a:pt x="1017" y="1832"/>
                    </a:lnTo>
                    <a:lnTo>
                      <a:pt x="991" y="1832"/>
                    </a:lnTo>
                    <a:lnTo>
                      <a:pt x="968" y="1829"/>
                    </a:lnTo>
                    <a:lnTo>
                      <a:pt x="968" y="1829"/>
                    </a:lnTo>
                    <a:close/>
                    <a:moveTo>
                      <a:pt x="23" y="735"/>
                    </a:moveTo>
                    <a:lnTo>
                      <a:pt x="23" y="735"/>
                    </a:lnTo>
                    <a:lnTo>
                      <a:pt x="22" y="743"/>
                    </a:lnTo>
                    <a:lnTo>
                      <a:pt x="24" y="752"/>
                    </a:lnTo>
                    <a:lnTo>
                      <a:pt x="26" y="764"/>
                    </a:lnTo>
                    <a:lnTo>
                      <a:pt x="31" y="775"/>
                    </a:lnTo>
                    <a:lnTo>
                      <a:pt x="39" y="796"/>
                    </a:lnTo>
                    <a:lnTo>
                      <a:pt x="44" y="804"/>
                    </a:lnTo>
                    <a:lnTo>
                      <a:pt x="48" y="809"/>
                    </a:lnTo>
                    <a:lnTo>
                      <a:pt x="48" y="809"/>
                    </a:lnTo>
                    <a:lnTo>
                      <a:pt x="60" y="820"/>
                    </a:lnTo>
                    <a:lnTo>
                      <a:pt x="77" y="832"/>
                    </a:lnTo>
                    <a:lnTo>
                      <a:pt x="77" y="832"/>
                    </a:lnTo>
                    <a:lnTo>
                      <a:pt x="88" y="837"/>
                    </a:lnTo>
                    <a:lnTo>
                      <a:pt x="100" y="841"/>
                    </a:lnTo>
                    <a:lnTo>
                      <a:pt x="112" y="843"/>
                    </a:lnTo>
                    <a:lnTo>
                      <a:pt x="125" y="844"/>
                    </a:lnTo>
                    <a:lnTo>
                      <a:pt x="137" y="844"/>
                    </a:lnTo>
                    <a:lnTo>
                      <a:pt x="148" y="842"/>
                    </a:lnTo>
                    <a:lnTo>
                      <a:pt x="160" y="839"/>
                    </a:lnTo>
                    <a:lnTo>
                      <a:pt x="172" y="835"/>
                    </a:lnTo>
                    <a:lnTo>
                      <a:pt x="183" y="830"/>
                    </a:lnTo>
                    <a:lnTo>
                      <a:pt x="192" y="824"/>
                    </a:lnTo>
                    <a:lnTo>
                      <a:pt x="201" y="818"/>
                    </a:lnTo>
                    <a:lnTo>
                      <a:pt x="208" y="810"/>
                    </a:lnTo>
                    <a:lnTo>
                      <a:pt x="215" y="803"/>
                    </a:lnTo>
                    <a:lnTo>
                      <a:pt x="220" y="794"/>
                    </a:lnTo>
                    <a:lnTo>
                      <a:pt x="223" y="786"/>
                    </a:lnTo>
                    <a:lnTo>
                      <a:pt x="224" y="777"/>
                    </a:lnTo>
                    <a:lnTo>
                      <a:pt x="224" y="777"/>
                    </a:lnTo>
                    <a:lnTo>
                      <a:pt x="232" y="777"/>
                    </a:lnTo>
                    <a:lnTo>
                      <a:pt x="232" y="777"/>
                    </a:lnTo>
                    <a:lnTo>
                      <a:pt x="232" y="773"/>
                    </a:lnTo>
                    <a:lnTo>
                      <a:pt x="233" y="768"/>
                    </a:lnTo>
                    <a:lnTo>
                      <a:pt x="232" y="757"/>
                    </a:lnTo>
                    <a:lnTo>
                      <a:pt x="230" y="743"/>
                    </a:lnTo>
                    <a:lnTo>
                      <a:pt x="230" y="743"/>
                    </a:lnTo>
                    <a:lnTo>
                      <a:pt x="230" y="732"/>
                    </a:lnTo>
                    <a:lnTo>
                      <a:pt x="229" y="723"/>
                    </a:lnTo>
                    <a:lnTo>
                      <a:pt x="227" y="715"/>
                    </a:lnTo>
                    <a:lnTo>
                      <a:pt x="223" y="707"/>
                    </a:lnTo>
                    <a:lnTo>
                      <a:pt x="214" y="691"/>
                    </a:lnTo>
                    <a:lnTo>
                      <a:pt x="202" y="674"/>
                    </a:lnTo>
                    <a:lnTo>
                      <a:pt x="202" y="674"/>
                    </a:lnTo>
                    <a:lnTo>
                      <a:pt x="194" y="670"/>
                    </a:lnTo>
                    <a:lnTo>
                      <a:pt x="186" y="668"/>
                    </a:lnTo>
                    <a:lnTo>
                      <a:pt x="167" y="662"/>
                    </a:lnTo>
                    <a:lnTo>
                      <a:pt x="145" y="657"/>
                    </a:lnTo>
                    <a:lnTo>
                      <a:pt x="135" y="654"/>
                    </a:lnTo>
                    <a:lnTo>
                      <a:pt x="124" y="650"/>
                    </a:lnTo>
                    <a:lnTo>
                      <a:pt x="124" y="650"/>
                    </a:lnTo>
                    <a:lnTo>
                      <a:pt x="109" y="651"/>
                    </a:lnTo>
                    <a:lnTo>
                      <a:pt x="94" y="655"/>
                    </a:lnTo>
                    <a:lnTo>
                      <a:pt x="79" y="660"/>
                    </a:lnTo>
                    <a:lnTo>
                      <a:pt x="65" y="668"/>
                    </a:lnTo>
                    <a:lnTo>
                      <a:pt x="52" y="676"/>
                    </a:lnTo>
                    <a:lnTo>
                      <a:pt x="41" y="686"/>
                    </a:lnTo>
                    <a:lnTo>
                      <a:pt x="37" y="692"/>
                    </a:lnTo>
                    <a:lnTo>
                      <a:pt x="33" y="698"/>
                    </a:lnTo>
                    <a:lnTo>
                      <a:pt x="30" y="704"/>
                    </a:lnTo>
                    <a:lnTo>
                      <a:pt x="27" y="711"/>
                    </a:lnTo>
                    <a:lnTo>
                      <a:pt x="27" y="711"/>
                    </a:lnTo>
                    <a:lnTo>
                      <a:pt x="32" y="712"/>
                    </a:lnTo>
                    <a:lnTo>
                      <a:pt x="33" y="713"/>
                    </a:lnTo>
                    <a:lnTo>
                      <a:pt x="33" y="716"/>
                    </a:lnTo>
                    <a:lnTo>
                      <a:pt x="33" y="716"/>
                    </a:lnTo>
                    <a:lnTo>
                      <a:pt x="29" y="716"/>
                    </a:lnTo>
                    <a:lnTo>
                      <a:pt x="25" y="718"/>
                    </a:lnTo>
                    <a:lnTo>
                      <a:pt x="25" y="718"/>
                    </a:lnTo>
                    <a:lnTo>
                      <a:pt x="27" y="721"/>
                    </a:lnTo>
                    <a:lnTo>
                      <a:pt x="27" y="724"/>
                    </a:lnTo>
                    <a:lnTo>
                      <a:pt x="27" y="727"/>
                    </a:lnTo>
                    <a:lnTo>
                      <a:pt x="26" y="729"/>
                    </a:lnTo>
                    <a:lnTo>
                      <a:pt x="24" y="733"/>
                    </a:lnTo>
                    <a:lnTo>
                      <a:pt x="23" y="735"/>
                    </a:lnTo>
                    <a:lnTo>
                      <a:pt x="23" y="735"/>
                    </a:lnTo>
                    <a:close/>
                    <a:moveTo>
                      <a:pt x="1247" y="91"/>
                    </a:moveTo>
                    <a:lnTo>
                      <a:pt x="1247" y="91"/>
                    </a:lnTo>
                    <a:lnTo>
                      <a:pt x="1234" y="73"/>
                    </a:lnTo>
                    <a:lnTo>
                      <a:pt x="1221" y="56"/>
                    </a:lnTo>
                    <a:lnTo>
                      <a:pt x="1215" y="49"/>
                    </a:lnTo>
                    <a:lnTo>
                      <a:pt x="1207" y="41"/>
                    </a:lnTo>
                    <a:lnTo>
                      <a:pt x="1200" y="35"/>
                    </a:lnTo>
                    <a:lnTo>
                      <a:pt x="1191" y="30"/>
                    </a:lnTo>
                    <a:lnTo>
                      <a:pt x="1191" y="30"/>
                    </a:lnTo>
                    <a:lnTo>
                      <a:pt x="1184" y="26"/>
                    </a:lnTo>
                    <a:lnTo>
                      <a:pt x="1176" y="23"/>
                    </a:lnTo>
                    <a:lnTo>
                      <a:pt x="1170" y="21"/>
                    </a:lnTo>
                    <a:lnTo>
                      <a:pt x="1163" y="20"/>
                    </a:lnTo>
                    <a:lnTo>
                      <a:pt x="1150" y="19"/>
                    </a:lnTo>
                    <a:lnTo>
                      <a:pt x="1137" y="21"/>
                    </a:lnTo>
                    <a:lnTo>
                      <a:pt x="1124" y="23"/>
                    </a:lnTo>
                    <a:lnTo>
                      <a:pt x="1111" y="27"/>
                    </a:lnTo>
                    <a:lnTo>
                      <a:pt x="1085" y="37"/>
                    </a:lnTo>
                    <a:lnTo>
                      <a:pt x="1085" y="37"/>
                    </a:lnTo>
                    <a:lnTo>
                      <a:pt x="1059" y="46"/>
                    </a:lnTo>
                    <a:lnTo>
                      <a:pt x="1032" y="53"/>
                    </a:lnTo>
                    <a:lnTo>
                      <a:pt x="1007" y="62"/>
                    </a:lnTo>
                    <a:lnTo>
                      <a:pt x="996" y="67"/>
                    </a:lnTo>
                    <a:lnTo>
                      <a:pt x="986" y="72"/>
                    </a:lnTo>
                    <a:lnTo>
                      <a:pt x="976" y="78"/>
                    </a:lnTo>
                    <a:lnTo>
                      <a:pt x="968" y="85"/>
                    </a:lnTo>
                    <a:lnTo>
                      <a:pt x="960" y="93"/>
                    </a:lnTo>
                    <a:lnTo>
                      <a:pt x="953" y="102"/>
                    </a:lnTo>
                    <a:lnTo>
                      <a:pt x="947" y="112"/>
                    </a:lnTo>
                    <a:lnTo>
                      <a:pt x="944" y="124"/>
                    </a:lnTo>
                    <a:lnTo>
                      <a:pt x="941" y="138"/>
                    </a:lnTo>
                    <a:lnTo>
                      <a:pt x="940" y="153"/>
                    </a:lnTo>
                    <a:lnTo>
                      <a:pt x="940" y="153"/>
                    </a:lnTo>
                    <a:lnTo>
                      <a:pt x="941" y="177"/>
                    </a:lnTo>
                    <a:lnTo>
                      <a:pt x="943" y="204"/>
                    </a:lnTo>
                    <a:lnTo>
                      <a:pt x="946" y="231"/>
                    </a:lnTo>
                    <a:lnTo>
                      <a:pt x="950" y="258"/>
                    </a:lnTo>
                    <a:lnTo>
                      <a:pt x="958" y="311"/>
                    </a:lnTo>
                    <a:lnTo>
                      <a:pt x="961" y="336"/>
                    </a:lnTo>
                    <a:lnTo>
                      <a:pt x="962" y="359"/>
                    </a:lnTo>
                    <a:lnTo>
                      <a:pt x="962" y="359"/>
                    </a:lnTo>
                    <a:lnTo>
                      <a:pt x="976" y="340"/>
                    </a:lnTo>
                    <a:lnTo>
                      <a:pt x="992" y="323"/>
                    </a:lnTo>
                    <a:lnTo>
                      <a:pt x="1009" y="307"/>
                    </a:lnTo>
                    <a:lnTo>
                      <a:pt x="1027" y="293"/>
                    </a:lnTo>
                    <a:lnTo>
                      <a:pt x="1048" y="280"/>
                    </a:lnTo>
                    <a:lnTo>
                      <a:pt x="1068" y="269"/>
                    </a:lnTo>
                    <a:lnTo>
                      <a:pt x="1091" y="259"/>
                    </a:lnTo>
                    <a:lnTo>
                      <a:pt x="1113" y="249"/>
                    </a:lnTo>
                    <a:lnTo>
                      <a:pt x="1137" y="242"/>
                    </a:lnTo>
                    <a:lnTo>
                      <a:pt x="1162" y="234"/>
                    </a:lnTo>
                    <a:lnTo>
                      <a:pt x="1188" y="228"/>
                    </a:lnTo>
                    <a:lnTo>
                      <a:pt x="1214" y="222"/>
                    </a:lnTo>
                    <a:lnTo>
                      <a:pt x="1242" y="218"/>
                    </a:lnTo>
                    <a:lnTo>
                      <a:pt x="1269" y="214"/>
                    </a:lnTo>
                    <a:lnTo>
                      <a:pt x="1326" y="206"/>
                    </a:lnTo>
                    <a:lnTo>
                      <a:pt x="1326" y="206"/>
                    </a:lnTo>
                    <a:lnTo>
                      <a:pt x="1319" y="191"/>
                    </a:lnTo>
                    <a:lnTo>
                      <a:pt x="1310" y="176"/>
                    </a:lnTo>
                    <a:lnTo>
                      <a:pt x="1301" y="160"/>
                    </a:lnTo>
                    <a:lnTo>
                      <a:pt x="1290" y="146"/>
                    </a:lnTo>
                    <a:lnTo>
                      <a:pt x="1268" y="117"/>
                    </a:lnTo>
                    <a:lnTo>
                      <a:pt x="1247" y="91"/>
                    </a:lnTo>
                    <a:lnTo>
                      <a:pt x="1247" y="91"/>
                    </a:lnTo>
                    <a:close/>
                    <a:moveTo>
                      <a:pt x="1449" y="263"/>
                    </a:moveTo>
                    <a:lnTo>
                      <a:pt x="1449" y="263"/>
                    </a:lnTo>
                    <a:lnTo>
                      <a:pt x="1441" y="262"/>
                    </a:lnTo>
                    <a:lnTo>
                      <a:pt x="1431" y="261"/>
                    </a:lnTo>
                    <a:lnTo>
                      <a:pt x="1422" y="260"/>
                    </a:lnTo>
                    <a:lnTo>
                      <a:pt x="1412" y="259"/>
                    </a:lnTo>
                    <a:lnTo>
                      <a:pt x="1412" y="259"/>
                    </a:lnTo>
                    <a:lnTo>
                      <a:pt x="1386" y="250"/>
                    </a:lnTo>
                    <a:lnTo>
                      <a:pt x="1360" y="241"/>
                    </a:lnTo>
                    <a:lnTo>
                      <a:pt x="1347" y="237"/>
                    </a:lnTo>
                    <a:lnTo>
                      <a:pt x="1334" y="234"/>
                    </a:lnTo>
                    <a:lnTo>
                      <a:pt x="1321" y="232"/>
                    </a:lnTo>
                    <a:lnTo>
                      <a:pt x="1309" y="231"/>
                    </a:lnTo>
                    <a:lnTo>
                      <a:pt x="1309" y="231"/>
                    </a:lnTo>
                    <a:lnTo>
                      <a:pt x="1290" y="232"/>
                    </a:lnTo>
                    <a:lnTo>
                      <a:pt x="1269" y="234"/>
                    </a:lnTo>
                    <a:lnTo>
                      <a:pt x="1249" y="237"/>
                    </a:lnTo>
                    <a:lnTo>
                      <a:pt x="1229" y="241"/>
                    </a:lnTo>
                    <a:lnTo>
                      <a:pt x="1189" y="249"/>
                    </a:lnTo>
                    <a:lnTo>
                      <a:pt x="1154" y="259"/>
                    </a:lnTo>
                    <a:lnTo>
                      <a:pt x="1154" y="259"/>
                    </a:lnTo>
                    <a:lnTo>
                      <a:pt x="1131" y="265"/>
                    </a:lnTo>
                    <a:lnTo>
                      <a:pt x="1110" y="275"/>
                    </a:lnTo>
                    <a:lnTo>
                      <a:pt x="1089" y="284"/>
                    </a:lnTo>
                    <a:lnTo>
                      <a:pt x="1069" y="296"/>
                    </a:lnTo>
                    <a:lnTo>
                      <a:pt x="1050" y="308"/>
                    </a:lnTo>
                    <a:lnTo>
                      <a:pt x="1033" y="321"/>
                    </a:lnTo>
                    <a:lnTo>
                      <a:pt x="1016" y="335"/>
                    </a:lnTo>
                    <a:lnTo>
                      <a:pt x="1002" y="350"/>
                    </a:lnTo>
                    <a:lnTo>
                      <a:pt x="1002" y="350"/>
                    </a:lnTo>
                    <a:lnTo>
                      <a:pt x="995" y="355"/>
                    </a:lnTo>
                    <a:lnTo>
                      <a:pt x="990" y="359"/>
                    </a:lnTo>
                    <a:lnTo>
                      <a:pt x="985" y="365"/>
                    </a:lnTo>
                    <a:lnTo>
                      <a:pt x="979" y="369"/>
                    </a:lnTo>
                    <a:lnTo>
                      <a:pt x="979" y="369"/>
                    </a:lnTo>
                    <a:lnTo>
                      <a:pt x="969" y="382"/>
                    </a:lnTo>
                    <a:lnTo>
                      <a:pt x="960" y="397"/>
                    </a:lnTo>
                    <a:lnTo>
                      <a:pt x="953" y="412"/>
                    </a:lnTo>
                    <a:lnTo>
                      <a:pt x="945" y="429"/>
                    </a:lnTo>
                    <a:lnTo>
                      <a:pt x="933" y="462"/>
                    </a:lnTo>
                    <a:lnTo>
                      <a:pt x="927" y="479"/>
                    </a:lnTo>
                    <a:lnTo>
                      <a:pt x="920" y="496"/>
                    </a:lnTo>
                    <a:lnTo>
                      <a:pt x="920" y="496"/>
                    </a:lnTo>
                    <a:lnTo>
                      <a:pt x="912" y="517"/>
                    </a:lnTo>
                    <a:lnTo>
                      <a:pt x="901" y="536"/>
                    </a:lnTo>
                    <a:lnTo>
                      <a:pt x="892" y="555"/>
                    </a:lnTo>
                    <a:lnTo>
                      <a:pt x="884" y="576"/>
                    </a:lnTo>
                    <a:lnTo>
                      <a:pt x="884" y="576"/>
                    </a:lnTo>
                    <a:lnTo>
                      <a:pt x="878" y="594"/>
                    </a:lnTo>
                    <a:lnTo>
                      <a:pt x="874" y="612"/>
                    </a:lnTo>
                    <a:lnTo>
                      <a:pt x="870" y="631"/>
                    </a:lnTo>
                    <a:lnTo>
                      <a:pt x="866" y="650"/>
                    </a:lnTo>
                    <a:lnTo>
                      <a:pt x="866" y="650"/>
                    </a:lnTo>
                    <a:lnTo>
                      <a:pt x="860" y="673"/>
                    </a:lnTo>
                    <a:lnTo>
                      <a:pt x="855" y="698"/>
                    </a:lnTo>
                    <a:lnTo>
                      <a:pt x="851" y="722"/>
                    </a:lnTo>
                    <a:lnTo>
                      <a:pt x="848" y="748"/>
                    </a:lnTo>
                    <a:lnTo>
                      <a:pt x="845" y="774"/>
                    </a:lnTo>
                    <a:lnTo>
                      <a:pt x="844" y="801"/>
                    </a:lnTo>
                    <a:lnTo>
                      <a:pt x="845" y="829"/>
                    </a:lnTo>
                    <a:lnTo>
                      <a:pt x="849" y="858"/>
                    </a:lnTo>
                    <a:lnTo>
                      <a:pt x="849" y="858"/>
                    </a:lnTo>
                    <a:lnTo>
                      <a:pt x="849" y="852"/>
                    </a:lnTo>
                    <a:lnTo>
                      <a:pt x="850" y="847"/>
                    </a:lnTo>
                    <a:lnTo>
                      <a:pt x="852" y="842"/>
                    </a:lnTo>
                    <a:lnTo>
                      <a:pt x="854" y="839"/>
                    </a:lnTo>
                    <a:lnTo>
                      <a:pt x="858" y="832"/>
                    </a:lnTo>
                    <a:lnTo>
                      <a:pt x="860" y="826"/>
                    </a:lnTo>
                    <a:lnTo>
                      <a:pt x="862" y="822"/>
                    </a:lnTo>
                    <a:lnTo>
                      <a:pt x="862" y="822"/>
                    </a:lnTo>
                    <a:lnTo>
                      <a:pt x="880" y="805"/>
                    </a:lnTo>
                    <a:lnTo>
                      <a:pt x="897" y="788"/>
                    </a:lnTo>
                    <a:lnTo>
                      <a:pt x="931" y="751"/>
                    </a:lnTo>
                    <a:lnTo>
                      <a:pt x="948" y="733"/>
                    </a:lnTo>
                    <a:lnTo>
                      <a:pt x="965" y="715"/>
                    </a:lnTo>
                    <a:lnTo>
                      <a:pt x="984" y="697"/>
                    </a:lnTo>
                    <a:lnTo>
                      <a:pt x="1004" y="678"/>
                    </a:lnTo>
                    <a:lnTo>
                      <a:pt x="1004" y="678"/>
                    </a:lnTo>
                    <a:lnTo>
                      <a:pt x="1024" y="663"/>
                    </a:lnTo>
                    <a:lnTo>
                      <a:pt x="1045" y="648"/>
                    </a:lnTo>
                    <a:lnTo>
                      <a:pt x="1065" y="635"/>
                    </a:lnTo>
                    <a:lnTo>
                      <a:pt x="1086" y="621"/>
                    </a:lnTo>
                    <a:lnTo>
                      <a:pt x="1131" y="594"/>
                    </a:lnTo>
                    <a:lnTo>
                      <a:pt x="1178" y="568"/>
                    </a:lnTo>
                    <a:lnTo>
                      <a:pt x="1178" y="568"/>
                    </a:lnTo>
                    <a:lnTo>
                      <a:pt x="1208" y="552"/>
                    </a:lnTo>
                    <a:lnTo>
                      <a:pt x="1241" y="536"/>
                    </a:lnTo>
                    <a:lnTo>
                      <a:pt x="1272" y="521"/>
                    </a:lnTo>
                    <a:lnTo>
                      <a:pt x="1305" y="506"/>
                    </a:lnTo>
                    <a:lnTo>
                      <a:pt x="1338" y="492"/>
                    </a:lnTo>
                    <a:lnTo>
                      <a:pt x="1372" y="480"/>
                    </a:lnTo>
                    <a:lnTo>
                      <a:pt x="1407" y="469"/>
                    </a:lnTo>
                    <a:lnTo>
                      <a:pt x="1441" y="458"/>
                    </a:lnTo>
                    <a:lnTo>
                      <a:pt x="1476" y="449"/>
                    </a:lnTo>
                    <a:lnTo>
                      <a:pt x="1513" y="442"/>
                    </a:lnTo>
                    <a:lnTo>
                      <a:pt x="1548" y="436"/>
                    </a:lnTo>
                    <a:lnTo>
                      <a:pt x="1584" y="432"/>
                    </a:lnTo>
                    <a:lnTo>
                      <a:pt x="1621" y="430"/>
                    </a:lnTo>
                    <a:lnTo>
                      <a:pt x="1657" y="430"/>
                    </a:lnTo>
                    <a:lnTo>
                      <a:pt x="1693" y="433"/>
                    </a:lnTo>
                    <a:lnTo>
                      <a:pt x="1730" y="438"/>
                    </a:lnTo>
                    <a:lnTo>
                      <a:pt x="1730" y="438"/>
                    </a:lnTo>
                    <a:lnTo>
                      <a:pt x="1702" y="410"/>
                    </a:lnTo>
                    <a:lnTo>
                      <a:pt x="1673" y="382"/>
                    </a:lnTo>
                    <a:lnTo>
                      <a:pt x="1657" y="369"/>
                    </a:lnTo>
                    <a:lnTo>
                      <a:pt x="1642" y="356"/>
                    </a:lnTo>
                    <a:lnTo>
                      <a:pt x="1625" y="344"/>
                    </a:lnTo>
                    <a:lnTo>
                      <a:pt x="1608" y="333"/>
                    </a:lnTo>
                    <a:lnTo>
                      <a:pt x="1591" y="322"/>
                    </a:lnTo>
                    <a:lnTo>
                      <a:pt x="1572" y="311"/>
                    </a:lnTo>
                    <a:lnTo>
                      <a:pt x="1553" y="302"/>
                    </a:lnTo>
                    <a:lnTo>
                      <a:pt x="1534" y="292"/>
                    </a:lnTo>
                    <a:lnTo>
                      <a:pt x="1514" y="283"/>
                    </a:lnTo>
                    <a:lnTo>
                      <a:pt x="1493" y="276"/>
                    </a:lnTo>
                    <a:lnTo>
                      <a:pt x="1472" y="269"/>
                    </a:lnTo>
                    <a:lnTo>
                      <a:pt x="1449" y="263"/>
                    </a:lnTo>
                    <a:lnTo>
                      <a:pt x="1449" y="263"/>
                    </a:lnTo>
                    <a:close/>
                    <a:moveTo>
                      <a:pt x="869" y="426"/>
                    </a:moveTo>
                    <a:lnTo>
                      <a:pt x="869" y="426"/>
                    </a:lnTo>
                    <a:lnTo>
                      <a:pt x="875" y="429"/>
                    </a:lnTo>
                    <a:lnTo>
                      <a:pt x="881" y="433"/>
                    </a:lnTo>
                    <a:lnTo>
                      <a:pt x="888" y="440"/>
                    </a:lnTo>
                    <a:lnTo>
                      <a:pt x="892" y="444"/>
                    </a:lnTo>
                    <a:lnTo>
                      <a:pt x="897" y="446"/>
                    </a:lnTo>
                    <a:lnTo>
                      <a:pt x="902" y="449"/>
                    </a:lnTo>
                    <a:lnTo>
                      <a:pt x="911" y="453"/>
                    </a:lnTo>
                    <a:lnTo>
                      <a:pt x="911" y="453"/>
                    </a:lnTo>
                    <a:lnTo>
                      <a:pt x="913" y="449"/>
                    </a:lnTo>
                    <a:lnTo>
                      <a:pt x="915" y="445"/>
                    </a:lnTo>
                    <a:lnTo>
                      <a:pt x="918" y="438"/>
                    </a:lnTo>
                    <a:lnTo>
                      <a:pt x="919" y="430"/>
                    </a:lnTo>
                    <a:lnTo>
                      <a:pt x="923" y="423"/>
                    </a:lnTo>
                    <a:lnTo>
                      <a:pt x="923" y="423"/>
                    </a:lnTo>
                    <a:lnTo>
                      <a:pt x="915" y="418"/>
                    </a:lnTo>
                    <a:lnTo>
                      <a:pt x="908" y="413"/>
                    </a:lnTo>
                    <a:lnTo>
                      <a:pt x="901" y="406"/>
                    </a:lnTo>
                    <a:lnTo>
                      <a:pt x="897" y="400"/>
                    </a:lnTo>
                    <a:lnTo>
                      <a:pt x="894" y="393"/>
                    </a:lnTo>
                    <a:lnTo>
                      <a:pt x="892" y="385"/>
                    </a:lnTo>
                    <a:lnTo>
                      <a:pt x="890" y="376"/>
                    </a:lnTo>
                    <a:lnTo>
                      <a:pt x="890" y="369"/>
                    </a:lnTo>
                    <a:lnTo>
                      <a:pt x="892" y="362"/>
                    </a:lnTo>
                    <a:lnTo>
                      <a:pt x="895" y="354"/>
                    </a:lnTo>
                    <a:lnTo>
                      <a:pt x="899" y="348"/>
                    </a:lnTo>
                    <a:lnTo>
                      <a:pt x="904" y="341"/>
                    </a:lnTo>
                    <a:lnTo>
                      <a:pt x="912" y="336"/>
                    </a:lnTo>
                    <a:lnTo>
                      <a:pt x="919" y="332"/>
                    </a:lnTo>
                    <a:lnTo>
                      <a:pt x="929" y="328"/>
                    </a:lnTo>
                    <a:lnTo>
                      <a:pt x="940" y="327"/>
                    </a:lnTo>
                    <a:lnTo>
                      <a:pt x="940" y="327"/>
                    </a:lnTo>
                    <a:lnTo>
                      <a:pt x="939" y="322"/>
                    </a:lnTo>
                    <a:lnTo>
                      <a:pt x="938" y="317"/>
                    </a:lnTo>
                    <a:lnTo>
                      <a:pt x="938" y="306"/>
                    </a:lnTo>
                    <a:lnTo>
                      <a:pt x="936" y="296"/>
                    </a:lnTo>
                    <a:lnTo>
                      <a:pt x="934" y="293"/>
                    </a:lnTo>
                    <a:lnTo>
                      <a:pt x="932" y="290"/>
                    </a:lnTo>
                    <a:lnTo>
                      <a:pt x="932" y="290"/>
                    </a:lnTo>
                    <a:lnTo>
                      <a:pt x="923" y="293"/>
                    </a:lnTo>
                    <a:lnTo>
                      <a:pt x="912" y="297"/>
                    </a:lnTo>
                    <a:lnTo>
                      <a:pt x="903" y="302"/>
                    </a:lnTo>
                    <a:lnTo>
                      <a:pt x="895" y="308"/>
                    </a:lnTo>
                    <a:lnTo>
                      <a:pt x="888" y="314"/>
                    </a:lnTo>
                    <a:lnTo>
                      <a:pt x="882" y="321"/>
                    </a:lnTo>
                    <a:lnTo>
                      <a:pt x="875" y="329"/>
                    </a:lnTo>
                    <a:lnTo>
                      <a:pt x="871" y="338"/>
                    </a:lnTo>
                    <a:lnTo>
                      <a:pt x="868" y="348"/>
                    </a:lnTo>
                    <a:lnTo>
                      <a:pt x="865" y="357"/>
                    </a:lnTo>
                    <a:lnTo>
                      <a:pt x="863" y="367"/>
                    </a:lnTo>
                    <a:lnTo>
                      <a:pt x="863" y="378"/>
                    </a:lnTo>
                    <a:lnTo>
                      <a:pt x="863" y="389"/>
                    </a:lnTo>
                    <a:lnTo>
                      <a:pt x="864" y="401"/>
                    </a:lnTo>
                    <a:lnTo>
                      <a:pt x="866" y="413"/>
                    </a:lnTo>
                    <a:lnTo>
                      <a:pt x="869" y="426"/>
                    </a:lnTo>
                    <a:lnTo>
                      <a:pt x="869" y="426"/>
                    </a:lnTo>
                    <a:close/>
                    <a:moveTo>
                      <a:pt x="689" y="391"/>
                    </a:moveTo>
                    <a:lnTo>
                      <a:pt x="689" y="391"/>
                    </a:lnTo>
                    <a:lnTo>
                      <a:pt x="674" y="399"/>
                    </a:lnTo>
                    <a:lnTo>
                      <a:pt x="660" y="409"/>
                    </a:lnTo>
                    <a:lnTo>
                      <a:pt x="645" y="417"/>
                    </a:lnTo>
                    <a:lnTo>
                      <a:pt x="630" y="426"/>
                    </a:lnTo>
                    <a:lnTo>
                      <a:pt x="630" y="426"/>
                    </a:lnTo>
                    <a:lnTo>
                      <a:pt x="517" y="474"/>
                    </a:lnTo>
                    <a:lnTo>
                      <a:pt x="405" y="523"/>
                    </a:lnTo>
                    <a:lnTo>
                      <a:pt x="350" y="548"/>
                    </a:lnTo>
                    <a:lnTo>
                      <a:pt x="295" y="574"/>
                    </a:lnTo>
                    <a:lnTo>
                      <a:pt x="242" y="601"/>
                    </a:lnTo>
                    <a:lnTo>
                      <a:pt x="190" y="629"/>
                    </a:lnTo>
                    <a:lnTo>
                      <a:pt x="190" y="629"/>
                    </a:lnTo>
                    <a:lnTo>
                      <a:pt x="192" y="630"/>
                    </a:lnTo>
                    <a:lnTo>
                      <a:pt x="194" y="631"/>
                    </a:lnTo>
                    <a:lnTo>
                      <a:pt x="197" y="636"/>
                    </a:lnTo>
                    <a:lnTo>
                      <a:pt x="199" y="638"/>
                    </a:lnTo>
                    <a:lnTo>
                      <a:pt x="201" y="640"/>
                    </a:lnTo>
                    <a:lnTo>
                      <a:pt x="204" y="642"/>
                    </a:lnTo>
                    <a:lnTo>
                      <a:pt x="209" y="642"/>
                    </a:lnTo>
                    <a:lnTo>
                      <a:pt x="209" y="642"/>
                    </a:lnTo>
                    <a:lnTo>
                      <a:pt x="213" y="641"/>
                    </a:lnTo>
                    <a:lnTo>
                      <a:pt x="216" y="640"/>
                    </a:lnTo>
                    <a:lnTo>
                      <a:pt x="223" y="635"/>
                    </a:lnTo>
                    <a:lnTo>
                      <a:pt x="230" y="629"/>
                    </a:lnTo>
                    <a:lnTo>
                      <a:pt x="236" y="625"/>
                    </a:lnTo>
                    <a:lnTo>
                      <a:pt x="236" y="625"/>
                    </a:lnTo>
                    <a:lnTo>
                      <a:pt x="259" y="612"/>
                    </a:lnTo>
                    <a:lnTo>
                      <a:pt x="283" y="599"/>
                    </a:lnTo>
                    <a:lnTo>
                      <a:pt x="327" y="578"/>
                    </a:lnTo>
                    <a:lnTo>
                      <a:pt x="327" y="578"/>
                    </a:lnTo>
                    <a:lnTo>
                      <a:pt x="356" y="565"/>
                    </a:lnTo>
                    <a:lnTo>
                      <a:pt x="387" y="552"/>
                    </a:lnTo>
                    <a:lnTo>
                      <a:pt x="417" y="539"/>
                    </a:lnTo>
                    <a:lnTo>
                      <a:pt x="448" y="526"/>
                    </a:lnTo>
                    <a:lnTo>
                      <a:pt x="448" y="526"/>
                    </a:lnTo>
                    <a:lnTo>
                      <a:pt x="473" y="516"/>
                    </a:lnTo>
                    <a:lnTo>
                      <a:pt x="498" y="506"/>
                    </a:lnTo>
                    <a:lnTo>
                      <a:pt x="547" y="487"/>
                    </a:lnTo>
                    <a:lnTo>
                      <a:pt x="596" y="468"/>
                    </a:lnTo>
                    <a:lnTo>
                      <a:pt x="620" y="458"/>
                    </a:lnTo>
                    <a:lnTo>
                      <a:pt x="642" y="447"/>
                    </a:lnTo>
                    <a:lnTo>
                      <a:pt x="642" y="447"/>
                    </a:lnTo>
                    <a:lnTo>
                      <a:pt x="743" y="401"/>
                    </a:lnTo>
                    <a:lnTo>
                      <a:pt x="791" y="380"/>
                    </a:lnTo>
                    <a:lnTo>
                      <a:pt x="839" y="359"/>
                    </a:lnTo>
                    <a:lnTo>
                      <a:pt x="839" y="359"/>
                    </a:lnTo>
                    <a:lnTo>
                      <a:pt x="840" y="354"/>
                    </a:lnTo>
                    <a:lnTo>
                      <a:pt x="842" y="349"/>
                    </a:lnTo>
                    <a:lnTo>
                      <a:pt x="848" y="338"/>
                    </a:lnTo>
                    <a:lnTo>
                      <a:pt x="851" y="333"/>
                    </a:lnTo>
                    <a:lnTo>
                      <a:pt x="852" y="327"/>
                    </a:lnTo>
                    <a:lnTo>
                      <a:pt x="853" y="322"/>
                    </a:lnTo>
                    <a:lnTo>
                      <a:pt x="852" y="318"/>
                    </a:lnTo>
                    <a:lnTo>
                      <a:pt x="852" y="318"/>
                    </a:lnTo>
                    <a:lnTo>
                      <a:pt x="833" y="329"/>
                    </a:lnTo>
                    <a:lnTo>
                      <a:pt x="813" y="340"/>
                    </a:lnTo>
                    <a:lnTo>
                      <a:pt x="793" y="349"/>
                    </a:lnTo>
                    <a:lnTo>
                      <a:pt x="773" y="357"/>
                    </a:lnTo>
                    <a:lnTo>
                      <a:pt x="731" y="373"/>
                    </a:lnTo>
                    <a:lnTo>
                      <a:pt x="710" y="382"/>
                    </a:lnTo>
                    <a:lnTo>
                      <a:pt x="689" y="391"/>
                    </a:lnTo>
                    <a:lnTo>
                      <a:pt x="689" y="391"/>
                    </a:lnTo>
                    <a:close/>
                    <a:moveTo>
                      <a:pt x="935" y="401"/>
                    </a:moveTo>
                    <a:lnTo>
                      <a:pt x="935" y="401"/>
                    </a:lnTo>
                    <a:lnTo>
                      <a:pt x="942" y="387"/>
                    </a:lnTo>
                    <a:lnTo>
                      <a:pt x="944" y="380"/>
                    </a:lnTo>
                    <a:lnTo>
                      <a:pt x="945" y="373"/>
                    </a:lnTo>
                    <a:lnTo>
                      <a:pt x="945" y="366"/>
                    </a:lnTo>
                    <a:lnTo>
                      <a:pt x="944" y="359"/>
                    </a:lnTo>
                    <a:lnTo>
                      <a:pt x="942" y="353"/>
                    </a:lnTo>
                    <a:lnTo>
                      <a:pt x="938" y="347"/>
                    </a:lnTo>
                    <a:lnTo>
                      <a:pt x="938" y="347"/>
                    </a:lnTo>
                    <a:lnTo>
                      <a:pt x="934" y="349"/>
                    </a:lnTo>
                    <a:lnTo>
                      <a:pt x="931" y="351"/>
                    </a:lnTo>
                    <a:lnTo>
                      <a:pt x="926" y="356"/>
                    </a:lnTo>
                    <a:lnTo>
                      <a:pt x="923" y="364"/>
                    </a:lnTo>
                    <a:lnTo>
                      <a:pt x="920" y="372"/>
                    </a:lnTo>
                    <a:lnTo>
                      <a:pt x="920" y="381"/>
                    </a:lnTo>
                    <a:lnTo>
                      <a:pt x="922" y="385"/>
                    </a:lnTo>
                    <a:lnTo>
                      <a:pt x="923" y="389"/>
                    </a:lnTo>
                    <a:lnTo>
                      <a:pt x="925" y="393"/>
                    </a:lnTo>
                    <a:lnTo>
                      <a:pt x="928" y="396"/>
                    </a:lnTo>
                    <a:lnTo>
                      <a:pt x="931" y="399"/>
                    </a:lnTo>
                    <a:lnTo>
                      <a:pt x="935" y="401"/>
                    </a:lnTo>
                    <a:lnTo>
                      <a:pt x="935" y="401"/>
                    </a:lnTo>
                    <a:close/>
                    <a:moveTo>
                      <a:pt x="837" y="409"/>
                    </a:moveTo>
                    <a:lnTo>
                      <a:pt x="837" y="409"/>
                    </a:lnTo>
                    <a:lnTo>
                      <a:pt x="838" y="404"/>
                    </a:lnTo>
                    <a:lnTo>
                      <a:pt x="838" y="401"/>
                    </a:lnTo>
                    <a:lnTo>
                      <a:pt x="837" y="396"/>
                    </a:lnTo>
                    <a:lnTo>
                      <a:pt x="835" y="389"/>
                    </a:lnTo>
                    <a:lnTo>
                      <a:pt x="834" y="385"/>
                    </a:lnTo>
                    <a:lnTo>
                      <a:pt x="835" y="381"/>
                    </a:lnTo>
                    <a:lnTo>
                      <a:pt x="835" y="381"/>
                    </a:lnTo>
                    <a:lnTo>
                      <a:pt x="829" y="381"/>
                    </a:lnTo>
                    <a:lnTo>
                      <a:pt x="829" y="381"/>
                    </a:lnTo>
                    <a:lnTo>
                      <a:pt x="766" y="411"/>
                    </a:lnTo>
                    <a:lnTo>
                      <a:pt x="705" y="441"/>
                    </a:lnTo>
                    <a:lnTo>
                      <a:pt x="674" y="455"/>
                    </a:lnTo>
                    <a:lnTo>
                      <a:pt x="642" y="469"/>
                    </a:lnTo>
                    <a:lnTo>
                      <a:pt x="610" y="480"/>
                    </a:lnTo>
                    <a:lnTo>
                      <a:pt x="576" y="492"/>
                    </a:lnTo>
                    <a:lnTo>
                      <a:pt x="576" y="492"/>
                    </a:lnTo>
                    <a:lnTo>
                      <a:pt x="567" y="497"/>
                    </a:lnTo>
                    <a:lnTo>
                      <a:pt x="556" y="504"/>
                    </a:lnTo>
                    <a:lnTo>
                      <a:pt x="534" y="514"/>
                    </a:lnTo>
                    <a:lnTo>
                      <a:pt x="510" y="522"/>
                    </a:lnTo>
                    <a:lnTo>
                      <a:pt x="485" y="532"/>
                    </a:lnTo>
                    <a:lnTo>
                      <a:pt x="485" y="532"/>
                    </a:lnTo>
                    <a:lnTo>
                      <a:pt x="463" y="541"/>
                    </a:lnTo>
                    <a:lnTo>
                      <a:pt x="442" y="552"/>
                    </a:lnTo>
                    <a:lnTo>
                      <a:pt x="419" y="563"/>
                    </a:lnTo>
                    <a:lnTo>
                      <a:pt x="397" y="574"/>
                    </a:lnTo>
                    <a:lnTo>
                      <a:pt x="397" y="574"/>
                    </a:lnTo>
                    <a:lnTo>
                      <a:pt x="322" y="603"/>
                    </a:lnTo>
                    <a:lnTo>
                      <a:pt x="284" y="621"/>
                    </a:lnTo>
                    <a:lnTo>
                      <a:pt x="251" y="637"/>
                    </a:lnTo>
                    <a:lnTo>
                      <a:pt x="251" y="637"/>
                    </a:lnTo>
                    <a:lnTo>
                      <a:pt x="244" y="642"/>
                    </a:lnTo>
                    <a:lnTo>
                      <a:pt x="238" y="646"/>
                    </a:lnTo>
                    <a:lnTo>
                      <a:pt x="235" y="652"/>
                    </a:lnTo>
                    <a:lnTo>
                      <a:pt x="234" y="657"/>
                    </a:lnTo>
                    <a:lnTo>
                      <a:pt x="234" y="662"/>
                    </a:lnTo>
                    <a:lnTo>
                      <a:pt x="235" y="668"/>
                    </a:lnTo>
                    <a:lnTo>
                      <a:pt x="237" y="673"/>
                    </a:lnTo>
                    <a:lnTo>
                      <a:pt x="241" y="678"/>
                    </a:lnTo>
                    <a:lnTo>
                      <a:pt x="248" y="690"/>
                    </a:lnTo>
                    <a:lnTo>
                      <a:pt x="257" y="702"/>
                    </a:lnTo>
                    <a:lnTo>
                      <a:pt x="263" y="714"/>
                    </a:lnTo>
                    <a:lnTo>
                      <a:pt x="265" y="719"/>
                    </a:lnTo>
                    <a:lnTo>
                      <a:pt x="266" y="726"/>
                    </a:lnTo>
                    <a:lnTo>
                      <a:pt x="266" y="726"/>
                    </a:lnTo>
                    <a:lnTo>
                      <a:pt x="304" y="707"/>
                    </a:lnTo>
                    <a:lnTo>
                      <a:pt x="341" y="690"/>
                    </a:lnTo>
                    <a:lnTo>
                      <a:pt x="417" y="658"/>
                    </a:lnTo>
                    <a:lnTo>
                      <a:pt x="570" y="594"/>
                    </a:lnTo>
                    <a:lnTo>
                      <a:pt x="645" y="562"/>
                    </a:lnTo>
                    <a:lnTo>
                      <a:pt x="720" y="527"/>
                    </a:lnTo>
                    <a:lnTo>
                      <a:pt x="757" y="510"/>
                    </a:lnTo>
                    <a:lnTo>
                      <a:pt x="793" y="492"/>
                    </a:lnTo>
                    <a:lnTo>
                      <a:pt x="828" y="473"/>
                    </a:lnTo>
                    <a:lnTo>
                      <a:pt x="864" y="453"/>
                    </a:lnTo>
                    <a:lnTo>
                      <a:pt x="864" y="453"/>
                    </a:lnTo>
                    <a:lnTo>
                      <a:pt x="862" y="451"/>
                    </a:lnTo>
                    <a:lnTo>
                      <a:pt x="859" y="450"/>
                    </a:lnTo>
                    <a:lnTo>
                      <a:pt x="855" y="446"/>
                    </a:lnTo>
                    <a:lnTo>
                      <a:pt x="853" y="441"/>
                    </a:lnTo>
                    <a:lnTo>
                      <a:pt x="850" y="433"/>
                    </a:lnTo>
                    <a:lnTo>
                      <a:pt x="844" y="419"/>
                    </a:lnTo>
                    <a:lnTo>
                      <a:pt x="841" y="413"/>
                    </a:lnTo>
                    <a:lnTo>
                      <a:pt x="837" y="409"/>
                    </a:lnTo>
                    <a:lnTo>
                      <a:pt x="837" y="409"/>
                    </a:lnTo>
                    <a:close/>
                    <a:moveTo>
                      <a:pt x="1677" y="640"/>
                    </a:moveTo>
                    <a:lnTo>
                      <a:pt x="1677" y="640"/>
                    </a:lnTo>
                    <a:lnTo>
                      <a:pt x="1695" y="621"/>
                    </a:lnTo>
                    <a:lnTo>
                      <a:pt x="1711" y="601"/>
                    </a:lnTo>
                    <a:lnTo>
                      <a:pt x="1726" y="582"/>
                    </a:lnTo>
                    <a:lnTo>
                      <a:pt x="1732" y="572"/>
                    </a:lnTo>
                    <a:lnTo>
                      <a:pt x="1737" y="562"/>
                    </a:lnTo>
                    <a:lnTo>
                      <a:pt x="1743" y="552"/>
                    </a:lnTo>
                    <a:lnTo>
                      <a:pt x="1747" y="541"/>
                    </a:lnTo>
                    <a:lnTo>
                      <a:pt x="1750" y="530"/>
                    </a:lnTo>
                    <a:lnTo>
                      <a:pt x="1752" y="519"/>
                    </a:lnTo>
                    <a:lnTo>
                      <a:pt x="1752" y="507"/>
                    </a:lnTo>
                    <a:lnTo>
                      <a:pt x="1752" y="495"/>
                    </a:lnTo>
                    <a:lnTo>
                      <a:pt x="1750" y="483"/>
                    </a:lnTo>
                    <a:lnTo>
                      <a:pt x="1747" y="470"/>
                    </a:lnTo>
                    <a:lnTo>
                      <a:pt x="1747" y="470"/>
                    </a:lnTo>
                    <a:lnTo>
                      <a:pt x="1737" y="463"/>
                    </a:lnTo>
                    <a:lnTo>
                      <a:pt x="1728" y="459"/>
                    </a:lnTo>
                    <a:lnTo>
                      <a:pt x="1717" y="455"/>
                    </a:lnTo>
                    <a:lnTo>
                      <a:pt x="1705" y="453"/>
                    </a:lnTo>
                    <a:lnTo>
                      <a:pt x="1705" y="453"/>
                    </a:lnTo>
                    <a:lnTo>
                      <a:pt x="1686" y="450"/>
                    </a:lnTo>
                    <a:lnTo>
                      <a:pt x="1666" y="449"/>
                    </a:lnTo>
                    <a:lnTo>
                      <a:pt x="1646" y="448"/>
                    </a:lnTo>
                    <a:lnTo>
                      <a:pt x="1626" y="448"/>
                    </a:lnTo>
                    <a:lnTo>
                      <a:pt x="1607" y="449"/>
                    </a:lnTo>
                    <a:lnTo>
                      <a:pt x="1586" y="451"/>
                    </a:lnTo>
                    <a:lnTo>
                      <a:pt x="1548" y="456"/>
                    </a:lnTo>
                    <a:lnTo>
                      <a:pt x="1510" y="462"/>
                    </a:lnTo>
                    <a:lnTo>
                      <a:pt x="1475" y="470"/>
                    </a:lnTo>
                    <a:lnTo>
                      <a:pt x="1442" y="478"/>
                    </a:lnTo>
                    <a:lnTo>
                      <a:pt x="1412" y="487"/>
                    </a:lnTo>
                    <a:lnTo>
                      <a:pt x="1412" y="487"/>
                    </a:lnTo>
                    <a:lnTo>
                      <a:pt x="1417" y="506"/>
                    </a:lnTo>
                    <a:lnTo>
                      <a:pt x="1423" y="525"/>
                    </a:lnTo>
                    <a:lnTo>
                      <a:pt x="1434" y="562"/>
                    </a:lnTo>
                    <a:lnTo>
                      <a:pt x="1447" y="597"/>
                    </a:lnTo>
                    <a:lnTo>
                      <a:pt x="1461" y="630"/>
                    </a:lnTo>
                    <a:lnTo>
                      <a:pt x="1474" y="665"/>
                    </a:lnTo>
                    <a:lnTo>
                      <a:pt x="1486" y="698"/>
                    </a:lnTo>
                    <a:lnTo>
                      <a:pt x="1490" y="715"/>
                    </a:lnTo>
                    <a:lnTo>
                      <a:pt x="1494" y="732"/>
                    </a:lnTo>
                    <a:lnTo>
                      <a:pt x="1499" y="750"/>
                    </a:lnTo>
                    <a:lnTo>
                      <a:pt x="1501" y="767"/>
                    </a:lnTo>
                    <a:lnTo>
                      <a:pt x="1501" y="767"/>
                    </a:lnTo>
                    <a:lnTo>
                      <a:pt x="1551" y="739"/>
                    </a:lnTo>
                    <a:lnTo>
                      <a:pt x="1575" y="726"/>
                    </a:lnTo>
                    <a:lnTo>
                      <a:pt x="1596" y="711"/>
                    </a:lnTo>
                    <a:lnTo>
                      <a:pt x="1619" y="695"/>
                    </a:lnTo>
                    <a:lnTo>
                      <a:pt x="1639" y="678"/>
                    </a:lnTo>
                    <a:lnTo>
                      <a:pt x="1658" y="660"/>
                    </a:lnTo>
                    <a:lnTo>
                      <a:pt x="1677" y="640"/>
                    </a:lnTo>
                    <a:lnTo>
                      <a:pt x="1677" y="640"/>
                    </a:lnTo>
                    <a:close/>
                    <a:moveTo>
                      <a:pt x="881" y="477"/>
                    </a:moveTo>
                    <a:lnTo>
                      <a:pt x="881" y="477"/>
                    </a:lnTo>
                    <a:lnTo>
                      <a:pt x="883" y="476"/>
                    </a:lnTo>
                    <a:lnTo>
                      <a:pt x="883" y="475"/>
                    </a:lnTo>
                    <a:lnTo>
                      <a:pt x="881" y="475"/>
                    </a:lnTo>
                    <a:lnTo>
                      <a:pt x="881" y="475"/>
                    </a:lnTo>
                    <a:lnTo>
                      <a:pt x="877" y="478"/>
                    </a:lnTo>
                    <a:lnTo>
                      <a:pt x="871" y="480"/>
                    </a:lnTo>
                    <a:lnTo>
                      <a:pt x="859" y="485"/>
                    </a:lnTo>
                    <a:lnTo>
                      <a:pt x="839" y="489"/>
                    </a:lnTo>
                    <a:lnTo>
                      <a:pt x="839" y="489"/>
                    </a:lnTo>
                    <a:lnTo>
                      <a:pt x="832" y="492"/>
                    </a:lnTo>
                    <a:lnTo>
                      <a:pt x="823" y="495"/>
                    </a:lnTo>
                    <a:lnTo>
                      <a:pt x="806" y="504"/>
                    </a:lnTo>
                    <a:lnTo>
                      <a:pt x="788" y="514"/>
                    </a:lnTo>
                    <a:lnTo>
                      <a:pt x="771" y="524"/>
                    </a:lnTo>
                    <a:lnTo>
                      <a:pt x="753" y="536"/>
                    </a:lnTo>
                    <a:lnTo>
                      <a:pt x="736" y="546"/>
                    </a:lnTo>
                    <a:lnTo>
                      <a:pt x="720" y="554"/>
                    </a:lnTo>
                    <a:lnTo>
                      <a:pt x="704" y="561"/>
                    </a:lnTo>
                    <a:lnTo>
                      <a:pt x="704" y="561"/>
                    </a:lnTo>
                    <a:lnTo>
                      <a:pt x="688" y="566"/>
                    </a:lnTo>
                    <a:lnTo>
                      <a:pt x="672" y="572"/>
                    </a:lnTo>
                    <a:lnTo>
                      <a:pt x="640" y="585"/>
                    </a:lnTo>
                    <a:lnTo>
                      <a:pt x="579" y="612"/>
                    </a:lnTo>
                    <a:lnTo>
                      <a:pt x="579" y="612"/>
                    </a:lnTo>
                    <a:lnTo>
                      <a:pt x="542" y="628"/>
                    </a:lnTo>
                    <a:lnTo>
                      <a:pt x="505" y="643"/>
                    </a:lnTo>
                    <a:lnTo>
                      <a:pt x="471" y="657"/>
                    </a:lnTo>
                    <a:lnTo>
                      <a:pt x="439" y="671"/>
                    </a:lnTo>
                    <a:lnTo>
                      <a:pt x="439" y="671"/>
                    </a:lnTo>
                    <a:lnTo>
                      <a:pt x="417" y="681"/>
                    </a:lnTo>
                    <a:lnTo>
                      <a:pt x="396" y="689"/>
                    </a:lnTo>
                    <a:lnTo>
                      <a:pt x="353" y="705"/>
                    </a:lnTo>
                    <a:lnTo>
                      <a:pt x="332" y="714"/>
                    </a:lnTo>
                    <a:lnTo>
                      <a:pt x="311" y="723"/>
                    </a:lnTo>
                    <a:lnTo>
                      <a:pt x="291" y="733"/>
                    </a:lnTo>
                    <a:lnTo>
                      <a:pt x="272" y="745"/>
                    </a:lnTo>
                    <a:lnTo>
                      <a:pt x="272" y="745"/>
                    </a:lnTo>
                    <a:lnTo>
                      <a:pt x="273" y="751"/>
                    </a:lnTo>
                    <a:lnTo>
                      <a:pt x="274" y="759"/>
                    </a:lnTo>
                    <a:lnTo>
                      <a:pt x="274" y="762"/>
                    </a:lnTo>
                    <a:lnTo>
                      <a:pt x="273" y="766"/>
                    </a:lnTo>
                    <a:lnTo>
                      <a:pt x="272" y="771"/>
                    </a:lnTo>
                    <a:lnTo>
                      <a:pt x="268" y="775"/>
                    </a:lnTo>
                    <a:lnTo>
                      <a:pt x="268" y="775"/>
                    </a:lnTo>
                    <a:lnTo>
                      <a:pt x="305" y="752"/>
                    </a:lnTo>
                    <a:lnTo>
                      <a:pt x="342" y="732"/>
                    </a:lnTo>
                    <a:lnTo>
                      <a:pt x="380" y="713"/>
                    </a:lnTo>
                    <a:lnTo>
                      <a:pt x="418" y="695"/>
                    </a:lnTo>
                    <a:lnTo>
                      <a:pt x="458" y="677"/>
                    </a:lnTo>
                    <a:lnTo>
                      <a:pt x="496" y="660"/>
                    </a:lnTo>
                    <a:lnTo>
                      <a:pt x="576" y="627"/>
                    </a:lnTo>
                    <a:lnTo>
                      <a:pt x="576" y="627"/>
                    </a:lnTo>
                    <a:lnTo>
                      <a:pt x="601" y="616"/>
                    </a:lnTo>
                    <a:lnTo>
                      <a:pt x="626" y="605"/>
                    </a:lnTo>
                    <a:lnTo>
                      <a:pt x="675" y="581"/>
                    </a:lnTo>
                    <a:lnTo>
                      <a:pt x="701" y="570"/>
                    </a:lnTo>
                    <a:lnTo>
                      <a:pt x="727" y="561"/>
                    </a:lnTo>
                    <a:lnTo>
                      <a:pt x="752" y="552"/>
                    </a:lnTo>
                    <a:lnTo>
                      <a:pt x="780" y="546"/>
                    </a:lnTo>
                    <a:lnTo>
                      <a:pt x="780" y="546"/>
                    </a:lnTo>
                    <a:lnTo>
                      <a:pt x="840" y="516"/>
                    </a:lnTo>
                    <a:lnTo>
                      <a:pt x="901" y="485"/>
                    </a:lnTo>
                    <a:lnTo>
                      <a:pt x="901" y="485"/>
                    </a:lnTo>
                    <a:lnTo>
                      <a:pt x="900" y="483"/>
                    </a:lnTo>
                    <a:lnTo>
                      <a:pt x="898" y="481"/>
                    </a:lnTo>
                    <a:lnTo>
                      <a:pt x="893" y="481"/>
                    </a:lnTo>
                    <a:lnTo>
                      <a:pt x="886" y="480"/>
                    </a:lnTo>
                    <a:lnTo>
                      <a:pt x="883" y="479"/>
                    </a:lnTo>
                    <a:lnTo>
                      <a:pt x="881" y="477"/>
                    </a:lnTo>
                    <a:lnTo>
                      <a:pt x="881" y="477"/>
                    </a:lnTo>
                    <a:close/>
                    <a:moveTo>
                      <a:pt x="1478" y="745"/>
                    </a:moveTo>
                    <a:lnTo>
                      <a:pt x="1478" y="745"/>
                    </a:lnTo>
                    <a:lnTo>
                      <a:pt x="1476" y="733"/>
                    </a:lnTo>
                    <a:lnTo>
                      <a:pt x="1473" y="721"/>
                    </a:lnTo>
                    <a:lnTo>
                      <a:pt x="1463" y="696"/>
                    </a:lnTo>
                    <a:lnTo>
                      <a:pt x="1442" y="642"/>
                    </a:lnTo>
                    <a:lnTo>
                      <a:pt x="1442" y="642"/>
                    </a:lnTo>
                    <a:lnTo>
                      <a:pt x="1439" y="632"/>
                    </a:lnTo>
                    <a:lnTo>
                      <a:pt x="1437" y="622"/>
                    </a:lnTo>
                    <a:lnTo>
                      <a:pt x="1434" y="611"/>
                    </a:lnTo>
                    <a:lnTo>
                      <a:pt x="1432" y="600"/>
                    </a:lnTo>
                    <a:lnTo>
                      <a:pt x="1432" y="600"/>
                    </a:lnTo>
                    <a:lnTo>
                      <a:pt x="1427" y="586"/>
                    </a:lnTo>
                    <a:lnTo>
                      <a:pt x="1419" y="575"/>
                    </a:lnTo>
                    <a:lnTo>
                      <a:pt x="1413" y="563"/>
                    </a:lnTo>
                    <a:lnTo>
                      <a:pt x="1408" y="551"/>
                    </a:lnTo>
                    <a:lnTo>
                      <a:pt x="1408" y="551"/>
                    </a:lnTo>
                    <a:lnTo>
                      <a:pt x="1402" y="535"/>
                    </a:lnTo>
                    <a:lnTo>
                      <a:pt x="1398" y="521"/>
                    </a:lnTo>
                    <a:lnTo>
                      <a:pt x="1395" y="515"/>
                    </a:lnTo>
                    <a:lnTo>
                      <a:pt x="1392" y="509"/>
                    </a:lnTo>
                    <a:lnTo>
                      <a:pt x="1386" y="504"/>
                    </a:lnTo>
                    <a:lnTo>
                      <a:pt x="1381" y="500"/>
                    </a:lnTo>
                    <a:lnTo>
                      <a:pt x="1381" y="500"/>
                    </a:lnTo>
                    <a:lnTo>
                      <a:pt x="1371" y="502"/>
                    </a:lnTo>
                    <a:lnTo>
                      <a:pt x="1363" y="505"/>
                    </a:lnTo>
                    <a:lnTo>
                      <a:pt x="1354" y="508"/>
                    </a:lnTo>
                    <a:lnTo>
                      <a:pt x="1351" y="510"/>
                    </a:lnTo>
                    <a:lnTo>
                      <a:pt x="1349" y="514"/>
                    </a:lnTo>
                    <a:lnTo>
                      <a:pt x="1349" y="514"/>
                    </a:lnTo>
                    <a:lnTo>
                      <a:pt x="1354" y="536"/>
                    </a:lnTo>
                    <a:lnTo>
                      <a:pt x="1362" y="560"/>
                    </a:lnTo>
                    <a:lnTo>
                      <a:pt x="1371" y="584"/>
                    </a:lnTo>
                    <a:lnTo>
                      <a:pt x="1382" y="609"/>
                    </a:lnTo>
                    <a:lnTo>
                      <a:pt x="1405" y="659"/>
                    </a:lnTo>
                    <a:lnTo>
                      <a:pt x="1427" y="708"/>
                    </a:lnTo>
                    <a:lnTo>
                      <a:pt x="1427" y="708"/>
                    </a:lnTo>
                    <a:lnTo>
                      <a:pt x="1432" y="722"/>
                    </a:lnTo>
                    <a:lnTo>
                      <a:pt x="1434" y="735"/>
                    </a:lnTo>
                    <a:lnTo>
                      <a:pt x="1435" y="746"/>
                    </a:lnTo>
                    <a:lnTo>
                      <a:pt x="1434" y="756"/>
                    </a:lnTo>
                    <a:lnTo>
                      <a:pt x="1434" y="756"/>
                    </a:lnTo>
                    <a:lnTo>
                      <a:pt x="1432" y="761"/>
                    </a:lnTo>
                    <a:lnTo>
                      <a:pt x="1428" y="766"/>
                    </a:lnTo>
                    <a:lnTo>
                      <a:pt x="1424" y="771"/>
                    </a:lnTo>
                    <a:lnTo>
                      <a:pt x="1417" y="773"/>
                    </a:lnTo>
                    <a:lnTo>
                      <a:pt x="1411" y="774"/>
                    </a:lnTo>
                    <a:lnTo>
                      <a:pt x="1404" y="774"/>
                    </a:lnTo>
                    <a:lnTo>
                      <a:pt x="1399" y="772"/>
                    </a:lnTo>
                    <a:lnTo>
                      <a:pt x="1393" y="767"/>
                    </a:lnTo>
                    <a:lnTo>
                      <a:pt x="1393" y="767"/>
                    </a:lnTo>
                    <a:lnTo>
                      <a:pt x="1381" y="735"/>
                    </a:lnTo>
                    <a:lnTo>
                      <a:pt x="1368" y="705"/>
                    </a:lnTo>
                    <a:lnTo>
                      <a:pt x="1355" y="677"/>
                    </a:lnTo>
                    <a:lnTo>
                      <a:pt x="1341" y="650"/>
                    </a:lnTo>
                    <a:lnTo>
                      <a:pt x="1312" y="595"/>
                    </a:lnTo>
                    <a:lnTo>
                      <a:pt x="1298" y="567"/>
                    </a:lnTo>
                    <a:lnTo>
                      <a:pt x="1284" y="538"/>
                    </a:lnTo>
                    <a:lnTo>
                      <a:pt x="1284" y="538"/>
                    </a:lnTo>
                    <a:lnTo>
                      <a:pt x="1278" y="540"/>
                    </a:lnTo>
                    <a:lnTo>
                      <a:pt x="1273" y="541"/>
                    </a:lnTo>
                    <a:lnTo>
                      <a:pt x="1268" y="545"/>
                    </a:lnTo>
                    <a:lnTo>
                      <a:pt x="1265" y="549"/>
                    </a:lnTo>
                    <a:lnTo>
                      <a:pt x="1265" y="549"/>
                    </a:lnTo>
                    <a:lnTo>
                      <a:pt x="1269" y="566"/>
                    </a:lnTo>
                    <a:lnTo>
                      <a:pt x="1275" y="583"/>
                    </a:lnTo>
                    <a:lnTo>
                      <a:pt x="1281" y="601"/>
                    </a:lnTo>
                    <a:lnTo>
                      <a:pt x="1290" y="618"/>
                    </a:lnTo>
                    <a:lnTo>
                      <a:pt x="1306" y="655"/>
                    </a:lnTo>
                    <a:lnTo>
                      <a:pt x="1324" y="691"/>
                    </a:lnTo>
                    <a:lnTo>
                      <a:pt x="1324" y="691"/>
                    </a:lnTo>
                    <a:lnTo>
                      <a:pt x="1336" y="718"/>
                    </a:lnTo>
                    <a:lnTo>
                      <a:pt x="1342" y="733"/>
                    </a:lnTo>
                    <a:lnTo>
                      <a:pt x="1347" y="747"/>
                    </a:lnTo>
                    <a:lnTo>
                      <a:pt x="1350" y="762"/>
                    </a:lnTo>
                    <a:lnTo>
                      <a:pt x="1350" y="769"/>
                    </a:lnTo>
                    <a:lnTo>
                      <a:pt x="1350" y="777"/>
                    </a:lnTo>
                    <a:lnTo>
                      <a:pt x="1349" y="783"/>
                    </a:lnTo>
                    <a:lnTo>
                      <a:pt x="1348" y="791"/>
                    </a:lnTo>
                    <a:lnTo>
                      <a:pt x="1344" y="797"/>
                    </a:lnTo>
                    <a:lnTo>
                      <a:pt x="1341" y="804"/>
                    </a:lnTo>
                    <a:lnTo>
                      <a:pt x="1341" y="804"/>
                    </a:lnTo>
                    <a:lnTo>
                      <a:pt x="1336" y="805"/>
                    </a:lnTo>
                    <a:lnTo>
                      <a:pt x="1331" y="804"/>
                    </a:lnTo>
                    <a:lnTo>
                      <a:pt x="1325" y="803"/>
                    </a:lnTo>
                    <a:lnTo>
                      <a:pt x="1320" y="801"/>
                    </a:lnTo>
                    <a:lnTo>
                      <a:pt x="1309" y="793"/>
                    </a:lnTo>
                    <a:lnTo>
                      <a:pt x="1299" y="783"/>
                    </a:lnTo>
                    <a:lnTo>
                      <a:pt x="1291" y="774"/>
                    </a:lnTo>
                    <a:lnTo>
                      <a:pt x="1283" y="762"/>
                    </a:lnTo>
                    <a:lnTo>
                      <a:pt x="1272" y="743"/>
                    </a:lnTo>
                    <a:lnTo>
                      <a:pt x="1272" y="743"/>
                    </a:lnTo>
                    <a:lnTo>
                      <a:pt x="1263" y="723"/>
                    </a:lnTo>
                    <a:lnTo>
                      <a:pt x="1253" y="703"/>
                    </a:lnTo>
                    <a:lnTo>
                      <a:pt x="1236" y="659"/>
                    </a:lnTo>
                    <a:lnTo>
                      <a:pt x="1219" y="616"/>
                    </a:lnTo>
                    <a:lnTo>
                      <a:pt x="1212" y="596"/>
                    </a:lnTo>
                    <a:lnTo>
                      <a:pt x="1203" y="578"/>
                    </a:lnTo>
                    <a:lnTo>
                      <a:pt x="1203" y="578"/>
                    </a:lnTo>
                    <a:lnTo>
                      <a:pt x="1195" y="581"/>
                    </a:lnTo>
                    <a:lnTo>
                      <a:pt x="1187" y="584"/>
                    </a:lnTo>
                    <a:lnTo>
                      <a:pt x="1171" y="593"/>
                    </a:lnTo>
                    <a:lnTo>
                      <a:pt x="1171" y="593"/>
                    </a:lnTo>
                    <a:lnTo>
                      <a:pt x="1171" y="596"/>
                    </a:lnTo>
                    <a:lnTo>
                      <a:pt x="1172" y="598"/>
                    </a:lnTo>
                    <a:lnTo>
                      <a:pt x="1175" y="600"/>
                    </a:lnTo>
                    <a:lnTo>
                      <a:pt x="1177" y="602"/>
                    </a:lnTo>
                    <a:lnTo>
                      <a:pt x="1178" y="603"/>
                    </a:lnTo>
                    <a:lnTo>
                      <a:pt x="1180" y="607"/>
                    </a:lnTo>
                    <a:lnTo>
                      <a:pt x="1178" y="610"/>
                    </a:lnTo>
                    <a:lnTo>
                      <a:pt x="1178" y="610"/>
                    </a:lnTo>
                    <a:lnTo>
                      <a:pt x="1178" y="614"/>
                    </a:lnTo>
                    <a:lnTo>
                      <a:pt x="1177" y="620"/>
                    </a:lnTo>
                    <a:lnTo>
                      <a:pt x="1180" y="628"/>
                    </a:lnTo>
                    <a:lnTo>
                      <a:pt x="1183" y="638"/>
                    </a:lnTo>
                    <a:lnTo>
                      <a:pt x="1188" y="648"/>
                    </a:lnTo>
                    <a:lnTo>
                      <a:pt x="1201" y="668"/>
                    </a:lnTo>
                    <a:lnTo>
                      <a:pt x="1216" y="689"/>
                    </a:lnTo>
                    <a:lnTo>
                      <a:pt x="1216" y="689"/>
                    </a:lnTo>
                    <a:lnTo>
                      <a:pt x="1222" y="700"/>
                    </a:lnTo>
                    <a:lnTo>
                      <a:pt x="1228" y="711"/>
                    </a:lnTo>
                    <a:lnTo>
                      <a:pt x="1239" y="734"/>
                    </a:lnTo>
                    <a:lnTo>
                      <a:pt x="1250" y="759"/>
                    </a:lnTo>
                    <a:lnTo>
                      <a:pt x="1262" y="782"/>
                    </a:lnTo>
                    <a:lnTo>
                      <a:pt x="1262" y="782"/>
                    </a:lnTo>
                    <a:lnTo>
                      <a:pt x="1268" y="792"/>
                    </a:lnTo>
                    <a:lnTo>
                      <a:pt x="1276" y="803"/>
                    </a:lnTo>
                    <a:lnTo>
                      <a:pt x="1284" y="813"/>
                    </a:lnTo>
                    <a:lnTo>
                      <a:pt x="1292" y="824"/>
                    </a:lnTo>
                    <a:lnTo>
                      <a:pt x="1292" y="824"/>
                    </a:lnTo>
                    <a:lnTo>
                      <a:pt x="1304" y="844"/>
                    </a:lnTo>
                    <a:lnTo>
                      <a:pt x="1309" y="854"/>
                    </a:lnTo>
                    <a:lnTo>
                      <a:pt x="1314" y="864"/>
                    </a:lnTo>
                    <a:lnTo>
                      <a:pt x="1322" y="871"/>
                    </a:lnTo>
                    <a:lnTo>
                      <a:pt x="1329" y="878"/>
                    </a:lnTo>
                    <a:lnTo>
                      <a:pt x="1334" y="880"/>
                    </a:lnTo>
                    <a:lnTo>
                      <a:pt x="1338" y="882"/>
                    </a:lnTo>
                    <a:lnTo>
                      <a:pt x="1343" y="883"/>
                    </a:lnTo>
                    <a:lnTo>
                      <a:pt x="1349" y="883"/>
                    </a:lnTo>
                    <a:lnTo>
                      <a:pt x="1349" y="883"/>
                    </a:lnTo>
                    <a:lnTo>
                      <a:pt x="1354" y="882"/>
                    </a:lnTo>
                    <a:lnTo>
                      <a:pt x="1359" y="881"/>
                    </a:lnTo>
                    <a:lnTo>
                      <a:pt x="1364" y="878"/>
                    </a:lnTo>
                    <a:lnTo>
                      <a:pt x="1367" y="874"/>
                    </a:lnTo>
                    <a:lnTo>
                      <a:pt x="1370" y="871"/>
                    </a:lnTo>
                    <a:lnTo>
                      <a:pt x="1372" y="867"/>
                    </a:lnTo>
                    <a:lnTo>
                      <a:pt x="1377" y="857"/>
                    </a:lnTo>
                    <a:lnTo>
                      <a:pt x="1383" y="837"/>
                    </a:lnTo>
                    <a:lnTo>
                      <a:pt x="1388" y="827"/>
                    </a:lnTo>
                    <a:lnTo>
                      <a:pt x="1392" y="823"/>
                    </a:lnTo>
                    <a:lnTo>
                      <a:pt x="1395" y="819"/>
                    </a:lnTo>
                    <a:lnTo>
                      <a:pt x="1395" y="819"/>
                    </a:lnTo>
                    <a:lnTo>
                      <a:pt x="1400" y="815"/>
                    </a:lnTo>
                    <a:lnTo>
                      <a:pt x="1404" y="812"/>
                    </a:lnTo>
                    <a:lnTo>
                      <a:pt x="1410" y="811"/>
                    </a:lnTo>
                    <a:lnTo>
                      <a:pt x="1415" y="809"/>
                    </a:lnTo>
                    <a:lnTo>
                      <a:pt x="1426" y="809"/>
                    </a:lnTo>
                    <a:lnTo>
                      <a:pt x="1437" y="810"/>
                    </a:lnTo>
                    <a:lnTo>
                      <a:pt x="1458" y="814"/>
                    </a:lnTo>
                    <a:lnTo>
                      <a:pt x="1468" y="815"/>
                    </a:lnTo>
                    <a:lnTo>
                      <a:pt x="1476" y="817"/>
                    </a:lnTo>
                    <a:lnTo>
                      <a:pt x="1476" y="817"/>
                    </a:lnTo>
                    <a:lnTo>
                      <a:pt x="1478" y="808"/>
                    </a:lnTo>
                    <a:lnTo>
                      <a:pt x="1480" y="799"/>
                    </a:lnTo>
                    <a:lnTo>
                      <a:pt x="1481" y="781"/>
                    </a:lnTo>
                    <a:lnTo>
                      <a:pt x="1481" y="763"/>
                    </a:lnTo>
                    <a:lnTo>
                      <a:pt x="1478" y="745"/>
                    </a:lnTo>
                    <a:lnTo>
                      <a:pt x="1478" y="745"/>
                    </a:lnTo>
                    <a:close/>
                    <a:moveTo>
                      <a:pt x="1387" y="676"/>
                    </a:moveTo>
                    <a:lnTo>
                      <a:pt x="1387" y="676"/>
                    </a:lnTo>
                    <a:lnTo>
                      <a:pt x="1380" y="658"/>
                    </a:lnTo>
                    <a:lnTo>
                      <a:pt x="1372" y="639"/>
                    </a:lnTo>
                    <a:lnTo>
                      <a:pt x="1359" y="600"/>
                    </a:lnTo>
                    <a:lnTo>
                      <a:pt x="1352" y="582"/>
                    </a:lnTo>
                    <a:lnTo>
                      <a:pt x="1343" y="565"/>
                    </a:lnTo>
                    <a:lnTo>
                      <a:pt x="1334" y="548"/>
                    </a:lnTo>
                    <a:lnTo>
                      <a:pt x="1327" y="540"/>
                    </a:lnTo>
                    <a:lnTo>
                      <a:pt x="1321" y="534"/>
                    </a:lnTo>
                    <a:lnTo>
                      <a:pt x="1321" y="534"/>
                    </a:lnTo>
                    <a:lnTo>
                      <a:pt x="1321" y="530"/>
                    </a:lnTo>
                    <a:lnTo>
                      <a:pt x="1320" y="529"/>
                    </a:lnTo>
                    <a:lnTo>
                      <a:pt x="1320" y="526"/>
                    </a:lnTo>
                    <a:lnTo>
                      <a:pt x="1321" y="524"/>
                    </a:lnTo>
                    <a:lnTo>
                      <a:pt x="1321" y="524"/>
                    </a:lnTo>
                    <a:lnTo>
                      <a:pt x="1317" y="524"/>
                    </a:lnTo>
                    <a:lnTo>
                      <a:pt x="1317" y="524"/>
                    </a:lnTo>
                    <a:lnTo>
                      <a:pt x="1313" y="525"/>
                    </a:lnTo>
                    <a:lnTo>
                      <a:pt x="1311" y="527"/>
                    </a:lnTo>
                    <a:lnTo>
                      <a:pt x="1309" y="529"/>
                    </a:lnTo>
                    <a:lnTo>
                      <a:pt x="1304" y="529"/>
                    </a:lnTo>
                    <a:lnTo>
                      <a:pt x="1304" y="529"/>
                    </a:lnTo>
                    <a:lnTo>
                      <a:pt x="1310" y="546"/>
                    </a:lnTo>
                    <a:lnTo>
                      <a:pt x="1318" y="562"/>
                    </a:lnTo>
                    <a:lnTo>
                      <a:pt x="1334" y="593"/>
                    </a:lnTo>
                    <a:lnTo>
                      <a:pt x="1351" y="624"/>
                    </a:lnTo>
                    <a:lnTo>
                      <a:pt x="1368" y="654"/>
                    </a:lnTo>
                    <a:lnTo>
                      <a:pt x="1368" y="654"/>
                    </a:lnTo>
                    <a:lnTo>
                      <a:pt x="1373" y="667"/>
                    </a:lnTo>
                    <a:lnTo>
                      <a:pt x="1378" y="678"/>
                    </a:lnTo>
                    <a:lnTo>
                      <a:pt x="1385" y="703"/>
                    </a:lnTo>
                    <a:lnTo>
                      <a:pt x="1389" y="715"/>
                    </a:lnTo>
                    <a:lnTo>
                      <a:pt x="1394" y="726"/>
                    </a:lnTo>
                    <a:lnTo>
                      <a:pt x="1400" y="735"/>
                    </a:lnTo>
                    <a:lnTo>
                      <a:pt x="1408" y="743"/>
                    </a:lnTo>
                    <a:lnTo>
                      <a:pt x="1408" y="743"/>
                    </a:lnTo>
                    <a:lnTo>
                      <a:pt x="1410" y="733"/>
                    </a:lnTo>
                    <a:lnTo>
                      <a:pt x="1409" y="724"/>
                    </a:lnTo>
                    <a:lnTo>
                      <a:pt x="1408" y="716"/>
                    </a:lnTo>
                    <a:lnTo>
                      <a:pt x="1404" y="708"/>
                    </a:lnTo>
                    <a:lnTo>
                      <a:pt x="1396" y="692"/>
                    </a:lnTo>
                    <a:lnTo>
                      <a:pt x="1387" y="676"/>
                    </a:lnTo>
                    <a:lnTo>
                      <a:pt x="1387" y="676"/>
                    </a:lnTo>
                    <a:close/>
                    <a:moveTo>
                      <a:pt x="1262" y="610"/>
                    </a:moveTo>
                    <a:lnTo>
                      <a:pt x="1262" y="610"/>
                    </a:lnTo>
                    <a:lnTo>
                      <a:pt x="1258" y="595"/>
                    </a:lnTo>
                    <a:lnTo>
                      <a:pt x="1253" y="580"/>
                    </a:lnTo>
                    <a:lnTo>
                      <a:pt x="1251" y="572"/>
                    </a:lnTo>
                    <a:lnTo>
                      <a:pt x="1248" y="567"/>
                    </a:lnTo>
                    <a:lnTo>
                      <a:pt x="1244" y="562"/>
                    </a:lnTo>
                    <a:lnTo>
                      <a:pt x="1237" y="559"/>
                    </a:lnTo>
                    <a:lnTo>
                      <a:pt x="1237" y="559"/>
                    </a:lnTo>
                    <a:lnTo>
                      <a:pt x="1236" y="561"/>
                    </a:lnTo>
                    <a:lnTo>
                      <a:pt x="1233" y="563"/>
                    </a:lnTo>
                    <a:lnTo>
                      <a:pt x="1227" y="564"/>
                    </a:lnTo>
                    <a:lnTo>
                      <a:pt x="1223" y="565"/>
                    </a:lnTo>
                    <a:lnTo>
                      <a:pt x="1220" y="567"/>
                    </a:lnTo>
                    <a:lnTo>
                      <a:pt x="1219" y="569"/>
                    </a:lnTo>
                    <a:lnTo>
                      <a:pt x="1218" y="574"/>
                    </a:lnTo>
                    <a:lnTo>
                      <a:pt x="1218" y="574"/>
                    </a:lnTo>
                    <a:lnTo>
                      <a:pt x="1225" y="584"/>
                    </a:lnTo>
                    <a:lnTo>
                      <a:pt x="1231" y="597"/>
                    </a:lnTo>
                    <a:lnTo>
                      <a:pt x="1243" y="623"/>
                    </a:lnTo>
                    <a:lnTo>
                      <a:pt x="1266" y="680"/>
                    </a:lnTo>
                    <a:lnTo>
                      <a:pt x="1278" y="707"/>
                    </a:lnTo>
                    <a:lnTo>
                      <a:pt x="1284" y="721"/>
                    </a:lnTo>
                    <a:lnTo>
                      <a:pt x="1292" y="734"/>
                    </a:lnTo>
                    <a:lnTo>
                      <a:pt x="1299" y="747"/>
                    </a:lnTo>
                    <a:lnTo>
                      <a:pt x="1308" y="759"/>
                    </a:lnTo>
                    <a:lnTo>
                      <a:pt x="1317" y="769"/>
                    </a:lnTo>
                    <a:lnTo>
                      <a:pt x="1326" y="780"/>
                    </a:lnTo>
                    <a:lnTo>
                      <a:pt x="1326" y="780"/>
                    </a:lnTo>
                    <a:lnTo>
                      <a:pt x="1325" y="768"/>
                    </a:lnTo>
                    <a:lnTo>
                      <a:pt x="1323" y="757"/>
                    </a:lnTo>
                    <a:lnTo>
                      <a:pt x="1321" y="745"/>
                    </a:lnTo>
                    <a:lnTo>
                      <a:pt x="1318" y="734"/>
                    </a:lnTo>
                    <a:lnTo>
                      <a:pt x="1309" y="713"/>
                    </a:lnTo>
                    <a:lnTo>
                      <a:pt x="1301" y="691"/>
                    </a:lnTo>
                    <a:lnTo>
                      <a:pt x="1280" y="651"/>
                    </a:lnTo>
                    <a:lnTo>
                      <a:pt x="1271" y="630"/>
                    </a:lnTo>
                    <a:lnTo>
                      <a:pt x="1262" y="610"/>
                    </a:lnTo>
                    <a:lnTo>
                      <a:pt x="1262" y="610"/>
                    </a:lnTo>
                    <a:close/>
                    <a:moveTo>
                      <a:pt x="894" y="822"/>
                    </a:moveTo>
                    <a:lnTo>
                      <a:pt x="894" y="822"/>
                    </a:lnTo>
                    <a:lnTo>
                      <a:pt x="887" y="829"/>
                    </a:lnTo>
                    <a:lnTo>
                      <a:pt x="881" y="837"/>
                    </a:lnTo>
                    <a:lnTo>
                      <a:pt x="871" y="855"/>
                    </a:lnTo>
                    <a:lnTo>
                      <a:pt x="863" y="873"/>
                    </a:lnTo>
                    <a:lnTo>
                      <a:pt x="856" y="893"/>
                    </a:lnTo>
                    <a:lnTo>
                      <a:pt x="856" y="893"/>
                    </a:lnTo>
                    <a:lnTo>
                      <a:pt x="870" y="898"/>
                    </a:lnTo>
                    <a:lnTo>
                      <a:pt x="885" y="902"/>
                    </a:lnTo>
                    <a:lnTo>
                      <a:pt x="900" y="905"/>
                    </a:lnTo>
                    <a:lnTo>
                      <a:pt x="915" y="909"/>
                    </a:lnTo>
                    <a:lnTo>
                      <a:pt x="931" y="911"/>
                    </a:lnTo>
                    <a:lnTo>
                      <a:pt x="947" y="913"/>
                    </a:lnTo>
                    <a:lnTo>
                      <a:pt x="979" y="914"/>
                    </a:lnTo>
                    <a:lnTo>
                      <a:pt x="1013" y="913"/>
                    </a:lnTo>
                    <a:lnTo>
                      <a:pt x="1045" y="912"/>
                    </a:lnTo>
                    <a:lnTo>
                      <a:pt x="1076" y="909"/>
                    </a:lnTo>
                    <a:lnTo>
                      <a:pt x="1105" y="905"/>
                    </a:lnTo>
                    <a:lnTo>
                      <a:pt x="1105" y="905"/>
                    </a:lnTo>
                    <a:lnTo>
                      <a:pt x="1127" y="902"/>
                    </a:lnTo>
                    <a:lnTo>
                      <a:pt x="1150" y="898"/>
                    </a:lnTo>
                    <a:lnTo>
                      <a:pt x="1171" y="894"/>
                    </a:lnTo>
                    <a:lnTo>
                      <a:pt x="1191" y="888"/>
                    </a:lnTo>
                    <a:lnTo>
                      <a:pt x="1212" y="882"/>
                    </a:lnTo>
                    <a:lnTo>
                      <a:pt x="1231" y="875"/>
                    </a:lnTo>
                    <a:lnTo>
                      <a:pt x="1249" y="869"/>
                    </a:lnTo>
                    <a:lnTo>
                      <a:pt x="1267" y="860"/>
                    </a:lnTo>
                    <a:lnTo>
                      <a:pt x="1267" y="860"/>
                    </a:lnTo>
                    <a:lnTo>
                      <a:pt x="1251" y="832"/>
                    </a:lnTo>
                    <a:lnTo>
                      <a:pt x="1236" y="799"/>
                    </a:lnTo>
                    <a:lnTo>
                      <a:pt x="1205" y="734"/>
                    </a:lnTo>
                    <a:lnTo>
                      <a:pt x="1146" y="605"/>
                    </a:lnTo>
                    <a:lnTo>
                      <a:pt x="1146" y="605"/>
                    </a:lnTo>
                    <a:lnTo>
                      <a:pt x="1128" y="615"/>
                    </a:lnTo>
                    <a:lnTo>
                      <a:pt x="1110" y="627"/>
                    </a:lnTo>
                    <a:lnTo>
                      <a:pt x="1075" y="651"/>
                    </a:lnTo>
                    <a:lnTo>
                      <a:pt x="1041" y="675"/>
                    </a:lnTo>
                    <a:lnTo>
                      <a:pt x="1010" y="703"/>
                    </a:lnTo>
                    <a:lnTo>
                      <a:pt x="979" y="731"/>
                    </a:lnTo>
                    <a:lnTo>
                      <a:pt x="949" y="761"/>
                    </a:lnTo>
                    <a:lnTo>
                      <a:pt x="922" y="791"/>
                    </a:lnTo>
                    <a:lnTo>
                      <a:pt x="894" y="822"/>
                    </a:lnTo>
                    <a:lnTo>
                      <a:pt x="894" y="822"/>
                    </a:lnTo>
                    <a:close/>
                    <a:moveTo>
                      <a:pt x="625" y="1662"/>
                    </a:moveTo>
                    <a:lnTo>
                      <a:pt x="625" y="1662"/>
                    </a:lnTo>
                    <a:lnTo>
                      <a:pt x="623" y="1659"/>
                    </a:lnTo>
                    <a:lnTo>
                      <a:pt x="621" y="1656"/>
                    </a:lnTo>
                    <a:lnTo>
                      <a:pt x="616" y="1646"/>
                    </a:lnTo>
                    <a:lnTo>
                      <a:pt x="611" y="1636"/>
                    </a:lnTo>
                    <a:lnTo>
                      <a:pt x="607" y="1631"/>
                    </a:lnTo>
                    <a:lnTo>
                      <a:pt x="604" y="1628"/>
                    </a:lnTo>
                    <a:lnTo>
                      <a:pt x="604" y="1628"/>
                    </a:lnTo>
                    <a:lnTo>
                      <a:pt x="600" y="1612"/>
                    </a:lnTo>
                    <a:lnTo>
                      <a:pt x="597" y="1597"/>
                    </a:lnTo>
                    <a:lnTo>
                      <a:pt x="592" y="1584"/>
                    </a:lnTo>
                    <a:lnTo>
                      <a:pt x="586" y="1572"/>
                    </a:lnTo>
                    <a:lnTo>
                      <a:pt x="575" y="1549"/>
                    </a:lnTo>
                    <a:lnTo>
                      <a:pt x="569" y="1536"/>
                    </a:lnTo>
                    <a:lnTo>
                      <a:pt x="564" y="1522"/>
                    </a:lnTo>
                    <a:lnTo>
                      <a:pt x="564" y="1522"/>
                    </a:lnTo>
                    <a:lnTo>
                      <a:pt x="559" y="1518"/>
                    </a:lnTo>
                    <a:lnTo>
                      <a:pt x="554" y="1514"/>
                    </a:lnTo>
                    <a:lnTo>
                      <a:pt x="547" y="1503"/>
                    </a:lnTo>
                    <a:lnTo>
                      <a:pt x="540" y="1493"/>
                    </a:lnTo>
                    <a:lnTo>
                      <a:pt x="532" y="1483"/>
                    </a:lnTo>
                    <a:lnTo>
                      <a:pt x="532" y="1483"/>
                    </a:lnTo>
                    <a:lnTo>
                      <a:pt x="531" y="1478"/>
                    </a:lnTo>
                    <a:lnTo>
                      <a:pt x="530" y="1474"/>
                    </a:lnTo>
                    <a:lnTo>
                      <a:pt x="527" y="1471"/>
                    </a:lnTo>
                    <a:lnTo>
                      <a:pt x="526" y="1465"/>
                    </a:lnTo>
                    <a:lnTo>
                      <a:pt x="526" y="1465"/>
                    </a:lnTo>
                    <a:lnTo>
                      <a:pt x="518" y="1454"/>
                    </a:lnTo>
                    <a:lnTo>
                      <a:pt x="510" y="1441"/>
                    </a:lnTo>
                    <a:lnTo>
                      <a:pt x="503" y="1427"/>
                    </a:lnTo>
                    <a:lnTo>
                      <a:pt x="496" y="1412"/>
                    </a:lnTo>
                    <a:lnTo>
                      <a:pt x="490" y="1398"/>
                    </a:lnTo>
                    <a:lnTo>
                      <a:pt x="484" y="1384"/>
                    </a:lnTo>
                    <a:lnTo>
                      <a:pt x="475" y="1371"/>
                    </a:lnTo>
                    <a:lnTo>
                      <a:pt x="471" y="1366"/>
                    </a:lnTo>
                    <a:lnTo>
                      <a:pt x="465" y="1360"/>
                    </a:lnTo>
                    <a:lnTo>
                      <a:pt x="465" y="1360"/>
                    </a:lnTo>
                    <a:lnTo>
                      <a:pt x="439" y="1309"/>
                    </a:lnTo>
                    <a:lnTo>
                      <a:pt x="413" y="1259"/>
                    </a:lnTo>
                    <a:lnTo>
                      <a:pt x="388" y="1206"/>
                    </a:lnTo>
                    <a:lnTo>
                      <a:pt x="365" y="1154"/>
                    </a:lnTo>
                    <a:lnTo>
                      <a:pt x="365" y="1154"/>
                    </a:lnTo>
                    <a:lnTo>
                      <a:pt x="348" y="1115"/>
                    </a:lnTo>
                    <a:lnTo>
                      <a:pt x="329" y="1078"/>
                    </a:lnTo>
                    <a:lnTo>
                      <a:pt x="291" y="1004"/>
                    </a:lnTo>
                    <a:lnTo>
                      <a:pt x="272" y="966"/>
                    </a:lnTo>
                    <a:lnTo>
                      <a:pt x="254" y="929"/>
                    </a:lnTo>
                    <a:lnTo>
                      <a:pt x="237" y="890"/>
                    </a:lnTo>
                    <a:lnTo>
                      <a:pt x="222" y="851"/>
                    </a:lnTo>
                    <a:lnTo>
                      <a:pt x="222" y="851"/>
                    </a:lnTo>
                    <a:lnTo>
                      <a:pt x="215" y="853"/>
                    </a:lnTo>
                    <a:lnTo>
                      <a:pt x="208" y="857"/>
                    </a:lnTo>
                    <a:lnTo>
                      <a:pt x="201" y="859"/>
                    </a:lnTo>
                    <a:lnTo>
                      <a:pt x="197" y="860"/>
                    </a:lnTo>
                    <a:lnTo>
                      <a:pt x="192" y="860"/>
                    </a:lnTo>
                    <a:lnTo>
                      <a:pt x="192" y="860"/>
                    </a:lnTo>
                    <a:lnTo>
                      <a:pt x="200" y="881"/>
                    </a:lnTo>
                    <a:lnTo>
                      <a:pt x="207" y="900"/>
                    </a:lnTo>
                    <a:lnTo>
                      <a:pt x="216" y="919"/>
                    </a:lnTo>
                    <a:lnTo>
                      <a:pt x="226" y="939"/>
                    </a:lnTo>
                    <a:lnTo>
                      <a:pt x="245" y="975"/>
                    </a:lnTo>
                    <a:lnTo>
                      <a:pt x="264" y="1010"/>
                    </a:lnTo>
                    <a:lnTo>
                      <a:pt x="264" y="1010"/>
                    </a:lnTo>
                    <a:lnTo>
                      <a:pt x="272" y="1029"/>
                    </a:lnTo>
                    <a:lnTo>
                      <a:pt x="279" y="1048"/>
                    </a:lnTo>
                    <a:lnTo>
                      <a:pt x="287" y="1066"/>
                    </a:lnTo>
                    <a:lnTo>
                      <a:pt x="296" y="1084"/>
                    </a:lnTo>
                    <a:lnTo>
                      <a:pt x="296" y="1084"/>
                    </a:lnTo>
                    <a:lnTo>
                      <a:pt x="327" y="1146"/>
                    </a:lnTo>
                    <a:lnTo>
                      <a:pt x="357" y="1208"/>
                    </a:lnTo>
                    <a:lnTo>
                      <a:pt x="417" y="1334"/>
                    </a:lnTo>
                    <a:lnTo>
                      <a:pt x="448" y="1395"/>
                    </a:lnTo>
                    <a:lnTo>
                      <a:pt x="479" y="1455"/>
                    </a:lnTo>
                    <a:lnTo>
                      <a:pt x="496" y="1485"/>
                    </a:lnTo>
                    <a:lnTo>
                      <a:pt x="512" y="1514"/>
                    </a:lnTo>
                    <a:lnTo>
                      <a:pt x="531" y="1541"/>
                    </a:lnTo>
                    <a:lnTo>
                      <a:pt x="549" y="1569"/>
                    </a:lnTo>
                    <a:lnTo>
                      <a:pt x="549" y="1569"/>
                    </a:lnTo>
                    <a:lnTo>
                      <a:pt x="553" y="1581"/>
                    </a:lnTo>
                    <a:lnTo>
                      <a:pt x="559" y="1593"/>
                    </a:lnTo>
                    <a:lnTo>
                      <a:pt x="570" y="1614"/>
                    </a:lnTo>
                    <a:lnTo>
                      <a:pt x="581" y="1637"/>
                    </a:lnTo>
                    <a:lnTo>
                      <a:pt x="586" y="1649"/>
                    </a:lnTo>
                    <a:lnTo>
                      <a:pt x="591" y="1660"/>
                    </a:lnTo>
                    <a:lnTo>
                      <a:pt x="591" y="1660"/>
                    </a:lnTo>
                    <a:lnTo>
                      <a:pt x="591" y="1662"/>
                    </a:lnTo>
                    <a:lnTo>
                      <a:pt x="590" y="1665"/>
                    </a:lnTo>
                    <a:lnTo>
                      <a:pt x="587" y="1668"/>
                    </a:lnTo>
                    <a:lnTo>
                      <a:pt x="586" y="1669"/>
                    </a:lnTo>
                    <a:lnTo>
                      <a:pt x="586" y="1671"/>
                    </a:lnTo>
                    <a:lnTo>
                      <a:pt x="586" y="1673"/>
                    </a:lnTo>
                    <a:lnTo>
                      <a:pt x="589" y="1675"/>
                    </a:lnTo>
                    <a:lnTo>
                      <a:pt x="589" y="1675"/>
                    </a:lnTo>
                    <a:lnTo>
                      <a:pt x="596" y="1677"/>
                    </a:lnTo>
                    <a:lnTo>
                      <a:pt x="601" y="1678"/>
                    </a:lnTo>
                    <a:lnTo>
                      <a:pt x="607" y="1677"/>
                    </a:lnTo>
                    <a:lnTo>
                      <a:pt x="611" y="1675"/>
                    </a:lnTo>
                    <a:lnTo>
                      <a:pt x="614" y="1673"/>
                    </a:lnTo>
                    <a:lnTo>
                      <a:pt x="618" y="1670"/>
                    </a:lnTo>
                    <a:lnTo>
                      <a:pt x="625" y="1662"/>
                    </a:lnTo>
                    <a:lnTo>
                      <a:pt x="625" y="1662"/>
                    </a:lnTo>
                    <a:close/>
                    <a:moveTo>
                      <a:pt x="107" y="930"/>
                    </a:moveTo>
                    <a:lnTo>
                      <a:pt x="107" y="930"/>
                    </a:lnTo>
                    <a:lnTo>
                      <a:pt x="118" y="954"/>
                    </a:lnTo>
                    <a:lnTo>
                      <a:pt x="131" y="976"/>
                    </a:lnTo>
                    <a:lnTo>
                      <a:pt x="131" y="976"/>
                    </a:lnTo>
                    <a:lnTo>
                      <a:pt x="154" y="1022"/>
                    </a:lnTo>
                    <a:lnTo>
                      <a:pt x="166" y="1046"/>
                    </a:lnTo>
                    <a:lnTo>
                      <a:pt x="177" y="1067"/>
                    </a:lnTo>
                    <a:lnTo>
                      <a:pt x="177" y="1067"/>
                    </a:lnTo>
                    <a:lnTo>
                      <a:pt x="203" y="1114"/>
                    </a:lnTo>
                    <a:lnTo>
                      <a:pt x="227" y="1161"/>
                    </a:lnTo>
                    <a:lnTo>
                      <a:pt x="250" y="1210"/>
                    </a:lnTo>
                    <a:lnTo>
                      <a:pt x="273" y="1258"/>
                    </a:lnTo>
                    <a:lnTo>
                      <a:pt x="317" y="1354"/>
                    </a:lnTo>
                    <a:lnTo>
                      <a:pt x="339" y="1402"/>
                    </a:lnTo>
                    <a:lnTo>
                      <a:pt x="363" y="1448"/>
                    </a:lnTo>
                    <a:lnTo>
                      <a:pt x="363" y="1448"/>
                    </a:lnTo>
                    <a:lnTo>
                      <a:pt x="373" y="1472"/>
                    </a:lnTo>
                    <a:lnTo>
                      <a:pt x="384" y="1496"/>
                    </a:lnTo>
                    <a:lnTo>
                      <a:pt x="402" y="1545"/>
                    </a:lnTo>
                    <a:lnTo>
                      <a:pt x="412" y="1568"/>
                    </a:lnTo>
                    <a:lnTo>
                      <a:pt x="423" y="1592"/>
                    </a:lnTo>
                    <a:lnTo>
                      <a:pt x="434" y="1614"/>
                    </a:lnTo>
                    <a:lnTo>
                      <a:pt x="448" y="1636"/>
                    </a:lnTo>
                    <a:lnTo>
                      <a:pt x="448" y="1636"/>
                    </a:lnTo>
                    <a:lnTo>
                      <a:pt x="448" y="1641"/>
                    </a:lnTo>
                    <a:lnTo>
                      <a:pt x="448" y="1649"/>
                    </a:lnTo>
                    <a:lnTo>
                      <a:pt x="451" y="1657"/>
                    </a:lnTo>
                    <a:lnTo>
                      <a:pt x="455" y="1667"/>
                    </a:lnTo>
                    <a:lnTo>
                      <a:pt x="460" y="1674"/>
                    </a:lnTo>
                    <a:lnTo>
                      <a:pt x="463" y="1676"/>
                    </a:lnTo>
                    <a:lnTo>
                      <a:pt x="468" y="1680"/>
                    </a:lnTo>
                    <a:lnTo>
                      <a:pt x="471" y="1681"/>
                    </a:lnTo>
                    <a:lnTo>
                      <a:pt x="475" y="1682"/>
                    </a:lnTo>
                    <a:lnTo>
                      <a:pt x="480" y="1682"/>
                    </a:lnTo>
                    <a:lnTo>
                      <a:pt x="485" y="1680"/>
                    </a:lnTo>
                    <a:lnTo>
                      <a:pt x="485" y="1680"/>
                    </a:lnTo>
                    <a:lnTo>
                      <a:pt x="486" y="1671"/>
                    </a:lnTo>
                    <a:lnTo>
                      <a:pt x="486" y="1664"/>
                    </a:lnTo>
                    <a:lnTo>
                      <a:pt x="486" y="1657"/>
                    </a:lnTo>
                    <a:lnTo>
                      <a:pt x="484" y="1651"/>
                    </a:lnTo>
                    <a:lnTo>
                      <a:pt x="480" y="1637"/>
                    </a:lnTo>
                    <a:lnTo>
                      <a:pt x="475" y="1621"/>
                    </a:lnTo>
                    <a:lnTo>
                      <a:pt x="475" y="1621"/>
                    </a:lnTo>
                    <a:lnTo>
                      <a:pt x="464" y="1604"/>
                    </a:lnTo>
                    <a:lnTo>
                      <a:pt x="454" y="1586"/>
                    </a:lnTo>
                    <a:lnTo>
                      <a:pt x="445" y="1568"/>
                    </a:lnTo>
                    <a:lnTo>
                      <a:pt x="435" y="1550"/>
                    </a:lnTo>
                    <a:lnTo>
                      <a:pt x="419" y="1514"/>
                    </a:lnTo>
                    <a:lnTo>
                      <a:pt x="401" y="1478"/>
                    </a:lnTo>
                    <a:lnTo>
                      <a:pt x="401" y="1478"/>
                    </a:lnTo>
                    <a:lnTo>
                      <a:pt x="385" y="1445"/>
                    </a:lnTo>
                    <a:lnTo>
                      <a:pt x="377" y="1429"/>
                    </a:lnTo>
                    <a:lnTo>
                      <a:pt x="369" y="1412"/>
                    </a:lnTo>
                    <a:lnTo>
                      <a:pt x="369" y="1412"/>
                    </a:lnTo>
                    <a:lnTo>
                      <a:pt x="362" y="1395"/>
                    </a:lnTo>
                    <a:lnTo>
                      <a:pt x="352" y="1379"/>
                    </a:lnTo>
                    <a:lnTo>
                      <a:pt x="342" y="1362"/>
                    </a:lnTo>
                    <a:lnTo>
                      <a:pt x="333" y="1346"/>
                    </a:lnTo>
                    <a:lnTo>
                      <a:pt x="333" y="1346"/>
                    </a:lnTo>
                    <a:lnTo>
                      <a:pt x="324" y="1327"/>
                    </a:lnTo>
                    <a:lnTo>
                      <a:pt x="318" y="1309"/>
                    </a:lnTo>
                    <a:lnTo>
                      <a:pt x="303" y="1272"/>
                    </a:lnTo>
                    <a:lnTo>
                      <a:pt x="303" y="1272"/>
                    </a:lnTo>
                    <a:lnTo>
                      <a:pt x="288" y="1235"/>
                    </a:lnTo>
                    <a:lnTo>
                      <a:pt x="272" y="1200"/>
                    </a:lnTo>
                    <a:lnTo>
                      <a:pt x="239" y="1129"/>
                    </a:lnTo>
                    <a:lnTo>
                      <a:pt x="239" y="1129"/>
                    </a:lnTo>
                    <a:lnTo>
                      <a:pt x="231" y="1111"/>
                    </a:lnTo>
                    <a:lnTo>
                      <a:pt x="221" y="1095"/>
                    </a:lnTo>
                    <a:lnTo>
                      <a:pt x="202" y="1062"/>
                    </a:lnTo>
                    <a:lnTo>
                      <a:pt x="183" y="1029"/>
                    </a:lnTo>
                    <a:lnTo>
                      <a:pt x="174" y="1013"/>
                    </a:lnTo>
                    <a:lnTo>
                      <a:pt x="166" y="996"/>
                    </a:lnTo>
                    <a:lnTo>
                      <a:pt x="166" y="996"/>
                    </a:lnTo>
                    <a:lnTo>
                      <a:pt x="158" y="978"/>
                    </a:lnTo>
                    <a:lnTo>
                      <a:pt x="151" y="958"/>
                    </a:lnTo>
                    <a:lnTo>
                      <a:pt x="142" y="936"/>
                    </a:lnTo>
                    <a:lnTo>
                      <a:pt x="133" y="915"/>
                    </a:lnTo>
                    <a:lnTo>
                      <a:pt x="128" y="905"/>
                    </a:lnTo>
                    <a:lnTo>
                      <a:pt x="123" y="896"/>
                    </a:lnTo>
                    <a:lnTo>
                      <a:pt x="117" y="887"/>
                    </a:lnTo>
                    <a:lnTo>
                      <a:pt x="111" y="881"/>
                    </a:lnTo>
                    <a:lnTo>
                      <a:pt x="105" y="875"/>
                    </a:lnTo>
                    <a:lnTo>
                      <a:pt x="97" y="871"/>
                    </a:lnTo>
                    <a:lnTo>
                      <a:pt x="90" y="869"/>
                    </a:lnTo>
                    <a:lnTo>
                      <a:pt x="82" y="868"/>
                    </a:lnTo>
                    <a:lnTo>
                      <a:pt x="82" y="868"/>
                    </a:lnTo>
                    <a:lnTo>
                      <a:pt x="87" y="884"/>
                    </a:lnTo>
                    <a:lnTo>
                      <a:pt x="93" y="899"/>
                    </a:lnTo>
                    <a:lnTo>
                      <a:pt x="107" y="930"/>
                    </a:lnTo>
                    <a:lnTo>
                      <a:pt x="107" y="930"/>
                    </a:lnTo>
                    <a:close/>
                    <a:moveTo>
                      <a:pt x="168" y="873"/>
                    </a:moveTo>
                    <a:lnTo>
                      <a:pt x="168" y="873"/>
                    </a:lnTo>
                    <a:lnTo>
                      <a:pt x="161" y="873"/>
                    </a:lnTo>
                    <a:lnTo>
                      <a:pt x="155" y="872"/>
                    </a:lnTo>
                    <a:lnTo>
                      <a:pt x="147" y="871"/>
                    </a:lnTo>
                    <a:lnTo>
                      <a:pt x="143" y="872"/>
                    </a:lnTo>
                    <a:lnTo>
                      <a:pt x="139" y="873"/>
                    </a:lnTo>
                    <a:lnTo>
                      <a:pt x="139" y="873"/>
                    </a:lnTo>
                    <a:lnTo>
                      <a:pt x="146" y="900"/>
                    </a:lnTo>
                    <a:lnTo>
                      <a:pt x="156" y="926"/>
                    </a:lnTo>
                    <a:lnTo>
                      <a:pt x="168" y="951"/>
                    </a:lnTo>
                    <a:lnTo>
                      <a:pt x="180" y="977"/>
                    </a:lnTo>
                    <a:lnTo>
                      <a:pt x="205" y="1026"/>
                    </a:lnTo>
                    <a:lnTo>
                      <a:pt x="232" y="1075"/>
                    </a:lnTo>
                    <a:lnTo>
                      <a:pt x="232" y="1075"/>
                    </a:lnTo>
                    <a:lnTo>
                      <a:pt x="246" y="1101"/>
                    </a:lnTo>
                    <a:lnTo>
                      <a:pt x="260" y="1129"/>
                    </a:lnTo>
                    <a:lnTo>
                      <a:pt x="286" y="1184"/>
                    </a:lnTo>
                    <a:lnTo>
                      <a:pt x="310" y="1238"/>
                    </a:lnTo>
                    <a:lnTo>
                      <a:pt x="334" y="1293"/>
                    </a:lnTo>
                    <a:lnTo>
                      <a:pt x="358" y="1349"/>
                    </a:lnTo>
                    <a:lnTo>
                      <a:pt x="384" y="1402"/>
                    </a:lnTo>
                    <a:lnTo>
                      <a:pt x="398" y="1430"/>
                    </a:lnTo>
                    <a:lnTo>
                      <a:pt x="412" y="1457"/>
                    </a:lnTo>
                    <a:lnTo>
                      <a:pt x="427" y="1484"/>
                    </a:lnTo>
                    <a:lnTo>
                      <a:pt x="443" y="1510"/>
                    </a:lnTo>
                    <a:lnTo>
                      <a:pt x="443" y="1510"/>
                    </a:lnTo>
                    <a:lnTo>
                      <a:pt x="454" y="1536"/>
                    </a:lnTo>
                    <a:lnTo>
                      <a:pt x="464" y="1561"/>
                    </a:lnTo>
                    <a:lnTo>
                      <a:pt x="478" y="1584"/>
                    </a:lnTo>
                    <a:lnTo>
                      <a:pt x="492" y="1609"/>
                    </a:lnTo>
                    <a:lnTo>
                      <a:pt x="492" y="1609"/>
                    </a:lnTo>
                    <a:lnTo>
                      <a:pt x="499" y="1607"/>
                    </a:lnTo>
                    <a:lnTo>
                      <a:pt x="506" y="1607"/>
                    </a:lnTo>
                    <a:lnTo>
                      <a:pt x="519" y="1608"/>
                    </a:lnTo>
                    <a:lnTo>
                      <a:pt x="524" y="1609"/>
                    </a:lnTo>
                    <a:lnTo>
                      <a:pt x="531" y="1610"/>
                    </a:lnTo>
                    <a:lnTo>
                      <a:pt x="536" y="1609"/>
                    </a:lnTo>
                    <a:lnTo>
                      <a:pt x="541" y="1606"/>
                    </a:lnTo>
                    <a:lnTo>
                      <a:pt x="541" y="1606"/>
                    </a:lnTo>
                    <a:lnTo>
                      <a:pt x="517" y="1562"/>
                    </a:lnTo>
                    <a:lnTo>
                      <a:pt x="492" y="1518"/>
                    </a:lnTo>
                    <a:lnTo>
                      <a:pt x="444" y="1427"/>
                    </a:lnTo>
                    <a:lnTo>
                      <a:pt x="398" y="1335"/>
                    </a:lnTo>
                    <a:lnTo>
                      <a:pt x="352" y="1243"/>
                    </a:lnTo>
                    <a:lnTo>
                      <a:pt x="262" y="1056"/>
                    </a:lnTo>
                    <a:lnTo>
                      <a:pt x="215" y="964"/>
                    </a:lnTo>
                    <a:lnTo>
                      <a:pt x="168" y="873"/>
                    </a:lnTo>
                    <a:lnTo>
                      <a:pt x="168" y="873"/>
                    </a:lnTo>
                    <a:close/>
                    <a:moveTo>
                      <a:pt x="714" y="917"/>
                    </a:moveTo>
                    <a:lnTo>
                      <a:pt x="714" y="917"/>
                    </a:lnTo>
                    <a:lnTo>
                      <a:pt x="700" y="924"/>
                    </a:lnTo>
                    <a:lnTo>
                      <a:pt x="687" y="930"/>
                    </a:lnTo>
                    <a:lnTo>
                      <a:pt x="682" y="934"/>
                    </a:lnTo>
                    <a:lnTo>
                      <a:pt x="677" y="939"/>
                    </a:lnTo>
                    <a:lnTo>
                      <a:pt x="673" y="944"/>
                    </a:lnTo>
                    <a:lnTo>
                      <a:pt x="670" y="948"/>
                    </a:lnTo>
                    <a:lnTo>
                      <a:pt x="667" y="955"/>
                    </a:lnTo>
                    <a:lnTo>
                      <a:pt x="665" y="960"/>
                    </a:lnTo>
                    <a:lnTo>
                      <a:pt x="663" y="966"/>
                    </a:lnTo>
                    <a:lnTo>
                      <a:pt x="662" y="973"/>
                    </a:lnTo>
                    <a:lnTo>
                      <a:pt x="662" y="980"/>
                    </a:lnTo>
                    <a:lnTo>
                      <a:pt x="663" y="988"/>
                    </a:lnTo>
                    <a:lnTo>
                      <a:pt x="665" y="995"/>
                    </a:lnTo>
                    <a:lnTo>
                      <a:pt x="667" y="1004"/>
                    </a:lnTo>
                    <a:lnTo>
                      <a:pt x="667" y="1004"/>
                    </a:lnTo>
                    <a:lnTo>
                      <a:pt x="673" y="1017"/>
                    </a:lnTo>
                    <a:lnTo>
                      <a:pt x="680" y="1031"/>
                    </a:lnTo>
                    <a:lnTo>
                      <a:pt x="687" y="1045"/>
                    </a:lnTo>
                    <a:lnTo>
                      <a:pt x="695" y="1060"/>
                    </a:lnTo>
                    <a:lnTo>
                      <a:pt x="695" y="1060"/>
                    </a:lnTo>
                    <a:lnTo>
                      <a:pt x="705" y="1092"/>
                    </a:lnTo>
                    <a:lnTo>
                      <a:pt x="715" y="1123"/>
                    </a:lnTo>
                    <a:lnTo>
                      <a:pt x="726" y="1153"/>
                    </a:lnTo>
                    <a:lnTo>
                      <a:pt x="738" y="1183"/>
                    </a:lnTo>
                    <a:lnTo>
                      <a:pt x="738" y="1183"/>
                    </a:lnTo>
                    <a:lnTo>
                      <a:pt x="765" y="1240"/>
                    </a:lnTo>
                    <a:lnTo>
                      <a:pt x="794" y="1297"/>
                    </a:lnTo>
                    <a:lnTo>
                      <a:pt x="823" y="1354"/>
                    </a:lnTo>
                    <a:lnTo>
                      <a:pt x="854" y="1407"/>
                    </a:lnTo>
                    <a:lnTo>
                      <a:pt x="854" y="1407"/>
                    </a:lnTo>
                    <a:lnTo>
                      <a:pt x="858" y="1411"/>
                    </a:lnTo>
                    <a:lnTo>
                      <a:pt x="864" y="1414"/>
                    </a:lnTo>
                    <a:lnTo>
                      <a:pt x="875" y="1418"/>
                    </a:lnTo>
                    <a:lnTo>
                      <a:pt x="890" y="1423"/>
                    </a:lnTo>
                    <a:lnTo>
                      <a:pt x="905" y="1425"/>
                    </a:lnTo>
                    <a:lnTo>
                      <a:pt x="922" y="1427"/>
                    </a:lnTo>
                    <a:lnTo>
                      <a:pt x="938" y="1427"/>
                    </a:lnTo>
                    <a:lnTo>
                      <a:pt x="954" y="1426"/>
                    </a:lnTo>
                    <a:lnTo>
                      <a:pt x="970" y="1424"/>
                    </a:lnTo>
                    <a:lnTo>
                      <a:pt x="970" y="1424"/>
                    </a:lnTo>
                    <a:lnTo>
                      <a:pt x="970" y="1420"/>
                    </a:lnTo>
                    <a:lnTo>
                      <a:pt x="968" y="1418"/>
                    </a:lnTo>
                    <a:lnTo>
                      <a:pt x="966" y="1416"/>
                    </a:lnTo>
                    <a:lnTo>
                      <a:pt x="968" y="1412"/>
                    </a:lnTo>
                    <a:lnTo>
                      <a:pt x="968" y="1412"/>
                    </a:lnTo>
                    <a:lnTo>
                      <a:pt x="961" y="1414"/>
                    </a:lnTo>
                    <a:lnTo>
                      <a:pt x="954" y="1417"/>
                    </a:lnTo>
                    <a:lnTo>
                      <a:pt x="950" y="1418"/>
                    </a:lnTo>
                    <a:lnTo>
                      <a:pt x="947" y="1419"/>
                    </a:lnTo>
                    <a:lnTo>
                      <a:pt x="944" y="1418"/>
                    </a:lnTo>
                    <a:lnTo>
                      <a:pt x="940" y="1416"/>
                    </a:lnTo>
                    <a:lnTo>
                      <a:pt x="940" y="1416"/>
                    </a:lnTo>
                    <a:lnTo>
                      <a:pt x="942" y="1412"/>
                    </a:lnTo>
                    <a:lnTo>
                      <a:pt x="944" y="1408"/>
                    </a:lnTo>
                    <a:lnTo>
                      <a:pt x="950" y="1400"/>
                    </a:lnTo>
                    <a:lnTo>
                      <a:pt x="956" y="1393"/>
                    </a:lnTo>
                    <a:lnTo>
                      <a:pt x="958" y="1387"/>
                    </a:lnTo>
                    <a:lnTo>
                      <a:pt x="960" y="1382"/>
                    </a:lnTo>
                    <a:lnTo>
                      <a:pt x="960" y="1382"/>
                    </a:lnTo>
                    <a:lnTo>
                      <a:pt x="957" y="1381"/>
                    </a:lnTo>
                    <a:lnTo>
                      <a:pt x="955" y="1380"/>
                    </a:lnTo>
                    <a:lnTo>
                      <a:pt x="949" y="1381"/>
                    </a:lnTo>
                    <a:lnTo>
                      <a:pt x="944" y="1383"/>
                    </a:lnTo>
                    <a:lnTo>
                      <a:pt x="940" y="1386"/>
                    </a:lnTo>
                    <a:lnTo>
                      <a:pt x="935" y="1388"/>
                    </a:lnTo>
                    <a:lnTo>
                      <a:pt x="931" y="1390"/>
                    </a:lnTo>
                    <a:lnTo>
                      <a:pt x="929" y="1390"/>
                    </a:lnTo>
                    <a:lnTo>
                      <a:pt x="927" y="1390"/>
                    </a:lnTo>
                    <a:lnTo>
                      <a:pt x="925" y="1389"/>
                    </a:lnTo>
                    <a:lnTo>
                      <a:pt x="923" y="1387"/>
                    </a:lnTo>
                    <a:lnTo>
                      <a:pt x="923" y="1387"/>
                    </a:lnTo>
                    <a:lnTo>
                      <a:pt x="924" y="1384"/>
                    </a:lnTo>
                    <a:lnTo>
                      <a:pt x="925" y="1381"/>
                    </a:lnTo>
                    <a:lnTo>
                      <a:pt x="928" y="1374"/>
                    </a:lnTo>
                    <a:lnTo>
                      <a:pt x="932" y="1370"/>
                    </a:lnTo>
                    <a:lnTo>
                      <a:pt x="938" y="1366"/>
                    </a:lnTo>
                    <a:lnTo>
                      <a:pt x="942" y="1362"/>
                    </a:lnTo>
                    <a:lnTo>
                      <a:pt x="945" y="1356"/>
                    </a:lnTo>
                    <a:lnTo>
                      <a:pt x="946" y="1354"/>
                    </a:lnTo>
                    <a:lnTo>
                      <a:pt x="945" y="1351"/>
                    </a:lnTo>
                    <a:lnTo>
                      <a:pt x="944" y="1349"/>
                    </a:lnTo>
                    <a:lnTo>
                      <a:pt x="943" y="1346"/>
                    </a:lnTo>
                    <a:lnTo>
                      <a:pt x="943" y="1346"/>
                    </a:lnTo>
                    <a:lnTo>
                      <a:pt x="935" y="1352"/>
                    </a:lnTo>
                    <a:lnTo>
                      <a:pt x="928" y="1358"/>
                    </a:lnTo>
                    <a:lnTo>
                      <a:pt x="924" y="1360"/>
                    </a:lnTo>
                    <a:lnTo>
                      <a:pt x="919" y="1363"/>
                    </a:lnTo>
                    <a:lnTo>
                      <a:pt x="915" y="1363"/>
                    </a:lnTo>
                    <a:lnTo>
                      <a:pt x="911" y="1363"/>
                    </a:lnTo>
                    <a:lnTo>
                      <a:pt x="911" y="1363"/>
                    </a:lnTo>
                    <a:lnTo>
                      <a:pt x="911" y="1355"/>
                    </a:lnTo>
                    <a:lnTo>
                      <a:pt x="913" y="1349"/>
                    </a:lnTo>
                    <a:lnTo>
                      <a:pt x="916" y="1343"/>
                    </a:lnTo>
                    <a:lnTo>
                      <a:pt x="920" y="1339"/>
                    </a:lnTo>
                    <a:lnTo>
                      <a:pt x="929" y="1331"/>
                    </a:lnTo>
                    <a:lnTo>
                      <a:pt x="932" y="1326"/>
                    </a:lnTo>
                    <a:lnTo>
                      <a:pt x="935" y="1321"/>
                    </a:lnTo>
                    <a:lnTo>
                      <a:pt x="935" y="1321"/>
                    </a:lnTo>
                    <a:lnTo>
                      <a:pt x="931" y="1313"/>
                    </a:lnTo>
                    <a:lnTo>
                      <a:pt x="928" y="1306"/>
                    </a:lnTo>
                    <a:lnTo>
                      <a:pt x="925" y="1298"/>
                    </a:lnTo>
                    <a:lnTo>
                      <a:pt x="920" y="1291"/>
                    </a:lnTo>
                    <a:lnTo>
                      <a:pt x="920" y="1291"/>
                    </a:lnTo>
                    <a:lnTo>
                      <a:pt x="913" y="1294"/>
                    </a:lnTo>
                    <a:lnTo>
                      <a:pt x="904" y="1298"/>
                    </a:lnTo>
                    <a:lnTo>
                      <a:pt x="888" y="1308"/>
                    </a:lnTo>
                    <a:lnTo>
                      <a:pt x="880" y="1312"/>
                    </a:lnTo>
                    <a:lnTo>
                      <a:pt x="871" y="1314"/>
                    </a:lnTo>
                    <a:lnTo>
                      <a:pt x="864" y="1316"/>
                    </a:lnTo>
                    <a:lnTo>
                      <a:pt x="860" y="1314"/>
                    </a:lnTo>
                    <a:lnTo>
                      <a:pt x="856" y="1313"/>
                    </a:lnTo>
                    <a:lnTo>
                      <a:pt x="856" y="1313"/>
                    </a:lnTo>
                    <a:lnTo>
                      <a:pt x="862" y="1307"/>
                    </a:lnTo>
                    <a:lnTo>
                      <a:pt x="868" y="1302"/>
                    </a:lnTo>
                    <a:lnTo>
                      <a:pt x="881" y="1291"/>
                    </a:lnTo>
                    <a:lnTo>
                      <a:pt x="895" y="1281"/>
                    </a:lnTo>
                    <a:lnTo>
                      <a:pt x="911" y="1274"/>
                    </a:lnTo>
                    <a:lnTo>
                      <a:pt x="911" y="1274"/>
                    </a:lnTo>
                    <a:lnTo>
                      <a:pt x="910" y="1269"/>
                    </a:lnTo>
                    <a:lnTo>
                      <a:pt x="908" y="1266"/>
                    </a:lnTo>
                    <a:lnTo>
                      <a:pt x="904" y="1263"/>
                    </a:lnTo>
                    <a:lnTo>
                      <a:pt x="903" y="1259"/>
                    </a:lnTo>
                    <a:lnTo>
                      <a:pt x="903" y="1259"/>
                    </a:lnTo>
                    <a:lnTo>
                      <a:pt x="899" y="1260"/>
                    </a:lnTo>
                    <a:lnTo>
                      <a:pt x="896" y="1261"/>
                    </a:lnTo>
                    <a:lnTo>
                      <a:pt x="888" y="1264"/>
                    </a:lnTo>
                    <a:lnTo>
                      <a:pt x="885" y="1266"/>
                    </a:lnTo>
                    <a:lnTo>
                      <a:pt x="881" y="1266"/>
                    </a:lnTo>
                    <a:lnTo>
                      <a:pt x="878" y="1266"/>
                    </a:lnTo>
                    <a:lnTo>
                      <a:pt x="873" y="1264"/>
                    </a:lnTo>
                    <a:lnTo>
                      <a:pt x="873" y="1264"/>
                    </a:lnTo>
                    <a:lnTo>
                      <a:pt x="873" y="1260"/>
                    </a:lnTo>
                    <a:lnTo>
                      <a:pt x="874" y="1257"/>
                    </a:lnTo>
                    <a:lnTo>
                      <a:pt x="877" y="1252"/>
                    </a:lnTo>
                    <a:lnTo>
                      <a:pt x="879" y="1249"/>
                    </a:lnTo>
                    <a:lnTo>
                      <a:pt x="886" y="1243"/>
                    </a:lnTo>
                    <a:lnTo>
                      <a:pt x="894" y="1237"/>
                    </a:lnTo>
                    <a:lnTo>
                      <a:pt x="894" y="1237"/>
                    </a:lnTo>
                    <a:lnTo>
                      <a:pt x="892" y="1236"/>
                    </a:lnTo>
                    <a:lnTo>
                      <a:pt x="890" y="1234"/>
                    </a:lnTo>
                    <a:lnTo>
                      <a:pt x="889" y="1232"/>
                    </a:lnTo>
                    <a:lnTo>
                      <a:pt x="888" y="1230"/>
                    </a:lnTo>
                    <a:lnTo>
                      <a:pt x="888" y="1230"/>
                    </a:lnTo>
                    <a:lnTo>
                      <a:pt x="887" y="1230"/>
                    </a:lnTo>
                    <a:lnTo>
                      <a:pt x="884" y="1231"/>
                    </a:lnTo>
                    <a:lnTo>
                      <a:pt x="874" y="1234"/>
                    </a:lnTo>
                    <a:lnTo>
                      <a:pt x="869" y="1235"/>
                    </a:lnTo>
                    <a:lnTo>
                      <a:pt x="864" y="1235"/>
                    </a:lnTo>
                    <a:lnTo>
                      <a:pt x="863" y="1234"/>
                    </a:lnTo>
                    <a:lnTo>
                      <a:pt x="860" y="1232"/>
                    </a:lnTo>
                    <a:lnTo>
                      <a:pt x="859" y="1230"/>
                    </a:lnTo>
                    <a:lnTo>
                      <a:pt x="859" y="1228"/>
                    </a:lnTo>
                    <a:lnTo>
                      <a:pt x="859" y="1228"/>
                    </a:lnTo>
                    <a:lnTo>
                      <a:pt x="859" y="1223"/>
                    </a:lnTo>
                    <a:lnTo>
                      <a:pt x="862" y="1220"/>
                    </a:lnTo>
                    <a:lnTo>
                      <a:pt x="865" y="1218"/>
                    </a:lnTo>
                    <a:lnTo>
                      <a:pt x="868" y="1217"/>
                    </a:lnTo>
                    <a:lnTo>
                      <a:pt x="871" y="1215"/>
                    </a:lnTo>
                    <a:lnTo>
                      <a:pt x="873" y="1213"/>
                    </a:lnTo>
                    <a:lnTo>
                      <a:pt x="875" y="1210"/>
                    </a:lnTo>
                    <a:lnTo>
                      <a:pt x="877" y="1205"/>
                    </a:lnTo>
                    <a:lnTo>
                      <a:pt x="877" y="1205"/>
                    </a:lnTo>
                    <a:lnTo>
                      <a:pt x="872" y="1206"/>
                    </a:lnTo>
                    <a:lnTo>
                      <a:pt x="868" y="1208"/>
                    </a:lnTo>
                    <a:lnTo>
                      <a:pt x="859" y="1213"/>
                    </a:lnTo>
                    <a:lnTo>
                      <a:pt x="855" y="1214"/>
                    </a:lnTo>
                    <a:lnTo>
                      <a:pt x="851" y="1215"/>
                    </a:lnTo>
                    <a:lnTo>
                      <a:pt x="847" y="1215"/>
                    </a:lnTo>
                    <a:lnTo>
                      <a:pt x="841" y="1213"/>
                    </a:lnTo>
                    <a:lnTo>
                      <a:pt x="841" y="1213"/>
                    </a:lnTo>
                    <a:lnTo>
                      <a:pt x="842" y="1206"/>
                    </a:lnTo>
                    <a:lnTo>
                      <a:pt x="845" y="1202"/>
                    </a:lnTo>
                    <a:lnTo>
                      <a:pt x="849" y="1197"/>
                    </a:lnTo>
                    <a:lnTo>
                      <a:pt x="852" y="1193"/>
                    </a:lnTo>
                    <a:lnTo>
                      <a:pt x="859" y="1186"/>
                    </a:lnTo>
                    <a:lnTo>
                      <a:pt x="860" y="1182"/>
                    </a:lnTo>
                    <a:lnTo>
                      <a:pt x="862" y="1178"/>
                    </a:lnTo>
                    <a:lnTo>
                      <a:pt x="862" y="1178"/>
                    </a:lnTo>
                    <a:lnTo>
                      <a:pt x="860" y="1177"/>
                    </a:lnTo>
                    <a:lnTo>
                      <a:pt x="858" y="1178"/>
                    </a:lnTo>
                    <a:lnTo>
                      <a:pt x="854" y="1181"/>
                    </a:lnTo>
                    <a:lnTo>
                      <a:pt x="844" y="1187"/>
                    </a:lnTo>
                    <a:lnTo>
                      <a:pt x="839" y="1190"/>
                    </a:lnTo>
                    <a:lnTo>
                      <a:pt x="834" y="1192"/>
                    </a:lnTo>
                    <a:lnTo>
                      <a:pt x="832" y="1192"/>
                    </a:lnTo>
                    <a:lnTo>
                      <a:pt x="829" y="1191"/>
                    </a:lnTo>
                    <a:lnTo>
                      <a:pt x="826" y="1190"/>
                    </a:lnTo>
                    <a:lnTo>
                      <a:pt x="824" y="1188"/>
                    </a:lnTo>
                    <a:lnTo>
                      <a:pt x="824" y="1188"/>
                    </a:lnTo>
                    <a:lnTo>
                      <a:pt x="830" y="1180"/>
                    </a:lnTo>
                    <a:lnTo>
                      <a:pt x="836" y="1171"/>
                    </a:lnTo>
                    <a:lnTo>
                      <a:pt x="849" y="1156"/>
                    </a:lnTo>
                    <a:lnTo>
                      <a:pt x="849" y="1156"/>
                    </a:lnTo>
                    <a:lnTo>
                      <a:pt x="844" y="1148"/>
                    </a:lnTo>
                    <a:lnTo>
                      <a:pt x="841" y="1139"/>
                    </a:lnTo>
                    <a:lnTo>
                      <a:pt x="841" y="1139"/>
                    </a:lnTo>
                    <a:lnTo>
                      <a:pt x="834" y="1140"/>
                    </a:lnTo>
                    <a:lnTo>
                      <a:pt x="826" y="1142"/>
                    </a:lnTo>
                    <a:lnTo>
                      <a:pt x="820" y="1145"/>
                    </a:lnTo>
                    <a:lnTo>
                      <a:pt x="814" y="1150"/>
                    </a:lnTo>
                    <a:lnTo>
                      <a:pt x="804" y="1158"/>
                    </a:lnTo>
                    <a:lnTo>
                      <a:pt x="793" y="1166"/>
                    </a:lnTo>
                    <a:lnTo>
                      <a:pt x="793" y="1166"/>
                    </a:lnTo>
                    <a:lnTo>
                      <a:pt x="792" y="1163"/>
                    </a:lnTo>
                    <a:lnTo>
                      <a:pt x="790" y="1162"/>
                    </a:lnTo>
                    <a:lnTo>
                      <a:pt x="789" y="1160"/>
                    </a:lnTo>
                    <a:lnTo>
                      <a:pt x="788" y="1158"/>
                    </a:lnTo>
                    <a:lnTo>
                      <a:pt x="788" y="1158"/>
                    </a:lnTo>
                    <a:lnTo>
                      <a:pt x="791" y="1151"/>
                    </a:lnTo>
                    <a:lnTo>
                      <a:pt x="795" y="1144"/>
                    </a:lnTo>
                    <a:lnTo>
                      <a:pt x="801" y="1139"/>
                    </a:lnTo>
                    <a:lnTo>
                      <a:pt x="807" y="1133"/>
                    </a:lnTo>
                    <a:lnTo>
                      <a:pt x="820" y="1126"/>
                    </a:lnTo>
                    <a:lnTo>
                      <a:pt x="825" y="1122"/>
                    </a:lnTo>
                    <a:lnTo>
                      <a:pt x="829" y="1116"/>
                    </a:lnTo>
                    <a:lnTo>
                      <a:pt x="829" y="1116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7" y="1112"/>
                    </a:lnTo>
                    <a:lnTo>
                      <a:pt x="824" y="1111"/>
                    </a:lnTo>
                    <a:lnTo>
                      <a:pt x="822" y="1110"/>
                    </a:lnTo>
                    <a:lnTo>
                      <a:pt x="816" y="1112"/>
                    </a:lnTo>
                    <a:lnTo>
                      <a:pt x="809" y="1115"/>
                    </a:lnTo>
                    <a:lnTo>
                      <a:pt x="803" y="1116"/>
                    </a:lnTo>
                    <a:lnTo>
                      <a:pt x="803" y="1116"/>
                    </a:lnTo>
                    <a:lnTo>
                      <a:pt x="801" y="1114"/>
                    </a:lnTo>
                    <a:lnTo>
                      <a:pt x="798" y="1112"/>
                    </a:lnTo>
                    <a:lnTo>
                      <a:pt x="797" y="1109"/>
                    </a:lnTo>
                    <a:lnTo>
                      <a:pt x="797" y="1105"/>
                    </a:lnTo>
                    <a:lnTo>
                      <a:pt x="797" y="1105"/>
                    </a:lnTo>
                    <a:lnTo>
                      <a:pt x="799" y="1102"/>
                    </a:lnTo>
                    <a:lnTo>
                      <a:pt x="802" y="1100"/>
                    </a:lnTo>
                    <a:lnTo>
                      <a:pt x="807" y="1097"/>
                    </a:lnTo>
                    <a:lnTo>
                      <a:pt x="811" y="1094"/>
                    </a:lnTo>
                    <a:lnTo>
                      <a:pt x="813" y="1092"/>
                    </a:lnTo>
                    <a:lnTo>
                      <a:pt x="814" y="1090"/>
                    </a:lnTo>
                    <a:lnTo>
                      <a:pt x="814" y="1090"/>
                    </a:lnTo>
                    <a:lnTo>
                      <a:pt x="813" y="1087"/>
                    </a:lnTo>
                    <a:lnTo>
                      <a:pt x="811" y="1086"/>
                    </a:lnTo>
                    <a:lnTo>
                      <a:pt x="807" y="1086"/>
                    </a:lnTo>
                    <a:lnTo>
                      <a:pt x="803" y="1089"/>
                    </a:lnTo>
                    <a:lnTo>
                      <a:pt x="797" y="1091"/>
                    </a:lnTo>
                    <a:lnTo>
                      <a:pt x="792" y="1094"/>
                    </a:lnTo>
                    <a:lnTo>
                      <a:pt x="787" y="1095"/>
                    </a:lnTo>
                    <a:lnTo>
                      <a:pt x="781" y="1095"/>
                    </a:lnTo>
                    <a:lnTo>
                      <a:pt x="778" y="1094"/>
                    </a:lnTo>
                    <a:lnTo>
                      <a:pt x="775" y="1092"/>
                    </a:lnTo>
                    <a:lnTo>
                      <a:pt x="775" y="1092"/>
                    </a:lnTo>
                    <a:lnTo>
                      <a:pt x="780" y="1084"/>
                    </a:lnTo>
                    <a:lnTo>
                      <a:pt x="786" y="1078"/>
                    </a:lnTo>
                    <a:lnTo>
                      <a:pt x="789" y="1075"/>
                    </a:lnTo>
                    <a:lnTo>
                      <a:pt x="793" y="1072"/>
                    </a:lnTo>
                    <a:lnTo>
                      <a:pt x="797" y="1070"/>
                    </a:lnTo>
                    <a:lnTo>
                      <a:pt x="803" y="1070"/>
                    </a:lnTo>
                    <a:lnTo>
                      <a:pt x="803" y="1070"/>
                    </a:lnTo>
                    <a:lnTo>
                      <a:pt x="802" y="1066"/>
                    </a:lnTo>
                    <a:lnTo>
                      <a:pt x="799" y="1062"/>
                    </a:lnTo>
                    <a:lnTo>
                      <a:pt x="796" y="1059"/>
                    </a:lnTo>
                    <a:lnTo>
                      <a:pt x="793" y="1057"/>
                    </a:lnTo>
                    <a:lnTo>
                      <a:pt x="793" y="1057"/>
                    </a:lnTo>
                    <a:lnTo>
                      <a:pt x="788" y="1063"/>
                    </a:lnTo>
                    <a:lnTo>
                      <a:pt x="783" y="1066"/>
                    </a:lnTo>
                    <a:lnTo>
                      <a:pt x="777" y="1069"/>
                    </a:lnTo>
                    <a:lnTo>
                      <a:pt x="768" y="1070"/>
                    </a:lnTo>
                    <a:lnTo>
                      <a:pt x="768" y="1070"/>
                    </a:lnTo>
                    <a:lnTo>
                      <a:pt x="769" y="1061"/>
                    </a:lnTo>
                    <a:lnTo>
                      <a:pt x="771" y="1056"/>
                    </a:lnTo>
                    <a:lnTo>
                      <a:pt x="773" y="1052"/>
                    </a:lnTo>
                    <a:lnTo>
                      <a:pt x="775" y="1049"/>
                    </a:lnTo>
                    <a:lnTo>
                      <a:pt x="778" y="1047"/>
                    </a:lnTo>
                    <a:lnTo>
                      <a:pt x="782" y="1046"/>
                    </a:lnTo>
                    <a:lnTo>
                      <a:pt x="788" y="1046"/>
                    </a:lnTo>
                    <a:lnTo>
                      <a:pt x="788" y="1046"/>
                    </a:lnTo>
                    <a:lnTo>
                      <a:pt x="786" y="1039"/>
                    </a:lnTo>
                    <a:lnTo>
                      <a:pt x="783" y="1034"/>
                    </a:lnTo>
                    <a:lnTo>
                      <a:pt x="781" y="1030"/>
                    </a:lnTo>
                    <a:lnTo>
                      <a:pt x="778" y="1025"/>
                    </a:lnTo>
                    <a:lnTo>
                      <a:pt x="778" y="1025"/>
                    </a:lnTo>
                    <a:lnTo>
                      <a:pt x="772" y="1031"/>
                    </a:lnTo>
                    <a:lnTo>
                      <a:pt x="764" y="1036"/>
                    </a:lnTo>
                    <a:lnTo>
                      <a:pt x="750" y="1049"/>
                    </a:lnTo>
                    <a:lnTo>
                      <a:pt x="744" y="1053"/>
                    </a:lnTo>
                    <a:lnTo>
                      <a:pt x="736" y="1056"/>
                    </a:lnTo>
                    <a:lnTo>
                      <a:pt x="733" y="1057"/>
                    </a:lnTo>
                    <a:lnTo>
                      <a:pt x="730" y="1057"/>
                    </a:lnTo>
                    <a:lnTo>
                      <a:pt x="727" y="1056"/>
                    </a:lnTo>
                    <a:lnTo>
                      <a:pt x="723" y="1055"/>
                    </a:lnTo>
                    <a:lnTo>
                      <a:pt x="723" y="1055"/>
                    </a:lnTo>
                    <a:lnTo>
                      <a:pt x="734" y="1042"/>
                    </a:lnTo>
                    <a:lnTo>
                      <a:pt x="745" y="1031"/>
                    </a:lnTo>
                    <a:lnTo>
                      <a:pt x="751" y="1025"/>
                    </a:lnTo>
                    <a:lnTo>
                      <a:pt x="758" y="1021"/>
                    </a:lnTo>
                    <a:lnTo>
                      <a:pt x="765" y="1017"/>
                    </a:lnTo>
                    <a:lnTo>
                      <a:pt x="773" y="1014"/>
                    </a:lnTo>
                    <a:lnTo>
                      <a:pt x="773" y="1014"/>
                    </a:lnTo>
                    <a:lnTo>
                      <a:pt x="761" y="986"/>
                    </a:lnTo>
                    <a:lnTo>
                      <a:pt x="754" y="972"/>
                    </a:lnTo>
                    <a:lnTo>
                      <a:pt x="748" y="958"/>
                    </a:lnTo>
                    <a:lnTo>
                      <a:pt x="741" y="945"/>
                    </a:lnTo>
                    <a:lnTo>
                      <a:pt x="732" y="934"/>
                    </a:lnTo>
                    <a:lnTo>
                      <a:pt x="723" y="925"/>
                    </a:lnTo>
                    <a:lnTo>
                      <a:pt x="719" y="920"/>
                    </a:lnTo>
                    <a:lnTo>
                      <a:pt x="714" y="917"/>
                    </a:lnTo>
                    <a:lnTo>
                      <a:pt x="714" y="917"/>
                    </a:lnTo>
                    <a:close/>
                    <a:moveTo>
                      <a:pt x="999" y="1084"/>
                    </a:moveTo>
                    <a:lnTo>
                      <a:pt x="999" y="1084"/>
                    </a:lnTo>
                    <a:lnTo>
                      <a:pt x="1008" y="1080"/>
                    </a:lnTo>
                    <a:lnTo>
                      <a:pt x="1016" y="1075"/>
                    </a:lnTo>
                    <a:lnTo>
                      <a:pt x="1023" y="1068"/>
                    </a:lnTo>
                    <a:lnTo>
                      <a:pt x="1029" y="1060"/>
                    </a:lnTo>
                    <a:lnTo>
                      <a:pt x="1029" y="1060"/>
                    </a:lnTo>
                    <a:lnTo>
                      <a:pt x="1021" y="1048"/>
                    </a:lnTo>
                    <a:lnTo>
                      <a:pt x="1017" y="1042"/>
                    </a:lnTo>
                    <a:lnTo>
                      <a:pt x="1011" y="1038"/>
                    </a:lnTo>
                    <a:lnTo>
                      <a:pt x="1011" y="1038"/>
                    </a:lnTo>
                    <a:lnTo>
                      <a:pt x="1011" y="1046"/>
                    </a:lnTo>
                    <a:lnTo>
                      <a:pt x="1010" y="1052"/>
                    </a:lnTo>
                    <a:lnTo>
                      <a:pt x="1009" y="1057"/>
                    </a:lnTo>
                    <a:lnTo>
                      <a:pt x="1007" y="1063"/>
                    </a:lnTo>
                    <a:lnTo>
                      <a:pt x="1002" y="1072"/>
                    </a:lnTo>
                    <a:lnTo>
                      <a:pt x="1001" y="1078"/>
                    </a:lnTo>
                    <a:lnTo>
                      <a:pt x="999" y="1084"/>
                    </a:lnTo>
                    <a:lnTo>
                      <a:pt x="999" y="1084"/>
                    </a:lnTo>
                    <a:close/>
                    <a:moveTo>
                      <a:pt x="1247" y="1060"/>
                    </a:moveTo>
                    <a:lnTo>
                      <a:pt x="1247" y="1060"/>
                    </a:lnTo>
                    <a:lnTo>
                      <a:pt x="1235" y="1057"/>
                    </a:lnTo>
                    <a:lnTo>
                      <a:pt x="1230" y="1055"/>
                    </a:lnTo>
                    <a:lnTo>
                      <a:pt x="1226" y="1052"/>
                    </a:lnTo>
                    <a:lnTo>
                      <a:pt x="1226" y="1052"/>
                    </a:lnTo>
                    <a:lnTo>
                      <a:pt x="1225" y="1055"/>
                    </a:lnTo>
                    <a:lnTo>
                      <a:pt x="1223" y="1056"/>
                    </a:lnTo>
                    <a:lnTo>
                      <a:pt x="1220" y="1060"/>
                    </a:lnTo>
                    <a:lnTo>
                      <a:pt x="1217" y="1063"/>
                    </a:lnTo>
                    <a:lnTo>
                      <a:pt x="1216" y="1065"/>
                    </a:lnTo>
                    <a:lnTo>
                      <a:pt x="1216" y="1067"/>
                    </a:lnTo>
                    <a:lnTo>
                      <a:pt x="1216" y="1067"/>
                    </a:lnTo>
                    <a:lnTo>
                      <a:pt x="1225" y="1070"/>
                    </a:lnTo>
                    <a:lnTo>
                      <a:pt x="1233" y="1072"/>
                    </a:lnTo>
                    <a:lnTo>
                      <a:pt x="1250" y="1075"/>
                    </a:lnTo>
                    <a:lnTo>
                      <a:pt x="1250" y="1075"/>
                    </a:lnTo>
                    <a:lnTo>
                      <a:pt x="1250" y="1070"/>
                    </a:lnTo>
                    <a:lnTo>
                      <a:pt x="1250" y="1067"/>
                    </a:lnTo>
                    <a:lnTo>
                      <a:pt x="1249" y="1066"/>
                    </a:lnTo>
                    <a:lnTo>
                      <a:pt x="1248" y="1066"/>
                    </a:lnTo>
                    <a:lnTo>
                      <a:pt x="1247" y="1066"/>
                    </a:lnTo>
                    <a:lnTo>
                      <a:pt x="1246" y="1065"/>
                    </a:lnTo>
                    <a:lnTo>
                      <a:pt x="1247" y="1060"/>
                    </a:lnTo>
                    <a:lnTo>
                      <a:pt x="1247" y="1060"/>
                    </a:lnTo>
                    <a:close/>
                    <a:moveTo>
                      <a:pt x="992" y="1092"/>
                    </a:moveTo>
                    <a:lnTo>
                      <a:pt x="992" y="1092"/>
                    </a:lnTo>
                    <a:lnTo>
                      <a:pt x="989" y="1107"/>
                    </a:lnTo>
                    <a:lnTo>
                      <a:pt x="984" y="1126"/>
                    </a:lnTo>
                    <a:lnTo>
                      <a:pt x="978" y="1143"/>
                    </a:lnTo>
                    <a:lnTo>
                      <a:pt x="977" y="1148"/>
                    </a:lnTo>
                    <a:lnTo>
                      <a:pt x="977" y="1151"/>
                    </a:lnTo>
                    <a:lnTo>
                      <a:pt x="977" y="1151"/>
                    </a:lnTo>
                    <a:lnTo>
                      <a:pt x="980" y="1156"/>
                    </a:lnTo>
                    <a:lnTo>
                      <a:pt x="985" y="1159"/>
                    </a:lnTo>
                    <a:lnTo>
                      <a:pt x="988" y="1160"/>
                    </a:lnTo>
                    <a:lnTo>
                      <a:pt x="991" y="1160"/>
                    </a:lnTo>
                    <a:lnTo>
                      <a:pt x="994" y="1158"/>
                    </a:lnTo>
                    <a:lnTo>
                      <a:pt x="998" y="1156"/>
                    </a:lnTo>
                    <a:lnTo>
                      <a:pt x="1004" y="1147"/>
                    </a:lnTo>
                    <a:lnTo>
                      <a:pt x="1017" y="1128"/>
                    </a:lnTo>
                    <a:lnTo>
                      <a:pt x="1023" y="1121"/>
                    </a:lnTo>
                    <a:lnTo>
                      <a:pt x="1027" y="1119"/>
                    </a:lnTo>
                    <a:lnTo>
                      <a:pt x="1031" y="1116"/>
                    </a:lnTo>
                    <a:lnTo>
                      <a:pt x="1031" y="1116"/>
                    </a:lnTo>
                    <a:lnTo>
                      <a:pt x="1036" y="1119"/>
                    </a:lnTo>
                    <a:lnTo>
                      <a:pt x="1040" y="1122"/>
                    </a:lnTo>
                    <a:lnTo>
                      <a:pt x="1048" y="1129"/>
                    </a:lnTo>
                    <a:lnTo>
                      <a:pt x="1055" y="1137"/>
                    </a:lnTo>
                    <a:lnTo>
                      <a:pt x="1059" y="1141"/>
                    </a:lnTo>
                    <a:lnTo>
                      <a:pt x="1063" y="1143"/>
                    </a:lnTo>
                    <a:lnTo>
                      <a:pt x="1063" y="1143"/>
                    </a:lnTo>
                    <a:lnTo>
                      <a:pt x="1064" y="1140"/>
                    </a:lnTo>
                    <a:lnTo>
                      <a:pt x="1065" y="1138"/>
                    </a:lnTo>
                    <a:lnTo>
                      <a:pt x="1070" y="1135"/>
                    </a:lnTo>
                    <a:lnTo>
                      <a:pt x="1072" y="1132"/>
                    </a:lnTo>
                    <a:lnTo>
                      <a:pt x="1074" y="1130"/>
                    </a:lnTo>
                    <a:lnTo>
                      <a:pt x="1076" y="1128"/>
                    </a:lnTo>
                    <a:lnTo>
                      <a:pt x="1076" y="1124"/>
                    </a:lnTo>
                    <a:lnTo>
                      <a:pt x="1076" y="1124"/>
                    </a:lnTo>
                    <a:lnTo>
                      <a:pt x="1066" y="1112"/>
                    </a:lnTo>
                    <a:lnTo>
                      <a:pt x="1057" y="1099"/>
                    </a:lnTo>
                    <a:lnTo>
                      <a:pt x="1048" y="1087"/>
                    </a:lnTo>
                    <a:lnTo>
                      <a:pt x="1042" y="1082"/>
                    </a:lnTo>
                    <a:lnTo>
                      <a:pt x="1036" y="1077"/>
                    </a:lnTo>
                    <a:lnTo>
                      <a:pt x="1036" y="1077"/>
                    </a:lnTo>
                    <a:lnTo>
                      <a:pt x="1033" y="1082"/>
                    </a:lnTo>
                    <a:lnTo>
                      <a:pt x="1027" y="1087"/>
                    </a:lnTo>
                    <a:lnTo>
                      <a:pt x="1022" y="1092"/>
                    </a:lnTo>
                    <a:lnTo>
                      <a:pt x="1017" y="1095"/>
                    </a:lnTo>
                    <a:lnTo>
                      <a:pt x="1010" y="1097"/>
                    </a:lnTo>
                    <a:lnTo>
                      <a:pt x="1004" y="1097"/>
                    </a:lnTo>
                    <a:lnTo>
                      <a:pt x="998" y="1096"/>
                    </a:lnTo>
                    <a:lnTo>
                      <a:pt x="992" y="1092"/>
                    </a:lnTo>
                    <a:lnTo>
                      <a:pt x="992" y="1092"/>
                    </a:lnTo>
                    <a:close/>
                    <a:moveTo>
                      <a:pt x="1203" y="1084"/>
                    </a:moveTo>
                    <a:lnTo>
                      <a:pt x="1203" y="1084"/>
                    </a:lnTo>
                    <a:lnTo>
                      <a:pt x="1189" y="1119"/>
                    </a:lnTo>
                    <a:lnTo>
                      <a:pt x="1175" y="1151"/>
                    </a:lnTo>
                    <a:lnTo>
                      <a:pt x="1168" y="1168"/>
                    </a:lnTo>
                    <a:lnTo>
                      <a:pt x="1161" y="1185"/>
                    </a:lnTo>
                    <a:lnTo>
                      <a:pt x="1156" y="1203"/>
                    </a:lnTo>
                    <a:lnTo>
                      <a:pt x="1152" y="1222"/>
                    </a:lnTo>
                    <a:lnTo>
                      <a:pt x="1152" y="1222"/>
                    </a:lnTo>
                    <a:lnTo>
                      <a:pt x="1160" y="1227"/>
                    </a:lnTo>
                    <a:lnTo>
                      <a:pt x="1169" y="1230"/>
                    </a:lnTo>
                    <a:lnTo>
                      <a:pt x="1180" y="1232"/>
                    </a:lnTo>
                    <a:lnTo>
                      <a:pt x="1190" y="1233"/>
                    </a:lnTo>
                    <a:lnTo>
                      <a:pt x="1201" y="1233"/>
                    </a:lnTo>
                    <a:lnTo>
                      <a:pt x="1211" y="1231"/>
                    </a:lnTo>
                    <a:lnTo>
                      <a:pt x="1220" y="1228"/>
                    </a:lnTo>
                    <a:lnTo>
                      <a:pt x="1228" y="1222"/>
                    </a:lnTo>
                    <a:lnTo>
                      <a:pt x="1228" y="1222"/>
                    </a:lnTo>
                    <a:lnTo>
                      <a:pt x="1234" y="1195"/>
                    </a:lnTo>
                    <a:lnTo>
                      <a:pt x="1239" y="1167"/>
                    </a:lnTo>
                    <a:lnTo>
                      <a:pt x="1250" y="1105"/>
                    </a:lnTo>
                    <a:lnTo>
                      <a:pt x="1250" y="1105"/>
                    </a:lnTo>
                    <a:lnTo>
                      <a:pt x="1246" y="1100"/>
                    </a:lnTo>
                    <a:lnTo>
                      <a:pt x="1242" y="1096"/>
                    </a:lnTo>
                    <a:lnTo>
                      <a:pt x="1236" y="1093"/>
                    </a:lnTo>
                    <a:lnTo>
                      <a:pt x="1231" y="1090"/>
                    </a:lnTo>
                    <a:lnTo>
                      <a:pt x="1225" y="1087"/>
                    </a:lnTo>
                    <a:lnTo>
                      <a:pt x="1218" y="1086"/>
                    </a:lnTo>
                    <a:lnTo>
                      <a:pt x="1203" y="1084"/>
                    </a:lnTo>
                    <a:lnTo>
                      <a:pt x="1203" y="1084"/>
                    </a:lnTo>
                    <a:close/>
                    <a:moveTo>
                      <a:pt x="1235" y="1274"/>
                    </a:moveTo>
                    <a:lnTo>
                      <a:pt x="1235" y="1274"/>
                    </a:lnTo>
                    <a:lnTo>
                      <a:pt x="1237" y="1276"/>
                    </a:lnTo>
                    <a:lnTo>
                      <a:pt x="1239" y="1278"/>
                    </a:lnTo>
                    <a:lnTo>
                      <a:pt x="1242" y="1282"/>
                    </a:lnTo>
                    <a:lnTo>
                      <a:pt x="1244" y="1284"/>
                    </a:lnTo>
                    <a:lnTo>
                      <a:pt x="1246" y="1286"/>
                    </a:lnTo>
                    <a:lnTo>
                      <a:pt x="1249" y="1287"/>
                    </a:lnTo>
                    <a:lnTo>
                      <a:pt x="1252" y="1287"/>
                    </a:lnTo>
                    <a:lnTo>
                      <a:pt x="1252" y="1287"/>
                    </a:lnTo>
                    <a:lnTo>
                      <a:pt x="1256" y="1267"/>
                    </a:lnTo>
                    <a:lnTo>
                      <a:pt x="1259" y="1248"/>
                    </a:lnTo>
                    <a:lnTo>
                      <a:pt x="1264" y="1228"/>
                    </a:lnTo>
                    <a:lnTo>
                      <a:pt x="1269" y="1206"/>
                    </a:lnTo>
                    <a:lnTo>
                      <a:pt x="1283" y="1165"/>
                    </a:lnTo>
                    <a:lnTo>
                      <a:pt x="1299" y="1124"/>
                    </a:lnTo>
                    <a:lnTo>
                      <a:pt x="1299" y="1124"/>
                    </a:lnTo>
                    <a:lnTo>
                      <a:pt x="1294" y="1116"/>
                    </a:lnTo>
                    <a:lnTo>
                      <a:pt x="1288" y="1111"/>
                    </a:lnTo>
                    <a:lnTo>
                      <a:pt x="1279" y="1107"/>
                    </a:lnTo>
                    <a:lnTo>
                      <a:pt x="1269" y="1105"/>
                    </a:lnTo>
                    <a:lnTo>
                      <a:pt x="1269" y="1105"/>
                    </a:lnTo>
                    <a:lnTo>
                      <a:pt x="1267" y="1125"/>
                    </a:lnTo>
                    <a:lnTo>
                      <a:pt x="1264" y="1146"/>
                    </a:lnTo>
                    <a:lnTo>
                      <a:pt x="1256" y="1190"/>
                    </a:lnTo>
                    <a:lnTo>
                      <a:pt x="1245" y="1233"/>
                    </a:lnTo>
                    <a:lnTo>
                      <a:pt x="1235" y="1274"/>
                    </a:lnTo>
                    <a:lnTo>
                      <a:pt x="1235" y="1274"/>
                    </a:lnTo>
                    <a:close/>
                    <a:moveTo>
                      <a:pt x="977" y="1178"/>
                    </a:moveTo>
                    <a:lnTo>
                      <a:pt x="977" y="1178"/>
                    </a:lnTo>
                    <a:lnTo>
                      <a:pt x="984" y="1246"/>
                    </a:lnTo>
                    <a:lnTo>
                      <a:pt x="990" y="1311"/>
                    </a:lnTo>
                    <a:lnTo>
                      <a:pt x="993" y="1342"/>
                    </a:lnTo>
                    <a:lnTo>
                      <a:pt x="998" y="1372"/>
                    </a:lnTo>
                    <a:lnTo>
                      <a:pt x="1003" y="1400"/>
                    </a:lnTo>
                    <a:lnTo>
                      <a:pt x="1009" y="1427"/>
                    </a:lnTo>
                    <a:lnTo>
                      <a:pt x="1009" y="1427"/>
                    </a:lnTo>
                    <a:lnTo>
                      <a:pt x="1011" y="1426"/>
                    </a:lnTo>
                    <a:lnTo>
                      <a:pt x="1016" y="1425"/>
                    </a:lnTo>
                    <a:lnTo>
                      <a:pt x="1029" y="1424"/>
                    </a:lnTo>
                    <a:lnTo>
                      <a:pt x="1041" y="1425"/>
                    </a:lnTo>
                    <a:lnTo>
                      <a:pt x="1053" y="1427"/>
                    </a:lnTo>
                    <a:lnTo>
                      <a:pt x="1053" y="1427"/>
                    </a:lnTo>
                    <a:lnTo>
                      <a:pt x="1054" y="1422"/>
                    </a:lnTo>
                    <a:lnTo>
                      <a:pt x="1055" y="1416"/>
                    </a:lnTo>
                    <a:lnTo>
                      <a:pt x="1053" y="1403"/>
                    </a:lnTo>
                    <a:lnTo>
                      <a:pt x="1053" y="1389"/>
                    </a:lnTo>
                    <a:lnTo>
                      <a:pt x="1053" y="1382"/>
                    </a:lnTo>
                    <a:lnTo>
                      <a:pt x="1055" y="1374"/>
                    </a:lnTo>
                    <a:lnTo>
                      <a:pt x="1055" y="1374"/>
                    </a:lnTo>
                    <a:lnTo>
                      <a:pt x="1059" y="1377"/>
                    </a:lnTo>
                    <a:lnTo>
                      <a:pt x="1062" y="1378"/>
                    </a:lnTo>
                    <a:lnTo>
                      <a:pt x="1064" y="1381"/>
                    </a:lnTo>
                    <a:lnTo>
                      <a:pt x="1065" y="1384"/>
                    </a:lnTo>
                    <a:lnTo>
                      <a:pt x="1067" y="1392"/>
                    </a:lnTo>
                    <a:lnTo>
                      <a:pt x="1068" y="1399"/>
                    </a:lnTo>
                    <a:lnTo>
                      <a:pt x="1068" y="1408"/>
                    </a:lnTo>
                    <a:lnTo>
                      <a:pt x="1070" y="1416"/>
                    </a:lnTo>
                    <a:lnTo>
                      <a:pt x="1072" y="1423"/>
                    </a:lnTo>
                    <a:lnTo>
                      <a:pt x="1075" y="1425"/>
                    </a:lnTo>
                    <a:lnTo>
                      <a:pt x="1078" y="1427"/>
                    </a:lnTo>
                    <a:lnTo>
                      <a:pt x="1078" y="1427"/>
                    </a:lnTo>
                    <a:lnTo>
                      <a:pt x="1081" y="1423"/>
                    </a:lnTo>
                    <a:lnTo>
                      <a:pt x="1083" y="1418"/>
                    </a:lnTo>
                    <a:lnTo>
                      <a:pt x="1087" y="1409"/>
                    </a:lnTo>
                    <a:lnTo>
                      <a:pt x="1091" y="1398"/>
                    </a:lnTo>
                    <a:lnTo>
                      <a:pt x="1092" y="1385"/>
                    </a:lnTo>
                    <a:lnTo>
                      <a:pt x="1093" y="1372"/>
                    </a:lnTo>
                    <a:lnTo>
                      <a:pt x="1093" y="1358"/>
                    </a:lnTo>
                    <a:lnTo>
                      <a:pt x="1093" y="1331"/>
                    </a:lnTo>
                    <a:lnTo>
                      <a:pt x="1093" y="1331"/>
                    </a:lnTo>
                    <a:lnTo>
                      <a:pt x="1096" y="1309"/>
                    </a:lnTo>
                    <a:lnTo>
                      <a:pt x="1097" y="1287"/>
                    </a:lnTo>
                    <a:lnTo>
                      <a:pt x="1097" y="1265"/>
                    </a:lnTo>
                    <a:lnTo>
                      <a:pt x="1096" y="1244"/>
                    </a:lnTo>
                    <a:lnTo>
                      <a:pt x="1091" y="1201"/>
                    </a:lnTo>
                    <a:lnTo>
                      <a:pt x="1089" y="1178"/>
                    </a:lnTo>
                    <a:lnTo>
                      <a:pt x="1087" y="1156"/>
                    </a:lnTo>
                    <a:lnTo>
                      <a:pt x="1087" y="1156"/>
                    </a:lnTo>
                    <a:lnTo>
                      <a:pt x="1080" y="1159"/>
                    </a:lnTo>
                    <a:lnTo>
                      <a:pt x="1070" y="1162"/>
                    </a:lnTo>
                    <a:lnTo>
                      <a:pt x="1065" y="1163"/>
                    </a:lnTo>
                    <a:lnTo>
                      <a:pt x="1061" y="1163"/>
                    </a:lnTo>
                    <a:lnTo>
                      <a:pt x="1055" y="1162"/>
                    </a:lnTo>
                    <a:lnTo>
                      <a:pt x="1051" y="1161"/>
                    </a:lnTo>
                    <a:lnTo>
                      <a:pt x="1051" y="1161"/>
                    </a:lnTo>
                    <a:lnTo>
                      <a:pt x="1053" y="1202"/>
                    </a:lnTo>
                    <a:lnTo>
                      <a:pt x="1056" y="1245"/>
                    </a:lnTo>
                    <a:lnTo>
                      <a:pt x="1059" y="1288"/>
                    </a:lnTo>
                    <a:lnTo>
                      <a:pt x="1059" y="1309"/>
                    </a:lnTo>
                    <a:lnTo>
                      <a:pt x="1059" y="1331"/>
                    </a:lnTo>
                    <a:lnTo>
                      <a:pt x="1059" y="1331"/>
                    </a:lnTo>
                    <a:lnTo>
                      <a:pt x="1054" y="1322"/>
                    </a:lnTo>
                    <a:lnTo>
                      <a:pt x="1050" y="1311"/>
                    </a:lnTo>
                    <a:lnTo>
                      <a:pt x="1048" y="1301"/>
                    </a:lnTo>
                    <a:lnTo>
                      <a:pt x="1046" y="1290"/>
                    </a:lnTo>
                    <a:lnTo>
                      <a:pt x="1044" y="1266"/>
                    </a:lnTo>
                    <a:lnTo>
                      <a:pt x="1042" y="1242"/>
                    </a:lnTo>
                    <a:lnTo>
                      <a:pt x="1041" y="1217"/>
                    </a:lnTo>
                    <a:lnTo>
                      <a:pt x="1039" y="1193"/>
                    </a:lnTo>
                    <a:lnTo>
                      <a:pt x="1037" y="1182"/>
                    </a:lnTo>
                    <a:lnTo>
                      <a:pt x="1034" y="1171"/>
                    </a:lnTo>
                    <a:lnTo>
                      <a:pt x="1031" y="1160"/>
                    </a:lnTo>
                    <a:lnTo>
                      <a:pt x="1026" y="1151"/>
                    </a:lnTo>
                    <a:lnTo>
                      <a:pt x="1026" y="1151"/>
                    </a:lnTo>
                    <a:lnTo>
                      <a:pt x="1023" y="1158"/>
                    </a:lnTo>
                    <a:lnTo>
                      <a:pt x="1019" y="1165"/>
                    </a:lnTo>
                    <a:lnTo>
                      <a:pt x="1014" y="1169"/>
                    </a:lnTo>
                    <a:lnTo>
                      <a:pt x="1007" y="1173"/>
                    </a:lnTo>
                    <a:lnTo>
                      <a:pt x="1001" y="1176"/>
                    </a:lnTo>
                    <a:lnTo>
                      <a:pt x="993" y="1178"/>
                    </a:lnTo>
                    <a:lnTo>
                      <a:pt x="985" y="1178"/>
                    </a:lnTo>
                    <a:lnTo>
                      <a:pt x="977" y="1178"/>
                    </a:lnTo>
                    <a:lnTo>
                      <a:pt x="977" y="1178"/>
                    </a:lnTo>
                    <a:close/>
                    <a:moveTo>
                      <a:pt x="1108" y="1424"/>
                    </a:moveTo>
                    <a:lnTo>
                      <a:pt x="1108" y="1424"/>
                    </a:lnTo>
                    <a:lnTo>
                      <a:pt x="1130" y="1416"/>
                    </a:lnTo>
                    <a:lnTo>
                      <a:pt x="1141" y="1412"/>
                    </a:lnTo>
                    <a:lnTo>
                      <a:pt x="1154" y="1410"/>
                    </a:lnTo>
                    <a:lnTo>
                      <a:pt x="1154" y="1410"/>
                    </a:lnTo>
                    <a:lnTo>
                      <a:pt x="1166" y="1392"/>
                    </a:lnTo>
                    <a:lnTo>
                      <a:pt x="1175" y="1373"/>
                    </a:lnTo>
                    <a:lnTo>
                      <a:pt x="1185" y="1355"/>
                    </a:lnTo>
                    <a:lnTo>
                      <a:pt x="1192" y="1336"/>
                    </a:lnTo>
                    <a:lnTo>
                      <a:pt x="1200" y="1316"/>
                    </a:lnTo>
                    <a:lnTo>
                      <a:pt x="1207" y="1295"/>
                    </a:lnTo>
                    <a:lnTo>
                      <a:pt x="1213" y="1274"/>
                    </a:lnTo>
                    <a:lnTo>
                      <a:pt x="1218" y="1252"/>
                    </a:lnTo>
                    <a:lnTo>
                      <a:pt x="1218" y="1252"/>
                    </a:lnTo>
                    <a:lnTo>
                      <a:pt x="1196" y="1252"/>
                    </a:lnTo>
                    <a:lnTo>
                      <a:pt x="1186" y="1251"/>
                    </a:lnTo>
                    <a:lnTo>
                      <a:pt x="1176" y="1251"/>
                    </a:lnTo>
                    <a:lnTo>
                      <a:pt x="1167" y="1249"/>
                    </a:lnTo>
                    <a:lnTo>
                      <a:pt x="1159" y="1246"/>
                    </a:lnTo>
                    <a:lnTo>
                      <a:pt x="1153" y="1243"/>
                    </a:lnTo>
                    <a:lnTo>
                      <a:pt x="1146" y="1237"/>
                    </a:lnTo>
                    <a:lnTo>
                      <a:pt x="1146" y="1237"/>
                    </a:lnTo>
                    <a:lnTo>
                      <a:pt x="1132" y="1283"/>
                    </a:lnTo>
                    <a:lnTo>
                      <a:pt x="1127" y="1307"/>
                    </a:lnTo>
                    <a:lnTo>
                      <a:pt x="1122" y="1329"/>
                    </a:lnTo>
                    <a:lnTo>
                      <a:pt x="1117" y="1352"/>
                    </a:lnTo>
                    <a:lnTo>
                      <a:pt x="1113" y="1374"/>
                    </a:lnTo>
                    <a:lnTo>
                      <a:pt x="1108" y="1424"/>
                    </a:lnTo>
                    <a:lnTo>
                      <a:pt x="1108" y="1424"/>
                    </a:lnTo>
                    <a:close/>
                    <a:moveTo>
                      <a:pt x="970" y="1360"/>
                    </a:moveTo>
                    <a:lnTo>
                      <a:pt x="970" y="1360"/>
                    </a:lnTo>
                    <a:lnTo>
                      <a:pt x="974" y="1374"/>
                    </a:lnTo>
                    <a:lnTo>
                      <a:pt x="977" y="1380"/>
                    </a:lnTo>
                    <a:lnTo>
                      <a:pt x="981" y="1385"/>
                    </a:lnTo>
                    <a:lnTo>
                      <a:pt x="981" y="1385"/>
                    </a:lnTo>
                    <a:lnTo>
                      <a:pt x="980" y="1377"/>
                    </a:lnTo>
                    <a:lnTo>
                      <a:pt x="979" y="1368"/>
                    </a:lnTo>
                    <a:lnTo>
                      <a:pt x="978" y="1362"/>
                    </a:lnTo>
                    <a:lnTo>
                      <a:pt x="977" y="1359"/>
                    </a:lnTo>
                    <a:lnTo>
                      <a:pt x="975" y="1357"/>
                    </a:lnTo>
                    <a:lnTo>
                      <a:pt x="975" y="1357"/>
                    </a:lnTo>
                    <a:lnTo>
                      <a:pt x="973" y="1359"/>
                    </a:lnTo>
                    <a:lnTo>
                      <a:pt x="970" y="1360"/>
                    </a:lnTo>
                    <a:lnTo>
                      <a:pt x="970" y="1360"/>
                    </a:lnTo>
                    <a:close/>
                    <a:moveTo>
                      <a:pt x="854" y="1532"/>
                    </a:moveTo>
                    <a:lnTo>
                      <a:pt x="854" y="1532"/>
                    </a:lnTo>
                    <a:lnTo>
                      <a:pt x="887" y="1537"/>
                    </a:lnTo>
                    <a:lnTo>
                      <a:pt x="919" y="1541"/>
                    </a:lnTo>
                    <a:lnTo>
                      <a:pt x="949" y="1545"/>
                    </a:lnTo>
                    <a:lnTo>
                      <a:pt x="979" y="1546"/>
                    </a:lnTo>
                    <a:lnTo>
                      <a:pt x="1008" y="1545"/>
                    </a:lnTo>
                    <a:lnTo>
                      <a:pt x="1022" y="1544"/>
                    </a:lnTo>
                    <a:lnTo>
                      <a:pt x="1037" y="1541"/>
                    </a:lnTo>
                    <a:lnTo>
                      <a:pt x="1052" y="1538"/>
                    </a:lnTo>
                    <a:lnTo>
                      <a:pt x="1067" y="1535"/>
                    </a:lnTo>
                    <a:lnTo>
                      <a:pt x="1082" y="1530"/>
                    </a:lnTo>
                    <a:lnTo>
                      <a:pt x="1097" y="1524"/>
                    </a:lnTo>
                    <a:lnTo>
                      <a:pt x="1097" y="1524"/>
                    </a:lnTo>
                    <a:lnTo>
                      <a:pt x="1112" y="1525"/>
                    </a:lnTo>
                    <a:lnTo>
                      <a:pt x="1125" y="1524"/>
                    </a:lnTo>
                    <a:lnTo>
                      <a:pt x="1135" y="1522"/>
                    </a:lnTo>
                    <a:lnTo>
                      <a:pt x="1143" y="1519"/>
                    </a:lnTo>
                    <a:lnTo>
                      <a:pt x="1152" y="1515"/>
                    </a:lnTo>
                    <a:lnTo>
                      <a:pt x="1159" y="1510"/>
                    </a:lnTo>
                    <a:lnTo>
                      <a:pt x="1167" y="1505"/>
                    </a:lnTo>
                    <a:lnTo>
                      <a:pt x="1176" y="1500"/>
                    </a:lnTo>
                    <a:lnTo>
                      <a:pt x="1176" y="1500"/>
                    </a:lnTo>
                    <a:lnTo>
                      <a:pt x="1176" y="1487"/>
                    </a:lnTo>
                    <a:lnTo>
                      <a:pt x="1176" y="1475"/>
                    </a:lnTo>
                    <a:lnTo>
                      <a:pt x="1178" y="1464"/>
                    </a:lnTo>
                    <a:lnTo>
                      <a:pt x="1182" y="1454"/>
                    </a:lnTo>
                    <a:lnTo>
                      <a:pt x="1187" y="1433"/>
                    </a:lnTo>
                    <a:lnTo>
                      <a:pt x="1189" y="1423"/>
                    </a:lnTo>
                    <a:lnTo>
                      <a:pt x="1191" y="1412"/>
                    </a:lnTo>
                    <a:lnTo>
                      <a:pt x="1191" y="1412"/>
                    </a:lnTo>
                    <a:lnTo>
                      <a:pt x="1182" y="1419"/>
                    </a:lnTo>
                    <a:lnTo>
                      <a:pt x="1171" y="1426"/>
                    </a:lnTo>
                    <a:lnTo>
                      <a:pt x="1160" y="1431"/>
                    </a:lnTo>
                    <a:lnTo>
                      <a:pt x="1148" y="1435"/>
                    </a:lnTo>
                    <a:lnTo>
                      <a:pt x="1137" y="1439"/>
                    </a:lnTo>
                    <a:lnTo>
                      <a:pt x="1124" y="1441"/>
                    </a:lnTo>
                    <a:lnTo>
                      <a:pt x="1098" y="1444"/>
                    </a:lnTo>
                    <a:lnTo>
                      <a:pt x="1070" y="1445"/>
                    </a:lnTo>
                    <a:lnTo>
                      <a:pt x="1042" y="1446"/>
                    </a:lnTo>
                    <a:lnTo>
                      <a:pt x="1014" y="1447"/>
                    </a:lnTo>
                    <a:lnTo>
                      <a:pt x="985" y="1448"/>
                    </a:lnTo>
                    <a:lnTo>
                      <a:pt x="985" y="1448"/>
                    </a:lnTo>
                    <a:lnTo>
                      <a:pt x="968" y="1449"/>
                    </a:lnTo>
                    <a:lnTo>
                      <a:pt x="948" y="1449"/>
                    </a:lnTo>
                    <a:lnTo>
                      <a:pt x="927" y="1448"/>
                    </a:lnTo>
                    <a:lnTo>
                      <a:pt x="905" y="1446"/>
                    </a:lnTo>
                    <a:lnTo>
                      <a:pt x="884" y="1443"/>
                    </a:lnTo>
                    <a:lnTo>
                      <a:pt x="864" y="1439"/>
                    </a:lnTo>
                    <a:lnTo>
                      <a:pt x="848" y="1433"/>
                    </a:lnTo>
                    <a:lnTo>
                      <a:pt x="840" y="1430"/>
                    </a:lnTo>
                    <a:lnTo>
                      <a:pt x="835" y="1427"/>
                    </a:lnTo>
                    <a:lnTo>
                      <a:pt x="835" y="1427"/>
                    </a:lnTo>
                    <a:lnTo>
                      <a:pt x="840" y="1454"/>
                    </a:lnTo>
                    <a:lnTo>
                      <a:pt x="844" y="1480"/>
                    </a:lnTo>
                    <a:lnTo>
                      <a:pt x="854" y="1532"/>
                    </a:lnTo>
                    <a:lnTo>
                      <a:pt x="854" y="1532"/>
                    </a:lnTo>
                    <a:close/>
                    <a:moveTo>
                      <a:pt x="1137" y="1549"/>
                    </a:moveTo>
                    <a:lnTo>
                      <a:pt x="1137" y="1549"/>
                    </a:lnTo>
                    <a:lnTo>
                      <a:pt x="1139" y="1565"/>
                    </a:lnTo>
                    <a:lnTo>
                      <a:pt x="1141" y="1579"/>
                    </a:lnTo>
                    <a:lnTo>
                      <a:pt x="1142" y="1611"/>
                    </a:lnTo>
                    <a:lnTo>
                      <a:pt x="1142" y="1611"/>
                    </a:lnTo>
                    <a:lnTo>
                      <a:pt x="1146" y="1611"/>
                    </a:lnTo>
                    <a:lnTo>
                      <a:pt x="1150" y="1611"/>
                    </a:lnTo>
                    <a:lnTo>
                      <a:pt x="1156" y="1608"/>
                    </a:lnTo>
                    <a:lnTo>
                      <a:pt x="1161" y="1605"/>
                    </a:lnTo>
                    <a:lnTo>
                      <a:pt x="1165" y="1604"/>
                    </a:lnTo>
                    <a:lnTo>
                      <a:pt x="1169" y="1604"/>
                    </a:lnTo>
                    <a:lnTo>
                      <a:pt x="1169" y="1604"/>
                    </a:lnTo>
                    <a:lnTo>
                      <a:pt x="1169" y="1592"/>
                    </a:lnTo>
                    <a:lnTo>
                      <a:pt x="1170" y="1581"/>
                    </a:lnTo>
                    <a:lnTo>
                      <a:pt x="1173" y="1564"/>
                    </a:lnTo>
                    <a:lnTo>
                      <a:pt x="1174" y="1555"/>
                    </a:lnTo>
                    <a:lnTo>
                      <a:pt x="1175" y="1547"/>
                    </a:lnTo>
                    <a:lnTo>
                      <a:pt x="1175" y="1539"/>
                    </a:lnTo>
                    <a:lnTo>
                      <a:pt x="1174" y="1530"/>
                    </a:lnTo>
                    <a:lnTo>
                      <a:pt x="1174" y="1530"/>
                    </a:lnTo>
                    <a:lnTo>
                      <a:pt x="1170" y="1533"/>
                    </a:lnTo>
                    <a:lnTo>
                      <a:pt x="1165" y="1535"/>
                    </a:lnTo>
                    <a:lnTo>
                      <a:pt x="1154" y="1538"/>
                    </a:lnTo>
                    <a:lnTo>
                      <a:pt x="1148" y="1540"/>
                    </a:lnTo>
                    <a:lnTo>
                      <a:pt x="1144" y="1543"/>
                    </a:lnTo>
                    <a:lnTo>
                      <a:pt x="1140" y="1546"/>
                    </a:lnTo>
                    <a:lnTo>
                      <a:pt x="1137" y="1549"/>
                    </a:lnTo>
                    <a:lnTo>
                      <a:pt x="1137" y="1549"/>
                    </a:lnTo>
                    <a:close/>
                    <a:moveTo>
                      <a:pt x="1110" y="1626"/>
                    </a:moveTo>
                    <a:lnTo>
                      <a:pt x="1110" y="1626"/>
                    </a:lnTo>
                    <a:lnTo>
                      <a:pt x="1112" y="1624"/>
                    </a:lnTo>
                    <a:lnTo>
                      <a:pt x="1114" y="1624"/>
                    </a:lnTo>
                    <a:lnTo>
                      <a:pt x="1117" y="1624"/>
                    </a:lnTo>
                    <a:lnTo>
                      <a:pt x="1122" y="1623"/>
                    </a:lnTo>
                    <a:lnTo>
                      <a:pt x="1122" y="1623"/>
                    </a:lnTo>
                    <a:lnTo>
                      <a:pt x="1125" y="1602"/>
                    </a:lnTo>
                    <a:lnTo>
                      <a:pt x="1125" y="1592"/>
                    </a:lnTo>
                    <a:lnTo>
                      <a:pt x="1125" y="1580"/>
                    </a:lnTo>
                    <a:lnTo>
                      <a:pt x="1124" y="1570"/>
                    </a:lnTo>
                    <a:lnTo>
                      <a:pt x="1121" y="1561"/>
                    </a:lnTo>
                    <a:lnTo>
                      <a:pt x="1119" y="1558"/>
                    </a:lnTo>
                    <a:lnTo>
                      <a:pt x="1116" y="1554"/>
                    </a:lnTo>
                    <a:lnTo>
                      <a:pt x="1113" y="1551"/>
                    </a:lnTo>
                    <a:lnTo>
                      <a:pt x="1110" y="1549"/>
                    </a:lnTo>
                    <a:lnTo>
                      <a:pt x="1110" y="1549"/>
                    </a:lnTo>
                    <a:lnTo>
                      <a:pt x="1108" y="1558"/>
                    </a:lnTo>
                    <a:lnTo>
                      <a:pt x="1107" y="1566"/>
                    </a:lnTo>
                    <a:lnTo>
                      <a:pt x="1107" y="1584"/>
                    </a:lnTo>
                    <a:lnTo>
                      <a:pt x="1108" y="1606"/>
                    </a:lnTo>
                    <a:lnTo>
                      <a:pt x="1110" y="1626"/>
                    </a:lnTo>
                    <a:lnTo>
                      <a:pt x="1110" y="1626"/>
                    </a:lnTo>
                    <a:close/>
                    <a:moveTo>
                      <a:pt x="856" y="1554"/>
                    </a:moveTo>
                    <a:lnTo>
                      <a:pt x="856" y="1554"/>
                    </a:lnTo>
                    <a:lnTo>
                      <a:pt x="859" y="1574"/>
                    </a:lnTo>
                    <a:lnTo>
                      <a:pt x="864" y="1592"/>
                    </a:lnTo>
                    <a:lnTo>
                      <a:pt x="867" y="1611"/>
                    </a:lnTo>
                    <a:lnTo>
                      <a:pt x="869" y="1630"/>
                    </a:lnTo>
                    <a:lnTo>
                      <a:pt x="869" y="1630"/>
                    </a:lnTo>
                    <a:lnTo>
                      <a:pt x="872" y="1631"/>
                    </a:lnTo>
                    <a:lnTo>
                      <a:pt x="875" y="1631"/>
                    </a:lnTo>
                    <a:lnTo>
                      <a:pt x="881" y="1635"/>
                    </a:lnTo>
                    <a:lnTo>
                      <a:pt x="886" y="1637"/>
                    </a:lnTo>
                    <a:lnTo>
                      <a:pt x="888" y="1637"/>
                    </a:lnTo>
                    <a:lnTo>
                      <a:pt x="890" y="1636"/>
                    </a:lnTo>
                    <a:lnTo>
                      <a:pt x="890" y="1636"/>
                    </a:lnTo>
                    <a:lnTo>
                      <a:pt x="893" y="1627"/>
                    </a:lnTo>
                    <a:lnTo>
                      <a:pt x="893" y="1620"/>
                    </a:lnTo>
                    <a:lnTo>
                      <a:pt x="892" y="1602"/>
                    </a:lnTo>
                    <a:lnTo>
                      <a:pt x="890" y="1583"/>
                    </a:lnTo>
                    <a:lnTo>
                      <a:pt x="888" y="1562"/>
                    </a:lnTo>
                    <a:lnTo>
                      <a:pt x="888" y="1562"/>
                    </a:lnTo>
                    <a:lnTo>
                      <a:pt x="880" y="1558"/>
                    </a:lnTo>
                    <a:lnTo>
                      <a:pt x="872" y="1555"/>
                    </a:lnTo>
                    <a:lnTo>
                      <a:pt x="866" y="1554"/>
                    </a:lnTo>
                    <a:lnTo>
                      <a:pt x="856" y="1554"/>
                    </a:lnTo>
                    <a:lnTo>
                      <a:pt x="856" y="1554"/>
                    </a:lnTo>
                    <a:close/>
                    <a:moveTo>
                      <a:pt x="1036" y="1567"/>
                    </a:moveTo>
                    <a:lnTo>
                      <a:pt x="1036" y="1567"/>
                    </a:lnTo>
                    <a:lnTo>
                      <a:pt x="1035" y="1607"/>
                    </a:lnTo>
                    <a:lnTo>
                      <a:pt x="1035" y="1626"/>
                    </a:lnTo>
                    <a:lnTo>
                      <a:pt x="1036" y="1637"/>
                    </a:lnTo>
                    <a:lnTo>
                      <a:pt x="1038" y="1647"/>
                    </a:lnTo>
                    <a:lnTo>
                      <a:pt x="1038" y="1647"/>
                    </a:lnTo>
                    <a:lnTo>
                      <a:pt x="1052" y="1644"/>
                    </a:lnTo>
                    <a:lnTo>
                      <a:pt x="1066" y="1642"/>
                    </a:lnTo>
                    <a:lnTo>
                      <a:pt x="1079" y="1639"/>
                    </a:lnTo>
                    <a:lnTo>
                      <a:pt x="1085" y="1637"/>
                    </a:lnTo>
                    <a:lnTo>
                      <a:pt x="1090" y="1634"/>
                    </a:lnTo>
                    <a:lnTo>
                      <a:pt x="1090" y="1634"/>
                    </a:lnTo>
                    <a:lnTo>
                      <a:pt x="1092" y="1612"/>
                    </a:lnTo>
                    <a:lnTo>
                      <a:pt x="1091" y="1595"/>
                    </a:lnTo>
                    <a:lnTo>
                      <a:pt x="1089" y="1577"/>
                    </a:lnTo>
                    <a:lnTo>
                      <a:pt x="1085" y="1556"/>
                    </a:lnTo>
                    <a:lnTo>
                      <a:pt x="1085" y="1556"/>
                    </a:lnTo>
                    <a:lnTo>
                      <a:pt x="1079" y="1556"/>
                    </a:lnTo>
                    <a:lnTo>
                      <a:pt x="1074" y="1556"/>
                    </a:lnTo>
                    <a:lnTo>
                      <a:pt x="1061" y="1560"/>
                    </a:lnTo>
                    <a:lnTo>
                      <a:pt x="1036" y="1567"/>
                    </a:lnTo>
                    <a:lnTo>
                      <a:pt x="1036" y="1567"/>
                    </a:lnTo>
                    <a:close/>
                    <a:moveTo>
                      <a:pt x="909" y="1643"/>
                    </a:moveTo>
                    <a:lnTo>
                      <a:pt x="909" y="1643"/>
                    </a:lnTo>
                    <a:lnTo>
                      <a:pt x="925" y="1646"/>
                    </a:lnTo>
                    <a:lnTo>
                      <a:pt x="940" y="1647"/>
                    </a:lnTo>
                    <a:lnTo>
                      <a:pt x="975" y="1651"/>
                    </a:lnTo>
                    <a:lnTo>
                      <a:pt x="975" y="1651"/>
                    </a:lnTo>
                    <a:lnTo>
                      <a:pt x="975" y="1630"/>
                    </a:lnTo>
                    <a:lnTo>
                      <a:pt x="976" y="1609"/>
                    </a:lnTo>
                    <a:lnTo>
                      <a:pt x="976" y="1599"/>
                    </a:lnTo>
                    <a:lnTo>
                      <a:pt x="976" y="1589"/>
                    </a:lnTo>
                    <a:lnTo>
                      <a:pt x="975" y="1579"/>
                    </a:lnTo>
                    <a:lnTo>
                      <a:pt x="972" y="1569"/>
                    </a:lnTo>
                    <a:lnTo>
                      <a:pt x="972" y="1569"/>
                    </a:lnTo>
                    <a:lnTo>
                      <a:pt x="956" y="1567"/>
                    </a:lnTo>
                    <a:lnTo>
                      <a:pt x="938" y="1565"/>
                    </a:lnTo>
                    <a:lnTo>
                      <a:pt x="922" y="1564"/>
                    </a:lnTo>
                    <a:lnTo>
                      <a:pt x="909" y="1562"/>
                    </a:lnTo>
                    <a:lnTo>
                      <a:pt x="909" y="1562"/>
                    </a:lnTo>
                    <a:lnTo>
                      <a:pt x="909" y="1580"/>
                    </a:lnTo>
                    <a:lnTo>
                      <a:pt x="909" y="1602"/>
                    </a:lnTo>
                    <a:lnTo>
                      <a:pt x="908" y="1625"/>
                    </a:lnTo>
                    <a:lnTo>
                      <a:pt x="909" y="1643"/>
                    </a:lnTo>
                    <a:lnTo>
                      <a:pt x="909" y="1643"/>
                    </a:lnTo>
                    <a:close/>
                    <a:moveTo>
                      <a:pt x="996" y="1567"/>
                    </a:moveTo>
                    <a:lnTo>
                      <a:pt x="996" y="1567"/>
                    </a:lnTo>
                    <a:lnTo>
                      <a:pt x="994" y="1576"/>
                    </a:lnTo>
                    <a:lnTo>
                      <a:pt x="993" y="1586"/>
                    </a:lnTo>
                    <a:lnTo>
                      <a:pt x="992" y="1596"/>
                    </a:lnTo>
                    <a:lnTo>
                      <a:pt x="992" y="1607"/>
                    </a:lnTo>
                    <a:lnTo>
                      <a:pt x="992" y="1629"/>
                    </a:lnTo>
                    <a:lnTo>
                      <a:pt x="994" y="1653"/>
                    </a:lnTo>
                    <a:lnTo>
                      <a:pt x="994" y="1653"/>
                    </a:lnTo>
                    <a:lnTo>
                      <a:pt x="1002" y="1653"/>
                    </a:lnTo>
                    <a:lnTo>
                      <a:pt x="1009" y="1653"/>
                    </a:lnTo>
                    <a:lnTo>
                      <a:pt x="1016" y="1653"/>
                    </a:lnTo>
                    <a:lnTo>
                      <a:pt x="1019" y="1652"/>
                    </a:lnTo>
                    <a:lnTo>
                      <a:pt x="1021" y="1651"/>
                    </a:lnTo>
                    <a:lnTo>
                      <a:pt x="1021" y="1651"/>
                    </a:lnTo>
                    <a:lnTo>
                      <a:pt x="1020" y="1641"/>
                    </a:lnTo>
                    <a:lnTo>
                      <a:pt x="1020" y="1631"/>
                    </a:lnTo>
                    <a:lnTo>
                      <a:pt x="1020" y="1610"/>
                    </a:lnTo>
                    <a:lnTo>
                      <a:pt x="1019" y="1599"/>
                    </a:lnTo>
                    <a:lnTo>
                      <a:pt x="1019" y="1589"/>
                    </a:lnTo>
                    <a:lnTo>
                      <a:pt x="1017" y="1577"/>
                    </a:lnTo>
                    <a:lnTo>
                      <a:pt x="1014" y="1567"/>
                    </a:lnTo>
                    <a:lnTo>
                      <a:pt x="1014" y="1567"/>
                    </a:lnTo>
                    <a:lnTo>
                      <a:pt x="996" y="1567"/>
                    </a:lnTo>
                    <a:lnTo>
                      <a:pt x="996" y="1567"/>
                    </a:lnTo>
                    <a:close/>
                    <a:moveTo>
                      <a:pt x="1093" y="1665"/>
                    </a:moveTo>
                    <a:lnTo>
                      <a:pt x="1093" y="1665"/>
                    </a:lnTo>
                    <a:lnTo>
                      <a:pt x="1090" y="1664"/>
                    </a:lnTo>
                    <a:lnTo>
                      <a:pt x="1087" y="1661"/>
                    </a:lnTo>
                    <a:lnTo>
                      <a:pt x="1085" y="1660"/>
                    </a:lnTo>
                    <a:lnTo>
                      <a:pt x="1080" y="1660"/>
                    </a:lnTo>
                    <a:lnTo>
                      <a:pt x="1080" y="1660"/>
                    </a:lnTo>
                    <a:lnTo>
                      <a:pt x="1069" y="1665"/>
                    </a:lnTo>
                    <a:lnTo>
                      <a:pt x="1057" y="1668"/>
                    </a:lnTo>
                    <a:lnTo>
                      <a:pt x="1046" y="1670"/>
                    </a:lnTo>
                    <a:lnTo>
                      <a:pt x="1033" y="1672"/>
                    </a:lnTo>
                    <a:lnTo>
                      <a:pt x="1007" y="1674"/>
                    </a:lnTo>
                    <a:lnTo>
                      <a:pt x="980" y="1674"/>
                    </a:lnTo>
                    <a:lnTo>
                      <a:pt x="954" y="1672"/>
                    </a:lnTo>
                    <a:lnTo>
                      <a:pt x="927" y="1669"/>
                    </a:lnTo>
                    <a:lnTo>
                      <a:pt x="900" y="1662"/>
                    </a:lnTo>
                    <a:lnTo>
                      <a:pt x="873" y="1655"/>
                    </a:lnTo>
                    <a:lnTo>
                      <a:pt x="873" y="1655"/>
                    </a:lnTo>
                    <a:lnTo>
                      <a:pt x="880" y="1684"/>
                    </a:lnTo>
                    <a:lnTo>
                      <a:pt x="885" y="1716"/>
                    </a:lnTo>
                    <a:lnTo>
                      <a:pt x="890" y="1750"/>
                    </a:lnTo>
                    <a:lnTo>
                      <a:pt x="896" y="1780"/>
                    </a:lnTo>
                    <a:lnTo>
                      <a:pt x="896" y="1780"/>
                    </a:lnTo>
                    <a:lnTo>
                      <a:pt x="905" y="1789"/>
                    </a:lnTo>
                    <a:lnTo>
                      <a:pt x="915" y="1797"/>
                    </a:lnTo>
                    <a:lnTo>
                      <a:pt x="915" y="1797"/>
                    </a:lnTo>
                    <a:lnTo>
                      <a:pt x="923" y="1797"/>
                    </a:lnTo>
                    <a:lnTo>
                      <a:pt x="929" y="1799"/>
                    </a:lnTo>
                    <a:lnTo>
                      <a:pt x="935" y="1802"/>
                    </a:lnTo>
                    <a:lnTo>
                      <a:pt x="942" y="1804"/>
                    </a:lnTo>
                    <a:lnTo>
                      <a:pt x="956" y="1809"/>
                    </a:lnTo>
                    <a:lnTo>
                      <a:pt x="962" y="1811"/>
                    </a:lnTo>
                    <a:lnTo>
                      <a:pt x="970" y="1812"/>
                    </a:lnTo>
                    <a:lnTo>
                      <a:pt x="970" y="1812"/>
                    </a:lnTo>
                    <a:lnTo>
                      <a:pt x="974" y="1812"/>
                    </a:lnTo>
                    <a:lnTo>
                      <a:pt x="979" y="1811"/>
                    </a:lnTo>
                    <a:lnTo>
                      <a:pt x="989" y="1809"/>
                    </a:lnTo>
                    <a:lnTo>
                      <a:pt x="1000" y="1806"/>
                    </a:lnTo>
                    <a:lnTo>
                      <a:pt x="1009" y="1805"/>
                    </a:lnTo>
                    <a:lnTo>
                      <a:pt x="1009" y="1805"/>
                    </a:lnTo>
                    <a:lnTo>
                      <a:pt x="1041" y="1807"/>
                    </a:lnTo>
                    <a:lnTo>
                      <a:pt x="1057" y="1807"/>
                    </a:lnTo>
                    <a:lnTo>
                      <a:pt x="1075" y="1807"/>
                    </a:lnTo>
                    <a:lnTo>
                      <a:pt x="1091" y="1806"/>
                    </a:lnTo>
                    <a:lnTo>
                      <a:pt x="1106" y="1804"/>
                    </a:lnTo>
                    <a:lnTo>
                      <a:pt x="1113" y="1802"/>
                    </a:lnTo>
                    <a:lnTo>
                      <a:pt x="1121" y="1798"/>
                    </a:lnTo>
                    <a:lnTo>
                      <a:pt x="1127" y="1795"/>
                    </a:lnTo>
                    <a:lnTo>
                      <a:pt x="1135" y="1791"/>
                    </a:lnTo>
                    <a:lnTo>
                      <a:pt x="1135" y="1791"/>
                    </a:lnTo>
                    <a:lnTo>
                      <a:pt x="1139" y="1782"/>
                    </a:lnTo>
                    <a:lnTo>
                      <a:pt x="1143" y="1773"/>
                    </a:lnTo>
                    <a:lnTo>
                      <a:pt x="1150" y="1753"/>
                    </a:lnTo>
                    <a:lnTo>
                      <a:pt x="1154" y="1732"/>
                    </a:lnTo>
                    <a:lnTo>
                      <a:pt x="1158" y="1710"/>
                    </a:lnTo>
                    <a:lnTo>
                      <a:pt x="1160" y="1687"/>
                    </a:lnTo>
                    <a:lnTo>
                      <a:pt x="1161" y="1666"/>
                    </a:lnTo>
                    <a:lnTo>
                      <a:pt x="1161" y="1628"/>
                    </a:lnTo>
                    <a:lnTo>
                      <a:pt x="1161" y="1628"/>
                    </a:lnTo>
                    <a:lnTo>
                      <a:pt x="1154" y="1634"/>
                    </a:lnTo>
                    <a:lnTo>
                      <a:pt x="1144" y="1638"/>
                    </a:lnTo>
                    <a:lnTo>
                      <a:pt x="1126" y="1645"/>
                    </a:lnTo>
                    <a:lnTo>
                      <a:pt x="1116" y="1649"/>
                    </a:lnTo>
                    <a:lnTo>
                      <a:pt x="1108" y="1653"/>
                    </a:lnTo>
                    <a:lnTo>
                      <a:pt x="1099" y="1658"/>
                    </a:lnTo>
                    <a:lnTo>
                      <a:pt x="1093" y="1665"/>
                    </a:lnTo>
                    <a:lnTo>
                      <a:pt x="1093" y="1665"/>
                    </a:lnTo>
                    <a:close/>
                    <a:moveTo>
                      <a:pt x="509" y="1636"/>
                    </a:moveTo>
                    <a:lnTo>
                      <a:pt x="509" y="1636"/>
                    </a:lnTo>
                    <a:lnTo>
                      <a:pt x="514" y="1644"/>
                    </a:lnTo>
                    <a:lnTo>
                      <a:pt x="517" y="1655"/>
                    </a:lnTo>
                    <a:lnTo>
                      <a:pt x="519" y="1667"/>
                    </a:lnTo>
                    <a:lnTo>
                      <a:pt x="519" y="1672"/>
                    </a:lnTo>
                    <a:lnTo>
                      <a:pt x="518" y="1678"/>
                    </a:lnTo>
                    <a:lnTo>
                      <a:pt x="517" y="1684"/>
                    </a:lnTo>
                    <a:lnTo>
                      <a:pt x="514" y="1688"/>
                    </a:lnTo>
                    <a:lnTo>
                      <a:pt x="510" y="1693"/>
                    </a:lnTo>
                    <a:lnTo>
                      <a:pt x="506" y="1698"/>
                    </a:lnTo>
                    <a:lnTo>
                      <a:pt x="501" y="1701"/>
                    </a:lnTo>
                    <a:lnTo>
                      <a:pt x="494" y="1704"/>
                    </a:lnTo>
                    <a:lnTo>
                      <a:pt x="487" y="1705"/>
                    </a:lnTo>
                    <a:lnTo>
                      <a:pt x="478" y="1706"/>
                    </a:lnTo>
                    <a:lnTo>
                      <a:pt x="478" y="1706"/>
                    </a:lnTo>
                    <a:lnTo>
                      <a:pt x="471" y="1703"/>
                    </a:lnTo>
                    <a:lnTo>
                      <a:pt x="464" y="1701"/>
                    </a:lnTo>
                    <a:lnTo>
                      <a:pt x="458" y="1702"/>
                    </a:lnTo>
                    <a:lnTo>
                      <a:pt x="448" y="1704"/>
                    </a:lnTo>
                    <a:lnTo>
                      <a:pt x="448" y="1704"/>
                    </a:lnTo>
                    <a:lnTo>
                      <a:pt x="446" y="1697"/>
                    </a:lnTo>
                    <a:lnTo>
                      <a:pt x="444" y="1689"/>
                    </a:lnTo>
                    <a:lnTo>
                      <a:pt x="441" y="1674"/>
                    </a:lnTo>
                    <a:lnTo>
                      <a:pt x="439" y="1667"/>
                    </a:lnTo>
                    <a:lnTo>
                      <a:pt x="435" y="1661"/>
                    </a:lnTo>
                    <a:lnTo>
                      <a:pt x="432" y="1657"/>
                    </a:lnTo>
                    <a:lnTo>
                      <a:pt x="429" y="1656"/>
                    </a:lnTo>
                    <a:lnTo>
                      <a:pt x="426" y="1655"/>
                    </a:lnTo>
                    <a:lnTo>
                      <a:pt x="426" y="1655"/>
                    </a:lnTo>
                    <a:lnTo>
                      <a:pt x="419" y="1660"/>
                    </a:lnTo>
                    <a:lnTo>
                      <a:pt x="410" y="1667"/>
                    </a:lnTo>
                    <a:lnTo>
                      <a:pt x="399" y="1673"/>
                    </a:lnTo>
                    <a:lnTo>
                      <a:pt x="389" y="1680"/>
                    </a:lnTo>
                    <a:lnTo>
                      <a:pt x="381" y="1687"/>
                    </a:lnTo>
                    <a:lnTo>
                      <a:pt x="378" y="1691"/>
                    </a:lnTo>
                    <a:lnTo>
                      <a:pt x="375" y="1696"/>
                    </a:lnTo>
                    <a:lnTo>
                      <a:pt x="374" y="1701"/>
                    </a:lnTo>
                    <a:lnTo>
                      <a:pt x="374" y="1705"/>
                    </a:lnTo>
                    <a:lnTo>
                      <a:pt x="377" y="1711"/>
                    </a:lnTo>
                    <a:lnTo>
                      <a:pt x="380" y="1717"/>
                    </a:lnTo>
                    <a:lnTo>
                      <a:pt x="380" y="1717"/>
                    </a:lnTo>
                    <a:lnTo>
                      <a:pt x="414" y="1722"/>
                    </a:lnTo>
                    <a:lnTo>
                      <a:pt x="453" y="1728"/>
                    </a:lnTo>
                    <a:lnTo>
                      <a:pt x="492" y="1731"/>
                    </a:lnTo>
                    <a:lnTo>
                      <a:pt x="534" y="1733"/>
                    </a:lnTo>
                    <a:lnTo>
                      <a:pt x="576" y="1732"/>
                    </a:lnTo>
                    <a:lnTo>
                      <a:pt x="618" y="1730"/>
                    </a:lnTo>
                    <a:lnTo>
                      <a:pt x="639" y="1728"/>
                    </a:lnTo>
                    <a:lnTo>
                      <a:pt x="659" y="1725"/>
                    </a:lnTo>
                    <a:lnTo>
                      <a:pt x="680" y="1721"/>
                    </a:lnTo>
                    <a:lnTo>
                      <a:pt x="699" y="1717"/>
                    </a:lnTo>
                    <a:lnTo>
                      <a:pt x="699" y="1717"/>
                    </a:lnTo>
                    <a:lnTo>
                      <a:pt x="699" y="1714"/>
                    </a:lnTo>
                    <a:lnTo>
                      <a:pt x="700" y="1713"/>
                    </a:lnTo>
                    <a:lnTo>
                      <a:pt x="702" y="1710"/>
                    </a:lnTo>
                    <a:lnTo>
                      <a:pt x="704" y="1707"/>
                    </a:lnTo>
                    <a:lnTo>
                      <a:pt x="704" y="1705"/>
                    </a:lnTo>
                    <a:lnTo>
                      <a:pt x="704" y="1702"/>
                    </a:lnTo>
                    <a:lnTo>
                      <a:pt x="704" y="1702"/>
                    </a:lnTo>
                    <a:lnTo>
                      <a:pt x="700" y="1693"/>
                    </a:lnTo>
                    <a:lnTo>
                      <a:pt x="693" y="1686"/>
                    </a:lnTo>
                    <a:lnTo>
                      <a:pt x="687" y="1678"/>
                    </a:lnTo>
                    <a:lnTo>
                      <a:pt x="680" y="1671"/>
                    </a:lnTo>
                    <a:lnTo>
                      <a:pt x="672" y="1666"/>
                    </a:lnTo>
                    <a:lnTo>
                      <a:pt x="665" y="1661"/>
                    </a:lnTo>
                    <a:lnTo>
                      <a:pt x="657" y="1658"/>
                    </a:lnTo>
                    <a:lnTo>
                      <a:pt x="650" y="1658"/>
                    </a:lnTo>
                    <a:lnTo>
                      <a:pt x="650" y="1658"/>
                    </a:lnTo>
                    <a:lnTo>
                      <a:pt x="655" y="1662"/>
                    </a:lnTo>
                    <a:lnTo>
                      <a:pt x="657" y="1667"/>
                    </a:lnTo>
                    <a:lnTo>
                      <a:pt x="658" y="1672"/>
                    </a:lnTo>
                    <a:lnTo>
                      <a:pt x="658" y="1676"/>
                    </a:lnTo>
                    <a:lnTo>
                      <a:pt x="656" y="1681"/>
                    </a:lnTo>
                    <a:lnTo>
                      <a:pt x="653" y="1685"/>
                    </a:lnTo>
                    <a:lnTo>
                      <a:pt x="648" y="1689"/>
                    </a:lnTo>
                    <a:lnTo>
                      <a:pt x="643" y="1692"/>
                    </a:lnTo>
                    <a:lnTo>
                      <a:pt x="637" y="1696"/>
                    </a:lnTo>
                    <a:lnTo>
                      <a:pt x="630" y="1699"/>
                    </a:lnTo>
                    <a:lnTo>
                      <a:pt x="616" y="1702"/>
                    </a:lnTo>
                    <a:lnTo>
                      <a:pt x="610" y="1703"/>
                    </a:lnTo>
                    <a:lnTo>
                      <a:pt x="602" y="1704"/>
                    </a:lnTo>
                    <a:lnTo>
                      <a:pt x="597" y="1703"/>
                    </a:lnTo>
                    <a:lnTo>
                      <a:pt x="591" y="1702"/>
                    </a:lnTo>
                    <a:lnTo>
                      <a:pt x="591" y="1702"/>
                    </a:lnTo>
                    <a:lnTo>
                      <a:pt x="583" y="1699"/>
                    </a:lnTo>
                    <a:lnTo>
                      <a:pt x="578" y="1693"/>
                    </a:lnTo>
                    <a:lnTo>
                      <a:pt x="572" y="1688"/>
                    </a:lnTo>
                    <a:lnTo>
                      <a:pt x="569" y="1682"/>
                    </a:lnTo>
                    <a:lnTo>
                      <a:pt x="567" y="1674"/>
                    </a:lnTo>
                    <a:lnTo>
                      <a:pt x="565" y="1667"/>
                    </a:lnTo>
                    <a:lnTo>
                      <a:pt x="565" y="1658"/>
                    </a:lnTo>
                    <a:lnTo>
                      <a:pt x="566" y="1651"/>
                    </a:lnTo>
                    <a:lnTo>
                      <a:pt x="566" y="1651"/>
                    </a:lnTo>
                    <a:lnTo>
                      <a:pt x="563" y="1647"/>
                    </a:lnTo>
                    <a:lnTo>
                      <a:pt x="561" y="1643"/>
                    </a:lnTo>
                    <a:lnTo>
                      <a:pt x="556" y="1634"/>
                    </a:lnTo>
                    <a:lnTo>
                      <a:pt x="556" y="1634"/>
                    </a:lnTo>
                    <a:lnTo>
                      <a:pt x="551" y="1635"/>
                    </a:lnTo>
                    <a:lnTo>
                      <a:pt x="546" y="1635"/>
                    </a:lnTo>
                    <a:lnTo>
                      <a:pt x="536" y="1634"/>
                    </a:lnTo>
                    <a:lnTo>
                      <a:pt x="524" y="1632"/>
                    </a:lnTo>
                    <a:lnTo>
                      <a:pt x="518" y="1634"/>
                    </a:lnTo>
                    <a:lnTo>
                      <a:pt x="509" y="1636"/>
                    </a:lnTo>
                    <a:lnTo>
                      <a:pt x="509" y="1636"/>
                    </a:lnTo>
                    <a:close/>
                    <a:moveTo>
                      <a:pt x="729" y="1714"/>
                    </a:moveTo>
                    <a:lnTo>
                      <a:pt x="729" y="1714"/>
                    </a:lnTo>
                    <a:lnTo>
                      <a:pt x="722" y="1721"/>
                    </a:lnTo>
                    <a:lnTo>
                      <a:pt x="715" y="1729"/>
                    </a:lnTo>
                    <a:lnTo>
                      <a:pt x="707" y="1734"/>
                    </a:lnTo>
                    <a:lnTo>
                      <a:pt x="699" y="1738"/>
                    </a:lnTo>
                    <a:lnTo>
                      <a:pt x="699" y="1738"/>
                    </a:lnTo>
                    <a:lnTo>
                      <a:pt x="684" y="1745"/>
                    </a:lnTo>
                    <a:lnTo>
                      <a:pt x="668" y="1749"/>
                    </a:lnTo>
                    <a:lnTo>
                      <a:pt x="651" y="1751"/>
                    </a:lnTo>
                    <a:lnTo>
                      <a:pt x="633" y="1753"/>
                    </a:lnTo>
                    <a:lnTo>
                      <a:pt x="615" y="1755"/>
                    </a:lnTo>
                    <a:lnTo>
                      <a:pt x="598" y="1756"/>
                    </a:lnTo>
                    <a:lnTo>
                      <a:pt x="561" y="1755"/>
                    </a:lnTo>
                    <a:lnTo>
                      <a:pt x="484" y="1750"/>
                    </a:lnTo>
                    <a:lnTo>
                      <a:pt x="445" y="1749"/>
                    </a:lnTo>
                    <a:lnTo>
                      <a:pt x="426" y="1749"/>
                    </a:lnTo>
                    <a:lnTo>
                      <a:pt x="406" y="1751"/>
                    </a:lnTo>
                    <a:lnTo>
                      <a:pt x="406" y="1751"/>
                    </a:lnTo>
                    <a:lnTo>
                      <a:pt x="403" y="1748"/>
                    </a:lnTo>
                    <a:lnTo>
                      <a:pt x="399" y="1746"/>
                    </a:lnTo>
                    <a:lnTo>
                      <a:pt x="387" y="1743"/>
                    </a:lnTo>
                    <a:lnTo>
                      <a:pt x="363" y="1738"/>
                    </a:lnTo>
                    <a:lnTo>
                      <a:pt x="363" y="1738"/>
                    </a:lnTo>
                    <a:lnTo>
                      <a:pt x="359" y="1748"/>
                    </a:lnTo>
                    <a:lnTo>
                      <a:pt x="356" y="1759"/>
                    </a:lnTo>
                    <a:lnTo>
                      <a:pt x="354" y="1770"/>
                    </a:lnTo>
                    <a:lnTo>
                      <a:pt x="352" y="1780"/>
                    </a:lnTo>
                    <a:lnTo>
                      <a:pt x="352" y="1780"/>
                    </a:lnTo>
                    <a:lnTo>
                      <a:pt x="358" y="1786"/>
                    </a:lnTo>
                    <a:lnTo>
                      <a:pt x="366" y="1791"/>
                    </a:lnTo>
                    <a:lnTo>
                      <a:pt x="373" y="1795"/>
                    </a:lnTo>
                    <a:lnTo>
                      <a:pt x="382" y="1799"/>
                    </a:lnTo>
                    <a:lnTo>
                      <a:pt x="402" y="1806"/>
                    </a:lnTo>
                    <a:lnTo>
                      <a:pt x="425" y="1812"/>
                    </a:lnTo>
                    <a:lnTo>
                      <a:pt x="449" y="1818"/>
                    </a:lnTo>
                    <a:lnTo>
                      <a:pt x="475" y="1822"/>
                    </a:lnTo>
                    <a:lnTo>
                      <a:pt x="530" y="1829"/>
                    </a:lnTo>
                    <a:lnTo>
                      <a:pt x="530" y="1829"/>
                    </a:lnTo>
                    <a:lnTo>
                      <a:pt x="545" y="1832"/>
                    </a:lnTo>
                    <a:lnTo>
                      <a:pt x="559" y="1833"/>
                    </a:lnTo>
                    <a:lnTo>
                      <a:pt x="572" y="1833"/>
                    </a:lnTo>
                    <a:lnTo>
                      <a:pt x="585" y="1833"/>
                    </a:lnTo>
                    <a:lnTo>
                      <a:pt x="612" y="1829"/>
                    </a:lnTo>
                    <a:lnTo>
                      <a:pt x="642" y="1825"/>
                    </a:lnTo>
                    <a:lnTo>
                      <a:pt x="642" y="1825"/>
                    </a:lnTo>
                    <a:lnTo>
                      <a:pt x="669" y="1819"/>
                    </a:lnTo>
                    <a:lnTo>
                      <a:pt x="685" y="1816"/>
                    </a:lnTo>
                    <a:lnTo>
                      <a:pt x="702" y="1810"/>
                    </a:lnTo>
                    <a:lnTo>
                      <a:pt x="718" y="1805"/>
                    </a:lnTo>
                    <a:lnTo>
                      <a:pt x="732" y="1798"/>
                    </a:lnTo>
                    <a:lnTo>
                      <a:pt x="743" y="1792"/>
                    </a:lnTo>
                    <a:lnTo>
                      <a:pt x="746" y="1789"/>
                    </a:lnTo>
                    <a:lnTo>
                      <a:pt x="748" y="1786"/>
                    </a:lnTo>
                    <a:lnTo>
                      <a:pt x="748" y="1786"/>
                    </a:lnTo>
                    <a:lnTo>
                      <a:pt x="750" y="1781"/>
                    </a:lnTo>
                    <a:lnTo>
                      <a:pt x="751" y="1777"/>
                    </a:lnTo>
                    <a:lnTo>
                      <a:pt x="751" y="1767"/>
                    </a:lnTo>
                    <a:lnTo>
                      <a:pt x="750" y="1758"/>
                    </a:lnTo>
                    <a:lnTo>
                      <a:pt x="748" y="1748"/>
                    </a:lnTo>
                    <a:lnTo>
                      <a:pt x="741" y="1730"/>
                    </a:lnTo>
                    <a:lnTo>
                      <a:pt x="738" y="1721"/>
                    </a:lnTo>
                    <a:lnTo>
                      <a:pt x="736" y="1714"/>
                    </a:lnTo>
                    <a:lnTo>
                      <a:pt x="736" y="1714"/>
                    </a:lnTo>
                    <a:lnTo>
                      <a:pt x="729" y="1714"/>
                    </a:lnTo>
                    <a:lnTo>
                      <a:pt x="729" y="1714"/>
                    </a:lnTo>
                    <a:close/>
                    <a:moveTo>
                      <a:pt x="274" y="1773"/>
                    </a:moveTo>
                    <a:lnTo>
                      <a:pt x="274" y="1773"/>
                    </a:lnTo>
                    <a:lnTo>
                      <a:pt x="249" y="1784"/>
                    </a:lnTo>
                    <a:lnTo>
                      <a:pt x="228" y="1794"/>
                    </a:lnTo>
                    <a:lnTo>
                      <a:pt x="185" y="1818"/>
                    </a:lnTo>
                    <a:lnTo>
                      <a:pt x="185" y="1818"/>
                    </a:lnTo>
                    <a:lnTo>
                      <a:pt x="156" y="1835"/>
                    </a:lnTo>
                    <a:lnTo>
                      <a:pt x="131" y="1850"/>
                    </a:lnTo>
                    <a:lnTo>
                      <a:pt x="120" y="1858"/>
                    </a:lnTo>
                    <a:lnTo>
                      <a:pt x="109" y="1868"/>
                    </a:lnTo>
                    <a:lnTo>
                      <a:pt x="97" y="1879"/>
                    </a:lnTo>
                    <a:lnTo>
                      <a:pt x="84" y="1892"/>
                    </a:lnTo>
                    <a:lnTo>
                      <a:pt x="84" y="1892"/>
                    </a:lnTo>
                    <a:lnTo>
                      <a:pt x="71" y="1904"/>
                    </a:lnTo>
                    <a:lnTo>
                      <a:pt x="57" y="1920"/>
                    </a:lnTo>
                    <a:lnTo>
                      <a:pt x="52" y="1929"/>
                    </a:lnTo>
                    <a:lnTo>
                      <a:pt x="48" y="1938"/>
                    </a:lnTo>
                    <a:lnTo>
                      <a:pt x="46" y="1945"/>
                    </a:lnTo>
                    <a:lnTo>
                      <a:pt x="45" y="1949"/>
                    </a:lnTo>
                    <a:lnTo>
                      <a:pt x="45" y="1953"/>
                    </a:lnTo>
                    <a:lnTo>
                      <a:pt x="45" y="1953"/>
                    </a:lnTo>
                    <a:lnTo>
                      <a:pt x="47" y="1958"/>
                    </a:lnTo>
                    <a:lnTo>
                      <a:pt x="49" y="1963"/>
                    </a:lnTo>
                    <a:lnTo>
                      <a:pt x="52" y="1968"/>
                    </a:lnTo>
                    <a:lnTo>
                      <a:pt x="57" y="1973"/>
                    </a:lnTo>
                    <a:lnTo>
                      <a:pt x="68" y="1980"/>
                    </a:lnTo>
                    <a:lnTo>
                      <a:pt x="81" y="1988"/>
                    </a:lnTo>
                    <a:lnTo>
                      <a:pt x="96" y="1994"/>
                    </a:lnTo>
                    <a:lnTo>
                      <a:pt x="110" y="2001"/>
                    </a:lnTo>
                    <a:lnTo>
                      <a:pt x="133" y="2009"/>
                    </a:lnTo>
                    <a:lnTo>
                      <a:pt x="133" y="2009"/>
                    </a:lnTo>
                    <a:lnTo>
                      <a:pt x="163" y="2020"/>
                    </a:lnTo>
                    <a:lnTo>
                      <a:pt x="196" y="2031"/>
                    </a:lnTo>
                    <a:lnTo>
                      <a:pt x="227" y="2039"/>
                    </a:lnTo>
                    <a:lnTo>
                      <a:pt x="260" y="2048"/>
                    </a:lnTo>
                    <a:lnTo>
                      <a:pt x="293" y="2055"/>
                    </a:lnTo>
                    <a:lnTo>
                      <a:pt x="327" y="2062"/>
                    </a:lnTo>
                    <a:lnTo>
                      <a:pt x="362" y="2066"/>
                    </a:lnTo>
                    <a:lnTo>
                      <a:pt x="397" y="2070"/>
                    </a:lnTo>
                    <a:lnTo>
                      <a:pt x="397" y="2070"/>
                    </a:lnTo>
                    <a:lnTo>
                      <a:pt x="425" y="2073"/>
                    </a:lnTo>
                    <a:lnTo>
                      <a:pt x="449" y="2074"/>
                    </a:lnTo>
                    <a:lnTo>
                      <a:pt x="472" y="2073"/>
                    </a:lnTo>
                    <a:lnTo>
                      <a:pt x="494" y="2071"/>
                    </a:lnTo>
                    <a:lnTo>
                      <a:pt x="537" y="2067"/>
                    </a:lnTo>
                    <a:lnTo>
                      <a:pt x="562" y="2066"/>
                    </a:lnTo>
                    <a:lnTo>
                      <a:pt x="589" y="2066"/>
                    </a:lnTo>
                    <a:lnTo>
                      <a:pt x="589" y="2066"/>
                    </a:lnTo>
                    <a:lnTo>
                      <a:pt x="624" y="2065"/>
                    </a:lnTo>
                    <a:lnTo>
                      <a:pt x="657" y="2064"/>
                    </a:lnTo>
                    <a:lnTo>
                      <a:pt x="690" y="2061"/>
                    </a:lnTo>
                    <a:lnTo>
                      <a:pt x="723" y="2056"/>
                    </a:lnTo>
                    <a:lnTo>
                      <a:pt x="723" y="2056"/>
                    </a:lnTo>
                    <a:lnTo>
                      <a:pt x="784" y="2047"/>
                    </a:lnTo>
                    <a:lnTo>
                      <a:pt x="812" y="2041"/>
                    </a:lnTo>
                    <a:lnTo>
                      <a:pt x="839" y="2036"/>
                    </a:lnTo>
                    <a:lnTo>
                      <a:pt x="865" y="2030"/>
                    </a:lnTo>
                    <a:lnTo>
                      <a:pt x="890" y="2022"/>
                    </a:lnTo>
                    <a:lnTo>
                      <a:pt x="915" y="2014"/>
                    </a:lnTo>
                    <a:lnTo>
                      <a:pt x="940" y="2004"/>
                    </a:lnTo>
                    <a:lnTo>
                      <a:pt x="940" y="2004"/>
                    </a:lnTo>
                    <a:lnTo>
                      <a:pt x="969" y="1992"/>
                    </a:lnTo>
                    <a:lnTo>
                      <a:pt x="994" y="1978"/>
                    </a:lnTo>
                    <a:lnTo>
                      <a:pt x="1007" y="1971"/>
                    </a:lnTo>
                    <a:lnTo>
                      <a:pt x="1019" y="1963"/>
                    </a:lnTo>
                    <a:lnTo>
                      <a:pt x="1029" y="1955"/>
                    </a:lnTo>
                    <a:lnTo>
                      <a:pt x="1038" y="1945"/>
                    </a:lnTo>
                    <a:lnTo>
                      <a:pt x="1038" y="1945"/>
                    </a:lnTo>
                    <a:lnTo>
                      <a:pt x="1031" y="1931"/>
                    </a:lnTo>
                    <a:lnTo>
                      <a:pt x="1023" y="1918"/>
                    </a:lnTo>
                    <a:lnTo>
                      <a:pt x="1014" y="1907"/>
                    </a:lnTo>
                    <a:lnTo>
                      <a:pt x="1004" y="1895"/>
                    </a:lnTo>
                    <a:lnTo>
                      <a:pt x="993" y="1884"/>
                    </a:lnTo>
                    <a:lnTo>
                      <a:pt x="981" y="1873"/>
                    </a:lnTo>
                    <a:lnTo>
                      <a:pt x="958" y="1854"/>
                    </a:lnTo>
                    <a:lnTo>
                      <a:pt x="933" y="1837"/>
                    </a:lnTo>
                    <a:lnTo>
                      <a:pt x="909" y="1820"/>
                    </a:lnTo>
                    <a:lnTo>
                      <a:pt x="883" y="1802"/>
                    </a:lnTo>
                    <a:lnTo>
                      <a:pt x="859" y="1783"/>
                    </a:lnTo>
                    <a:lnTo>
                      <a:pt x="859" y="1783"/>
                    </a:lnTo>
                    <a:lnTo>
                      <a:pt x="849" y="1781"/>
                    </a:lnTo>
                    <a:lnTo>
                      <a:pt x="838" y="1779"/>
                    </a:lnTo>
                    <a:lnTo>
                      <a:pt x="820" y="1773"/>
                    </a:lnTo>
                    <a:lnTo>
                      <a:pt x="801" y="1767"/>
                    </a:lnTo>
                    <a:lnTo>
                      <a:pt x="791" y="1765"/>
                    </a:lnTo>
                    <a:lnTo>
                      <a:pt x="780" y="1763"/>
                    </a:lnTo>
                    <a:lnTo>
                      <a:pt x="780" y="1763"/>
                    </a:lnTo>
                    <a:lnTo>
                      <a:pt x="779" y="1770"/>
                    </a:lnTo>
                    <a:lnTo>
                      <a:pt x="779" y="1775"/>
                    </a:lnTo>
                    <a:lnTo>
                      <a:pt x="782" y="1791"/>
                    </a:lnTo>
                    <a:lnTo>
                      <a:pt x="782" y="1791"/>
                    </a:lnTo>
                    <a:lnTo>
                      <a:pt x="765" y="1802"/>
                    </a:lnTo>
                    <a:lnTo>
                      <a:pt x="747" y="1811"/>
                    </a:lnTo>
                    <a:lnTo>
                      <a:pt x="727" y="1821"/>
                    </a:lnTo>
                    <a:lnTo>
                      <a:pt x="706" y="1828"/>
                    </a:lnTo>
                    <a:lnTo>
                      <a:pt x="684" y="1836"/>
                    </a:lnTo>
                    <a:lnTo>
                      <a:pt x="661" y="1841"/>
                    </a:lnTo>
                    <a:lnTo>
                      <a:pt x="639" y="1847"/>
                    </a:lnTo>
                    <a:lnTo>
                      <a:pt x="615" y="1850"/>
                    </a:lnTo>
                    <a:lnTo>
                      <a:pt x="615" y="1850"/>
                    </a:lnTo>
                    <a:lnTo>
                      <a:pt x="598" y="1851"/>
                    </a:lnTo>
                    <a:lnTo>
                      <a:pt x="582" y="1851"/>
                    </a:lnTo>
                    <a:lnTo>
                      <a:pt x="566" y="1851"/>
                    </a:lnTo>
                    <a:lnTo>
                      <a:pt x="550" y="1849"/>
                    </a:lnTo>
                    <a:lnTo>
                      <a:pt x="519" y="1846"/>
                    </a:lnTo>
                    <a:lnTo>
                      <a:pt x="490" y="1842"/>
                    </a:lnTo>
                    <a:lnTo>
                      <a:pt x="490" y="1842"/>
                    </a:lnTo>
                    <a:lnTo>
                      <a:pt x="442" y="1838"/>
                    </a:lnTo>
                    <a:lnTo>
                      <a:pt x="420" y="1836"/>
                    </a:lnTo>
                    <a:lnTo>
                      <a:pt x="399" y="1833"/>
                    </a:lnTo>
                    <a:lnTo>
                      <a:pt x="379" y="1827"/>
                    </a:lnTo>
                    <a:lnTo>
                      <a:pt x="360" y="1821"/>
                    </a:lnTo>
                    <a:lnTo>
                      <a:pt x="352" y="1817"/>
                    </a:lnTo>
                    <a:lnTo>
                      <a:pt x="343" y="1812"/>
                    </a:lnTo>
                    <a:lnTo>
                      <a:pt x="336" y="1807"/>
                    </a:lnTo>
                    <a:lnTo>
                      <a:pt x="327" y="1801"/>
                    </a:lnTo>
                    <a:lnTo>
                      <a:pt x="327" y="1801"/>
                    </a:lnTo>
                    <a:lnTo>
                      <a:pt x="327" y="1796"/>
                    </a:lnTo>
                    <a:lnTo>
                      <a:pt x="328" y="1792"/>
                    </a:lnTo>
                    <a:lnTo>
                      <a:pt x="333" y="1778"/>
                    </a:lnTo>
                    <a:lnTo>
                      <a:pt x="334" y="1772"/>
                    </a:lnTo>
                    <a:lnTo>
                      <a:pt x="334" y="1764"/>
                    </a:lnTo>
                    <a:lnTo>
                      <a:pt x="332" y="1758"/>
                    </a:lnTo>
                    <a:lnTo>
                      <a:pt x="330" y="1756"/>
                    </a:lnTo>
                    <a:lnTo>
                      <a:pt x="327" y="1753"/>
                    </a:lnTo>
                    <a:lnTo>
                      <a:pt x="327" y="1753"/>
                    </a:lnTo>
                    <a:lnTo>
                      <a:pt x="318" y="1758"/>
                    </a:lnTo>
                    <a:lnTo>
                      <a:pt x="304" y="1762"/>
                    </a:lnTo>
                    <a:lnTo>
                      <a:pt x="289" y="1767"/>
                    </a:lnTo>
                    <a:lnTo>
                      <a:pt x="274" y="1773"/>
                    </a:lnTo>
                    <a:lnTo>
                      <a:pt x="274" y="1773"/>
                    </a:lnTo>
                    <a:close/>
                  </a:path>
                </a:pathLst>
              </a:custGeom>
              <a:solidFill>
                <a:srgbClr val="88591E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70"/>
              <p:cNvSpPr/>
              <p:nvPr/>
            </p:nvSpPr>
            <p:spPr bwMode="auto">
              <a:xfrm>
                <a:off x="2470151" y="2649538"/>
                <a:ext cx="23813" cy="25400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34" y="1"/>
                  </a:cxn>
                  <a:cxn ang="0">
                    <a:pos x="40" y="7"/>
                  </a:cxn>
                  <a:cxn ang="0">
                    <a:pos x="43" y="14"/>
                  </a:cxn>
                  <a:cxn ang="0">
                    <a:pos x="45" y="19"/>
                  </a:cxn>
                  <a:cxn ang="0">
                    <a:pos x="45" y="25"/>
                  </a:cxn>
                  <a:cxn ang="0">
                    <a:pos x="43" y="31"/>
                  </a:cxn>
                  <a:cxn ang="0">
                    <a:pos x="41" y="35"/>
                  </a:cxn>
                  <a:cxn ang="0">
                    <a:pos x="38" y="39"/>
                  </a:cxn>
                  <a:cxn ang="0">
                    <a:pos x="33" y="43"/>
                  </a:cxn>
                  <a:cxn ang="0">
                    <a:pos x="28" y="46"/>
                  </a:cxn>
                  <a:cxn ang="0">
                    <a:pos x="23" y="48"/>
                  </a:cxn>
                  <a:cxn ang="0">
                    <a:pos x="18" y="48"/>
                  </a:cxn>
                  <a:cxn ang="0">
                    <a:pos x="13" y="47"/>
                  </a:cxn>
                  <a:cxn ang="0">
                    <a:pos x="9" y="46"/>
                  </a:cxn>
                  <a:cxn ang="0">
                    <a:pos x="6" y="42"/>
                  </a:cxn>
                  <a:cxn ang="0">
                    <a:pos x="2" y="37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2" y="16"/>
                  </a:cxn>
                  <a:cxn ang="0">
                    <a:pos x="6" y="10"/>
                  </a:cxn>
                  <a:cxn ang="0">
                    <a:pos x="10" y="6"/>
                  </a:cxn>
                  <a:cxn ang="0">
                    <a:pos x="16" y="3"/>
                  </a:cxn>
                  <a:cxn ang="0">
                    <a:pos x="22" y="1"/>
                  </a:cxn>
                  <a:cxn ang="0">
                    <a:pos x="28" y="0"/>
                  </a:cxn>
                  <a:cxn ang="0">
                    <a:pos x="34" y="1"/>
                  </a:cxn>
                  <a:cxn ang="0">
                    <a:pos x="34" y="1"/>
                  </a:cxn>
                </a:cxnLst>
                <a:rect l="0" t="0" r="r" b="b"/>
                <a:pathLst>
                  <a:path w="45" h="48">
                    <a:moveTo>
                      <a:pt x="34" y="1"/>
                    </a:moveTo>
                    <a:lnTo>
                      <a:pt x="34" y="1"/>
                    </a:lnTo>
                    <a:lnTo>
                      <a:pt x="40" y="7"/>
                    </a:lnTo>
                    <a:lnTo>
                      <a:pt x="43" y="14"/>
                    </a:lnTo>
                    <a:lnTo>
                      <a:pt x="45" y="19"/>
                    </a:lnTo>
                    <a:lnTo>
                      <a:pt x="45" y="25"/>
                    </a:lnTo>
                    <a:lnTo>
                      <a:pt x="43" y="31"/>
                    </a:lnTo>
                    <a:lnTo>
                      <a:pt x="41" y="35"/>
                    </a:lnTo>
                    <a:lnTo>
                      <a:pt x="38" y="39"/>
                    </a:lnTo>
                    <a:lnTo>
                      <a:pt x="33" y="43"/>
                    </a:lnTo>
                    <a:lnTo>
                      <a:pt x="28" y="46"/>
                    </a:lnTo>
                    <a:lnTo>
                      <a:pt x="23" y="48"/>
                    </a:lnTo>
                    <a:lnTo>
                      <a:pt x="18" y="48"/>
                    </a:lnTo>
                    <a:lnTo>
                      <a:pt x="13" y="47"/>
                    </a:lnTo>
                    <a:lnTo>
                      <a:pt x="9" y="46"/>
                    </a:lnTo>
                    <a:lnTo>
                      <a:pt x="6" y="42"/>
                    </a:lnTo>
                    <a:lnTo>
                      <a:pt x="2" y="37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2" y="16"/>
                    </a:lnTo>
                    <a:lnTo>
                      <a:pt x="6" y="10"/>
                    </a:lnTo>
                    <a:lnTo>
                      <a:pt x="10" y="6"/>
                    </a:lnTo>
                    <a:lnTo>
                      <a:pt x="16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021310" y="1789535"/>
            <a:ext cx="1484516" cy="1280483"/>
            <a:chOff x="7021310" y="1789535"/>
            <a:chExt cx="1484516" cy="1280483"/>
          </a:xfrm>
        </p:grpSpPr>
        <p:sp>
          <p:nvSpPr>
            <p:cNvPr id="37" name="六边形 15"/>
            <p:cNvSpPr>
              <a:spLocks noChangeArrowheads="1"/>
            </p:cNvSpPr>
            <p:nvPr/>
          </p:nvSpPr>
          <p:spPr bwMode="auto">
            <a:xfrm>
              <a:off x="7021310" y="1789535"/>
              <a:ext cx="1484516" cy="1280483"/>
            </a:xfrm>
            <a:prstGeom prst="hexagon">
              <a:avLst>
                <a:gd name="adj" fmla="val 24996"/>
                <a:gd name="vf" fmla="val 115470"/>
              </a:avLst>
            </a:prstGeom>
            <a:noFill/>
            <a:ln w="12700" cap="flat" cmpd="sng">
              <a:solidFill>
                <a:srgbClr val="88591E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24"/>
            <p:cNvSpPr>
              <a:spLocks noEditPoints="1"/>
            </p:cNvSpPr>
            <p:nvPr/>
          </p:nvSpPr>
          <p:spPr bwMode="auto">
            <a:xfrm>
              <a:off x="7676177" y="2191117"/>
              <a:ext cx="363750" cy="178277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/>
            <p:nvPr/>
          </p:nvSpPr>
          <p:spPr bwMode="auto">
            <a:xfrm>
              <a:off x="7512417" y="2425772"/>
              <a:ext cx="14492" cy="1828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 noEditPoints="1"/>
            </p:cNvSpPr>
            <p:nvPr/>
          </p:nvSpPr>
          <p:spPr bwMode="auto">
            <a:xfrm>
              <a:off x="7387786" y="2146928"/>
              <a:ext cx="746338" cy="53787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solidFill>
              <a:srgbClr val="88591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468755" y="4057650"/>
            <a:ext cx="298640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前端技术上学到了如何把各个框架最大化的利用整合起来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4490" y="4057650"/>
            <a:ext cx="279463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从后端技术上，更加懂得了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MVC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模块层次结构，大大提高了开发效率</a:t>
            </a:r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不足点：校验比较麻烦，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Action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中取得从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jsp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中传过来的参数时还是比较麻烦</a:t>
            </a:r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62325" y="885825"/>
            <a:ext cx="282956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在说明文档上，学会了如何查漏补缺，从项目分析中看项目的不足点，可以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进一步优化项目</a:t>
            </a:r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78040" y="885825"/>
            <a:ext cx="21545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一个项目的完成，需要团队的合作，个人的力量还是有限的</a:t>
            </a:r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4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5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8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9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94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9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7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99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0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41" grpId="0"/>
          <p:bldP spid="42" grpId="0"/>
          <p:bldP spid="43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41" grpId="0"/>
          <p:bldP spid="42" grpId="0"/>
          <p:bldP spid="43" grpId="0"/>
          <p:bldP spid="4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89073" y="1654101"/>
            <a:ext cx="3420396" cy="1015416"/>
            <a:chOff x="2289073" y="1654101"/>
            <a:chExt cx="3420396" cy="1015416"/>
          </a:xfrm>
        </p:grpSpPr>
        <p:sp>
          <p:nvSpPr>
            <p:cNvPr id="3" name="椭圆 31"/>
            <p:cNvSpPr/>
            <p:nvPr/>
          </p:nvSpPr>
          <p:spPr>
            <a:xfrm>
              <a:off x="2289073" y="1712447"/>
              <a:ext cx="791344" cy="9570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65546" y="1654101"/>
              <a:ext cx="13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输入小标题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21269" y="2168823"/>
              <a:ext cx="52129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01</a:t>
              </a:r>
              <a:endPara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472726" y="1842104"/>
              <a:ext cx="414161" cy="364819"/>
              <a:chOff x="7509111" y="2144857"/>
              <a:chExt cx="1157049" cy="1019200"/>
            </a:xfrm>
          </p:grpSpPr>
          <p:sp>
            <p:nvSpPr>
              <p:cNvPr id="8" name="任意多边形 1"/>
              <p:cNvSpPr/>
              <p:nvPr/>
            </p:nvSpPr>
            <p:spPr>
              <a:xfrm>
                <a:off x="7509111" y="2364157"/>
                <a:ext cx="1157049" cy="799900"/>
              </a:xfrm>
              <a:custGeom>
                <a:avLst/>
                <a:gdLst>
                  <a:gd name="connsiteX0" fmla="*/ 582519 w 1166674"/>
                  <a:gd name="connsiteY0" fmla="*/ 223878 h 732468"/>
                  <a:gd name="connsiteX1" fmla="*/ 236155 w 1166674"/>
                  <a:gd name="connsiteY1" fmla="*/ 2205 h 732468"/>
                  <a:gd name="connsiteX2" fmla="*/ 628 w 1166674"/>
                  <a:gd name="connsiteY2" fmla="*/ 390133 h 732468"/>
                  <a:gd name="connsiteX3" fmla="*/ 305428 w 1166674"/>
                  <a:gd name="connsiteY3" fmla="*/ 722642 h 732468"/>
                  <a:gd name="connsiteX4" fmla="*/ 540955 w 1166674"/>
                  <a:gd name="connsiteY4" fmla="*/ 611805 h 732468"/>
                  <a:gd name="connsiteX5" fmla="*/ 734919 w 1166674"/>
                  <a:gd name="connsiteY5" fmla="*/ 722642 h 732468"/>
                  <a:gd name="connsiteX6" fmla="*/ 1095137 w 1166674"/>
                  <a:gd name="connsiteY6" fmla="*/ 556387 h 732468"/>
                  <a:gd name="connsiteX7" fmla="*/ 1122846 w 1166674"/>
                  <a:gd name="connsiteY7" fmla="*/ 43769 h 732468"/>
                  <a:gd name="connsiteX8" fmla="*/ 582519 w 1166674"/>
                  <a:gd name="connsiteY8" fmla="*/ 223878 h 732468"/>
                  <a:gd name="connsiteX0-1" fmla="*/ 582519 w 1166674"/>
                  <a:gd name="connsiteY0-2" fmla="*/ 223878 h 732468"/>
                  <a:gd name="connsiteX1-3" fmla="*/ 236155 w 1166674"/>
                  <a:gd name="connsiteY1-4" fmla="*/ 2205 h 732468"/>
                  <a:gd name="connsiteX2-5" fmla="*/ 628 w 1166674"/>
                  <a:gd name="connsiteY2-6" fmla="*/ 390133 h 732468"/>
                  <a:gd name="connsiteX3-7" fmla="*/ 305428 w 1166674"/>
                  <a:gd name="connsiteY3-8" fmla="*/ 722642 h 732468"/>
                  <a:gd name="connsiteX4-9" fmla="*/ 540955 w 1166674"/>
                  <a:gd name="connsiteY4-10" fmla="*/ 611805 h 732468"/>
                  <a:gd name="connsiteX5-11" fmla="*/ 734919 w 1166674"/>
                  <a:gd name="connsiteY5-12" fmla="*/ 722642 h 732468"/>
                  <a:gd name="connsiteX6-13" fmla="*/ 1095137 w 1166674"/>
                  <a:gd name="connsiteY6-14" fmla="*/ 556387 h 732468"/>
                  <a:gd name="connsiteX7-15" fmla="*/ 1122846 w 1166674"/>
                  <a:gd name="connsiteY7-16" fmla="*/ 43769 h 732468"/>
                  <a:gd name="connsiteX8-17" fmla="*/ 582519 w 1166674"/>
                  <a:gd name="connsiteY8-18" fmla="*/ 223878 h 732468"/>
                  <a:gd name="connsiteX0-19" fmla="*/ 582519 w 1166674"/>
                  <a:gd name="connsiteY0-20" fmla="*/ 226644 h 735234"/>
                  <a:gd name="connsiteX1-21" fmla="*/ 236155 w 1166674"/>
                  <a:gd name="connsiteY1-22" fmla="*/ 4971 h 735234"/>
                  <a:gd name="connsiteX2-23" fmla="*/ 628 w 1166674"/>
                  <a:gd name="connsiteY2-24" fmla="*/ 392899 h 735234"/>
                  <a:gd name="connsiteX3-25" fmla="*/ 305428 w 1166674"/>
                  <a:gd name="connsiteY3-26" fmla="*/ 725408 h 735234"/>
                  <a:gd name="connsiteX4-27" fmla="*/ 540955 w 1166674"/>
                  <a:gd name="connsiteY4-28" fmla="*/ 614571 h 735234"/>
                  <a:gd name="connsiteX5-29" fmla="*/ 734919 w 1166674"/>
                  <a:gd name="connsiteY5-30" fmla="*/ 725408 h 735234"/>
                  <a:gd name="connsiteX6-31" fmla="*/ 1095137 w 1166674"/>
                  <a:gd name="connsiteY6-32" fmla="*/ 559153 h 735234"/>
                  <a:gd name="connsiteX7-33" fmla="*/ 1122846 w 1166674"/>
                  <a:gd name="connsiteY7-34" fmla="*/ 46535 h 735234"/>
                  <a:gd name="connsiteX8-35" fmla="*/ 582519 w 1166674"/>
                  <a:gd name="connsiteY8-36" fmla="*/ 226644 h 735234"/>
                  <a:gd name="connsiteX0-37" fmla="*/ 582519 w 1166674"/>
                  <a:gd name="connsiteY0-38" fmla="*/ 226644 h 735234"/>
                  <a:gd name="connsiteX1-39" fmla="*/ 236155 w 1166674"/>
                  <a:gd name="connsiteY1-40" fmla="*/ 4971 h 735234"/>
                  <a:gd name="connsiteX2-41" fmla="*/ 628 w 1166674"/>
                  <a:gd name="connsiteY2-42" fmla="*/ 392899 h 735234"/>
                  <a:gd name="connsiteX3-43" fmla="*/ 305428 w 1166674"/>
                  <a:gd name="connsiteY3-44" fmla="*/ 725408 h 735234"/>
                  <a:gd name="connsiteX4-45" fmla="*/ 540955 w 1166674"/>
                  <a:gd name="connsiteY4-46" fmla="*/ 614571 h 735234"/>
                  <a:gd name="connsiteX5-47" fmla="*/ 734919 w 1166674"/>
                  <a:gd name="connsiteY5-48" fmla="*/ 725408 h 735234"/>
                  <a:gd name="connsiteX6-49" fmla="*/ 1095137 w 1166674"/>
                  <a:gd name="connsiteY6-50" fmla="*/ 559153 h 735234"/>
                  <a:gd name="connsiteX7-51" fmla="*/ 1122846 w 1166674"/>
                  <a:gd name="connsiteY7-52" fmla="*/ 46535 h 735234"/>
                  <a:gd name="connsiteX8-53" fmla="*/ 582519 w 1166674"/>
                  <a:gd name="connsiteY8-54" fmla="*/ 226644 h 735234"/>
                  <a:gd name="connsiteX0-55" fmla="*/ 582519 w 1166674"/>
                  <a:gd name="connsiteY0-56" fmla="*/ 226644 h 735234"/>
                  <a:gd name="connsiteX1-57" fmla="*/ 236155 w 1166674"/>
                  <a:gd name="connsiteY1-58" fmla="*/ 4971 h 735234"/>
                  <a:gd name="connsiteX2-59" fmla="*/ 628 w 1166674"/>
                  <a:gd name="connsiteY2-60" fmla="*/ 392899 h 735234"/>
                  <a:gd name="connsiteX3-61" fmla="*/ 305428 w 1166674"/>
                  <a:gd name="connsiteY3-62" fmla="*/ 725408 h 735234"/>
                  <a:gd name="connsiteX4-63" fmla="*/ 540955 w 1166674"/>
                  <a:gd name="connsiteY4-64" fmla="*/ 614571 h 735234"/>
                  <a:gd name="connsiteX5-65" fmla="*/ 734919 w 1166674"/>
                  <a:gd name="connsiteY5-66" fmla="*/ 725408 h 735234"/>
                  <a:gd name="connsiteX6-67" fmla="*/ 1095137 w 1166674"/>
                  <a:gd name="connsiteY6-68" fmla="*/ 559153 h 735234"/>
                  <a:gd name="connsiteX7-69" fmla="*/ 1122846 w 1166674"/>
                  <a:gd name="connsiteY7-70" fmla="*/ 46535 h 735234"/>
                  <a:gd name="connsiteX8-71" fmla="*/ 582519 w 1166674"/>
                  <a:gd name="connsiteY8-72" fmla="*/ 226644 h 735234"/>
                  <a:gd name="connsiteX0-73" fmla="*/ 582519 w 1131746"/>
                  <a:gd name="connsiteY0-74" fmla="*/ 226644 h 735234"/>
                  <a:gd name="connsiteX1-75" fmla="*/ 236155 w 1131746"/>
                  <a:gd name="connsiteY1-76" fmla="*/ 4971 h 735234"/>
                  <a:gd name="connsiteX2-77" fmla="*/ 628 w 1131746"/>
                  <a:gd name="connsiteY2-78" fmla="*/ 392899 h 735234"/>
                  <a:gd name="connsiteX3-79" fmla="*/ 305428 w 1131746"/>
                  <a:gd name="connsiteY3-80" fmla="*/ 725408 h 735234"/>
                  <a:gd name="connsiteX4-81" fmla="*/ 540955 w 1131746"/>
                  <a:gd name="connsiteY4-82" fmla="*/ 614571 h 735234"/>
                  <a:gd name="connsiteX5-83" fmla="*/ 734919 w 1131746"/>
                  <a:gd name="connsiteY5-84" fmla="*/ 725408 h 735234"/>
                  <a:gd name="connsiteX6-85" fmla="*/ 1095137 w 1131746"/>
                  <a:gd name="connsiteY6-86" fmla="*/ 559153 h 735234"/>
                  <a:gd name="connsiteX7-87" fmla="*/ 1053574 w 1131746"/>
                  <a:gd name="connsiteY7-88" fmla="*/ 74245 h 735234"/>
                  <a:gd name="connsiteX8-89" fmla="*/ 582519 w 1131746"/>
                  <a:gd name="connsiteY8-90" fmla="*/ 226644 h 735234"/>
                  <a:gd name="connsiteX0-91" fmla="*/ 582519 w 1137803"/>
                  <a:gd name="connsiteY0-92" fmla="*/ 226644 h 735234"/>
                  <a:gd name="connsiteX1-93" fmla="*/ 236155 w 1137803"/>
                  <a:gd name="connsiteY1-94" fmla="*/ 4971 h 735234"/>
                  <a:gd name="connsiteX2-95" fmla="*/ 628 w 1137803"/>
                  <a:gd name="connsiteY2-96" fmla="*/ 392899 h 735234"/>
                  <a:gd name="connsiteX3-97" fmla="*/ 305428 w 1137803"/>
                  <a:gd name="connsiteY3-98" fmla="*/ 725408 h 735234"/>
                  <a:gd name="connsiteX4-99" fmla="*/ 540955 w 1137803"/>
                  <a:gd name="connsiteY4-100" fmla="*/ 614571 h 735234"/>
                  <a:gd name="connsiteX5-101" fmla="*/ 734919 w 1137803"/>
                  <a:gd name="connsiteY5-102" fmla="*/ 725408 h 735234"/>
                  <a:gd name="connsiteX6-103" fmla="*/ 1095137 w 1137803"/>
                  <a:gd name="connsiteY6-104" fmla="*/ 559153 h 735234"/>
                  <a:gd name="connsiteX7-105" fmla="*/ 1053574 w 1137803"/>
                  <a:gd name="connsiteY7-106" fmla="*/ 74245 h 735234"/>
                  <a:gd name="connsiteX8-107" fmla="*/ 582519 w 1137803"/>
                  <a:gd name="connsiteY8-108" fmla="*/ 226644 h 735234"/>
                  <a:gd name="connsiteX0-109" fmla="*/ 582519 w 1137803"/>
                  <a:gd name="connsiteY0-110" fmla="*/ 226644 h 735234"/>
                  <a:gd name="connsiteX1-111" fmla="*/ 236155 w 1137803"/>
                  <a:gd name="connsiteY1-112" fmla="*/ 4971 h 735234"/>
                  <a:gd name="connsiteX2-113" fmla="*/ 628 w 1137803"/>
                  <a:gd name="connsiteY2-114" fmla="*/ 392899 h 735234"/>
                  <a:gd name="connsiteX3-115" fmla="*/ 305428 w 1137803"/>
                  <a:gd name="connsiteY3-116" fmla="*/ 725408 h 735234"/>
                  <a:gd name="connsiteX4-117" fmla="*/ 540955 w 1137803"/>
                  <a:gd name="connsiteY4-118" fmla="*/ 614571 h 735234"/>
                  <a:gd name="connsiteX5-119" fmla="*/ 734919 w 1137803"/>
                  <a:gd name="connsiteY5-120" fmla="*/ 725408 h 735234"/>
                  <a:gd name="connsiteX6-121" fmla="*/ 1095137 w 1137803"/>
                  <a:gd name="connsiteY6-122" fmla="*/ 559153 h 735234"/>
                  <a:gd name="connsiteX7-123" fmla="*/ 1053574 w 1137803"/>
                  <a:gd name="connsiteY7-124" fmla="*/ 74245 h 735234"/>
                  <a:gd name="connsiteX8-125" fmla="*/ 582519 w 1137803"/>
                  <a:gd name="connsiteY8-126" fmla="*/ 226644 h 735234"/>
                  <a:gd name="connsiteX0-127" fmla="*/ 582519 w 1140842"/>
                  <a:gd name="connsiteY0-128" fmla="*/ 226644 h 735234"/>
                  <a:gd name="connsiteX1-129" fmla="*/ 236155 w 1140842"/>
                  <a:gd name="connsiteY1-130" fmla="*/ 4971 h 735234"/>
                  <a:gd name="connsiteX2-131" fmla="*/ 628 w 1140842"/>
                  <a:gd name="connsiteY2-132" fmla="*/ 392899 h 735234"/>
                  <a:gd name="connsiteX3-133" fmla="*/ 305428 w 1140842"/>
                  <a:gd name="connsiteY3-134" fmla="*/ 725408 h 735234"/>
                  <a:gd name="connsiteX4-135" fmla="*/ 540955 w 1140842"/>
                  <a:gd name="connsiteY4-136" fmla="*/ 614571 h 735234"/>
                  <a:gd name="connsiteX5-137" fmla="*/ 1095137 w 1140842"/>
                  <a:gd name="connsiteY5-138" fmla="*/ 559153 h 735234"/>
                  <a:gd name="connsiteX6-139" fmla="*/ 1053574 w 1140842"/>
                  <a:gd name="connsiteY6-140" fmla="*/ 74245 h 735234"/>
                  <a:gd name="connsiteX7-141" fmla="*/ 582519 w 1140842"/>
                  <a:gd name="connsiteY7-142" fmla="*/ 226644 h 735234"/>
                  <a:gd name="connsiteX0-143" fmla="*/ 582519 w 1140842"/>
                  <a:gd name="connsiteY0-144" fmla="*/ 226644 h 735234"/>
                  <a:gd name="connsiteX1-145" fmla="*/ 236155 w 1140842"/>
                  <a:gd name="connsiteY1-146" fmla="*/ 4971 h 735234"/>
                  <a:gd name="connsiteX2-147" fmla="*/ 628 w 1140842"/>
                  <a:gd name="connsiteY2-148" fmla="*/ 392899 h 735234"/>
                  <a:gd name="connsiteX3-149" fmla="*/ 305428 w 1140842"/>
                  <a:gd name="connsiteY3-150" fmla="*/ 725408 h 735234"/>
                  <a:gd name="connsiteX4-151" fmla="*/ 540955 w 1140842"/>
                  <a:gd name="connsiteY4-152" fmla="*/ 614571 h 735234"/>
                  <a:gd name="connsiteX5-153" fmla="*/ 1095137 w 1140842"/>
                  <a:gd name="connsiteY5-154" fmla="*/ 559153 h 735234"/>
                  <a:gd name="connsiteX6-155" fmla="*/ 1053574 w 1140842"/>
                  <a:gd name="connsiteY6-156" fmla="*/ 74245 h 735234"/>
                  <a:gd name="connsiteX7-157" fmla="*/ 582519 w 1140842"/>
                  <a:gd name="connsiteY7-158" fmla="*/ 226644 h 735234"/>
                  <a:gd name="connsiteX0-159" fmla="*/ 582519 w 1140842"/>
                  <a:gd name="connsiteY0-160" fmla="*/ 226644 h 743441"/>
                  <a:gd name="connsiteX1-161" fmla="*/ 236155 w 1140842"/>
                  <a:gd name="connsiteY1-162" fmla="*/ 4971 h 743441"/>
                  <a:gd name="connsiteX2-163" fmla="*/ 628 w 1140842"/>
                  <a:gd name="connsiteY2-164" fmla="*/ 392899 h 743441"/>
                  <a:gd name="connsiteX3-165" fmla="*/ 305428 w 1140842"/>
                  <a:gd name="connsiteY3-166" fmla="*/ 725408 h 743441"/>
                  <a:gd name="connsiteX4-167" fmla="*/ 540955 w 1140842"/>
                  <a:gd name="connsiteY4-168" fmla="*/ 614571 h 743441"/>
                  <a:gd name="connsiteX5-169" fmla="*/ 1095137 w 1140842"/>
                  <a:gd name="connsiteY5-170" fmla="*/ 559153 h 743441"/>
                  <a:gd name="connsiteX6-171" fmla="*/ 1053574 w 1140842"/>
                  <a:gd name="connsiteY6-172" fmla="*/ 74245 h 743441"/>
                  <a:gd name="connsiteX7-173" fmla="*/ 582519 w 1140842"/>
                  <a:gd name="connsiteY7-174" fmla="*/ 226644 h 743441"/>
                  <a:gd name="connsiteX0-175" fmla="*/ 582519 w 1140842"/>
                  <a:gd name="connsiteY0-176" fmla="*/ 226644 h 756134"/>
                  <a:gd name="connsiteX1-177" fmla="*/ 236155 w 1140842"/>
                  <a:gd name="connsiteY1-178" fmla="*/ 4971 h 756134"/>
                  <a:gd name="connsiteX2-179" fmla="*/ 628 w 1140842"/>
                  <a:gd name="connsiteY2-180" fmla="*/ 392899 h 756134"/>
                  <a:gd name="connsiteX3-181" fmla="*/ 305428 w 1140842"/>
                  <a:gd name="connsiteY3-182" fmla="*/ 725408 h 756134"/>
                  <a:gd name="connsiteX4-183" fmla="*/ 540955 w 1140842"/>
                  <a:gd name="connsiteY4-184" fmla="*/ 614571 h 756134"/>
                  <a:gd name="connsiteX5-185" fmla="*/ 1095137 w 1140842"/>
                  <a:gd name="connsiteY5-186" fmla="*/ 559153 h 756134"/>
                  <a:gd name="connsiteX6-187" fmla="*/ 1053574 w 1140842"/>
                  <a:gd name="connsiteY6-188" fmla="*/ 74245 h 756134"/>
                  <a:gd name="connsiteX7-189" fmla="*/ 582519 w 1140842"/>
                  <a:gd name="connsiteY7-190" fmla="*/ 226644 h 756134"/>
                  <a:gd name="connsiteX0-191" fmla="*/ 590394 w 1148717"/>
                  <a:gd name="connsiteY0-192" fmla="*/ 226644 h 756134"/>
                  <a:gd name="connsiteX1-193" fmla="*/ 244030 w 1148717"/>
                  <a:gd name="connsiteY1-194" fmla="*/ 4971 h 756134"/>
                  <a:gd name="connsiteX2-195" fmla="*/ 8503 w 1148717"/>
                  <a:gd name="connsiteY2-196" fmla="*/ 392899 h 756134"/>
                  <a:gd name="connsiteX3-197" fmla="*/ 548830 w 1148717"/>
                  <a:gd name="connsiteY3-198" fmla="*/ 614571 h 756134"/>
                  <a:gd name="connsiteX4-199" fmla="*/ 1103012 w 1148717"/>
                  <a:gd name="connsiteY4-200" fmla="*/ 559153 h 756134"/>
                  <a:gd name="connsiteX5-201" fmla="*/ 1061449 w 1148717"/>
                  <a:gd name="connsiteY5-202" fmla="*/ 74245 h 756134"/>
                  <a:gd name="connsiteX6-203" fmla="*/ 590394 w 1148717"/>
                  <a:gd name="connsiteY6-204" fmla="*/ 226644 h 756134"/>
                  <a:gd name="connsiteX0-205" fmla="*/ 590394 w 1148717"/>
                  <a:gd name="connsiteY0-206" fmla="*/ 226644 h 784718"/>
                  <a:gd name="connsiteX1-207" fmla="*/ 244030 w 1148717"/>
                  <a:gd name="connsiteY1-208" fmla="*/ 4971 h 784718"/>
                  <a:gd name="connsiteX2-209" fmla="*/ 8503 w 1148717"/>
                  <a:gd name="connsiteY2-210" fmla="*/ 392899 h 784718"/>
                  <a:gd name="connsiteX3-211" fmla="*/ 548830 w 1148717"/>
                  <a:gd name="connsiteY3-212" fmla="*/ 614571 h 784718"/>
                  <a:gd name="connsiteX4-213" fmla="*/ 1103012 w 1148717"/>
                  <a:gd name="connsiteY4-214" fmla="*/ 559153 h 784718"/>
                  <a:gd name="connsiteX5-215" fmla="*/ 1061449 w 1148717"/>
                  <a:gd name="connsiteY5-216" fmla="*/ 74245 h 784718"/>
                  <a:gd name="connsiteX6-217" fmla="*/ 590394 w 1148717"/>
                  <a:gd name="connsiteY6-218" fmla="*/ 226644 h 784718"/>
                  <a:gd name="connsiteX0-219" fmla="*/ 590394 w 1148717"/>
                  <a:gd name="connsiteY0-220" fmla="*/ 226644 h 784718"/>
                  <a:gd name="connsiteX1-221" fmla="*/ 244030 w 1148717"/>
                  <a:gd name="connsiteY1-222" fmla="*/ 4971 h 784718"/>
                  <a:gd name="connsiteX2-223" fmla="*/ 8503 w 1148717"/>
                  <a:gd name="connsiteY2-224" fmla="*/ 392899 h 784718"/>
                  <a:gd name="connsiteX3-225" fmla="*/ 548830 w 1148717"/>
                  <a:gd name="connsiteY3-226" fmla="*/ 614571 h 784718"/>
                  <a:gd name="connsiteX4-227" fmla="*/ 1103012 w 1148717"/>
                  <a:gd name="connsiteY4-228" fmla="*/ 559153 h 784718"/>
                  <a:gd name="connsiteX5-229" fmla="*/ 1061449 w 1148717"/>
                  <a:gd name="connsiteY5-230" fmla="*/ 74245 h 784718"/>
                  <a:gd name="connsiteX6-231" fmla="*/ 590394 w 1148717"/>
                  <a:gd name="connsiteY6-232" fmla="*/ 226644 h 784718"/>
                  <a:gd name="connsiteX0-233" fmla="*/ 581944 w 1140267"/>
                  <a:gd name="connsiteY0-234" fmla="*/ 226644 h 799900"/>
                  <a:gd name="connsiteX1-235" fmla="*/ 235580 w 1140267"/>
                  <a:gd name="connsiteY1-236" fmla="*/ 4971 h 799900"/>
                  <a:gd name="connsiteX2-237" fmla="*/ 53 w 1140267"/>
                  <a:gd name="connsiteY2-238" fmla="*/ 392899 h 799900"/>
                  <a:gd name="connsiteX3-239" fmla="*/ 540380 w 1140267"/>
                  <a:gd name="connsiteY3-240" fmla="*/ 614571 h 799900"/>
                  <a:gd name="connsiteX4-241" fmla="*/ 1094562 w 1140267"/>
                  <a:gd name="connsiteY4-242" fmla="*/ 559153 h 799900"/>
                  <a:gd name="connsiteX5-243" fmla="*/ 1052999 w 1140267"/>
                  <a:gd name="connsiteY5-244" fmla="*/ 74245 h 799900"/>
                  <a:gd name="connsiteX6-245" fmla="*/ 581944 w 1140267"/>
                  <a:gd name="connsiteY6-246" fmla="*/ 226644 h 799900"/>
                  <a:gd name="connsiteX0-247" fmla="*/ 581944 w 1157049"/>
                  <a:gd name="connsiteY0-248" fmla="*/ 226644 h 799900"/>
                  <a:gd name="connsiteX1-249" fmla="*/ 235580 w 1157049"/>
                  <a:gd name="connsiteY1-250" fmla="*/ 4971 h 799900"/>
                  <a:gd name="connsiteX2-251" fmla="*/ 53 w 1157049"/>
                  <a:gd name="connsiteY2-252" fmla="*/ 392899 h 799900"/>
                  <a:gd name="connsiteX3-253" fmla="*/ 540380 w 1157049"/>
                  <a:gd name="connsiteY3-254" fmla="*/ 614571 h 799900"/>
                  <a:gd name="connsiteX4-255" fmla="*/ 1094562 w 1157049"/>
                  <a:gd name="connsiteY4-256" fmla="*/ 559153 h 799900"/>
                  <a:gd name="connsiteX5-257" fmla="*/ 1052999 w 1157049"/>
                  <a:gd name="connsiteY5-258" fmla="*/ 74245 h 799900"/>
                  <a:gd name="connsiteX6-259" fmla="*/ 581944 w 1157049"/>
                  <a:gd name="connsiteY6-260" fmla="*/ 226644 h 799900"/>
                  <a:gd name="connsiteX0-261" fmla="*/ 581944 w 1157049"/>
                  <a:gd name="connsiteY0-262" fmla="*/ 226644 h 799900"/>
                  <a:gd name="connsiteX1-263" fmla="*/ 235580 w 1157049"/>
                  <a:gd name="connsiteY1-264" fmla="*/ 4971 h 799900"/>
                  <a:gd name="connsiteX2-265" fmla="*/ 53 w 1157049"/>
                  <a:gd name="connsiteY2-266" fmla="*/ 392899 h 799900"/>
                  <a:gd name="connsiteX3-267" fmla="*/ 540380 w 1157049"/>
                  <a:gd name="connsiteY3-268" fmla="*/ 614571 h 799900"/>
                  <a:gd name="connsiteX4-269" fmla="*/ 1094562 w 1157049"/>
                  <a:gd name="connsiteY4-270" fmla="*/ 559153 h 799900"/>
                  <a:gd name="connsiteX5-271" fmla="*/ 1052999 w 1157049"/>
                  <a:gd name="connsiteY5-272" fmla="*/ 74245 h 799900"/>
                  <a:gd name="connsiteX6-273" fmla="*/ 581944 w 1157049"/>
                  <a:gd name="connsiteY6-274" fmla="*/ 226644 h 799900"/>
                </a:gdLst>
                <a:ahLst/>
                <a:cxnLst>
                  <a:cxn ang="0">
                    <a:pos x="connsiteX0-261" y="connsiteY0-262"/>
                  </a:cxn>
                  <a:cxn ang="0">
                    <a:pos x="connsiteX1-263" y="connsiteY1-264"/>
                  </a:cxn>
                  <a:cxn ang="0">
                    <a:pos x="connsiteX2-265" y="connsiteY2-266"/>
                  </a:cxn>
                  <a:cxn ang="0">
                    <a:pos x="connsiteX3-267" y="connsiteY3-268"/>
                  </a:cxn>
                  <a:cxn ang="0">
                    <a:pos x="connsiteX4-269" y="connsiteY4-270"/>
                  </a:cxn>
                  <a:cxn ang="0">
                    <a:pos x="connsiteX5-271" y="connsiteY5-272"/>
                  </a:cxn>
                  <a:cxn ang="0">
                    <a:pos x="connsiteX6-273" y="connsiteY6-274"/>
                  </a:cxn>
                </a:cxnLst>
                <a:rect l="l" t="t" r="r" b="b"/>
                <a:pathLst>
                  <a:path w="1157049" h="799900">
                    <a:moveTo>
                      <a:pt x="581944" y="226644"/>
                    </a:moveTo>
                    <a:cubicBezTo>
                      <a:pt x="475725" y="67317"/>
                      <a:pt x="332562" y="-22738"/>
                      <a:pt x="235580" y="4971"/>
                    </a:cubicBezTo>
                    <a:cubicBezTo>
                      <a:pt x="138598" y="32680"/>
                      <a:pt x="-3122" y="205574"/>
                      <a:pt x="53" y="392899"/>
                    </a:cubicBezTo>
                    <a:cubicBezTo>
                      <a:pt x="3228" y="580224"/>
                      <a:pt x="176987" y="1063112"/>
                      <a:pt x="540380" y="614571"/>
                    </a:cubicBezTo>
                    <a:cubicBezTo>
                      <a:pt x="795823" y="920237"/>
                      <a:pt x="971025" y="773032"/>
                      <a:pt x="1094562" y="559153"/>
                    </a:cubicBezTo>
                    <a:cubicBezTo>
                      <a:pt x="1218099" y="345274"/>
                      <a:pt x="1133817" y="134281"/>
                      <a:pt x="1052999" y="74245"/>
                    </a:cubicBezTo>
                    <a:cubicBezTo>
                      <a:pt x="972181" y="14209"/>
                      <a:pt x="618889" y="25753"/>
                      <a:pt x="581944" y="226644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9" name="任意多边形 2"/>
              <p:cNvSpPr/>
              <p:nvPr/>
            </p:nvSpPr>
            <p:spPr>
              <a:xfrm>
                <a:off x="8007927" y="2687782"/>
                <a:ext cx="166255" cy="0"/>
              </a:xfrm>
              <a:custGeom>
                <a:avLst/>
                <a:gdLst>
                  <a:gd name="connsiteX0" fmla="*/ 0 w 166255"/>
                  <a:gd name="connsiteY0" fmla="*/ 0 h 0"/>
                  <a:gd name="connsiteX1" fmla="*/ 166255 w 16625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255">
                    <a:moveTo>
                      <a:pt x="0" y="0"/>
                    </a:moveTo>
                    <a:lnTo>
                      <a:pt x="166255" y="0"/>
                    </a:lnTo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10" name="任意多边形 3"/>
              <p:cNvSpPr/>
              <p:nvPr/>
            </p:nvSpPr>
            <p:spPr>
              <a:xfrm>
                <a:off x="8098219" y="2144857"/>
                <a:ext cx="142875" cy="542925"/>
              </a:xfrm>
              <a:custGeom>
                <a:avLst/>
                <a:gdLst>
                  <a:gd name="connsiteX0" fmla="*/ 0 w 142875"/>
                  <a:gd name="connsiteY0" fmla="*/ 542925 h 542925"/>
                  <a:gd name="connsiteX1" fmla="*/ 28575 w 142875"/>
                  <a:gd name="connsiteY1" fmla="*/ 219075 h 542925"/>
                  <a:gd name="connsiteX2" fmla="*/ 142875 w 142875"/>
                  <a:gd name="connsiteY2" fmla="*/ 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542925">
                    <a:moveTo>
                      <a:pt x="0" y="542925"/>
                    </a:moveTo>
                    <a:cubicBezTo>
                      <a:pt x="2381" y="426243"/>
                      <a:pt x="4763" y="309562"/>
                      <a:pt x="28575" y="219075"/>
                    </a:cubicBezTo>
                    <a:cubicBezTo>
                      <a:pt x="52387" y="128588"/>
                      <a:pt x="97631" y="64294"/>
                      <a:pt x="142875" y="0"/>
                    </a:cubicBezTo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  <p:sp>
          <p:nvSpPr>
            <p:cNvPr id="7" name="Freeform 5"/>
            <p:cNvSpPr/>
            <p:nvPr/>
          </p:nvSpPr>
          <p:spPr bwMode="auto">
            <a:xfrm>
              <a:off x="3221615" y="2029970"/>
              <a:ext cx="2487854" cy="61277"/>
            </a:xfrm>
            <a:custGeom>
              <a:avLst/>
              <a:gdLst>
                <a:gd name="T0" fmla="*/ 1 w 2288"/>
                <a:gd name="T1" fmla="*/ 2 h 38"/>
                <a:gd name="T2" fmla="*/ 2 w 2288"/>
                <a:gd name="T3" fmla="*/ 6 h 38"/>
                <a:gd name="T4" fmla="*/ 152 w 2288"/>
                <a:gd name="T5" fmla="*/ 19 h 38"/>
                <a:gd name="T6" fmla="*/ 199 w 2288"/>
                <a:gd name="T7" fmla="*/ 17 h 38"/>
                <a:gd name="T8" fmla="*/ 566 w 2288"/>
                <a:gd name="T9" fmla="*/ 25 h 38"/>
                <a:gd name="T10" fmla="*/ 710 w 2288"/>
                <a:gd name="T11" fmla="*/ 29 h 38"/>
                <a:gd name="T12" fmla="*/ 1040 w 2288"/>
                <a:gd name="T13" fmla="*/ 31 h 38"/>
                <a:gd name="T14" fmla="*/ 1426 w 2288"/>
                <a:gd name="T15" fmla="*/ 34 h 38"/>
                <a:gd name="T16" fmla="*/ 1706 w 2288"/>
                <a:gd name="T17" fmla="*/ 35 h 38"/>
                <a:gd name="T18" fmla="*/ 1898 w 2288"/>
                <a:gd name="T19" fmla="*/ 34 h 38"/>
                <a:gd name="T20" fmla="*/ 2020 w 2288"/>
                <a:gd name="T21" fmla="*/ 31 h 38"/>
                <a:gd name="T22" fmla="*/ 2182 w 2288"/>
                <a:gd name="T23" fmla="*/ 29 h 38"/>
                <a:gd name="T24" fmla="*/ 2210 w 2288"/>
                <a:gd name="T25" fmla="*/ 31 h 38"/>
                <a:gd name="T26" fmla="*/ 2286 w 2288"/>
                <a:gd name="T27" fmla="*/ 28 h 38"/>
                <a:gd name="T28" fmla="*/ 2287 w 2288"/>
                <a:gd name="T29" fmla="*/ 24 h 38"/>
                <a:gd name="T30" fmla="*/ 2283 w 2288"/>
                <a:gd name="T31" fmla="*/ 23 h 38"/>
                <a:gd name="T32" fmla="*/ 2210 w 2288"/>
                <a:gd name="T33" fmla="*/ 25 h 38"/>
                <a:gd name="T34" fmla="*/ 2183 w 2288"/>
                <a:gd name="T35" fmla="*/ 23 h 38"/>
                <a:gd name="T36" fmla="*/ 2020 w 2288"/>
                <a:gd name="T37" fmla="*/ 25 h 38"/>
                <a:gd name="T38" fmla="*/ 1898 w 2288"/>
                <a:gd name="T39" fmla="*/ 28 h 38"/>
                <a:gd name="T40" fmla="*/ 1706 w 2288"/>
                <a:gd name="T41" fmla="*/ 29 h 38"/>
                <a:gd name="T42" fmla="*/ 1426 w 2288"/>
                <a:gd name="T43" fmla="*/ 28 h 38"/>
                <a:gd name="T44" fmla="*/ 1040 w 2288"/>
                <a:gd name="T45" fmla="*/ 25 h 38"/>
                <a:gd name="T46" fmla="*/ 710 w 2288"/>
                <a:gd name="T47" fmla="*/ 23 h 38"/>
                <a:gd name="T48" fmla="*/ 567 w 2288"/>
                <a:gd name="T49" fmla="*/ 19 h 38"/>
                <a:gd name="T50" fmla="*/ 199 w 2288"/>
                <a:gd name="T51" fmla="*/ 11 h 38"/>
                <a:gd name="T52" fmla="*/ 152 w 2288"/>
                <a:gd name="T53" fmla="*/ 13 h 38"/>
                <a:gd name="T54" fmla="*/ 5 w 2288"/>
                <a:gd name="T55" fmla="*/ 1 h 38"/>
                <a:gd name="T56" fmla="*/ 1 w 2288"/>
                <a:gd name="T5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8" h="38">
                  <a:moveTo>
                    <a:pt x="1" y="2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39" y="25"/>
                    <a:pt x="99" y="22"/>
                    <a:pt x="152" y="19"/>
                  </a:cubicBezTo>
                  <a:cubicBezTo>
                    <a:pt x="169" y="18"/>
                    <a:pt x="185" y="17"/>
                    <a:pt x="199" y="17"/>
                  </a:cubicBezTo>
                  <a:cubicBezTo>
                    <a:pt x="322" y="17"/>
                    <a:pt x="446" y="21"/>
                    <a:pt x="566" y="25"/>
                  </a:cubicBezTo>
                  <a:cubicBezTo>
                    <a:pt x="710" y="29"/>
                    <a:pt x="710" y="29"/>
                    <a:pt x="710" y="29"/>
                  </a:cubicBezTo>
                  <a:cubicBezTo>
                    <a:pt x="820" y="32"/>
                    <a:pt x="932" y="31"/>
                    <a:pt x="1040" y="31"/>
                  </a:cubicBezTo>
                  <a:cubicBezTo>
                    <a:pt x="1167" y="30"/>
                    <a:pt x="1297" y="29"/>
                    <a:pt x="1426" y="34"/>
                  </a:cubicBezTo>
                  <a:cubicBezTo>
                    <a:pt x="1519" y="37"/>
                    <a:pt x="1614" y="36"/>
                    <a:pt x="1706" y="35"/>
                  </a:cubicBezTo>
                  <a:cubicBezTo>
                    <a:pt x="1769" y="34"/>
                    <a:pt x="1834" y="34"/>
                    <a:pt x="1898" y="34"/>
                  </a:cubicBezTo>
                  <a:cubicBezTo>
                    <a:pt x="1939" y="35"/>
                    <a:pt x="1980" y="33"/>
                    <a:pt x="2020" y="31"/>
                  </a:cubicBezTo>
                  <a:cubicBezTo>
                    <a:pt x="2073" y="28"/>
                    <a:pt x="2128" y="26"/>
                    <a:pt x="2182" y="29"/>
                  </a:cubicBezTo>
                  <a:cubicBezTo>
                    <a:pt x="2191" y="29"/>
                    <a:pt x="2200" y="30"/>
                    <a:pt x="2210" y="31"/>
                  </a:cubicBezTo>
                  <a:cubicBezTo>
                    <a:pt x="2236" y="34"/>
                    <a:pt x="2266" y="38"/>
                    <a:pt x="2286" y="28"/>
                  </a:cubicBezTo>
                  <a:cubicBezTo>
                    <a:pt x="2287" y="28"/>
                    <a:pt x="2288" y="26"/>
                    <a:pt x="2287" y="24"/>
                  </a:cubicBezTo>
                  <a:cubicBezTo>
                    <a:pt x="2286" y="23"/>
                    <a:pt x="2285" y="22"/>
                    <a:pt x="2283" y="23"/>
                  </a:cubicBezTo>
                  <a:cubicBezTo>
                    <a:pt x="2265" y="32"/>
                    <a:pt x="2236" y="28"/>
                    <a:pt x="2210" y="25"/>
                  </a:cubicBezTo>
                  <a:cubicBezTo>
                    <a:pt x="2200" y="24"/>
                    <a:pt x="2191" y="23"/>
                    <a:pt x="2183" y="23"/>
                  </a:cubicBezTo>
                  <a:cubicBezTo>
                    <a:pt x="2128" y="20"/>
                    <a:pt x="2073" y="22"/>
                    <a:pt x="2020" y="25"/>
                  </a:cubicBezTo>
                  <a:cubicBezTo>
                    <a:pt x="1980" y="27"/>
                    <a:pt x="1938" y="29"/>
                    <a:pt x="1898" y="28"/>
                  </a:cubicBezTo>
                  <a:cubicBezTo>
                    <a:pt x="1834" y="28"/>
                    <a:pt x="1769" y="28"/>
                    <a:pt x="1706" y="29"/>
                  </a:cubicBezTo>
                  <a:cubicBezTo>
                    <a:pt x="1614" y="30"/>
                    <a:pt x="1519" y="32"/>
                    <a:pt x="1426" y="28"/>
                  </a:cubicBezTo>
                  <a:cubicBezTo>
                    <a:pt x="1297" y="23"/>
                    <a:pt x="1167" y="24"/>
                    <a:pt x="1040" y="25"/>
                  </a:cubicBezTo>
                  <a:cubicBezTo>
                    <a:pt x="932" y="25"/>
                    <a:pt x="820" y="26"/>
                    <a:pt x="710" y="23"/>
                  </a:cubicBezTo>
                  <a:cubicBezTo>
                    <a:pt x="567" y="19"/>
                    <a:pt x="567" y="19"/>
                    <a:pt x="567" y="19"/>
                  </a:cubicBezTo>
                  <a:cubicBezTo>
                    <a:pt x="446" y="15"/>
                    <a:pt x="322" y="11"/>
                    <a:pt x="199" y="11"/>
                  </a:cubicBezTo>
                  <a:cubicBezTo>
                    <a:pt x="185" y="11"/>
                    <a:pt x="169" y="12"/>
                    <a:pt x="152" y="13"/>
                  </a:cubicBezTo>
                  <a:cubicBezTo>
                    <a:pt x="100" y="16"/>
                    <a:pt x="40" y="19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88591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89073" y="3097422"/>
            <a:ext cx="3420396" cy="1015416"/>
            <a:chOff x="2289073" y="3097422"/>
            <a:chExt cx="3420396" cy="1015416"/>
          </a:xfrm>
        </p:grpSpPr>
        <p:sp>
          <p:nvSpPr>
            <p:cNvPr id="12" name="椭圆 31"/>
            <p:cNvSpPr/>
            <p:nvPr/>
          </p:nvSpPr>
          <p:spPr>
            <a:xfrm>
              <a:off x="2289073" y="3155768"/>
              <a:ext cx="791344" cy="9570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5546" y="3097422"/>
              <a:ext cx="1362782" cy="369332"/>
            </a:xfrm>
            <a:prstGeom prst="rect">
              <a:avLst/>
            </a:prstGeom>
            <a:noFill/>
            <a:ln>
              <a:solidFill>
                <a:srgbClr val="88591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输入小标题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680" y="3641236"/>
              <a:ext cx="518091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02</a:t>
              </a:r>
              <a:endPara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493148" y="3285425"/>
              <a:ext cx="386214" cy="403897"/>
              <a:chOff x="7710221" y="2608730"/>
              <a:chExt cx="828208" cy="866128"/>
            </a:xfrm>
          </p:grpSpPr>
          <p:sp>
            <p:nvSpPr>
              <p:cNvPr id="17" name="任意多边形 6"/>
              <p:cNvSpPr/>
              <p:nvPr/>
            </p:nvSpPr>
            <p:spPr>
              <a:xfrm>
                <a:off x="7710221" y="2608730"/>
                <a:ext cx="828208" cy="866128"/>
              </a:xfrm>
              <a:custGeom>
                <a:avLst/>
                <a:gdLst>
                  <a:gd name="connsiteX0" fmla="*/ 272960 w 895427"/>
                  <a:gd name="connsiteY0" fmla="*/ 0 h 751895"/>
                  <a:gd name="connsiteX1" fmla="*/ 595689 w 895427"/>
                  <a:gd name="connsiteY1" fmla="*/ 0 h 751895"/>
                  <a:gd name="connsiteX2" fmla="*/ 568795 w 895427"/>
                  <a:gd name="connsiteY2" fmla="*/ 457200 h 751895"/>
                  <a:gd name="connsiteX3" fmla="*/ 878077 w 895427"/>
                  <a:gd name="connsiteY3" fmla="*/ 672353 h 751895"/>
                  <a:gd name="connsiteX4" fmla="*/ 17465 w 895427"/>
                  <a:gd name="connsiteY4" fmla="*/ 739589 h 751895"/>
                  <a:gd name="connsiteX5" fmla="*/ 299854 w 895427"/>
                  <a:gd name="connsiteY5" fmla="*/ 443753 h 751895"/>
                  <a:gd name="connsiteX6" fmla="*/ 272960 w 895427"/>
                  <a:gd name="connsiteY6" fmla="*/ 0 h 751895"/>
                  <a:gd name="connsiteX0-1" fmla="*/ 272960 w 908267"/>
                  <a:gd name="connsiteY0-2" fmla="*/ 0 h 845792"/>
                  <a:gd name="connsiteX1-3" fmla="*/ 595689 w 908267"/>
                  <a:gd name="connsiteY1-4" fmla="*/ 0 h 845792"/>
                  <a:gd name="connsiteX2-5" fmla="*/ 568795 w 908267"/>
                  <a:gd name="connsiteY2-6" fmla="*/ 457200 h 845792"/>
                  <a:gd name="connsiteX3-7" fmla="*/ 891524 w 908267"/>
                  <a:gd name="connsiteY3-8" fmla="*/ 833718 h 845792"/>
                  <a:gd name="connsiteX4-9" fmla="*/ 17465 w 908267"/>
                  <a:gd name="connsiteY4-10" fmla="*/ 739589 h 845792"/>
                  <a:gd name="connsiteX5-11" fmla="*/ 299854 w 908267"/>
                  <a:gd name="connsiteY5-12" fmla="*/ 443753 h 845792"/>
                  <a:gd name="connsiteX6-13" fmla="*/ 272960 w 908267"/>
                  <a:gd name="connsiteY6-14" fmla="*/ 0 h 845792"/>
                  <a:gd name="connsiteX0-15" fmla="*/ 196651 w 828208"/>
                  <a:gd name="connsiteY0-16" fmla="*/ 0 h 866128"/>
                  <a:gd name="connsiteX1-17" fmla="*/ 519380 w 828208"/>
                  <a:gd name="connsiteY1-18" fmla="*/ 0 h 866128"/>
                  <a:gd name="connsiteX2-19" fmla="*/ 492486 w 828208"/>
                  <a:gd name="connsiteY2-20" fmla="*/ 457200 h 866128"/>
                  <a:gd name="connsiteX3-21" fmla="*/ 815215 w 828208"/>
                  <a:gd name="connsiteY3-22" fmla="*/ 833718 h 866128"/>
                  <a:gd name="connsiteX4-23" fmla="*/ 21839 w 828208"/>
                  <a:gd name="connsiteY4-24" fmla="*/ 820271 h 866128"/>
                  <a:gd name="connsiteX5-25" fmla="*/ 223545 w 828208"/>
                  <a:gd name="connsiteY5-26" fmla="*/ 443753 h 866128"/>
                  <a:gd name="connsiteX6-27" fmla="*/ 196651 w 828208"/>
                  <a:gd name="connsiteY6-28" fmla="*/ 0 h 866128"/>
                  <a:gd name="connsiteX0-29" fmla="*/ 196651 w 828208"/>
                  <a:gd name="connsiteY0-30" fmla="*/ 0 h 866128"/>
                  <a:gd name="connsiteX1-31" fmla="*/ 519380 w 828208"/>
                  <a:gd name="connsiteY1-32" fmla="*/ 0 h 866128"/>
                  <a:gd name="connsiteX2-33" fmla="*/ 492486 w 828208"/>
                  <a:gd name="connsiteY2-34" fmla="*/ 457200 h 866128"/>
                  <a:gd name="connsiteX3-35" fmla="*/ 815215 w 828208"/>
                  <a:gd name="connsiteY3-36" fmla="*/ 833718 h 866128"/>
                  <a:gd name="connsiteX4-37" fmla="*/ 21839 w 828208"/>
                  <a:gd name="connsiteY4-38" fmla="*/ 820271 h 866128"/>
                  <a:gd name="connsiteX5-39" fmla="*/ 223545 w 828208"/>
                  <a:gd name="connsiteY5-40" fmla="*/ 443753 h 866128"/>
                  <a:gd name="connsiteX6-41" fmla="*/ 196651 w 828208"/>
                  <a:gd name="connsiteY6-42" fmla="*/ 0 h 866128"/>
                </a:gdLst>
                <a:ahLst/>
                <a:cxnLst>
                  <a:cxn ang="0">
                    <a:pos x="connsiteX0-29" y="connsiteY0-30"/>
                  </a:cxn>
                  <a:cxn ang="0">
                    <a:pos x="connsiteX1-31" y="connsiteY1-32"/>
                  </a:cxn>
                  <a:cxn ang="0">
                    <a:pos x="connsiteX2-33" y="connsiteY2-34"/>
                  </a:cxn>
                  <a:cxn ang="0">
                    <a:pos x="connsiteX3-35" y="connsiteY3-36"/>
                  </a:cxn>
                  <a:cxn ang="0">
                    <a:pos x="connsiteX4-37" y="connsiteY4-38"/>
                  </a:cxn>
                  <a:cxn ang="0">
                    <a:pos x="connsiteX5-39" y="connsiteY5-40"/>
                  </a:cxn>
                  <a:cxn ang="0">
                    <a:pos x="connsiteX6-41" y="connsiteY6-42"/>
                  </a:cxn>
                </a:cxnLst>
                <a:rect l="l" t="t" r="r" b="b"/>
                <a:pathLst>
                  <a:path w="828208" h="866128">
                    <a:moveTo>
                      <a:pt x="196651" y="0"/>
                    </a:moveTo>
                    <a:lnTo>
                      <a:pt x="519380" y="0"/>
                    </a:lnTo>
                    <a:cubicBezTo>
                      <a:pt x="510415" y="152400"/>
                      <a:pt x="519380" y="266699"/>
                      <a:pt x="492486" y="457200"/>
                    </a:cubicBezTo>
                    <a:cubicBezTo>
                      <a:pt x="595580" y="528918"/>
                      <a:pt x="893656" y="773206"/>
                      <a:pt x="815215" y="833718"/>
                    </a:cubicBezTo>
                    <a:cubicBezTo>
                      <a:pt x="736774" y="894230"/>
                      <a:pt x="118209" y="858371"/>
                      <a:pt x="21839" y="820271"/>
                    </a:cubicBezTo>
                    <a:cubicBezTo>
                      <a:pt x="-74531" y="782171"/>
                      <a:pt x="176480" y="508747"/>
                      <a:pt x="223545" y="443753"/>
                    </a:cubicBezTo>
                    <a:lnTo>
                      <a:pt x="196651" y="0"/>
                    </a:lnTo>
                    <a:close/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18" name="任意多边形 8"/>
              <p:cNvSpPr/>
              <p:nvPr/>
            </p:nvSpPr>
            <p:spPr>
              <a:xfrm>
                <a:off x="7837536" y="3159122"/>
                <a:ext cx="510988" cy="27144"/>
              </a:xfrm>
              <a:custGeom>
                <a:avLst/>
                <a:gdLst>
                  <a:gd name="connsiteX0" fmla="*/ 0 w 510988"/>
                  <a:gd name="connsiteY0" fmla="*/ 27144 h 27144"/>
                  <a:gd name="connsiteX1" fmla="*/ 188259 w 510988"/>
                  <a:gd name="connsiteY1" fmla="*/ 250 h 27144"/>
                  <a:gd name="connsiteX2" fmla="*/ 349624 w 510988"/>
                  <a:gd name="connsiteY2" fmla="*/ 13697 h 27144"/>
                  <a:gd name="connsiteX3" fmla="*/ 510988 w 510988"/>
                  <a:gd name="connsiteY3" fmla="*/ 13697 h 2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988" h="27144">
                    <a:moveTo>
                      <a:pt x="0" y="27144"/>
                    </a:moveTo>
                    <a:cubicBezTo>
                      <a:pt x="64994" y="14817"/>
                      <a:pt x="129988" y="2491"/>
                      <a:pt x="188259" y="250"/>
                    </a:cubicBezTo>
                    <a:cubicBezTo>
                      <a:pt x="246530" y="-1991"/>
                      <a:pt x="295836" y="11456"/>
                      <a:pt x="349624" y="13697"/>
                    </a:cubicBezTo>
                    <a:cubicBezTo>
                      <a:pt x="403412" y="15938"/>
                      <a:pt x="457200" y="14817"/>
                      <a:pt x="510988" y="13697"/>
                    </a:cubicBezTo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19" name="椭圆 31"/>
              <p:cNvSpPr/>
              <p:nvPr/>
            </p:nvSpPr>
            <p:spPr>
              <a:xfrm>
                <a:off x="7973888" y="3264744"/>
                <a:ext cx="46179" cy="45719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321" y="connsiteY0-322"/>
                  </a:cxn>
                  <a:cxn ang="0">
                    <a:pos x="connsiteX1-323" y="connsiteY1-324"/>
                  </a:cxn>
                  <a:cxn ang="0">
                    <a:pos x="connsiteX2-325" y="connsiteY2-326"/>
                  </a:cxn>
                  <a:cxn ang="0">
                    <a:pos x="connsiteX3-327" y="connsiteY3-328"/>
                  </a:cxn>
                  <a:cxn ang="0">
                    <a:pos x="connsiteX4-329" y="connsiteY4-330"/>
                  </a:cxn>
                  <a:cxn ang="0">
                    <a:pos x="connsiteX5-331" y="connsiteY5-33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12700" cap="rnd">
                <a:solidFill>
                  <a:srgbClr val="88591E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20" name="椭圆 31"/>
              <p:cNvSpPr/>
              <p:nvPr/>
            </p:nvSpPr>
            <p:spPr>
              <a:xfrm>
                <a:off x="8124325" y="3212232"/>
                <a:ext cx="46179" cy="45719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321" y="connsiteY0-322"/>
                  </a:cxn>
                  <a:cxn ang="0">
                    <a:pos x="connsiteX1-323" y="connsiteY1-324"/>
                  </a:cxn>
                  <a:cxn ang="0">
                    <a:pos x="connsiteX2-325" y="connsiteY2-326"/>
                  </a:cxn>
                  <a:cxn ang="0">
                    <a:pos x="connsiteX3-327" y="connsiteY3-328"/>
                  </a:cxn>
                  <a:cxn ang="0">
                    <a:pos x="connsiteX4-329" y="connsiteY4-330"/>
                  </a:cxn>
                  <a:cxn ang="0">
                    <a:pos x="connsiteX5-331" y="connsiteY5-33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12700" cap="rnd">
                <a:solidFill>
                  <a:srgbClr val="88591E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21" name="椭圆 31"/>
              <p:cNvSpPr/>
              <p:nvPr/>
            </p:nvSpPr>
            <p:spPr>
              <a:xfrm>
                <a:off x="8093030" y="3338089"/>
                <a:ext cx="77474" cy="76702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</a:gdLst>
                <a:ahLst/>
                <a:cxnLst>
                  <a:cxn ang="0">
                    <a:pos x="connsiteX0-321" y="connsiteY0-322"/>
                  </a:cxn>
                  <a:cxn ang="0">
                    <a:pos x="connsiteX1-323" y="connsiteY1-324"/>
                  </a:cxn>
                  <a:cxn ang="0">
                    <a:pos x="connsiteX2-325" y="connsiteY2-326"/>
                  </a:cxn>
                  <a:cxn ang="0">
                    <a:pos x="connsiteX3-327" y="connsiteY3-328"/>
                  </a:cxn>
                  <a:cxn ang="0">
                    <a:pos x="connsiteX4-329" y="connsiteY4-330"/>
                  </a:cxn>
                  <a:cxn ang="0">
                    <a:pos x="connsiteX5-331" y="connsiteY5-332"/>
                  </a:cxn>
                </a:cxnLst>
                <a:rect l="l" t="t" r="r" b="b"/>
                <a:pathLst>
                  <a:path w="660438" h="653852">
                    <a:moveTo>
                      <a:pt x="128078" y="64927"/>
                    </a:moveTo>
                    <a:cubicBezTo>
                      <a:pt x="200406" y="22404"/>
                      <a:pt x="266694" y="-24807"/>
                      <a:pt x="410712" y="15051"/>
                    </a:cubicBezTo>
                    <a:cubicBezTo>
                      <a:pt x="554730" y="54909"/>
                      <a:pt x="671038" y="190221"/>
                      <a:pt x="659670" y="337329"/>
                    </a:cubicBezTo>
                    <a:cubicBezTo>
                      <a:pt x="648302" y="484437"/>
                      <a:pt x="512709" y="653852"/>
                      <a:pt x="331423" y="653852"/>
                    </a:cubicBezTo>
                    <a:cubicBezTo>
                      <a:pt x="150137" y="653852"/>
                      <a:pt x="14721" y="457153"/>
                      <a:pt x="3176" y="337329"/>
                    </a:cubicBezTo>
                    <a:cubicBezTo>
                      <a:pt x="-8369" y="217505"/>
                      <a:pt x="11590" y="209227"/>
                      <a:pt x="62645" y="134413"/>
                    </a:cubicBezTo>
                  </a:path>
                </a:pathLst>
              </a:custGeom>
              <a:noFill/>
              <a:ln w="12700" cap="rnd">
                <a:solidFill>
                  <a:srgbClr val="88591E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72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  <p:sp>
          <p:nvSpPr>
            <p:cNvPr id="16" name="Freeform 5"/>
            <p:cNvSpPr/>
            <p:nvPr/>
          </p:nvSpPr>
          <p:spPr bwMode="auto">
            <a:xfrm>
              <a:off x="3221615" y="3490463"/>
              <a:ext cx="2487854" cy="61277"/>
            </a:xfrm>
            <a:custGeom>
              <a:avLst/>
              <a:gdLst>
                <a:gd name="T0" fmla="*/ 1 w 2288"/>
                <a:gd name="T1" fmla="*/ 2 h 38"/>
                <a:gd name="T2" fmla="*/ 2 w 2288"/>
                <a:gd name="T3" fmla="*/ 6 h 38"/>
                <a:gd name="T4" fmla="*/ 152 w 2288"/>
                <a:gd name="T5" fmla="*/ 19 h 38"/>
                <a:gd name="T6" fmla="*/ 199 w 2288"/>
                <a:gd name="T7" fmla="*/ 17 h 38"/>
                <a:gd name="T8" fmla="*/ 566 w 2288"/>
                <a:gd name="T9" fmla="*/ 25 h 38"/>
                <a:gd name="T10" fmla="*/ 710 w 2288"/>
                <a:gd name="T11" fmla="*/ 29 h 38"/>
                <a:gd name="T12" fmla="*/ 1040 w 2288"/>
                <a:gd name="T13" fmla="*/ 31 h 38"/>
                <a:gd name="T14" fmla="*/ 1426 w 2288"/>
                <a:gd name="T15" fmla="*/ 34 h 38"/>
                <a:gd name="T16" fmla="*/ 1706 w 2288"/>
                <a:gd name="T17" fmla="*/ 35 h 38"/>
                <a:gd name="T18" fmla="*/ 1898 w 2288"/>
                <a:gd name="T19" fmla="*/ 34 h 38"/>
                <a:gd name="T20" fmla="*/ 2020 w 2288"/>
                <a:gd name="T21" fmla="*/ 31 h 38"/>
                <a:gd name="T22" fmla="*/ 2182 w 2288"/>
                <a:gd name="T23" fmla="*/ 29 h 38"/>
                <a:gd name="T24" fmla="*/ 2210 w 2288"/>
                <a:gd name="T25" fmla="*/ 31 h 38"/>
                <a:gd name="T26" fmla="*/ 2286 w 2288"/>
                <a:gd name="T27" fmla="*/ 28 h 38"/>
                <a:gd name="T28" fmla="*/ 2287 w 2288"/>
                <a:gd name="T29" fmla="*/ 24 h 38"/>
                <a:gd name="T30" fmla="*/ 2283 w 2288"/>
                <a:gd name="T31" fmla="*/ 23 h 38"/>
                <a:gd name="T32" fmla="*/ 2210 w 2288"/>
                <a:gd name="T33" fmla="*/ 25 h 38"/>
                <a:gd name="T34" fmla="*/ 2183 w 2288"/>
                <a:gd name="T35" fmla="*/ 23 h 38"/>
                <a:gd name="T36" fmla="*/ 2020 w 2288"/>
                <a:gd name="T37" fmla="*/ 25 h 38"/>
                <a:gd name="T38" fmla="*/ 1898 w 2288"/>
                <a:gd name="T39" fmla="*/ 28 h 38"/>
                <a:gd name="T40" fmla="*/ 1706 w 2288"/>
                <a:gd name="T41" fmla="*/ 29 h 38"/>
                <a:gd name="T42" fmla="*/ 1426 w 2288"/>
                <a:gd name="T43" fmla="*/ 28 h 38"/>
                <a:gd name="T44" fmla="*/ 1040 w 2288"/>
                <a:gd name="T45" fmla="*/ 25 h 38"/>
                <a:gd name="T46" fmla="*/ 710 w 2288"/>
                <a:gd name="T47" fmla="*/ 23 h 38"/>
                <a:gd name="T48" fmla="*/ 567 w 2288"/>
                <a:gd name="T49" fmla="*/ 19 h 38"/>
                <a:gd name="T50" fmla="*/ 199 w 2288"/>
                <a:gd name="T51" fmla="*/ 11 h 38"/>
                <a:gd name="T52" fmla="*/ 152 w 2288"/>
                <a:gd name="T53" fmla="*/ 13 h 38"/>
                <a:gd name="T54" fmla="*/ 5 w 2288"/>
                <a:gd name="T55" fmla="*/ 1 h 38"/>
                <a:gd name="T56" fmla="*/ 1 w 2288"/>
                <a:gd name="T5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8" h="38">
                  <a:moveTo>
                    <a:pt x="1" y="2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39" y="25"/>
                    <a:pt x="99" y="22"/>
                    <a:pt x="152" y="19"/>
                  </a:cubicBezTo>
                  <a:cubicBezTo>
                    <a:pt x="169" y="18"/>
                    <a:pt x="185" y="17"/>
                    <a:pt x="199" y="17"/>
                  </a:cubicBezTo>
                  <a:cubicBezTo>
                    <a:pt x="322" y="17"/>
                    <a:pt x="446" y="21"/>
                    <a:pt x="566" y="25"/>
                  </a:cubicBezTo>
                  <a:cubicBezTo>
                    <a:pt x="710" y="29"/>
                    <a:pt x="710" y="29"/>
                    <a:pt x="710" y="29"/>
                  </a:cubicBezTo>
                  <a:cubicBezTo>
                    <a:pt x="820" y="32"/>
                    <a:pt x="932" y="31"/>
                    <a:pt x="1040" y="31"/>
                  </a:cubicBezTo>
                  <a:cubicBezTo>
                    <a:pt x="1167" y="30"/>
                    <a:pt x="1297" y="29"/>
                    <a:pt x="1426" y="34"/>
                  </a:cubicBezTo>
                  <a:cubicBezTo>
                    <a:pt x="1519" y="37"/>
                    <a:pt x="1614" y="36"/>
                    <a:pt x="1706" y="35"/>
                  </a:cubicBezTo>
                  <a:cubicBezTo>
                    <a:pt x="1769" y="34"/>
                    <a:pt x="1834" y="34"/>
                    <a:pt x="1898" y="34"/>
                  </a:cubicBezTo>
                  <a:cubicBezTo>
                    <a:pt x="1939" y="35"/>
                    <a:pt x="1980" y="33"/>
                    <a:pt x="2020" y="31"/>
                  </a:cubicBezTo>
                  <a:cubicBezTo>
                    <a:pt x="2073" y="28"/>
                    <a:pt x="2128" y="26"/>
                    <a:pt x="2182" y="29"/>
                  </a:cubicBezTo>
                  <a:cubicBezTo>
                    <a:pt x="2191" y="29"/>
                    <a:pt x="2200" y="30"/>
                    <a:pt x="2210" y="31"/>
                  </a:cubicBezTo>
                  <a:cubicBezTo>
                    <a:pt x="2236" y="34"/>
                    <a:pt x="2266" y="38"/>
                    <a:pt x="2286" y="28"/>
                  </a:cubicBezTo>
                  <a:cubicBezTo>
                    <a:pt x="2287" y="28"/>
                    <a:pt x="2288" y="26"/>
                    <a:pt x="2287" y="24"/>
                  </a:cubicBezTo>
                  <a:cubicBezTo>
                    <a:pt x="2286" y="23"/>
                    <a:pt x="2285" y="22"/>
                    <a:pt x="2283" y="23"/>
                  </a:cubicBezTo>
                  <a:cubicBezTo>
                    <a:pt x="2265" y="32"/>
                    <a:pt x="2236" y="28"/>
                    <a:pt x="2210" y="25"/>
                  </a:cubicBezTo>
                  <a:cubicBezTo>
                    <a:pt x="2200" y="24"/>
                    <a:pt x="2191" y="23"/>
                    <a:pt x="2183" y="23"/>
                  </a:cubicBezTo>
                  <a:cubicBezTo>
                    <a:pt x="2128" y="20"/>
                    <a:pt x="2073" y="22"/>
                    <a:pt x="2020" y="25"/>
                  </a:cubicBezTo>
                  <a:cubicBezTo>
                    <a:pt x="1980" y="27"/>
                    <a:pt x="1938" y="29"/>
                    <a:pt x="1898" y="28"/>
                  </a:cubicBezTo>
                  <a:cubicBezTo>
                    <a:pt x="1834" y="28"/>
                    <a:pt x="1769" y="28"/>
                    <a:pt x="1706" y="29"/>
                  </a:cubicBezTo>
                  <a:cubicBezTo>
                    <a:pt x="1614" y="30"/>
                    <a:pt x="1519" y="32"/>
                    <a:pt x="1426" y="28"/>
                  </a:cubicBezTo>
                  <a:cubicBezTo>
                    <a:pt x="1297" y="23"/>
                    <a:pt x="1167" y="24"/>
                    <a:pt x="1040" y="25"/>
                  </a:cubicBezTo>
                  <a:cubicBezTo>
                    <a:pt x="932" y="25"/>
                    <a:pt x="820" y="26"/>
                    <a:pt x="710" y="23"/>
                  </a:cubicBezTo>
                  <a:cubicBezTo>
                    <a:pt x="567" y="19"/>
                    <a:pt x="567" y="19"/>
                    <a:pt x="567" y="19"/>
                  </a:cubicBezTo>
                  <a:cubicBezTo>
                    <a:pt x="446" y="15"/>
                    <a:pt x="322" y="11"/>
                    <a:pt x="199" y="11"/>
                  </a:cubicBezTo>
                  <a:cubicBezTo>
                    <a:pt x="185" y="11"/>
                    <a:pt x="169" y="12"/>
                    <a:pt x="152" y="13"/>
                  </a:cubicBezTo>
                  <a:cubicBezTo>
                    <a:pt x="100" y="16"/>
                    <a:pt x="40" y="19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88591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21313" y="1654101"/>
            <a:ext cx="3437626" cy="1016367"/>
            <a:chOff x="6121313" y="1654101"/>
            <a:chExt cx="3437626" cy="1016367"/>
          </a:xfrm>
        </p:grpSpPr>
        <p:sp>
          <p:nvSpPr>
            <p:cNvPr id="23" name="椭圆 31"/>
            <p:cNvSpPr/>
            <p:nvPr/>
          </p:nvSpPr>
          <p:spPr>
            <a:xfrm>
              <a:off x="6121313" y="1712447"/>
              <a:ext cx="791344" cy="9570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997787" y="1654101"/>
              <a:ext cx="13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输入小标题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61524" y="2208803"/>
              <a:ext cx="50526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03</a:t>
              </a:r>
              <a:endPara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 rot="20595534" flipH="1">
              <a:off x="6348995" y="1827498"/>
              <a:ext cx="356694" cy="472528"/>
              <a:chOff x="6349289" y="689341"/>
              <a:chExt cx="240568" cy="318691"/>
            </a:xfrm>
          </p:grpSpPr>
          <p:grpSp>
            <p:nvGrpSpPr>
              <p:cNvPr id="28" name="组合 27"/>
              <p:cNvGrpSpPr/>
              <p:nvPr/>
            </p:nvGrpSpPr>
            <p:grpSpPr>
              <a:xfrm rot="735509">
                <a:off x="6349289" y="689341"/>
                <a:ext cx="240568" cy="279631"/>
                <a:chOff x="7319233" y="478676"/>
                <a:chExt cx="580936" cy="675267"/>
              </a:xfrm>
            </p:grpSpPr>
            <p:sp>
              <p:nvSpPr>
                <p:cNvPr id="30" name="任意多边形 78"/>
                <p:cNvSpPr/>
                <p:nvPr/>
              </p:nvSpPr>
              <p:spPr>
                <a:xfrm>
                  <a:off x="7319233" y="478676"/>
                  <a:ext cx="580936" cy="675267"/>
                </a:xfrm>
                <a:custGeom>
                  <a:avLst/>
                  <a:gdLst>
                    <a:gd name="connsiteX0" fmla="*/ 169694 w 579891"/>
                    <a:gd name="connsiteY0" fmla="*/ 674526 h 674526"/>
                    <a:gd name="connsiteX1" fmla="*/ 193757 w 579891"/>
                    <a:gd name="connsiteY1" fmla="*/ 421863 h 674526"/>
                    <a:gd name="connsiteX2" fmla="*/ 1252 w 579891"/>
                    <a:gd name="connsiteY2" fmla="*/ 241390 h 674526"/>
                    <a:gd name="connsiteX3" fmla="*/ 302041 w 579891"/>
                    <a:gd name="connsiteY3" fmla="*/ 758 h 674526"/>
                    <a:gd name="connsiteX4" fmla="*/ 578768 w 579891"/>
                    <a:gd name="connsiteY4" fmla="*/ 325611 h 674526"/>
                    <a:gd name="connsiteX5" fmla="*/ 398294 w 579891"/>
                    <a:gd name="connsiteY5" fmla="*/ 457958 h 674526"/>
                    <a:gd name="connsiteX6" fmla="*/ 362199 w 579891"/>
                    <a:gd name="connsiteY6" fmla="*/ 638432 h 674526"/>
                    <a:gd name="connsiteX7" fmla="*/ 193757 w 579891"/>
                    <a:gd name="connsiteY7" fmla="*/ 626400 h 674526"/>
                    <a:gd name="connsiteX0-1" fmla="*/ 168660 w 578857"/>
                    <a:gd name="connsiteY0-2" fmla="*/ 675267 h 675267"/>
                    <a:gd name="connsiteX1-3" fmla="*/ 192723 w 578857"/>
                    <a:gd name="connsiteY1-4" fmla="*/ 422604 h 675267"/>
                    <a:gd name="connsiteX2-5" fmla="*/ 218 w 578857"/>
                    <a:gd name="connsiteY2-6" fmla="*/ 242131 h 675267"/>
                    <a:gd name="connsiteX3-7" fmla="*/ 301007 w 578857"/>
                    <a:gd name="connsiteY3-8" fmla="*/ 1499 h 675267"/>
                    <a:gd name="connsiteX4-9" fmla="*/ 577734 w 578857"/>
                    <a:gd name="connsiteY4-10" fmla="*/ 326352 h 675267"/>
                    <a:gd name="connsiteX5-11" fmla="*/ 397260 w 578857"/>
                    <a:gd name="connsiteY5-12" fmla="*/ 458699 h 675267"/>
                    <a:gd name="connsiteX6-13" fmla="*/ 361165 w 578857"/>
                    <a:gd name="connsiteY6-14" fmla="*/ 639173 h 675267"/>
                    <a:gd name="connsiteX7-15" fmla="*/ 192723 w 578857"/>
                    <a:gd name="connsiteY7-16" fmla="*/ 627141 h 675267"/>
                    <a:gd name="connsiteX0-17" fmla="*/ 168660 w 580183"/>
                    <a:gd name="connsiteY0-18" fmla="*/ 675267 h 675267"/>
                    <a:gd name="connsiteX1-19" fmla="*/ 192723 w 580183"/>
                    <a:gd name="connsiteY1-20" fmla="*/ 422604 h 675267"/>
                    <a:gd name="connsiteX2-21" fmla="*/ 218 w 580183"/>
                    <a:gd name="connsiteY2-22" fmla="*/ 242131 h 675267"/>
                    <a:gd name="connsiteX3-23" fmla="*/ 301007 w 580183"/>
                    <a:gd name="connsiteY3-24" fmla="*/ 1499 h 675267"/>
                    <a:gd name="connsiteX4-25" fmla="*/ 577734 w 580183"/>
                    <a:gd name="connsiteY4-26" fmla="*/ 326352 h 675267"/>
                    <a:gd name="connsiteX5-27" fmla="*/ 397260 w 580183"/>
                    <a:gd name="connsiteY5-28" fmla="*/ 458699 h 675267"/>
                    <a:gd name="connsiteX6-29" fmla="*/ 361165 w 580183"/>
                    <a:gd name="connsiteY6-30" fmla="*/ 639173 h 675267"/>
                    <a:gd name="connsiteX7-31" fmla="*/ 192723 w 580183"/>
                    <a:gd name="connsiteY7-32" fmla="*/ 627141 h 675267"/>
                    <a:gd name="connsiteX0-33" fmla="*/ 168726 w 580936"/>
                    <a:gd name="connsiteY0-34" fmla="*/ 675267 h 675267"/>
                    <a:gd name="connsiteX1-35" fmla="*/ 192789 w 580936"/>
                    <a:gd name="connsiteY1-36" fmla="*/ 422604 h 675267"/>
                    <a:gd name="connsiteX2-37" fmla="*/ 284 w 580936"/>
                    <a:gd name="connsiteY2-38" fmla="*/ 242131 h 675267"/>
                    <a:gd name="connsiteX3-39" fmla="*/ 301073 w 580936"/>
                    <a:gd name="connsiteY3-40" fmla="*/ 1499 h 675267"/>
                    <a:gd name="connsiteX4-41" fmla="*/ 577800 w 580936"/>
                    <a:gd name="connsiteY4-42" fmla="*/ 326352 h 675267"/>
                    <a:gd name="connsiteX5-43" fmla="*/ 397326 w 580936"/>
                    <a:gd name="connsiteY5-44" fmla="*/ 458699 h 675267"/>
                    <a:gd name="connsiteX6-45" fmla="*/ 361231 w 580936"/>
                    <a:gd name="connsiteY6-46" fmla="*/ 639173 h 675267"/>
                    <a:gd name="connsiteX7-47" fmla="*/ 192789 w 580936"/>
                    <a:gd name="connsiteY7-48" fmla="*/ 627141 h 675267"/>
                  </a:gdLst>
                  <a:ahLst/>
                  <a:cxnLst>
                    <a:cxn ang="0">
                      <a:pos x="connsiteX0-33" y="connsiteY0-34"/>
                    </a:cxn>
                    <a:cxn ang="0">
                      <a:pos x="connsiteX1-35" y="connsiteY1-36"/>
                    </a:cxn>
                    <a:cxn ang="0">
                      <a:pos x="connsiteX2-37" y="connsiteY2-38"/>
                    </a:cxn>
                    <a:cxn ang="0">
                      <a:pos x="connsiteX3-39" y="connsiteY3-40"/>
                    </a:cxn>
                    <a:cxn ang="0">
                      <a:pos x="connsiteX4-41" y="connsiteY4-42"/>
                    </a:cxn>
                    <a:cxn ang="0">
                      <a:pos x="connsiteX5-43" y="connsiteY5-44"/>
                    </a:cxn>
                    <a:cxn ang="0">
                      <a:pos x="connsiteX6-45" y="connsiteY6-46"/>
                    </a:cxn>
                    <a:cxn ang="0">
                      <a:pos x="connsiteX7-47" y="connsiteY7-48"/>
                    </a:cxn>
                  </a:cxnLst>
                  <a:rect l="l" t="t" r="r" b="b"/>
                  <a:pathLst>
                    <a:path w="580936" h="675267">
                      <a:moveTo>
                        <a:pt x="168726" y="675267"/>
                      </a:moveTo>
                      <a:cubicBezTo>
                        <a:pt x="194794" y="585030"/>
                        <a:pt x="220863" y="494793"/>
                        <a:pt x="192789" y="422604"/>
                      </a:cubicBezTo>
                      <a:cubicBezTo>
                        <a:pt x="164715" y="350415"/>
                        <a:pt x="8239" y="411989"/>
                        <a:pt x="284" y="242131"/>
                      </a:cubicBezTo>
                      <a:cubicBezTo>
                        <a:pt x="-7671" y="72273"/>
                        <a:pt x="152816" y="-12538"/>
                        <a:pt x="301073" y="1499"/>
                      </a:cubicBezTo>
                      <a:cubicBezTo>
                        <a:pt x="449330" y="15536"/>
                        <a:pt x="605094" y="137477"/>
                        <a:pt x="577800" y="326352"/>
                      </a:cubicBezTo>
                      <a:cubicBezTo>
                        <a:pt x="550506" y="515227"/>
                        <a:pt x="433421" y="406562"/>
                        <a:pt x="397326" y="458699"/>
                      </a:cubicBezTo>
                      <a:cubicBezTo>
                        <a:pt x="361231" y="510836"/>
                        <a:pt x="395321" y="611099"/>
                        <a:pt x="361231" y="639173"/>
                      </a:cubicBezTo>
                      <a:cubicBezTo>
                        <a:pt x="327142" y="667247"/>
                        <a:pt x="259965" y="647194"/>
                        <a:pt x="192789" y="627141"/>
                      </a:cubicBezTo>
                    </a:path>
                  </a:pathLst>
                </a:custGeom>
                <a:noFill/>
                <a:ln w="22225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  <p:sp>
              <p:nvSpPr>
                <p:cNvPr id="31" name="任意多边形 80"/>
                <p:cNvSpPr/>
                <p:nvPr/>
              </p:nvSpPr>
              <p:spPr>
                <a:xfrm>
                  <a:off x="7575219" y="695628"/>
                  <a:ext cx="173947" cy="400785"/>
                </a:xfrm>
                <a:custGeom>
                  <a:avLst/>
                  <a:gdLst>
                    <a:gd name="connsiteX0" fmla="*/ 0 w 173947"/>
                    <a:gd name="connsiteY0" fmla="*/ 2090 h 400785"/>
                    <a:gd name="connsiteX1" fmla="*/ 173346 w 173947"/>
                    <a:gd name="connsiteY1" fmla="*/ 23758 h 400785"/>
                    <a:gd name="connsiteX2" fmla="*/ 56337 w 173947"/>
                    <a:gd name="connsiteY2" fmla="*/ 28091 h 400785"/>
                    <a:gd name="connsiteX3" fmla="*/ 34669 w 173947"/>
                    <a:gd name="connsiteY3" fmla="*/ 400785 h 40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947" h="400785">
                      <a:moveTo>
                        <a:pt x="0" y="2090"/>
                      </a:moveTo>
                      <a:cubicBezTo>
                        <a:pt x="81978" y="10757"/>
                        <a:pt x="163957" y="19425"/>
                        <a:pt x="173346" y="23758"/>
                      </a:cubicBezTo>
                      <a:cubicBezTo>
                        <a:pt x="182735" y="28091"/>
                        <a:pt x="79450" y="-34747"/>
                        <a:pt x="56337" y="28091"/>
                      </a:cubicBezTo>
                      <a:cubicBezTo>
                        <a:pt x="33224" y="90929"/>
                        <a:pt x="33946" y="245857"/>
                        <a:pt x="34669" y="400785"/>
                      </a:cubicBezTo>
                    </a:path>
                  </a:pathLst>
                </a:custGeom>
                <a:noFill/>
                <a:ln w="22225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</p:grpSp>
          <p:sp>
            <p:nvSpPr>
              <p:cNvPr id="29" name="任意多边形 77"/>
              <p:cNvSpPr/>
              <p:nvPr/>
            </p:nvSpPr>
            <p:spPr>
              <a:xfrm>
                <a:off x="6385067" y="953531"/>
                <a:ext cx="82602" cy="54501"/>
              </a:xfrm>
              <a:custGeom>
                <a:avLst/>
                <a:gdLst>
                  <a:gd name="connsiteX0" fmla="*/ 248 w 76868"/>
                  <a:gd name="connsiteY0" fmla="*/ 393 h 59632"/>
                  <a:gd name="connsiteX1" fmla="*/ 54325 w 76868"/>
                  <a:gd name="connsiteY1" fmla="*/ 32348 h 59632"/>
                  <a:gd name="connsiteX2" fmla="*/ 76448 w 76868"/>
                  <a:gd name="connsiteY2" fmla="*/ 5309 h 59632"/>
                  <a:gd name="connsiteX3" fmla="*/ 37119 w 76868"/>
                  <a:gd name="connsiteY3" fmla="*/ 59387 h 59632"/>
                  <a:gd name="connsiteX4" fmla="*/ 248 w 76868"/>
                  <a:gd name="connsiteY4" fmla="*/ 393 h 59632"/>
                  <a:gd name="connsiteX0-1" fmla="*/ 12434 w 89054"/>
                  <a:gd name="connsiteY0-2" fmla="*/ 4 h 59773"/>
                  <a:gd name="connsiteX1-3" fmla="*/ 66511 w 89054"/>
                  <a:gd name="connsiteY1-4" fmla="*/ 31959 h 59773"/>
                  <a:gd name="connsiteX2-5" fmla="*/ 88634 w 89054"/>
                  <a:gd name="connsiteY2-6" fmla="*/ 4920 h 59773"/>
                  <a:gd name="connsiteX3-7" fmla="*/ 49305 w 89054"/>
                  <a:gd name="connsiteY3-8" fmla="*/ 58998 h 59773"/>
                  <a:gd name="connsiteX4-9" fmla="*/ 2601 w 89054"/>
                  <a:gd name="connsiteY4-10" fmla="*/ 34417 h 59773"/>
                  <a:gd name="connsiteX5" fmla="*/ 12434 w 89054"/>
                  <a:gd name="connsiteY5" fmla="*/ 4 h 59773"/>
                  <a:gd name="connsiteX0-11" fmla="*/ 12434 w 89054"/>
                  <a:gd name="connsiteY0-12" fmla="*/ 4 h 50472"/>
                  <a:gd name="connsiteX1-13" fmla="*/ 66511 w 89054"/>
                  <a:gd name="connsiteY1-14" fmla="*/ 31959 h 50472"/>
                  <a:gd name="connsiteX2-15" fmla="*/ 88634 w 89054"/>
                  <a:gd name="connsiteY2-16" fmla="*/ 4920 h 50472"/>
                  <a:gd name="connsiteX3-17" fmla="*/ 56679 w 89054"/>
                  <a:gd name="connsiteY3-18" fmla="*/ 49165 h 50472"/>
                  <a:gd name="connsiteX4-19" fmla="*/ 2601 w 89054"/>
                  <a:gd name="connsiteY4-20" fmla="*/ 34417 h 50472"/>
                  <a:gd name="connsiteX5-21" fmla="*/ 12434 w 89054"/>
                  <a:gd name="connsiteY5-22" fmla="*/ 4 h 50472"/>
                  <a:gd name="connsiteX0-23" fmla="*/ 10471 w 87091"/>
                  <a:gd name="connsiteY0-24" fmla="*/ 132 h 49570"/>
                  <a:gd name="connsiteX1-25" fmla="*/ 64548 w 87091"/>
                  <a:gd name="connsiteY1-26" fmla="*/ 32087 h 49570"/>
                  <a:gd name="connsiteX2-27" fmla="*/ 86671 w 87091"/>
                  <a:gd name="connsiteY2-28" fmla="*/ 5048 h 49570"/>
                  <a:gd name="connsiteX3-29" fmla="*/ 54716 w 87091"/>
                  <a:gd name="connsiteY3-30" fmla="*/ 49293 h 49570"/>
                  <a:gd name="connsiteX4-31" fmla="*/ 3097 w 87091"/>
                  <a:gd name="connsiteY4-32" fmla="*/ 22255 h 49570"/>
                  <a:gd name="connsiteX5-33" fmla="*/ 10471 w 87091"/>
                  <a:gd name="connsiteY5-34" fmla="*/ 132 h 49570"/>
                  <a:gd name="connsiteX0-35" fmla="*/ 10471 w 87091"/>
                  <a:gd name="connsiteY0-36" fmla="*/ 132 h 54436"/>
                  <a:gd name="connsiteX1-37" fmla="*/ 64548 w 87091"/>
                  <a:gd name="connsiteY1-38" fmla="*/ 32087 h 54436"/>
                  <a:gd name="connsiteX2-39" fmla="*/ 86671 w 87091"/>
                  <a:gd name="connsiteY2-40" fmla="*/ 5048 h 54436"/>
                  <a:gd name="connsiteX3-41" fmla="*/ 59632 w 87091"/>
                  <a:gd name="connsiteY3-42" fmla="*/ 54209 h 54436"/>
                  <a:gd name="connsiteX4-43" fmla="*/ 3097 w 87091"/>
                  <a:gd name="connsiteY4-44" fmla="*/ 22255 h 54436"/>
                  <a:gd name="connsiteX5-45" fmla="*/ 10471 w 87091"/>
                  <a:gd name="connsiteY5-46" fmla="*/ 132 h 54436"/>
                  <a:gd name="connsiteX0-47" fmla="*/ 11326 w 92270"/>
                  <a:gd name="connsiteY0-48" fmla="*/ 197 h 54501"/>
                  <a:gd name="connsiteX1-49" fmla="*/ 85068 w 92270"/>
                  <a:gd name="connsiteY1-50" fmla="*/ 34610 h 54501"/>
                  <a:gd name="connsiteX2-51" fmla="*/ 87526 w 92270"/>
                  <a:gd name="connsiteY2-52" fmla="*/ 5113 h 54501"/>
                  <a:gd name="connsiteX3-53" fmla="*/ 60487 w 92270"/>
                  <a:gd name="connsiteY3-54" fmla="*/ 54274 h 54501"/>
                  <a:gd name="connsiteX4-55" fmla="*/ 3952 w 92270"/>
                  <a:gd name="connsiteY4-56" fmla="*/ 22320 h 54501"/>
                  <a:gd name="connsiteX5-57" fmla="*/ 11326 w 92270"/>
                  <a:gd name="connsiteY5-58" fmla="*/ 197 h 54501"/>
                  <a:gd name="connsiteX0-59" fmla="*/ 7096 w 88040"/>
                  <a:gd name="connsiteY0-60" fmla="*/ 197 h 54501"/>
                  <a:gd name="connsiteX1-61" fmla="*/ 80838 w 88040"/>
                  <a:gd name="connsiteY1-62" fmla="*/ 34610 h 54501"/>
                  <a:gd name="connsiteX2-63" fmla="*/ 83296 w 88040"/>
                  <a:gd name="connsiteY2-64" fmla="*/ 5113 h 54501"/>
                  <a:gd name="connsiteX3-65" fmla="*/ 56257 w 88040"/>
                  <a:gd name="connsiteY3-66" fmla="*/ 54274 h 54501"/>
                  <a:gd name="connsiteX4-67" fmla="*/ 7096 w 88040"/>
                  <a:gd name="connsiteY4-68" fmla="*/ 22320 h 54501"/>
                  <a:gd name="connsiteX5-69" fmla="*/ 7096 w 88040"/>
                  <a:gd name="connsiteY5-70" fmla="*/ 197 h 54501"/>
                  <a:gd name="connsiteX0-71" fmla="*/ 6579 w 84329"/>
                  <a:gd name="connsiteY0-72" fmla="*/ 133 h 54437"/>
                  <a:gd name="connsiteX1-73" fmla="*/ 72947 w 84329"/>
                  <a:gd name="connsiteY1-74" fmla="*/ 32088 h 54437"/>
                  <a:gd name="connsiteX2-75" fmla="*/ 82779 w 84329"/>
                  <a:gd name="connsiteY2-76" fmla="*/ 5049 h 54437"/>
                  <a:gd name="connsiteX3-77" fmla="*/ 55740 w 84329"/>
                  <a:gd name="connsiteY3-78" fmla="*/ 54210 h 54437"/>
                  <a:gd name="connsiteX4-79" fmla="*/ 6579 w 84329"/>
                  <a:gd name="connsiteY4-80" fmla="*/ 22256 h 54437"/>
                  <a:gd name="connsiteX5-81" fmla="*/ 6579 w 84329"/>
                  <a:gd name="connsiteY5-82" fmla="*/ 133 h 54437"/>
                  <a:gd name="connsiteX0-83" fmla="*/ 5902 w 82602"/>
                  <a:gd name="connsiteY0-84" fmla="*/ 197 h 54501"/>
                  <a:gd name="connsiteX1-85" fmla="*/ 62437 w 82602"/>
                  <a:gd name="connsiteY1-86" fmla="*/ 34610 h 54501"/>
                  <a:gd name="connsiteX2-87" fmla="*/ 82102 w 82602"/>
                  <a:gd name="connsiteY2-88" fmla="*/ 5113 h 54501"/>
                  <a:gd name="connsiteX3-89" fmla="*/ 55063 w 82602"/>
                  <a:gd name="connsiteY3-90" fmla="*/ 54274 h 54501"/>
                  <a:gd name="connsiteX4-91" fmla="*/ 5902 w 82602"/>
                  <a:gd name="connsiteY4-92" fmla="*/ 22320 h 54501"/>
                  <a:gd name="connsiteX5-93" fmla="*/ 5902 w 82602"/>
                  <a:gd name="connsiteY5-94" fmla="*/ 197 h 54501"/>
                </a:gdLst>
                <a:ahLst/>
                <a:cxnLst>
                  <a:cxn ang="0">
                    <a:pos x="connsiteX0-83" y="connsiteY0-84"/>
                  </a:cxn>
                  <a:cxn ang="0">
                    <a:pos x="connsiteX1-85" y="connsiteY1-86"/>
                  </a:cxn>
                  <a:cxn ang="0">
                    <a:pos x="connsiteX2-87" y="connsiteY2-88"/>
                  </a:cxn>
                  <a:cxn ang="0">
                    <a:pos x="connsiteX3-89" y="connsiteY3-90"/>
                  </a:cxn>
                  <a:cxn ang="0">
                    <a:pos x="connsiteX4-91" y="connsiteY4-92"/>
                  </a:cxn>
                  <a:cxn ang="0">
                    <a:pos x="connsiteX5-93" y="connsiteY5-94"/>
                  </a:cxn>
                </a:cxnLst>
                <a:rect l="l" t="t" r="r" b="b"/>
                <a:pathLst>
                  <a:path w="82602" h="54501">
                    <a:moveTo>
                      <a:pt x="5902" y="197"/>
                    </a:moveTo>
                    <a:cubicBezTo>
                      <a:pt x="15325" y="2245"/>
                      <a:pt x="49737" y="33791"/>
                      <a:pt x="62437" y="34610"/>
                    </a:cubicBezTo>
                    <a:cubicBezTo>
                      <a:pt x="75137" y="35429"/>
                      <a:pt x="84970" y="607"/>
                      <a:pt x="82102" y="5113"/>
                    </a:cubicBezTo>
                    <a:cubicBezTo>
                      <a:pt x="79234" y="9620"/>
                      <a:pt x="67763" y="51406"/>
                      <a:pt x="55063" y="54274"/>
                    </a:cubicBezTo>
                    <a:cubicBezTo>
                      <a:pt x="42363" y="57142"/>
                      <a:pt x="12047" y="32152"/>
                      <a:pt x="5902" y="22320"/>
                    </a:cubicBezTo>
                    <a:cubicBezTo>
                      <a:pt x="-243" y="12488"/>
                      <a:pt x="-3521" y="-1851"/>
                      <a:pt x="5902" y="197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  <p:sp>
          <p:nvSpPr>
            <p:cNvPr id="27" name="Freeform 5"/>
            <p:cNvSpPr/>
            <p:nvPr/>
          </p:nvSpPr>
          <p:spPr bwMode="auto">
            <a:xfrm>
              <a:off x="7071085" y="2067470"/>
              <a:ext cx="2487854" cy="61277"/>
            </a:xfrm>
            <a:custGeom>
              <a:avLst/>
              <a:gdLst>
                <a:gd name="T0" fmla="*/ 1 w 2288"/>
                <a:gd name="T1" fmla="*/ 2 h 38"/>
                <a:gd name="T2" fmla="*/ 2 w 2288"/>
                <a:gd name="T3" fmla="*/ 6 h 38"/>
                <a:gd name="T4" fmla="*/ 152 w 2288"/>
                <a:gd name="T5" fmla="*/ 19 h 38"/>
                <a:gd name="T6" fmla="*/ 199 w 2288"/>
                <a:gd name="T7" fmla="*/ 17 h 38"/>
                <a:gd name="T8" fmla="*/ 566 w 2288"/>
                <a:gd name="T9" fmla="*/ 25 h 38"/>
                <a:gd name="T10" fmla="*/ 710 w 2288"/>
                <a:gd name="T11" fmla="*/ 29 h 38"/>
                <a:gd name="T12" fmla="*/ 1040 w 2288"/>
                <a:gd name="T13" fmla="*/ 31 h 38"/>
                <a:gd name="T14" fmla="*/ 1426 w 2288"/>
                <a:gd name="T15" fmla="*/ 34 h 38"/>
                <a:gd name="T16" fmla="*/ 1706 w 2288"/>
                <a:gd name="T17" fmla="*/ 35 h 38"/>
                <a:gd name="T18" fmla="*/ 1898 w 2288"/>
                <a:gd name="T19" fmla="*/ 34 h 38"/>
                <a:gd name="T20" fmla="*/ 2020 w 2288"/>
                <a:gd name="T21" fmla="*/ 31 h 38"/>
                <a:gd name="T22" fmla="*/ 2182 w 2288"/>
                <a:gd name="T23" fmla="*/ 29 h 38"/>
                <a:gd name="T24" fmla="*/ 2210 w 2288"/>
                <a:gd name="T25" fmla="*/ 31 h 38"/>
                <a:gd name="T26" fmla="*/ 2286 w 2288"/>
                <a:gd name="T27" fmla="*/ 28 h 38"/>
                <a:gd name="T28" fmla="*/ 2287 w 2288"/>
                <a:gd name="T29" fmla="*/ 24 h 38"/>
                <a:gd name="T30" fmla="*/ 2283 w 2288"/>
                <a:gd name="T31" fmla="*/ 23 h 38"/>
                <a:gd name="T32" fmla="*/ 2210 w 2288"/>
                <a:gd name="T33" fmla="*/ 25 h 38"/>
                <a:gd name="T34" fmla="*/ 2183 w 2288"/>
                <a:gd name="T35" fmla="*/ 23 h 38"/>
                <a:gd name="T36" fmla="*/ 2020 w 2288"/>
                <a:gd name="T37" fmla="*/ 25 h 38"/>
                <a:gd name="T38" fmla="*/ 1898 w 2288"/>
                <a:gd name="T39" fmla="*/ 28 h 38"/>
                <a:gd name="T40" fmla="*/ 1706 w 2288"/>
                <a:gd name="T41" fmla="*/ 29 h 38"/>
                <a:gd name="T42" fmla="*/ 1426 w 2288"/>
                <a:gd name="T43" fmla="*/ 28 h 38"/>
                <a:gd name="T44" fmla="*/ 1040 w 2288"/>
                <a:gd name="T45" fmla="*/ 25 h 38"/>
                <a:gd name="T46" fmla="*/ 710 w 2288"/>
                <a:gd name="T47" fmla="*/ 23 h 38"/>
                <a:gd name="T48" fmla="*/ 567 w 2288"/>
                <a:gd name="T49" fmla="*/ 19 h 38"/>
                <a:gd name="T50" fmla="*/ 199 w 2288"/>
                <a:gd name="T51" fmla="*/ 11 h 38"/>
                <a:gd name="T52" fmla="*/ 152 w 2288"/>
                <a:gd name="T53" fmla="*/ 13 h 38"/>
                <a:gd name="T54" fmla="*/ 5 w 2288"/>
                <a:gd name="T55" fmla="*/ 1 h 38"/>
                <a:gd name="T56" fmla="*/ 1 w 2288"/>
                <a:gd name="T5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8" h="38">
                  <a:moveTo>
                    <a:pt x="1" y="2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39" y="25"/>
                    <a:pt x="99" y="22"/>
                    <a:pt x="152" y="19"/>
                  </a:cubicBezTo>
                  <a:cubicBezTo>
                    <a:pt x="169" y="18"/>
                    <a:pt x="185" y="17"/>
                    <a:pt x="199" y="17"/>
                  </a:cubicBezTo>
                  <a:cubicBezTo>
                    <a:pt x="322" y="17"/>
                    <a:pt x="446" y="21"/>
                    <a:pt x="566" y="25"/>
                  </a:cubicBezTo>
                  <a:cubicBezTo>
                    <a:pt x="710" y="29"/>
                    <a:pt x="710" y="29"/>
                    <a:pt x="710" y="29"/>
                  </a:cubicBezTo>
                  <a:cubicBezTo>
                    <a:pt x="820" y="32"/>
                    <a:pt x="932" y="31"/>
                    <a:pt x="1040" y="31"/>
                  </a:cubicBezTo>
                  <a:cubicBezTo>
                    <a:pt x="1167" y="30"/>
                    <a:pt x="1297" y="29"/>
                    <a:pt x="1426" y="34"/>
                  </a:cubicBezTo>
                  <a:cubicBezTo>
                    <a:pt x="1519" y="37"/>
                    <a:pt x="1614" y="36"/>
                    <a:pt x="1706" y="35"/>
                  </a:cubicBezTo>
                  <a:cubicBezTo>
                    <a:pt x="1769" y="34"/>
                    <a:pt x="1834" y="34"/>
                    <a:pt x="1898" y="34"/>
                  </a:cubicBezTo>
                  <a:cubicBezTo>
                    <a:pt x="1939" y="35"/>
                    <a:pt x="1980" y="33"/>
                    <a:pt x="2020" y="31"/>
                  </a:cubicBezTo>
                  <a:cubicBezTo>
                    <a:pt x="2073" y="28"/>
                    <a:pt x="2128" y="26"/>
                    <a:pt x="2182" y="29"/>
                  </a:cubicBezTo>
                  <a:cubicBezTo>
                    <a:pt x="2191" y="29"/>
                    <a:pt x="2200" y="30"/>
                    <a:pt x="2210" y="31"/>
                  </a:cubicBezTo>
                  <a:cubicBezTo>
                    <a:pt x="2236" y="34"/>
                    <a:pt x="2266" y="38"/>
                    <a:pt x="2286" y="28"/>
                  </a:cubicBezTo>
                  <a:cubicBezTo>
                    <a:pt x="2287" y="28"/>
                    <a:pt x="2288" y="26"/>
                    <a:pt x="2287" y="24"/>
                  </a:cubicBezTo>
                  <a:cubicBezTo>
                    <a:pt x="2286" y="23"/>
                    <a:pt x="2285" y="22"/>
                    <a:pt x="2283" y="23"/>
                  </a:cubicBezTo>
                  <a:cubicBezTo>
                    <a:pt x="2265" y="32"/>
                    <a:pt x="2236" y="28"/>
                    <a:pt x="2210" y="25"/>
                  </a:cubicBezTo>
                  <a:cubicBezTo>
                    <a:pt x="2200" y="24"/>
                    <a:pt x="2191" y="23"/>
                    <a:pt x="2183" y="23"/>
                  </a:cubicBezTo>
                  <a:cubicBezTo>
                    <a:pt x="2128" y="20"/>
                    <a:pt x="2073" y="22"/>
                    <a:pt x="2020" y="25"/>
                  </a:cubicBezTo>
                  <a:cubicBezTo>
                    <a:pt x="1980" y="27"/>
                    <a:pt x="1938" y="29"/>
                    <a:pt x="1898" y="28"/>
                  </a:cubicBezTo>
                  <a:cubicBezTo>
                    <a:pt x="1834" y="28"/>
                    <a:pt x="1769" y="28"/>
                    <a:pt x="1706" y="29"/>
                  </a:cubicBezTo>
                  <a:cubicBezTo>
                    <a:pt x="1614" y="30"/>
                    <a:pt x="1519" y="32"/>
                    <a:pt x="1426" y="28"/>
                  </a:cubicBezTo>
                  <a:cubicBezTo>
                    <a:pt x="1297" y="23"/>
                    <a:pt x="1167" y="24"/>
                    <a:pt x="1040" y="25"/>
                  </a:cubicBezTo>
                  <a:cubicBezTo>
                    <a:pt x="932" y="25"/>
                    <a:pt x="820" y="26"/>
                    <a:pt x="710" y="23"/>
                  </a:cubicBezTo>
                  <a:cubicBezTo>
                    <a:pt x="567" y="19"/>
                    <a:pt x="567" y="19"/>
                    <a:pt x="567" y="19"/>
                  </a:cubicBezTo>
                  <a:cubicBezTo>
                    <a:pt x="446" y="15"/>
                    <a:pt x="322" y="11"/>
                    <a:pt x="199" y="11"/>
                  </a:cubicBezTo>
                  <a:cubicBezTo>
                    <a:pt x="185" y="11"/>
                    <a:pt x="169" y="12"/>
                    <a:pt x="152" y="13"/>
                  </a:cubicBezTo>
                  <a:cubicBezTo>
                    <a:pt x="100" y="16"/>
                    <a:pt x="40" y="19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88591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21313" y="3097422"/>
            <a:ext cx="3437625" cy="1015416"/>
            <a:chOff x="6121313" y="3097422"/>
            <a:chExt cx="3437625" cy="1015416"/>
          </a:xfrm>
        </p:grpSpPr>
        <p:sp>
          <p:nvSpPr>
            <p:cNvPr id="33" name="椭圆 31"/>
            <p:cNvSpPr/>
            <p:nvPr/>
          </p:nvSpPr>
          <p:spPr>
            <a:xfrm>
              <a:off x="6121313" y="3155768"/>
              <a:ext cx="791344" cy="9570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997787" y="3097422"/>
              <a:ext cx="13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输入小标题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61255" y="3650147"/>
              <a:ext cx="516488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04</a:t>
              </a:r>
              <a:endPara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5400000">
              <a:off x="6344141" y="3340503"/>
              <a:ext cx="415131" cy="327355"/>
              <a:chOff x="4941747" y="1124761"/>
              <a:chExt cx="1223250" cy="964605"/>
            </a:xfrm>
            <a:noFill/>
          </p:grpSpPr>
          <p:grpSp>
            <p:nvGrpSpPr>
              <p:cNvPr id="38" name="组合 37"/>
              <p:cNvGrpSpPr/>
              <p:nvPr/>
            </p:nvGrpSpPr>
            <p:grpSpPr>
              <a:xfrm>
                <a:off x="4941747" y="1124761"/>
                <a:ext cx="1223250" cy="964605"/>
                <a:chOff x="3243122" y="2874485"/>
                <a:chExt cx="1223250" cy="964605"/>
              </a:xfrm>
              <a:grpFill/>
            </p:grpSpPr>
            <p:sp>
              <p:nvSpPr>
                <p:cNvPr id="40" name="任意多边形 127"/>
                <p:cNvSpPr/>
                <p:nvPr/>
              </p:nvSpPr>
              <p:spPr>
                <a:xfrm>
                  <a:off x="3243122" y="2874485"/>
                  <a:ext cx="1223250" cy="964605"/>
                </a:xfrm>
                <a:custGeom>
                  <a:avLst/>
                  <a:gdLst>
                    <a:gd name="connsiteX0" fmla="*/ 584616 w 1244505"/>
                    <a:gd name="connsiteY0" fmla="*/ 513816 h 978511"/>
                    <a:gd name="connsiteX1" fmla="*/ 0 w 1244505"/>
                    <a:gd name="connsiteY1" fmla="*/ 423875 h 978511"/>
                    <a:gd name="connsiteX2" fmla="*/ 179882 w 1244505"/>
                    <a:gd name="connsiteY2" fmla="*/ 199022 h 978511"/>
                    <a:gd name="connsiteX3" fmla="*/ 674557 w 1244505"/>
                    <a:gd name="connsiteY3" fmla="*/ 423875 h 978511"/>
                    <a:gd name="connsiteX4" fmla="*/ 734518 w 1244505"/>
                    <a:gd name="connsiteY4" fmla="*/ 184032 h 978511"/>
                    <a:gd name="connsiteX5" fmla="*/ 944380 w 1244505"/>
                    <a:gd name="connsiteY5" fmla="*/ 4150 h 978511"/>
                    <a:gd name="connsiteX6" fmla="*/ 1244183 w 1244505"/>
                    <a:gd name="connsiteY6" fmla="*/ 363914 h 978511"/>
                    <a:gd name="connsiteX7" fmla="*/ 884419 w 1244505"/>
                    <a:gd name="connsiteY7" fmla="*/ 513816 h 978511"/>
                    <a:gd name="connsiteX8" fmla="*/ 1199213 w 1244505"/>
                    <a:gd name="connsiteY8" fmla="*/ 723678 h 978511"/>
                    <a:gd name="connsiteX9" fmla="*/ 944380 w 1244505"/>
                    <a:gd name="connsiteY9" fmla="*/ 978511 h 978511"/>
                    <a:gd name="connsiteX10" fmla="*/ 719528 w 1244505"/>
                    <a:gd name="connsiteY10" fmla="*/ 723678 h 978511"/>
                    <a:gd name="connsiteX11" fmla="*/ 299803 w 1244505"/>
                    <a:gd name="connsiteY11" fmla="*/ 903560 h 978511"/>
                    <a:gd name="connsiteX12" fmla="*/ 74951 w 1244505"/>
                    <a:gd name="connsiteY12" fmla="*/ 738668 h 978511"/>
                    <a:gd name="connsiteX13" fmla="*/ 719528 w 1244505"/>
                    <a:gd name="connsiteY13" fmla="*/ 558786 h 978511"/>
                    <a:gd name="connsiteX0-1" fmla="*/ 584616 w 1246893"/>
                    <a:gd name="connsiteY0-2" fmla="*/ 502981 h 967676"/>
                    <a:gd name="connsiteX1-3" fmla="*/ 0 w 1246893"/>
                    <a:gd name="connsiteY1-4" fmla="*/ 413040 h 967676"/>
                    <a:gd name="connsiteX2-5" fmla="*/ 179882 w 1246893"/>
                    <a:gd name="connsiteY2-6" fmla="*/ 188187 h 967676"/>
                    <a:gd name="connsiteX3-7" fmla="*/ 674557 w 1246893"/>
                    <a:gd name="connsiteY3-8" fmla="*/ 413040 h 967676"/>
                    <a:gd name="connsiteX4-9" fmla="*/ 734518 w 1246893"/>
                    <a:gd name="connsiteY4-10" fmla="*/ 173197 h 967676"/>
                    <a:gd name="connsiteX5-11" fmla="*/ 1033049 w 1246893"/>
                    <a:gd name="connsiteY5-12" fmla="*/ 4398 h 967676"/>
                    <a:gd name="connsiteX6-13" fmla="*/ 1244183 w 1246893"/>
                    <a:gd name="connsiteY6-14" fmla="*/ 353079 h 967676"/>
                    <a:gd name="connsiteX7-15" fmla="*/ 884419 w 1246893"/>
                    <a:gd name="connsiteY7-16" fmla="*/ 502981 h 967676"/>
                    <a:gd name="connsiteX8-17" fmla="*/ 1199213 w 1246893"/>
                    <a:gd name="connsiteY8-18" fmla="*/ 712843 h 967676"/>
                    <a:gd name="connsiteX9-19" fmla="*/ 944380 w 1246893"/>
                    <a:gd name="connsiteY9-20" fmla="*/ 967676 h 967676"/>
                    <a:gd name="connsiteX10-21" fmla="*/ 719528 w 1246893"/>
                    <a:gd name="connsiteY10-22" fmla="*/ 712843 h 967676"/>
                    <a:gd name="connsiteX11-23" fmla="*/ 299803 w 1246893"/>
                    <a:gd name="connsiteY11-24" fmla="*/ 892725 h 967676"/>
                    <a:gd name="connsiteX12-25" fmla="*/ 74951 w 1246893"/>
                    <a:gd name="connsiteY12-26" fmla="*/ 727833 h 967676"/>
                    <a:gd name="connsiteX13-27" fmla="*/ 719528 w 1246893"/>
                    <a:gd name="connsiteY13-28" fmla="*/ 547951 h 967676"/>
                    <a:gd name="connsiteX0-29" fmla="*/ 584616 w 1250361"/>
                    <a:gd name="connsiteY0-30" fmla="*/ 505914 h 970609"/>
                    <a:gd name="connsiteX1-31" fmla="*/ 0 w 1250361"/>
                    <a:gd name="connsiteY1-32" fmla="*/ 415973 h 970609"/>
                    <a:gd name="connsiteX2-33" fmla="*/ 179882 w 1250361"/>
                    <a:gd name="connsiteY2-34" fmla="*/ 191120 h 970609"/>
                    <a:gd name="connsiteX3-35" fmla="*/ 674557 w 1250361"/>
                    <a:gd name="connsiteY3-36" fmla="*/ 415973 h 970609"/>
                    <a:gd name="connsiteX4-37" fmla="*/ 734518 w 1250361"/>
                    <a:gd name="connsiteY4-38" fmla="*/ 176130 h 970609"/>
                    <a:gd name="connsiteX5-39" fmla="*/ 1033049 w 1250361"/>
                    <a:gd name="connsiteY5-40" fmla="*/ 7331 h 970609"/>
                    <a:gd name="connsiteX6-41" fmla="*/ 1244183 w 1250361"/>
                    <a:gd name="connsiteY6-42" fmla="*/ 356012 h 970609"/>
                    <a:gd name="connsiteX7-43" fmla="*/ 884419 w 1250361"/>
                    <a:gd name="connsiteY7-44" fmla="*/ 505914 h 970609"/>
                    <a:gd name="connsiteX8-45" fmla="*/ 1199213 w 1250361"/>
                    <a:gd name="connsiteY8-46" fmla="*/ 715776 h 970609"/>
                    <a:gd name="connsiteX9-47" fmla="*/ 944380 w 1250361"/>
                    <a:gd name="connsiteY9-48" fmla="*/ 970609 h 970609"/>
                    <a:gd name="connsiteX10-49" fmla="*/ 719528 w 1250361"/>
                    <a:gd name="connsiteY10-50" fmla="*/ 715776 h 970609"/>
                    <a:gd name="connsiteX11-51" fmla="*/ 299803 w 1250361"/>
                    <a:gd name="connsiteY11-52" fmla="*/ 895658 h 970609"/>
                    <a:gd name="connsiteX12-53" fmla="*/ 74951 w 1250361"/>
                    <a:gd name="connsiteY12-54" fmla="*/ 730766 h 970609"/>
                    <a:gd name="connsiteX13-55" fmla="*/ 719528 w 1250361"/>
                    <a:gd name="connsiteY13-56" fmla="*/ 550884 h 970609"/>
                    <a:gd name="connsiteX0-57" fmla="*/ 584616 w 1219605"/>
                    <a:gd name="connsiteY0-58" fmla="*/ 503672 h 968367"/>
                    <a:gd name="connsiteX1-59" fmla="*/ 0 w 1219605"/>
                    <a:gd name="connsiteY1-60" fmla="*/ 413731 h 968367"/>
                    <a:gd name="connsiteX2-61" fmla="*/ 179882 w 1219605"/>
                    <a:gd name="connsiteY2-62" fmla="*/ 188878 h 968367"/>
                    <a:gd name="connsiteX3-63" fmla="*/ 674557 w 1219605"/>
                    <a:gd name="connsiteY3-64" fmla="*/ 413731 h 968367"/>
                    <a:gd name="connsiteX4-65" fmla="*/ 734518 w 1219605"/>
                    <a:gd name="connsiteY4-66" fmla="*/ 173888 h 968367"/>
                    <a:gd name="connsiteX5-67" fmla="*/ 1033049 w 1219605"/>
                    <a:gd name="connsiteY5-68" fmla="*/ 5089 h 968367"/>
                    <a:gd name="connsiteX6-69" fmla="*/ 1216474 w 1219605"/>
                    <a:gd name="connsiteY6-70" fmla="*/ 370395 h 968367"/>
                    <a:gd name="connsiteX7-71" fmla="*/ 884419 w 1219605"/>
                    <a:gd name="connsiteY7-72" fmla="*/ 503672 h 968367"/>
                    <a:gd name="connsiteX8-73" fmla="*/ 1199213 w 1219605"/>
                    <a:gd name="connsiteY8-74" fmla="*/ 713534 h 968367"/>
                    <a:gd name="connsiteX9-75" fmla="*/ 944380 w 1219605"/>
                    <a:gd name="connsiteY9-76" fmla="*/ 968367 h 968367"/>
                    <a:gd name="connsiteX10-77" fmla="*/ 719528 w 1219605"/>
                    <a:gd name="connsiteY10-78" fmla="*/ 713534 h 968367"/>
                    <a:gd name="connsiteX11-79" fmla="*/ 299803 w 1219605"/>
                    <a:gd name="connsiteY11-80" fmla="*/ 893416 h 968367"/>
                    <a:gd name="connsiteX12-81" fmla="*/ 74951 w 1219605"/>
                    <a:gd name="connsiteY12-82" fmla="*/ 728524 h 968367"/>
                    <a:gd name="connsiteX13-83" fmla="*/ 719528 w 1219605"/>
                    <a:gd name="connsiteY13-84" fmla="*/ 548642 h 968367"/>
                    <a:gd name="connsiteX0-85" fmla="*/ 584616 w 1223250"/>
                    <a:gd name="connsiteY0-86" fmla="*/ 499287 h 963982"/>
                    <a:gd name="connsiteX1-87" fmla="*/ 0 w 1223250"/>
                    <a:gd name="connsiteY1-88" fmla="*/ 409346 h 963982"/>
                    <a:gd name="connsiteX2-89" fmla="*/ 179882 w 1223250"/>
                    <a:gd name="connsiteY2-90" fmla="*/ 184493 h 963982"/>
                    <a:gd name="connsiteX3-91" fmla="*/ 674557 w 1223250"/>
                    <a:gd name="connsiteY3-92" fmla="*/ 409346 h 963982"/>
                    <a:gd name="connsiteX4-93" fmla="*/ 734518 w 1223250"/>
                    <a:gd name="connsiteY4-94" fmla="*/ 169503 h 963982"/>
                    <a:gd name="connsiteX5-95" fmla="*/ 1033049 w 1223250"/>
                    <a:gd name="connsiteY5-96" fmla="*/ 704 h 963982"/>
                    <a:gd name="connsiteX6-97" fmla="*/ 1216474 w 1223250"/>
                    <a:gd name="connsiteY6-98" fmla="*/ 366010 h 963982"/>
                    <a:gd name="connsiteX7-99" fmla="*/ 884419 w 1223250"/>
                    <a:gd name="connsiteY7-100" fmla="*/ 499287 h 963982"/>
                    <a:gd name="connsiteX8-101" fmla="*/ 1199213 w 1223250"/>
                    <a:gd name="connsiteY8-102" fmla="*/ 709149 h 963982"/>
                    <a:gd name="connsiteX9-103" fmla="*/ 944380 w 1223250"/>
                    <a:gd name="connsiteY9-104" fmla="*/ 963982 h 963982"/>
                    <a:gd name="connsiteX10-105" fmla="*/ 719528 w 1223250"/>
                    <a:gd name="connsiteY10-106" fmla="*/ 709149 h 963982"/>
                    <a:gd name="connsiteX11-107" fmla="*/ 299803 w 1223250"/>
                    <a:gd name="connsiteY11-108" fmla="*/ 889031 h 963982"/>
                    <a:gd name="connsiteX12-109" fmla="*/ 74951 w 1223250"/>
                    <a:gd name="connsiteY12-110" fmla="*/ 724139 h 963982"/>
                    <a:gd name="connsiteX13-111" fmla="*/ 719528 w 1223250"/>
                    <a:gd name="connsiteY13-112" fmla="*/ 544257 h 963982"/>
                    <a:gd name="connsiteX0-113" fmla="*/ 584616 w 1223250"/>
                    <a:gd name="connsiteY0-114" fmla="*/ 499287 h 963982"/>
                    <a:gd name="connsiteX1-115" fmla="*/ 0 w 1223250"/>
                    <a:gd name="connsiteY1-116" fmla="*/ 409346 h 963982"/>
                    <a:gd name="connsiteX2-117" fmla="*/ 179882 w 1223250"/>
                    <a:gd name="connsiteY2-118" fmla="*/ 184493 h 963982"/>
                    <a:gd name="connsiteX3-119" fmla="*/ 674557 w 1223250"/>
                    <a:gd name="connsiteY3-120" fmla="*/ 409346 h 963982"/>
                    <a:gd name="connsiteX4-121" fmla="*/ 734518 w 1223250"/>
                    <a:gd name="connsiteY4-122" fmla="*/ 169503 h 963982"/>
                    <a:gd name="connsiteX5-123" fmla="*/ 1033049 w 1223250"/>
                    <a:gd name="connsiteY5-124" fmla="*/ 704 h 963982"/>
                    <a:gd name="connsiteX6-125" fmla="*/ 1216474 w 1223250"/>
                    <a:gd name="connsiteY6-126" fmla="*/ 366010 h 963982"/>
                    <a:gd name="connsiteX7-127" fmla="*/ 884419 w 1223250"/>
                    <a:gd name="connsiteY7-128" fmla="*/ 499287 h 963982"/>
                    <a:gd name="connsiteX8-129" fmla="*/ 1199213 w 1223250"/>
                    <a:gd name="connsiteY8-130" fmla="*/ 709149 h 963982"/>
                    <a:gd name="connsiteX9-131" fmla="*/ 944380 w 1223250"/>
                    <a:gd name="connsiteY9-132" fmla="*/ 963982 h 963982"/>
                    <a:gd name="connsiteX10-133" fmla="*/ 719528 w 1223250"/>
                    <a:gd name="connsiteY10-134" fmla="*/ 709149 h 963982"/>
                    <a:gd name="connsiteX11-135" fmla="*/ 299803 w 1223250"/>
                    <a:gd name="connsiteY11-136" fmla="*/ 889031 h 963982"/>
                    <a:gd name="connsiteX12-137" fmla="*/ 74951 w 1223250"/>
                    <a:gd name="connsiteY12-138" fmla="*/ 724139 h 963982"/>
                    <a:gd name="connsiteX13-139" fmla="*/ 719528 w 1223250"/>
                    <a:gd name="connsiteY13-140" fmla="*/ 544257 h 963982"/>
                    <a:gd name="connsiteX0-141" fmla="*/ 584616 w 1223250"/>
                    <a:gd name="connsiteY0-142" fmla="*/ 499287 h 963982"/>
                    <a:gd name="connsiteX1-143" fmla="*/ 0 w 1223250"/>
                    <a:gd name="connsiteY1-144" fmla="*/ 409346 h 963982"/>
                    <a:gd name="connsiteX2-145" fmla="*/ 179882 w 1223250"/>
                    <a:gd name="connsiteY2-146" fmla="*/ 184493 h 963982"/>
                    <a:gd name="connsiteX3-147" fmla="*/ 674557 w 1223250"/>
                    <a:gd name="connsiteY3-148" fmla="*/ 409346 h 963982"/>
                    <a:gd name="connsiteX4-149" fmla="*/ 734518 w 1223250"/>
                    <a:gd name="connsiteY4-150" fmla="*/ 169503 h 963982"/>
                    <a:gd name="connsiteX5-151" fmla="*/ 1033049 w 1223250"/>
                    <a:gd name="connsiteY5-152" fmla="*/ 704 h 963982"/>
                    <a:gd name="connsiteX6-153" fmla="*/ 1216474 w 1223250"/>
                    <a:gd name="connsiteY6-154" fmla="*/ 366010 h 963982"/>
                    <a:gd name="connsiteX7-155" fmla="*/ 884419 w 1223250"/>
                    <a:gd name="connsiteY7-156" fmla="*/ 499287 h 963982"/>
                    <a:gd name="connsiteX8-157" fmla="*/ 1199213 w 1223250"/>
                    <a:gd name="connsiteY8-158" fmla="*/ 709149 h 963982"/>
                    <a:gd name="connsiteX9-159" fmla="*/ 944380 w 1223250"/>
                    <a:gd name="connsiteY9-160" fmla="*/ 963982 h 963982"/>
                    <a:gd name="connsiteX10-161" fmla="*/ 719528 w 1223250"/>
                    <a:gd name="connsiteY10-162" fmla="*/ 709149 h 963982"/>
                    <a:gd name="connsiteX11-163" fmla="*/ 299803 w 1223250"/>
                    <a:gd name="connsiteY11-164" fmla="*/ 889031 h 963982"/>
                    <a:gd name="connsiteX12-165" fmla="*/ 74951 w 1223250"/>
                    <a:gd name="connsiteY12-166" fmla="*/ 724139 h 963982"/>
                    <a:gd name="connsiteX13-167" fmla="*/ 719528 w 1223250"/>
                    <a:gd name="connsiteY13-168" fmla="*/ 544257 h 963982"/>
                    <a:gd name="connsiteX0-169" fmla="*/ 584616 w 1223250"/>
                    <a:gd name="connsiteY0-170" fmla="*/ 499287 h 964450"/>
                    <a:gd name="connsiteX1-171" fmla="*/ 0 w 1223250"/>
                    <a:gd name="connsiteY1-172" fmla="*/ 409346 h 964450"/>
                    <a:gd name="connsiteX2-173" fmla="*/ 179882 w 1223250"/>
                    <a:gd name="connsiteY2-174" fmla="*/ 184493 h 964450"/>
                    <a:gd name="connsiteX3-175" fmla="*/ 674557 w 1223250"/>
                    <a:gd name="connsiteY3-176" fmla="*/ 409346 h 964450"/>
                    <a:gd name="connsiteX4-177" fmla="*/ 734518 w 1223250"/>
                    <a:gd name="connsiteY4-178" fmla="*/ 169503 h 964450"/>
                    <a:gd name="connsiteX5-179" fmla="*/ 1033049 w 1223250"/>
                    <a:gd name="connsiteY5-180" fmla="*/ 704 h 964450"/>
                    <a:gd name="connsiteX6-181" fmla="*/ 1216474 w 1223250"/>
                    <a:gd name="connsiteY6-182" fmla="*/ 366010 h 964450"/>
                    <a:gd name="connsiteX7-183" fmla="*/ 884419 w 1223250"/>
                    <a:gd name="connsiteY7-184" fmla="*/ 499287 h 964450"/>
                    <a:gd name="connsiteX8-185" fmla="*/ 1199213 w 1223250"/>
                    <a:gd name="connsiteY8-186" fmla="*/ 709149 h 964450"/>
                    <a:gd name="connsiteX9-187" fmla="*/ 944380 w 1223250"/>
                    <a:gd name="connsiteY9-188" fmla="*/ 963982 h 964450"/>
                    <a:gd name="connsiteX10-189" fmla="*/ 719528 w 1223250"/>
                    <a:gd name="connsiteY10-190" fmla="*/ 709149 h 964450"/>
                    <a:gd name="connsiteX11-191" fmla="*/ 299803 w 1223250"/>
                    <a:gd name="connsiteY11-192" fmla="*/ 889031 h 964450"/>
                    <a:gd name="connsiteX12-193" fmla="*/ 74951 w 1223250"/>
                    <a:gd name="connsiteY12-194" fmla="*/ 724139 h 964450"/>
                    <a:gd name="connsiteX13-195" fmla="*/ 719528 w 1223250"/>
                    <a:gd name="connsiteY13-196" fmla="*/ 544257 h 964450"/>
                    <a:gd name="connsiteX0-197" fmla="*/ 584616 w 1223250"/>
                    <a:gd name="connsiteY0-198" fmla="*/ 499287 h 964605"/>
                    <a:gd name="connsiteX1-199" fmla="*/ 0 w 1223250"/>
                    <a:gd name="connsiteY1-200" fmla="*/ 409346 h 964605"/>
                    <a:gd name="connsiteX2-201" fmla="*/ 179882 w 1223250"/>
                    <a:gd name="connsiteY2-202" fmla="*/ 184493 h 964605"/>
                    <a:gd name="connsiteX3-203" fmla="*/ 674557 w 1223250"/>
                    <a:gd name="connsiteY3-204" fmla="*/ 409346 h 964605"/>
                    <a:gd name="connsiteX4-205" fmla="*/ 734518 w 1223250"/>
                    <a:gd name="connsiteY4-206" fmla="*/ 169503 h 964605"/>
                    <a:gd name="connsiteX5-207" fmla="*/ 1033049 w 1223250"/>
                    <a:gd name="connsiteY5-208" fmla="*/ 704 h 964605"/>
                    <a:gd name="connsiteX6-209" fmla="*/ 1216474 w 1223250"/>
                    <a:gd name="connsiteY6-210" fmla="*/ 366010 h 964605"/>
                    <a:gd name="connsiteX7-211" fmla="*/ 884419 w 1223250"/>
                    <a:gd name="connsiteY7-212" fmla="*/ 499287 h 964605"/>
                    <a:gd name="connsiteX8-213" fmla="*/ 1199213 w 1223250"/>
                    <a:gd name="connsiteY8-214" fmla="*/ 709149 h 964605"/>
                    <a:gd name="connsiteX9-215" fmla="*/ 944380 w 1223250"/>
                    <a:gd name="connsiteY9-216" fmla="*/ 963982 h 964605"/>
                    <a:gd name="connsiteX10-217" fmla="*/ 719528 w 1223250"/>
                    <a:gd name="connsiteY10-218" fmla="*/ 709149 h 964605"/>
                    <a:gd name="connsiteX11-219" fmla="*/ 299803 w 1223250"/>
                    <a:gd name="connsiteY11-220" fmla="*/ 889031 h 964605"/>
                    <a:gd name="connsiteX12-221" fmla="*/ 74951 w 1223250"/>
                    <a:gd name="connsiteY12-222" fmla="*/ 724139 h 964605"/>
                    <a:gd name="connsiteX13-223" fmla="*/ 719528 w 1223250"/>
                    <a:gd name="connsiteY13-224" fmla="*/ 544257 h 964605"/>
                    <a:gd name="connsiteX0-225" fmla="*/ 584616 w 1223250"/>
                    <a:gd name="connsiteY0-226" fmla="*/ 499287 h 964605"/>
                    <a:gd name="connsiteX1-227" fmla="*/ 0 w 1223250"/>
                    <a:gd name="connsiteY1-228" fmla="*/ 409346 h 964605"/>
                    <a:gd name="connsiteX2-229" fmla="*/ 179882 w 1223250"/>
                    <a:gd name="connsiteY2-230" fmla="*/ 184493 h 964605"/>
                    <a:gd name="connsiteX3-231" fmla="*/ 674557 w 1223250"/>
                    <a:gd name="connsiteY3-232" fmla="*/ 409346 h 964605"/>
                    <a:gd name="connsiteX4-233" fmla="*/ 734518 w 1223250"/>
                    <a:gd name="connsiteY4-234" fmla="*/ 169503 h 964605"/>
                    <a:gd name="connsiteX5-235" fmla="*/ 1033049 w 1223250"/>
                    <a:gd name="connsiteY5-236" fmla="*/ 704 h 964605"/>
                    <a:gd name="connsiteX6-237" fmla="*/ 1216474 w 1223250"/>
                    <a:gd name="connsiteY6-238" fmla="*/ 366010 h 964605"/>
                    <a:gd name="connsiteX7-239" fmla="*/ 884419 w 1223250"/>
                    <a:gd name="connsiteY7-240" fmla="*/ 499287 h 964605"/>
                    <a:gd name="connsiteX8-241" fmla="*/ 1199213 w 1223250"/>
                    <a:gd name="connsiteY8-242" fmla="*/ 709149 h 964605"/>
                    <a:gd name="connsiteX9-243" fmla="*/ 944380 w 1223250"/>
                    <a:gd name="connsiteY9-244" fmla="*/ 963982 h 964605"/>
                    <a:gd name="connsiteX10-245" fmla="*/ 719528 w 1223250"/>
                    <a:gd name="connsiteY10-246" fmla="*/ 709149 h 964605"/>
                    <a:gd name="connsiteX11-247" fmla="*/ 299803 w 1223250"/>
                    <a:gd name="connsiteY11-248" fmla="*/ 889031 h 964605"/>
                    <a:gd name="connsiteX12-249" fmla="*/ 74951 w 1223250"/>
                    <a:gd name="connsiteY12-250" fmla="*/ 724139 h 964605"/>
                    <a:gd name="connsiteX13-251" fmla="*/ 719528 w 1223250"/>
                    <a:gd name="connsiteY13-252" fmla="*/ 544257 h 964605"/>
                    <a:gd name="connsiteX0-253" fmla="*/ 584616 w 1223250"/>
                    <a:gd name="connsiteY0-254" fmla="*/ 499287 h 964605"/>
                    <a:gd name="connsiteX1-255" fmla="*/ 0 w 1223250"/>
                    <a:gd name="connsiteY1-256" fmla="*/ 409346 h 964605"/>
                    <a:gd name="connsiteX2-257" fmla="*/ 179882 w 1223250"/>
                    <a:gd name="connsiteY2-258" fmla="*/ 184493 h 964605"/>
                    <a:gd name="connsiteX3-259" fmla="*/ 674557 w 1223250"/>
                    <a:gd name="connsiteY3-260" fmla="*/ 409346 h 964605"/>
                    <a:gd name="connsiteX4-261" fmla="*/ 734518 w 1223250"/>
                    <a:gd name="connsiteY4-262" fmla="*/ 169503 h 964605"/>
                    <a:gd name="connsiteX5-263" fmla="*/ 1033049 w 1223250"/>
                    <a:gd name="connsiteY5-264" fmla="*/ 704 h 964605"/>
                    <a:gd name="connsiteX6-265" fmla="*/ 1216474 w 1223250"/>
                    <a:gd name="connsiteY6-266" fmla="*/ 366010 h 964605"/>
                    <a:gd name="connsiteX7-267" fmla="*/ 884419 w 1223250"/>
                    <a:gd name="connsiteY7-268" fmla="*/ 499287 h 964605"/>
                    <a:gd name="connsiteX8-269" fmla="*/ 1199213 w 1223250"/>
                    <a:gd name="connsiteY8-270" fmla="*/ 709149 h 964605"/>
                    <a:gd name="connsiteX9-271" fmla="*/ 944380 w 1223250"/>
                    <a:gd name="connsiteY9-272" fmla="*/ 963982 h 964605"/>
                    <a:gd name="connsiteX10-273" fmla="*/ 719528 w 1223250"/>
                    <a:gd name="connsiteY10-274" fmla="*/ 709149 h 964605"/>
                    <a:gd name="connsiteX11-275" fmla="*/ 299803 w 1223250"/>
                    <a:gd name="connsiteY11-276" fmla="*/ 889031 h 964605"/>
                    <a:gd name="connsiteX12-277" fmla="*/ 74951 w 1223250"/>
                    <a:gd name="connsiteY12-278" fmla="*/ 724139 h 964605"/>
                    <a:gd name="connsiteX13-279" fmla="*/ 630318 w 1223250"/>
                    <a:gd name="connsiteY13-280" fmla="*/ 575481 h 964605"/>
                    <a:gd name="connsiteX0-281" fmla="*/ 584616 w 1223250"/>
                    <a:gd name="connsiteY0-282" fmla="*/ 499287 h 964605"/>
                    <a:gd name="connsiteX1-283" fmla="*/ 0 w 1223250"/>
                    <a:gd name="connsiteY1-284" fmla="*/ 409346 h 964605"/>
                    <a:gd name="connsiteX2-285" fmla="*/ 179882 w 1223250"/>
                    <a:gd name="connsiteY2-286" fmla="*/ 184493 h 964605"/>
                    <a:gd name="connsiteX3-287" fmla="*/ 674557 w 1223250"/>
                    <a:gd name="connsiteY3-288" fmla="*/ 409346 h 964605"/>
                    <a:gd name="connsiteX4-289" fmla="*/ 734518 w 1223250"/>
                    <a:gd name="connsiteY4-290" fmla="*/ 169503 h 964605"/>
                    <a:gd name="connsiteX5-291" fmla="*/ 1033049 w 1223250"/>
                    <a:gd name="connsiteY5-292" fmla="*/ 704 h 964605"/>
                    <a:gd name="connsiteX6-293" fmla="*/ 1216474 w 1223250"/>
                    <a:gd name="connsiteY6-294" fmla="*/ 366010 h 964605"/>
                    <a:gd name="connsiteX7-295" fmla="*/ 884419 w 1223250"/>
                    <a:gd name="connsiteY7-296" fmla="*/ 499287 h 964605"/>
                    <a:gd name="connsiteX8-297" fmla="*/ 1199213 w 1223250"/>
                    <a:gd name="connsiteY8-298" fmla="*/ 709149 h 964605"/>
                    <a:gd name="connsiteX9-299" fmla="*/ 944380 w 1223250"/>
                    <a:gd name="connsiteY9-300" fmla="*/ 963982 h 964605"/>
                    <a:gd name="connsiteX10-301" fmla="*/ 719528 w 1223250"/>
                    <a:gd name="connsiteY10-302" fmla="*/ 709149 h 964605"/>
                    <a:gd name="connsiteX11-303" fmla="*/ 299803 w 1223250"/>
                    <a:gd name="connsiteY11-304" fmla="*/ 889031 h 964605"/>
                    <a:gd name="connsiteX12-305" fmla="*/ 74951 w 1223250"/>
                    <a:gd name="connsiteY12-306" fmla="*/ 724139 h 964605"/>
                    <a:gd name="connsiteX13-307" fmla="*/ 630318 w 1223250"/>
                    <a:gd name="connsiteY13-308" fmla="*/ 562099 h 964605"/>
                    <a:gd name="connsiteX0-309" fmla="*/ 629221 w 1223250"/>
                    <a:gd name="connsiteY0-310" fmla="*/ 517129 h 964605"/>
                    <a:gd name="connsiteX1-311" fmla="*/ 0 w 1223250"/>
                    <a:gd name="connsiteY1-312" fmla="*/ 409346 h 964605"/>
                    <a:gd name="connsiteX2-313" fmla="*/ 179882 w 1223250"/>
                    <a:gd name="connsiteY2-314" fmla="*/ 184493 h 964605"/>
                    <a:gd name="connsiteX3-315" fmla="*/ 674557 w 1223250"/>
                    <a:gd name="connsiteY3-316" fmla="*/ 409346 h 964605"/>
                    <a:gd name="connsiteX4-317" fmla="*/ 734518 w 1223250"/>
                    <a:gd name="connsiteY4-318" fmla="*/ 169503 h 964605"/>
                    <a:gd name="connsiteX5-319" fmla="*/ 1033049 w 1223250"/>
                    <a:gd name="connsiteY5-320" fmla="*/ 704 h 964605"/>
                    <a:gd name="connsiteX6-321" fmla="*/ 1216474 w 1223250"/>
                    <a:gd name="connsiteY6-322" fmla="*/ 366010 h 964605"/>
                    <a:gd name="connsiteX7-323" fmla="*/ 884419 w 1223250"/>
                    <a:gd name="connsiteY7-324" fmla="*/ 499287 h 964605"/>
                    <a:gd name="connsiteX8-325" fmla="*/ 1199213 w 1223250"/>
                    <a:gd name="connsiteY8-326" fmla="*/ 709149 h 964605"/>
                    <a:gd name="connsiteX9-327" fmla="*/ 944380 w 1223250"/>
                    <a:gd name="connsiteY9-328" fmla="*/ 963982 h 964605"/>
                    <a:gd name="connsiteX10-329" fmla="*/ 719528 w 1223250"/>
                    <a:gd name="connsiteY10-330" fmla="*/ 709149 h 964605"/>
                    <a:gd name="connsiteX11-331" fmla="*/ 299803 w 1223250"/>
                    <a:gd name="connsiteY11-332" fmla="*/ 889031 h 964605"/>
                    <a:gd name="connsiteX12-333" fmla="*/ 74951 w 1223250"/>
                    <a:gd name="connsiteY12-334" fmla="*/ 724139 h 964605"/>
                    <a:gd name="connsiteX13-335" fmla="*/ 630318 w 1223250"/>
                    <a:gd name="connsiteY13-336" fmla="*/ 562099 h 964605"/>
                    <a:gd name="connsiteX0-337" fmla="*/ 629221 w 1223250"/>
                    <a:gd name="connsiteY0-338" fmla="*/ 517129 h 964605"/>
                    <a:gd name="connsiteX1-339" fmla="*/ 0 w 1223250"/>
                    <a:gd name="connsiteY1-340" fmla="*/ 409346 h 964605"/>
                    <a:gd name="connsiteX2-341" fmla="*/ 179882 w 1223250"/>
                    <a:gd name="connsiteY2-342" fmla="*/ 184493 h 964605"/>
                    <a:gd name="connsiteX3-343" fmla="*/ 674557 w 1223250"/>
                    <a:gd name="connsiteY3-344" fmla="*/ 409346 h 964605"/>
                    <a:gd name="connsiteX4-345" fmla="*/ 734518 w 1223250"/>
                    <a:gd name="connsiteY4-346" fmla="*/ 169503 h 964605"/>
                    <a:gd name="connsiteX5-347" fmla="*/ 1033049 w 1223250"/>
                    <a:gd name="connsiteY5-348" fmla="*/ 704 h 964605"/>
                    <a:gd name="connsiteX6-349" fmla="*/ 1216474 w 1223250"/>
                    <a:gd name="connsiteY6-350" fmla="*/ 366010 h 964605"/>
                    <a:gd name="connsiteX7-351" fmla="*/ 884419 w 1223250"/>
                    <a:gd name="connsiteY7-352" fmla="*/ 499287 h 964605"/>
                    <a:gd name="connsiteX8-353" fmla="*/ 1199213 w 1223250"/>
                    <a:gd name="connsiteY8-354" fmla="*/ 709149 h 964605"/>
                    <a:gd name="connsiteX9-355" fmla="*/ 944380 w 1223250"/>
                    <a:gd name="connsiteY9-356" fmla="*/ 963982 h 964605"/>
                    <a:gd name="connsiteX10-357" fmla="*/ 719528 w 1223250"/>
                    <a:gd name="connsiteY10-358" fmla="*/ 709149 h 964605"/>
                    <a:gd name="connsiteX11-359" fmla="*/ 299803 w 1223250"/>
                    <a:gd name="connsiteY11-360" fmla="*/ 889031 h 964605"/>
                    <a:gd name="connsiteX12-361" fmla="*/ 74951 w 1223250"/>
                    <a:gd name="connsiteY12-362" fmla="*/ 724139 h 964605"/>
                    <a:gd name="connsiteX13-363" fmla="*/ 630318 w 1223250"/>
                    <a:gd name="connsiteY13-364" fmla="*/ 562099 h 964605"/>
                    <a:gd name="connsiteX0-365" fmla="*/ 629221 w 1223250"/>
                    <a:gd name="connsiteY0-366" fmla="*/ 517129 h 964605"/>
                    <a:gd name="connsiteX1-367" fmla="*/ 0 w 1223250"/>
                    <a:gd name="connsiteY1-368" fmla="*/ 409346 h 964605"/>
                    <a:gd name="connsiteX2-369" fmla="*/ 179882 w 1223250"/>
                    <a:gd name="connsiteY2-370" fmla="*/ 184493 h 964605"/>
                    <a:gd name="connsiteX3-371" fmla="*/ 674557 w 1223250"/>
                    <a:gd name="connsiteY3-372" fmla="*/ 409346 h 964605"/>
                    <a:gd name="connsiteX4-373" fmla="*/ 734518 w 1223250"/>
                    <a:gd name="connsiteY4-374" fmla="*/ 169503 h 964605"/>
                    <a:gd name="connsiteX5-375" fmla="*/ 1033049 w 1223250"/>
                    <a:gd name="connsiteY5-376" fmla="*/ 704 h 964605"/>
                    <a:gd name="connsiteX6-377" fmla="*/ 1216474 w 1223250"/>
                    <a:gd name="connsiteY6-378" fmla="*/ 366010 h 964605"/>
                    <a:gd name="connsiteX7-379" fmla="*/ 884419 w 1223250"/>
                    <a:gd name="connsiteY7-380" fmla="*/ 499287 h 964605"/>
                    <a:gd name="connsiteX8-381" fmla="*/ 1199213 w 1223250"/>
                    <a:gd name="connsiteY8-382" fmla="*/ 709149 h 964605"/>
                    <a:gd name="connsiteX9-383" fmla="*/ 944380 w 1223250"/>
                    <a:gd name="connsiteY9-384" fmla="*/ 963982 h 964605"/>
                    <a:gd name="connsiteX10-385" fmla="*/ 719528 w 1223250"/>
                    <a:gd name="connsiteY10-386" fmla="*/ 709149 h 964605"/>
                    <a:gd name="connsiteX11-387" fmla="*/ 299803 w 1223250"/>
                    <a:gd name="connsiteY11-388" fmla="*/ 889031 h 964605"/>
                    <a:gd name="connsiteX12-389" fmla="*/ 74951 w 1223250"/>
                    <a:gd name="connsiteY12-390" fmla="*/ 724139 h 964605"/>
                    <a:gd name="connsiteX13-391" fmla="*/ 630318 w 1223250"/>
                    <a:gd name="connsiteY13-392" fmla="*/ 562099 h 964605"/>
                    <a:gd name="connsiteX0-393" fmla="*/ 629221 w 1223250"/>
                    <a:gd name="connsiteY0-394" fmla="*/ 517129 h 964605"/>
                    <a:gd name="connsiteX1-395" fmla="*/ 0 w 1223250"/>
                    <a:gd name="connsiteY1-396" fmla="*/ 409346 h 964605"/>
                    <a:gd name="connsiteX2-397" fmla="*/ 179882 w 1223250"/>
                    <a:gd name="connsiteY2-398" fmla="*/ 184493 h 964605"/>
                    <a:gd name="connsiteX3-399" fmla="*/ 674557 w 1223250"/>
                    <a:gd name="connsiteY3-400" fmla="*/ 409346 h 964605"/>
                    <a:gd name="connsiteX4-401" fmla="*/ 734518 w 1223250"/>
                    <a:gd name="connsiteY4-402" fmla="*/ 169503 h 964605"/>
                    <a:gd name="connsiteX5-403" fmla="*/ 1033049 w 1223250"/>
                    <a:gd name="connsiteY5-404" fmla="*/ 704 h 964605"/>
                    <a:gd name="connsiteX6-405" fmla="*/ 1216474 w 1223250"/>
                    <a:gd name="connsiteY6-406" fmla="*/ 366010 h 964605"/>
                    <a:gd name="connsiteX7-407" fmla="*/ 884419 w 1223250"/>
                    <a:gd name="connsiteY7-408" fmla="*/ 499287 h 964605"/>
                    <a:gd name="connsiteX8-409" fmla="*/ 1199213 w 1223250"/>
                    <a:gd name="connsiteY8-410" fmla="*/ 709149 h 964605"/>
                    <a:gd name="connsiteX9-411" fmla="*/ 944380 w 1223250"/>
                    <a:gd name="connsiteY9-412" fmla="*/ 963982 h 964605"/>
                    <a:gd name="connsiteX10-413" fmla="*/ 719528 w 1223250"/>
                    <a:gd name="connsiteY10-414" fmla="*/ 709149 h 964605"/>
                    <a:gd name="connsiteX11-415" fmla="*/ 299803 w 1223250"/>
                    <a:gd name="connsiteY11-416" fmla="*/ 889031 h 964605"/>
                    <a:gd name="connsiteX12-417" fmla="*/ 74951 w 1223250"/>
                    <a:gd name="connsiteY12-418" fmla="*/ 724139 h 964605"/>
                    <a:gd name="connsiteX0-419" fmla="*/ 629221 w 1223250"/>
                    <a:gd name="connsiteY0-420" fmla="*/ 517129 h 964605"/>
                    <a:gd name="connsiteX1-421" fmla="*/ 0 w 1223250"/>
                    <a:gd name="connsiteY1-422" fmla="*/ 409346 h 964605"/>
                    <a:gd name="connsiteX2-423" fmla="*/ 179882 w 1223250"/>
                    <a:gd name="connsiteY2-424" fmla="*/ 184493 h 964605"/>
                    <a:gd name="connsiteX3-425" fmla="*/ 674557 w 1223250"/>
                    <a:gd name="connsiteY3-426" fmla="*/ 409346 h 964605"/>
                    <a:gd name="connsiteX4-427" fmla="*/ 734518 w 1223250"/>
                    <a:gd name="connsiteY4-428" fmla="*/ 169503 h 964605"/>
                    <a:gd name="connsiteX5-429" fmla="*/ 1033049 w 1223250"/>
                    <a:gd name="connsiteY5-430" fmla="*/ 704 h 964605"/>
                    <a:gd name="connsiteX6-431" fmla="*/ 1216474 w 1223250"/>
                    <a:gd name="connsiteY6-432" fmla="*/ 366010 h 964605"/>
                    <a:gd name="connsiteX7-433" fmla="*/ 884419 w 1223250"/>
                    <a:gd name="connsiteY7-434" fmla="*/ 499287 h 964605"/>
                    <a:gd name="connsiteX8-435" fmla="*/ 1199213 w 1223250"/>
                    <a:gd name="connsiteY8-436" fmla="*/ 709149 h 964605"/>
                    <a:gd name="connsiteX9-437" fmla="*/ 944380 w 1223250"/>
                    <a:gd name="connsiteY9-438" fmla="*/ 963982 h 964605"/>
                    <a:gd name="connsiteX10-439" fmla="*/ 719528 w 1223250"/>
                    <a:gd name="connsiteY10-440" fmla="*/ 709149 h 964605"/>
                    <a:gd name="connsiteX11-441" fmla="*/ 299803 w 1223250"/>
                    <a:gd name="connsiteY11-442" fmla="*/ 889031 h 964605"/>
                    <a:gd name="connsiteX0-443" fmla="*/ 629221 w 1223250"/>
                    <a:gd name="connsiteY0-444" fmla="*/ 517129 h 964605"/>
                    <a:gd name="connsiteX1-445" fmla="*/ 0 w 1223250"/>
                    <a:gd name="connsiteY1-446" fmla="*/ 409346 h 964605"/>
                    <a:gd name="connsiteX2-447" fmla="*/ 179882 w 1223250"/>
                    <a:gd name="connsiteY2-448" fmla="*/ 184493 h 964605"/>
                    <a:gd name="connsiteX3-449" fmla="*/ 674557 w 1223250"/>
                    <a:gd name="connsiteY3-450" fmla="*/ 409346 h 964605"/>
                    <a:gd name="connsiteX4-451" fmla="*/ 734518 w 1223250"/>
                    <a:gd name="connsiteY4-452" fmla="*/ 169503 h 964605"/>
                    <a:gd name="connsiteX5-453" fmla="*/ 1033049 w 1223250"/>
                    <a:gd name="connsiteY5-454" fmla="*/ 704 h 964605"/>
                    <a:gd name="connsiteX6-455" fmla="*/ 1216474 w 1223250"/>
                    <a:gd name="connsiteY6-456" fmla="*/ 366010 h 964605"/>
                    <a:gd name="connsiteX7-457" fmla="*/ 884419 w 1223250"/>
                    <a:gd name="connsiteY7-458" fmla="*/ 499287 h 964605"/>
                    <a:gd name="connsiteX8-459" fmla="*/ 1199213 w 1223250"/>
                    <a:gd name="connsiteY8-460" fmla="*/ 709149 h 964605"/>
                    <a:gd name="connsiteX9-461" fmla="*/ 944380 w 1223250"/>
                    <a:gd name="connsiteY9-462" fmla="*/ 963982 h 964605"/>
                    <a:gd name="connsiteX10-463" fmla="*/ 719528 w 1223250"/>
                    <a:gd name="connsiteY10-464" fmla="*/ 709149 h 964605"/>
                  </a:gdLst>
                  <a:ahLst/>
                  <a:cxnLst>
                    <a:cxn ang="0">
                      <a:pos x="connsiteX0-443" y="connsiteY0-444"/>
                    </a:cxn>
                    <a:cxn ang="0">
                      <a:pos x="connsiteX1-445" y="connsiteY1-446"/>
                    </a:cxn>
                    <a:cxn ang="0">
                      <a:pos x="connsiteX2-447" y="connsiteY2-448"/>
                    </a:cxn>
                    <a:cxn ang="0">
                      <a:pos x="connsiteX3-449" y="connsiteY3-450"/>
                    </a:cxn>
                    <a:cxn ang="0">
                      <a:pos x="connsiteX4-451" y="connsiteY4-452"/>
                    </a:cxn>
                    <a:cxn ang="0">
                      <a:pos x="connsiteX5-453" y="connsiteY5-454"/>
                    </a:cxn>
                    <a:cxn ang="0">
                      <a:pos x="connsiteX6-455" y="connsiteY6-456"/>
                    </a:cxn>
                    <a:cxn ang="0">
                      <a:pos x="connsiteX7-457" y="connsiteY7-458"/>
                    </a:cxn>
                    <a:cxn ang="0">
                      <a:pos x="connsiteX8-459" y="connsiteY8-460"/>
                    </a:cxn>
                    <a:cxn ang="0">
                      <a:pos x="connsiteX9-461" y="connsiteY9-462"/>
                    </a:cxn>
                    <a:cxn ang="0">
                      <a:pos x="connsiteX10-463" y="connsiteY10-464"/>
                    </a:cxn>
                  </a:cxnLst>
                  <a:rect l="l" t="t" r="r" b="b"/>
                  <a:pathLst>
                    <a:path w="1223250" h="964605">
                      <a:moveTo>
                        <a:pt x="629221" y="517129"/>
                      </a:moveTo>
                      <a:cubicBezTo>
                        <a:pt x="369391" y="497142"/>
                        <a:pt x="167549" y="445932"/>
                        <a:pt x="0" y="409346"/>
                      </a:cubicBezTo>
                      <a:cubicBezTo>
                        <a:pt x="42119" y="316553"/>
                        <a:pt x="67456" y="184493"/>
                        <a:pt x="179882" y="184493"/>
                      </a:cubicBezTo>
                      <a:cubicBezTo>
                        <a:pt x="292308" y="184493"/>
                        <a:pt x="584616" y="391858"/>
                        <a:pt x="674557" y="409346"/>
                      </a:cubicBezTo>
                      <a:cubicBezTo>
                        <a:pt x="694544" y="329398"/>
                        <a:pt x="674769" y="237610"/>
                        <a:pt x="734518" y="169503"/>
                      </a:cubicBezTo>
                      <a:cubicBezTo>
                        <a:pt x="794267" y="101396"/>
                        <a:pt x="864054" y="-9879"/>
                        <a:pt x="1033049" y="704"/>
                      </a:cubicBezTo>
                      <a:cubicBezTo>
                        <a:pt x="1202044" y="11287"/>
                        <a:pt x="1241246" y="282913"/>
                        <a:pt x="1216474" y="366010"/>
                      </a:cubicBezTo>
                      <a:cubicBezTo>
                        <a:pt x="1191702" y="449107"/>
                        <a:pt x="997753" y="449320"/>
                        <a:pt x="884419" y="499287"/>
                      </a:cubicBezTo>
                      <a:cubicBezTo>
                        <a:pt x="1017059" y="524906"/>
                        <a:pt x="1183678" y="581824"/>
                        <a:pt x="1199213" y="709149"/>
                      </a:cubicBezTo>
                      <a:cubicBezTo>
                        <a:pt x="1214748" y="836474"/>
                        <a:pt x="1112996" y="975065"/>
                        <a:pt x="944380" y="963982"/>
                      </a:cubicBezTo>
                      <a:cubicBezTo>
                        <a:pt x="775764" y="952899"/>
                        <a:pt x="769268" y="801724"/>
                        <a:pt x="719528" y="709149"/>
                      </a:cubicBezTo>
                    </a:path>
                  </a:pathLst>
                </a:custGeom>
                <a:grpFill/>
                <a:ln w="22225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  <p:sp>
              <p:nvSpPr>
                <p:cNvPr id="41" name="椭圆 31"/>
                <p:cNvSpPr/>
                <p:nvPr/>
              </p:nvSpPr>
              <p:spPr>
                <a:xfrm>
                  <a:off x="4104899" y="3050233"/>
                  <a:ext cx="233238" cy="200025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321" y="connsiteY0-322"/>
                    </a:cxn>
                    <a:cxn ang="0">
                      <a:pos x="connsiteX1-323" y="connsiteY1-324"/>
                    </a:cxn>
                    <a:cxn ang="0">
                      <a:pos x="connsiteX2-325" y="connsiteY2-326"/>
                    </a:cxn>
                    <a:cxn ang="0">
                      <a:pos x="connsiteX3-327" y="connsiteY3-328"/>
                    </a:cxn>
                    <a:cxn ang="0">
                      <a:pos x="connsiteX4-329" y="connsiteY4-330"/>
                    </a:cxn>
                    <a:cxn ang="0">
                      <a:pos x="connsiteX5-331" y="connsiteY5-33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grpFill/>
                <a:ln w="22225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  <p:sp>
              <p:nvSpPr>
                <p:cNvPr id="42" name="椭圆 31"/>
                <p:cNvSpPr/>
                <p:nvPr/>
              </p:nvSpPr>
              <p:spPr>
                <a:xfrm>
                  <a:off x="4104899" y="3507948"/>
                  <a:ext cx="233238" cy="200025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321" y="connsiteY0-322"/>
                    </a:cxn>
                    <a:cxn ang="0">
                      <a:pos x="connsiteX1-323" y="connsiteY1-324"/>
                    </a:cxn>
                    <a:cxn ang="0">
                      <a:pos x="connsiteX2-325" y="connsiteY2-326"/>
                    </a:cxn>
                    <a:cxn ang="0">
                      <a:pos x="connsiteX3-327" y="connsiteY3-328"/>
                    </a:cxn>
                    <a:cxn ang="0">
                      <a:pos x="connsiteX4-329" y="connsiteY4-330"/>
                    </a:cxn>
                    <a:cxn ang="0">
                      <a:pos x="connsiteX5-331" y="connsiteY5-33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grpFill/>
                <a:ln w="22225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  <p:sp>
              <p:nvSpPr>
                <p:cNvPr id="43" name="椭圆 31"/>
                <p:cNvSpPr/>
                <p:nvPr/>
              </p:nvSpPr>
              <p:spPr>
                <a:xfrm>
                  <a:off x="3942591" y="3353195"/>
                  <a:ext cx="117417" cy="100698"/>
                </a:xfrm>
                <a:custGeom>
                  <a:avLst/>
                  <a:gdLst>
                    <a:gd name="connsiteX0" fmla="*/ 0 w 656493"/>
                    <a:gd name="connsiteY0" fmla="*/ 316523 h 633046"/>
                    <a:gd name="connsiteX1" fmla="*/ 328247 w 656493"/>
                    <a:gd name="connsiteY1" fmla="*/ 0 h 633046"/>
                    <a:gd name="connsiteX2" fmla="*/ 656494 w 656493"/>
                    <a:gd name="connsiteY2" fmla="*/ 316523 h 633046"/>
                    <a:gd name="connsiteX3" fmla="*/ 328247 w 656493"/>
                    <a:gd name="connsiteY3" fmla="*/ 633046 h 633046"/>
                    <a:gd name="connsiteX4" fmla="*/ 0 w 656493"/>
                    <a:gd name="connsiteY4" fmla="*/ 316523 h 633046"/>
                    <a:gd name="connsiteX0-1" fmla="*/ 328247 w 656494"/>
                    <a:gd name="connsiteY0-2" fmla="*/ 0 h 633046"/>
                    <a:gd name="connsiteX1-3" fmla="*/ 656494 w 656494"/>
                    <a:gd name="connsiteY1-4" fmla="*/ 316523 h 633046"/>
                    <a:gd name="connsiteX2-5" fmla="*/ 328247 w 656494"/>
                    <a:gd name="connsiteY2-6" fmla="*/ 633046 h 633046"/>
                    <a:gd name="connsiteX3-7" fmla="*/ 0 w 656494"/>
                    <a:gd name="connsiteY3-8" fmla="*/ 316523 h 633046"/>
                    <a:gd name="connsiteX4-9" fmla="*/ 419687 w 656494"/>
                    <a:gd name="connsiteY4-10" fmla="*/ 91440 h 633046"/>
                    <a:gd name="connsiteX0-11" fmla="*/ 402964 w 731211"/>
                    <a:gd name="connsiteY0-12" fmla="*/ 0 h 633046"/>
                    <a:gd name="connsiteX1-13" fmla="*/ 731211 w 731211"/>
                    <a:gd name="connsiteY1-14" fmla="*/ 316523 h 633046"/>
                    <a:gd name="connsiteX2-15" fmla="*/ 402964 w 731211"/>
                    <a:gd name="connsiteY2-16" fmla="*/ 633046 h 633046"/>
                    <a:gd name="connsiteX3-17" fmla="*/ 74717 w 731211"/>
                    <a:gd name="connsiteY3-18" fmla="*/ 316523 h 633046"/>
                    <a:gd name="connsiteX4-19" fmla="*/ 161895 w 731211"/>
                    <a:gd name="connsiteY4-20" fmla="*/ 152400 h 633046"/>
                    <a:gd name="connsiteX0-21" fmla="*/ 353700 w 681947"/>
                    <a:gd name="connsiteY0-22" fmla="*/ 0 h 633046"/>
                    <a:gd name="connsiteX1-23" fmla="*/ 681947 w 681947"/>
                    <a:gd name="connsiteY1-24" fmla="*/ 316523 h 633046"/>
                    <a:gd name="connsiteX2-25" fmla="*/ 353700 w 681947"/>
                    <a:gd name="connsiteY2-26" fmla="*/ 633046 h 633046"/>
                    <a:gd name="connsiteX3-27" fmla="*/ 25453 w 681947"/>
                    <a:gd name="connsiteY3-28" fmla="*/ 316523 h 633046"/>
                    <a:gd name="connsiteX4-29" fmla="*/ 112631 w 681947"/>
                    <a:gd name="connsiteY4-30" fmla="*/ 152400 h 633046"/>
                    <a:gd name="connsiteX0-31" fmla="*/ 341249 w 669496"/>
                    <a:gd name="connsiteY0-32" fmla="*/ 0 h 633046"/>
                    <a:gd name="connsiteX1-33" fmla="*/ 669496 w 669496"/>
                    <a:gd name="connsiteY1-34" fmla="*/ 316523 h 633046"/>
                    <a:gd name="connsiteX2-35" fmla="*/ 341249 w 669496"/>
                    <a:gd name="connsiteY2-36" fmla="*/ 633046 h 633046"/>
                    <a:gd name="connsiteX3-37" fmla="*/ 13002 w 669496"/>
                    <a:gd name="connsiteY3-38" fmla="*/ 316523 h 633046"/>
                    <a:gd name="connsiteX4-39" fmla="*/ 100180 w 669496"/>
                    <a:gd name="connsiteY4-40" fmla="*/ 152400 h 633046"/>
                    <a:gd name="connsiteX0-41" fmla="*/ 347951 w 676198"/>
                    <a:gd name="connsiteY0-42" fmla="*/ 0 h 633046"/>
                    <a:gd name="connsiteX1-43" fmla="*/ 676198 w 676198"/>
                    <a:gd name="connsiteY1-44" fmla="*/ 316523 h 633046"/>
                    <a:gd name="connsiteX2-45" fmla="*/ 347951 w 676198"/>
                    <a:gd name="connsiteY2-46" fmla="*/ 633046 h 633046"/>
                    <a:gd name="connsiteX3-47" fmla="*/ 19704 w 676198"/>
                    <a:gd name="connsiteY3-48" fmla="*/ 316523 h 633046"/>
                    <a:gd name="connsiteX4-49" fmla="*/ 79173 w 676198"/>
                    <a:gd name="connsiteY4-50" fmla="*/ 113607 h 633046"/>
                    <a:gd name="connsiteX0-51" fmla="*/ 333371 w 661618"/>
                    <a:gd name="connsiteY0-52" fmla="*/ 0 h 633046"/>
                    <a:gd name="connsiteX1-53" fmla="*/ 661618 w 661618"/>
                    <a:gd name="connsiteY1-54" fmla="*/ 316523 h 633046"/>
                    <a:gd name="connsiteX2-55" fmla="*/ 333371 w 661618"/>
                    <a:gd name="connsiteY2-56" fmla="*/ 633046 h 633046"/>
                    <a:gd name="connsiteX3-57" fmla="*/ 5124 w 661618"/>
                    <a:gd name="connsiteY3-58" fmla="*/ 316523 h 633046"/>
                    <a:gd name="connsiteX4-59" fmla="*/ 64593 w 661618"/>
                    <a:gd name="connsiteY4-60" fmla="*/ 113607 h 633046"/>
                    <a:gd name="connsiteX0-61" fmla="*/ 178200 w 661618"/>
                    <a:gd name="connsiteY0-62" fmla="*/ 0 h 583170"/>
                    <a:gd name="connsiteX1-63" fmla="*/ 661618 w 661618"/>
                    <a:gd name="connsiteY1-64" fmla="*/ 266647 h 583170"/>
                    <a:gd name="connsiteX2-65" fmla="*/ 333371 w 661618"/>
                    <a:gd name="connsiteY2-66" fmla="*/ 583170 h 583170"/>
                    <a:gd name="connsiteX3-67" fmla="*/ 5124 w 661618"/>
                    <a:gd name="connsiteY3-68" fmla="*/ 266647 h 583170"/>
                    <a:gd name="connsiteX4-69" fmla="*/ 64593 w 661618"/>
                    <a:gd name="connsiteY4-70" fmla="*/ 63731 h 583170"/>
                    <a:gd name="connsiteX0-71" fmla="*/ 178200 w 662133"/>
                    <a:gd name="connsiteY0-72" fmla="*/ 66578 h 649748"/>
                    <a:gd name="connsiteX1-73" fmla="*/ 412660 w 662133"/>
                    <a:gd name="connsiteY1-74" fmla="*/ 10947 h 649748"/>
                    <a:gd name="connsiteX2-75" fmla="*/ 661618 w 662133"/>
                    <a:gd name="connsiteY2-76" fmla="*/ 333225 h 649748"/>
                    <a:gd name="connsiteX3-77" fmla="*/ 333371 w 662133"/>
                    <a:gd name="connsiteY3-78" fmla="*/ 649748 h 649748"/>
                    <a:gd name="connsiteX4-79" fmla="*/ 5124 w 662133"/>
                    <a:gd name="connsiteY4-80" fmla="*/ 333225 h 649748"/>
                    <a:gd name="connsiteX5" fmla="*/ 64593 w 662133"/>
                    <a:gd name="connsiteY5" fmla="*/ 130309 h 649748"/>
                    <a:gd name="connsiteX0-81" fmla="*/ 178200 w 662148"/>
                    <a:gd name="connsiteY0-82" fmla="*/ 66578 h 649748"/>
                    <a:gd name="connsiteX1-83" fmla="*/ 412660 w 662148"/>
                    <a:gd name="connsiteY1-84" fmla="*/ 10947 h 649748"/>
                    <a:gd name="connsiteX2-85" fmla="*/ 661618 w 662148"/>
                    <a:gd name="connsiteY2-86" fmla="*/ 333225 h 649748"/>
                    <a:gd name="connsiteX3-87" fmla="*/ 333371 w 662148"/>
                    <a:gd name="connsiteY3-88" fmla="*/ 649748 h 649748"/>
                    <a:gd name="connsiteX4-89" fmla="*/ 5124 w 662148"/>
                    <a:gd name="connsiteY4-90" fmla="*/ 333225 h 649748"/>
                    <a:gd name="connsiteX5-91" fmla="*/ 64593 w 662148"/>
                    <a:gd name="connsiteY5-92" fmla="*/ 130309 h 649748"/>
                    <a:gd name="connsiteX0-93" fmla="*/ 178200 w 662148"/>
                    <a:gd name="connsiteY0-94" fmla="*/ 61032 h 644202"/>
                    <a:gd name="connsiteX1-95" fmla="*/ 412660 w 662148"/>
                    <a:gd name="connsiteY1-96" fmla="*/ 5401 h 644202"/>
                    <a:gd name="connsiteX2-97" fmla="*/ 661618 w 662148"/>
                    <a:gd name="connsiteY2-98" fmla="*/ 327679 h 644202"/>
                    <a:gd name="connsiteX3-99" fmla="*/ 333371 w 662148"/>
                    <a:gd name="connsiteY3-100" fmla="*/ 644202 h 644202"/>
                    <a:gd name="connsiteX4-101" fmla="*/ 5124 w 662148"/>
                    <a:gd name="connsiteY4-102" fmla="*/ 327679 h 644202"/>
                    <a:gd name="connsiteX5-103" fmla="*/ 64593 w 662148"/>
                    <a:gd name="connsiteY5-104" fmla="*/ 124763 h 644202"/>
                    <a:gd name="connsiteX0-105" fmla="*/ 178200 w 662148"/>
                    <a:gd name="connsiteY0-106" fmla="*/ 75865 h 659035"/>
                    <a:gd name="connsiteX1-107" fmla="*/ 168819 w 662148"/>
                    <a:gd name="connsiteY1-108" fmla="*/ 31317 h 659035"/>
                    <a:gd name="connsiteX2-109" fmla="*/ 412660 w 662148"/>
                    <a:gd name="connsiteY2-110" fmla="*/ 20234 h 659035"/>
                    <a:gd name="connsiteX3-111" fmla="*/ 661618 w 662148"/>
                    <a:gd name="connsiteY3-112" fmla="*/ 342512 h 659035"/>
                    <a:gd name="connsiteX4-113" fmla="*/ 333371 w 662148"/>
                    <a:gd name="connsiteY4-114" fmla="*/ 659035 h 659035"/>
                    <a:gd name="connsiteX5-115" fmla="*/ 5124 w 662148"/>
                    <a:gd name="connsiteY5-116" fmla="*/ 342512 h 659035"/>
                    <a:gd name="connsiteX6" fmla="*/ 64593 w 662148"/>
                    <a:gd name="connsiteY6" fmla="*/ 139596 h 659035"/>
                    <a:gd name="connsiteX0-117" fmla="*/ 178200 w 662148"/>
                    <a:gd name="connsiteY0-118" fmla="*/ 68901 h 652071"/>
                    <a:gd name="connsiteX1-119" fmla="*/ 130026 w 662148"/>
                    <a:gd name="connsiteY1-120" fmla="*/ 68688 h 652071"/>
                    <a:gd name="connsiteX2-121" fmla="*/ 412660 w 662148"/>
                    <a:gd name="connsiteY2-122" fmla="*/ 13270 h 652071"/>
                    <a:gd name="connsiteX3-123" fmla="*/ 661618 w 662148"/>
                    <a:gd name="connsiteY3-124" fmla="*/ 335548 h 652071"/>
                    <a:gd name="connsiteX4-125" fmla="*/ 333371 w 662148"/>
                    <a:gd name="connsiteY4-126" fmla="*/ 652071 h 652071"/>
                    <a:gd name="connsiteX5-127" fmla="*/ 5124 w 662148"/>
                    <a:gd name="connsiteY5-128" fmla="*/ 335548 h 652071"/>
                    <a:gd name="connsiteX6-129" fmla="*/ 64593 w 662148"/>
                    <a:gd name="connsiteY6-130" fmla="*/ 132632 h 652071"/>
                    <a:gd name="connsiteX0-131" fmla="*/ 178200 w 662220"/>
                    <a:gd name="connsiteY0-132" fmla="*/ 68901 h 652071"/>
                    <a:gd name="connsiteX1-133" fmla="*/ 130026 w 662220"/>
                    <a:gd name="connsiteY1-134" fmla="*/ 68688 h 652071"/>
                    <a:gd name="connsiteX2-135" fmla="*/ 412660 w 662220"/>
                    <a:gd name="connsiteY2-136" fmla="*/ 13270 h 652071"/>
                    <a:gd name="connsiteX3-137" fmla="*/ 661618 w 662220"/>
                    <a:gd name="connsiteY3-138" fmla="*/ 335548 h 652071"/>
                    <a:gd name="connsiteX4-139" fmla="*/ 333371 w 662220"/>
                    <a:gd name="connsiteY4-140" fmla="*/ 652071 h 652071"/>
                    <a:gd name="connsiteX5-141" fmla="*/ 5124 w 662220"/>
                    <a:gd name="connsiteY5-142" fmla="*/ 335548 h 652071"/>
                    <a:gd name="connsiteX6-143" fmla="*/ 64593 w 662220"/>
                    <a:gd name="connsiteY6-144" fmla="*/ 132632 h 652071"/>
                    <a:gd name="connsiteX0-145" fmla="*/ 178200 w 662220"/>
                    <a:gd name="connsiteY0-146" fmla="*/ 58449 h 641619"/>
                    <a:gd name="connsiteX1-147" fmla="*/ 130026 w 662220"/>
                    <a:gd name="connsiteY1-148" fmla="*/ 58236 h 641619"/>
                    <a:gd name="connsiteX2-149" fmla="*/ 412660 w 662220"/>
                    <a:gd name="connsiteY2-150" fmla="*/ 2818 h 641619"/>
                    <a:gd name="connsiteX3-151" fmla="*/ 661618 w 662220"/>
                    <a:gd name="connsiteY3-152" fmla="*/ 325096 h 641619"/>
                    <a:gd name="connsiteX4-153" fmla="*/ 333371 w 662220"/>
                    <a:gd name="connsiteY4-154" fmla="*/ 641619 h 641619"/>
                    <a:gd name="connsiteX5-155" fmla="*/ 5124 w 662220"/>
                    <a:gd name="connsiteY5-156" fmla="*/ 325096 h 641619"/>
                    <a:gd name="connsiteX6-157" fmla="*/ 64593 w 662220"/>
                    <a:gd name="connsiteY6-158" fmla="*/ 122180 h 641619"/>
                    <a:gd name="connsiteX0-159" fmla="*/ 178200 w 662220"/>
                    <a:gd name="connsiteY0-160" fmla="*/ 58449 h 641619"/>
                    <a:gd name="connsiteX1-161" fmla="*/ 130026 w 662220"/>
                    <a:gd name="connsiteY1-162" fmla="*/ 58236 h 641619"/>
                    <a:gd name="connsiteX2-163" fmla="*/ 412660 w 662220"/>
                    <a:gd name="connsiteY2-164" fmla="*/ 2818 h 641619"/>
                    <a:gd name="connsiteX3-165" fmla="*/ 661618 w 662220"/>
                    <a:gd name="connsiteY3-166" fmla="*/ 325096 h 641619"/>
                    <a:gd name="connsiteX4-167" fmla="*/ 333371 w 662220"/>
                    <a:gd name="connsiteY4-168" fmla="*/ 641619 h 641619"/>
                    <a:gd name="connsiteX5-169" fmla="*/ 5124 w 662220"/>
                    <a:gd name="connsiteY5-170" fmla="*/ 325096 h 641619"/>
                    <a:gd name="connsiteX6-171" fmla="*/ 64593 w 662220"/>
                    <a:gd name="connsiteY6-172" fmla="*/ 122180 h 641619"/>
                    <a:gd name="connsiteX0-173" fmla="*/ 178200 w 662220"/>
                    <a:gd name="connsiteY0-174" fmla="*/ 58449 h 641619"/>
                    <a:gd name="connsiteX1-175" fmla="*/ 130026 w 662220"/>
                    <a:gd name="connsiteY1-176" fmla="*/ 58236 h 641619"/>
                    <a:gd name="connsiteX2-177" fmla="*/ 412660 w 662220"/>
                    <a:gd name="connsiteY2-178" fmla="*/ 2818 h 641619"/>
                    <a:gd name="connsiteX3-179" fmla="*/ 661618 w 662220"/>
                    <a:gd name="connsiteY3-180" fmla="*/ 325096 h 641619"/>
                    <a:gd name="connsiteX4-181" fmla="*/ 333371 w 662220"/>
                    <a:gd name="connsiteY4-182" fmla="*/ 641619 h 641619"/>
                    <a:gd name="connsiteX5-183" fmla="*/ 5124 w 662220"/>
                    <a:gd name="connsiteY5-184" fmla="*/ 325096 h 641619"/>
                    <a:gd name="connsiteX6-185" fmla="*/ 64593 w 662220"/>
                    <a:gd name="connsiteY6-186" fmla="*/ 122180 h 641619"/>
                    <a:gd name="connsiteX0-187" fmla="*/ 178200 w 662220"/>
                    <a:gd name="connsiteY0-188" fmla="*/ 58449 h 641619"/>
                    <a:gd name="connsiteX1-189" fmla="*/ 130026 w 662220"/>
                    <a:gd name="connsiteY1-190" fmla="*/ 58236 h 641619"/>
                    <a:gd name="connsiteX2-191" fmla="*/ 412660 w 662220"/>
                    <a:gd name="connsiteY2-192" fmla="*/ 2818 h 641619"/>
                    <a:gd name="connsiteX3-193" fmla="*/ 661618 w 662220"/>
                    <a:gd name="connsiteY3-194" fmla="*/ 325096 h 641619"/>
                    <a:gd name="connsiteX4-195" fmla="*/ 333371 w 662220"/>
                    <a:gd name="connsiteY4-196" fmla="*/ 641619 h 641619"/>
                    <a:gd name="connsiteX5-197" fmla="*/ 5124 w 662220"/>
                    <a:gd name="connsiteY5-198" fmla="*/ 325096 h 641619"/>
                    <a:gd name="connsiteX6-199" fmla="*/ 64593 w 662220"/>
                    <a:gd name="connsiteY6-200" fmla="*/ 122180 h 641619"/>
                    <a:gd name="connsiteX0-201" fmla="*/ 178200 w 662220"/>
                    <a:gd name="connsiteY0-202" fmla="*/ 58449 h 641619"/>
                    <a:gd name="connsiteX1-203" fmla="*/ 130026 w 662220"/>
                    <a:gd name="connsiteY1-204" fmla="*/ 58236 h 641619"/>
                    <a:gd name="connsiteX2-205" fmla="*/ 412660 w 662220"/>
                    <a:gd name="connsiteY2-206" fmla="*/ 2818 h 641619"/>
                    <a:gd name="connsiteX3-207" fmla="*/ 661618 w 662220"/>
                    <a:gd name="connsiteY3-208" fmla="*/ 325096 h 641619"/>
                    <a:gd name="connsiteX4-209" fmla="*/ 333371 w 662220"/>
                    <a:gd name="connsiteY4-210" fmla="*/ 641619 h 641619"/>
                    <a:gd name="connsiteX5-211" fmla="*/ 5124 w 662220"/>
                    <a:gd name="connsiteY5-212" fmla="*/ 325096 h 641619"/>
                    <a:gd name="connsiteX6-213" fmla="*/ 64593 w 662220"/>
                    <a:gd name="connsiteY6-214" fmla="*/ 122180 h 641619"/>
                    <a:gd name="connsiteX0-215" fmla="*/ 176252 w 660272"/>
                    <a:gd name="connsiteY0-216" fmla="*/ 58449 h 641619"/>
                    <a:gd name="connsiteX1-217" fmla="*/ 128078 w 660272"/>
                    <a:gd name="connsiteY1-218" fmla="*/ 58236 h 641619"/>
                    <a:gd name="connsiteX2-219" fmla="*/ 410712 w 660272"/>
                    <a:gd name="connsiteY2-220" fmla="*/ 2818 h 641619"/>
                    <a:gd name="connsiteX3-221" fmla="*/ 659670 w 660272"/>
                    <a:gd name="connsiteY3-222" fmla="*/ 325096 h 641619"/>
                    <a:gd name="connsiteX4-223" fmla="*/ 331423 w 660272"/>
                    <a:gd name="connsiteY4-224" fmla="*/ 641619 h 641619"/>
                    <a:gd name="connsiteX5-225" fmla="*/ 3176 w 660272"/>
                    <a:gd name="connsiteY5-226" fmla="*/ 325096 h 641619"/>
                    <a:gd name="connsiteX6-227" fmla="*/ 62645 w 660272"/>
                    <a:gd name="connsiteY6-228" fmla="*/ 122180 h 641619"/>
                    <a:gd name="connsiteX0-229" fmla="*/ 253837 w 660272"/>
                    <a:gd name="connsiteY0-230" fmla="*/ 30740 h 641619"/>
                    <a:gd name="connsiteX1-231" fmla="*/ 128078 w 660272"/>
                    <a:gd name="connsiteY1-232" fmla="*/ 58236 h 641619"/>
                    <a:gd name="connsiteX2-233" fmla="*/ 410712 w 660272"/>
                    <a:gd name="connsiteY2-234" fmla="*/ 2818 h 641619"/>
                    <a:gd name="connsiteX3-235" fmla="*/ 659670 w 660272"/>
                    <a:gd name="connsiteY3-236" fmla="*/ 325096 h 641619"/>
                    <a:gd name="connsiteX4-237" fmla="*/ 331423 w 660272"/>
                    <a:gd name="connsiteY4-238" fmla="*/ 641619 h 641619"/>
                    <a:gd name="connsiteX5-239" fmla="*/ 3176 w 660272"/>
                    <a:gd name="connsiteY5-240" fmla="*/ 325096 h 641619"/>
                    <a:gd name="connsiteX6-241" fmla="*/ 62645 w 660272"/>
                    <a:gd name="connsiteY6-242" fmla="*/ 122180 h 641619"/>
                    <a:gd name="connsiteX0-243" fmla="*/ 253837 w 660191"/>
                    <a:gd name="connsiteY0-244" fmla="*/ 41069 h 651948"/>
                    <a:gd name="connsiteX1-245" fmla="*/ 161329 w 660191"/>
                    <a:gd name="connsiteY1-246" fmla="*/ 63023 h 651948"/>
                    <a:gd name="connsiteX2-247" fmla="*/ 410712 w 660191"/>
                    <a:gd name="connsiteY2-248" fmla="*/ 13147 h 651948"/>
                    <a:gd name="connsiteX3-249" fmla="*/ 659670 w 660191"/>
                    <a:gd name="connsiteY3-250" fmla="*/ 335425 h 651948"/>
                    <a:gd name="connsiteX4-251" fmla="*/ 331423 w 660191"/>
                    <a:gd name="connsiteY4-252" fmla="*/ 651948 h 651948"/>
                    <a:gd name="connsiteX5-253" fmla="*/ 3176 w 660191"/>
                    <a:gd name="connsiteY5-254" fmla="*/ 335425 h 651948"/>
                    <a:gd name="connsiteX6-255" fmla="*/ 62645 w 660191"/>
                    <a:gd name="connsiteY6-256" fmla="*/ 132509 h 651948"/>
                    <a:gd name="connsiteX0-257" fmla="*/ 253837 w 660897"/>
                    <a:gd name="connsiteY0-258" fmla="*/ 45475 h 656354"/>
                    <a:gd name="connsiteX1-259" fmla="*/ 161329 w 660897"/>
                    <a:gd name="connsiteY1-260" fmla="*/ 67429 h 656354"/>
                    <a:gd name="connsiteX2-261" fmla="*/ 410712 w 660897"/>
                    <a:gd name="connsiteY2-262" fmla="*/ 17553 h 656354"/>
                    <a:gd name="connsiteX3-263" fmla="*/ 659670 w 660897"/>
                    <a:gd name="connsiteY3-264" fmla="*/ 339831 h 656354"/>
                    <a:gd name="connsiteX4-265" fmla="*/ 331423 w 660897"/>
                    <a:gd name="connsiteY4-266" fmla="*/ 656354 h 656354"/>
                    <a:gd name="connsiteX5-267" fmla="*/ 3176 w 660897"/>
                    <a:gd name="connsiteY5-268" fmla="*/ 339831 h 656354"/>
                    <a:gd name="connsiteX6-269" fmla="*/ 62645 w 660897"/>
                    <a:gd name="connsiteY6-270" fmla="*/ 136915 h 656354"/>
                    <a:gd name="connsiteX0-271" fmla="*/ 253837 w 660406"/>
                    <a:gd name="connsiteY0-272" fmla="*/ 41070 h 651949"/>
                    <a:gd name="connsiteX1-273" fmla="*/ 161329 w 660406"/>
                    <a:gd name="connsiteY1-274" fmla="*/ 63024 h 651949"/>
                    <a:gd name="connsiteX2-275" fmla="*/ 410712 w 660406"/>
                    <a:gd name="connsiteY2-276" fmla="*/ 13148 h 651949"/>
                    <a:gd name="connsiteX3-277" fmla="*/ 659670 w 660406"/>
                    <a:gd name="connsiteY3-278" fmla="*/ 335426 h 651949"/>
                    <a:gd name="connsiteX4-279" fmla="*/ 331423 w 660406"/>
                    <a:gd name="connsiteY4-280" fmla="*/ 651949 h 651949"/>
                    <a:gd name="connsiteX5-281" fmla="*/ 3176 w 660406"/>
                    <a:gd name="connsiteY5-282" fmla="*/ 335426 h 651949"/>
                    <a:gd name="connsiteX6-283" fmla="*/ 62645 w 660406"/>
                    <a:gd name="connsiteY6-284" fmla="*/ 132510 h 651949"/>
                    <a:gd name="connsiteX0-285" fmla="*/ 161329 w 660406"/>
                    <a:gd name="connsiteY0-286" fmla="*/ 63024 h 651949"/>
                    <a:gd name="connsiteX1-287" fmla="*/ 410712 w 660406"/>
                    <a:gd name="connsiteY1-288" fmla="*/ 13148 h 651949"/>
                    <a:gd name="connsiteX2-289" fmla="*/ 659670 w 660406"/>
                    <a:gd name="connsiteY2-290" fmla="*/ 335426 h 651949"/>
                    <a:gd name="connsiteX3-291" fmla="*/ 331423 w 660406"/>
                    <a:gd name="connsiteY3-292" fmla="*/ 651949 h 651949"/>
                    <a:gd name="connsiteX4-293" fmla="*/ 3176 w 660406"/>
                    <a:gd name="connsiteY4-294" fmla="*/ 335426 h 651949"/>
                    <a:gd name="connsiteX5-295" fmla="*/ 62645 w 660406"/>
                    <a:gd name="connsiteY5-296" fmla="*/ 132510 h 651949"/>
                    <a:gd name="connsiteX0-297" fmla="*/ 128078 w 660207"/>
                    <a:gd name="connsiteY0-298" fmla="*/ 63024 h 651949"/>
                    <a:gd name="connsiteX1-299" fmla="*/ 410712 w 660207"/>
                    <a:gd name="connsiteY1-300" fmla="*/ 13148 h 651949"/>
                    <a:gd name="connsiteX2-301" fmla="*/ 659670 w 660207"/>
                    <a:gd name="connsiteY2-302" fmla="*/ 335426 h 651949"/>
                    <a:gd name="connsiteX3-303" fmla="*/ 331423 w 660207"/>
                    <a:gd name="connsiteY3-304" fmla="*/ 651949 h 651949"/>
                    <a:gd name="connsiteX4-305" fmla="*/ 3176 w 660207"/>
                    <a:gd name="connsiteY4-306" fmla="*/ 335426 h 651949"/>
                    <a:gd name="connsiteX5-307" fmla="*/ 62645 w 660207"/>
                    <a:gd name="connsiteY5-308" fmla="*/ 132510 h 651949"/>
                    <a:gd name="connsiteX0-309" fmla="*/ 128078 w 660438"/>
                    <a:gd name="connsiteY0-310" fmla="*/ 60888 h 649813"/>
                    <a:gd name="connsiteX1-311" fmla="*/ 410712 w 660438"/>
                    <a:gd name="connsiteY1-312" fmla="*/ 11012 h 649813"/>
                    <a:gd name="connsiteX2-313" fmla="*/ 659670 w 660438"/>
                    <a:gd name="connsiteY2-314" fmla="*/ 333290 h 649813"/>
                    <a:gd name="connsiteX3-315" fmla="*/ 331423 w 660438"/>
                    <a:gd name="connsiteY3-316" fmla="*/ 649813 h 649813"/>
                    <a:gd name="connsiteX4-317" fmla="*/ 3176 w 660438"/>
                    <a:gd name="connsiteY4-318" fmla="*/ 333290 h 649813"/>
                    <a:gd name="connsiteX5-319" fmla="*/ 62645 w 660438"/>
                    <a:gd name="connsiteY5-320" fmla="*/ 130374 h 649813"/>
                    <a:gd name="connsiteX0-321" fmla="*/ 128078 w 660438"/>
                    <a:gd name="connsiteY0-322" fmla="*/ 64927 h 653852"/>
                    <a:gd name="connsiteX1-323" fmla="*/ 410712 w 660438"/>
                    <a:gd name="connsiteY1-324" fmla="*/ 15051 h 653852"/>
                    <a:gd name="connsiteX2-325" fmla="*/ 659670 w 660438"/>
                    <a:gd name="connsiteY2-326" fmla="*/ 337329 h 653852"/>
                    <a:gd name="connsiteX3-327" fmla="*/ 331423 w 660438"/>
                    <a:gd name="connsiteY3-328" fmla="*/ 653852 h 653852"/>
                    <a:gd name="connsiteX4-329" fmla="*/ 3176 w 660438"/>
                    <a:gd name="connsiteY4-330" fmla="*/ 337329 h 653852"/>
                    <a:gd name="connsiteX5-331" fmla="*/ 62645 w 660438"/>
                    <a:gd name="connsiteY5-332" fmla="*/ 134413 h 653852"/>
                  </a:gdLst>
                  <a:ahLst/>
                  <a:cxnLst>
                    <a:cxn ang="0">
                      <a:pos x="connsiteX0-321" y="connsiteY0-322"/>
                    </a:cxn>
                    <a:cxn ang="0">
                      <a:pos x="connsiteX1-323" y="connsiteY1-324"/>
                    </a:cxn>
                    <a:cxn ang="0">
                      <a:pos x="connsiteX2-325" y="connsiteY2-326"/>
                    </a:cxn>
                    <a:cxn ang="0">
                      <a:pos x="connsiteX3-327" y="connsiteY3-328"/>
                    </a:cxn>
                    <a:cxn ang="0">
                      <a:pos x="connsiteX4-329" y="connsiteY4-330"/>
                    </a:cxn>
                    <a:cxn ang="0">
                      <a:pos x="connsiteX5-331" y="connsiteY5-332"/>
                    </a:cxn>
                  </a:cxnLst>
                  <a:rect l="l" t="t" r="r" b="b"/>
                  <a:pathLst>
                    <a:path w="660438" h="653852">
                      <a:moveTo>
                        <a:pt x="128078" y="64927"/>
                      </a:moveTo>
                      <a:cubicBezTo>
                        <a:pt x="200406" y="22404"/>
                        <a:pt x="266694" y="-24807"/>
                        <a:pt x="410712" y="15051"/>
                      </a:cubicBezTo>
                      <a:cubicBezTo>
                        <a:pt x="554730" y="54909"/>
                        <a:pt x="671038" y="190221"/>
                        <a:pt x="659670" y="337329"/>
                      </a:cubicBezTo>
                      <a:cubicBezTo>
                        <a:pt x="648302" y="484437"/>
                        <a:pt x="512709" y="653852"/>
                        <a:pt x="331423" y="653852"/>
                      </a:cubicBezTo>
                      <a:cubicBezTo>
                        <a:pt x="150137" y="653852"/>
                        <a:pt x="14721" y="457153"/>
                        <a:pt x="3176" y="337329"/>
                      </a:cubicBezTo>
                      <a:cubicBezTo>
                        <a:pt x="-8369" y="217505"/>
                        <a:pt x="11590" y="209227"/>
                        <a:pt x="62645" y="134413"/>
                      </a:cubicBezTo>
                    </a:path>
                  </a:pathLst>
                </a:custGeom>
                <a:grpFill/>
                <a:ln w="19050" cap="rnd">
                  <a:solidFill>
                    <a:srgbClr val="88591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endParaRPr>
                </a:p>
              </p:txBody>
            </p:sp>
          </p:grpSp>
          <p:sp>
            <p:nvSpPr>
              <p:cNvPr id="39" name="任意多边形 126"/>
              <p:cNvSpPr/>
              <p:nvPr/>
            </p:nvSpPr>
            <p:spPr>
              <a:xfrm>
                <a:off x="4976956" y="1665601"/>
                <a:ext cx="657427" cy="326972"/>
              </a:xfrm>
              <a:custGeom>
                <a:avLst/>
                <a:gdLst>
                  <a:gd name="connsiteX0" fmla="*/ 584616 w 1244505"/>
                  <a:gd name="connsiteY0" fmla="*/ 513816 h 978511"/>
                  <a:gd name="connsiteX1" fmla="*/ 0 w 1244505"/>
                  <a:gd name="connsiteY1" fmla="*/ 423875 h 978511"/>
                  <a:gd name="connsiteX2" fmla="*/ 179882 w 1244505"/>
                  <a:gd name="connsiteY2" fmla="*/ 199022 h 978511"/>
                  <a:gd name="connsiteX3" fmla="*/ 674557 w 1244505"/>
                  <a:gd name="connsiteY3" fmla="*/ 423875 h 978511"/>
                  <a:gd name="connsiteX4" fmla="*/ 734518 w 1244505"/>
                  <a:gd name="connsiteY4" fmla="*/ 184032 h 978511"/>
                  <a:gd name="connsiteX5" fmla="*/ 944380 w 1244505"/>
                  <a:gd name="connsiteY5" fmla="*/ 4150 h 978511"/>
                  <a:gd name="connsiteX6" fmla="*/ 1244183 w 1244505"/>
                  <a:gd name="connsiteY6" fmla="*/ 363914 h 978511"/>
                  <a:gd name="connsiteX7" fmla="*/ 884419 w 1244505"/>
                  <a:gd name="connsiteY7" fmla="*/ 513816 h 978511"/>
                  <a:gd name="connsiteX8" fmla="*/ 1199213 w 1244505"/>
                  <a:gd name="connsiteY8" fmla="*/ 723678 h 978511"/>
                  <a:gd name="connsiteX9" fmla="*/ 944380 w 1244505"/>
                  <a:gd name="connsiteY9" fmla="*/ 978511 h 978511"/>
                  <a:gd name="connsiteX10" fmla="*/ 719528 w 1244505"/>
                  <a:gd name="connsiteY10" fmla="*/ 723678 h 978511"/>
                  <a:gd name="connsiteX11" fmla="*/ 299803 w 1244505"/>
                  <a:gd name="connsiteY11" fmla="*/ 903560 h 978511"/>
                  <a:gd name="connsiteX12" fmla="*/ 74951 w 1244505"/>
                  <a:gd name="connsiteY12" fmla="*/ 738668 h 978511"/>
                  <a:gd name="connsiteX13" fmla="*/ 719528 w 1244505"/>
                  <a:gd name="connsiteY13" fmla="*/ 558786 h 978511"/>
                  <a:gd name="connsiteX0-1" fmla="*/ 584616 w 1246893"/>
                  <a:gd name="connsiteY0-2" fmla="*/ 502981 h 967676"/>
                  <a:gd name="connsiteX1-3" fmla="*/ 0 w 1246893"/>
                  <a:gd name="connsiteY1-4" fmla="*/ 413040 h 967676"/>
                  <a:gd name="connsiteX2-5" fmla="*/ 179882 w 1246893"/>
                  <a:gd name="connsiteY2-6" fmla="*/ 188187 h 967676"/>
                  <a:gd name="connsiteX3-7" fmla="*/ 674557 w 1246893"/>
                  <a:gd name="connsiteY3-8" fmla="*/ 413040 h 967676"/>
                  <a:gd name="connsiteX4-9" fmla="*/ 734518 w 1246893"/>
                  <a:gd name="connsiteY4-10" fmla="*/ 173197 h 967676"/>
                  <a:gd name="connsiteX5-11" fmla="*/ 1033049 w 1246893"/>
                  <a:gd name="connsiteY5-12" fmla="*/ 4398 h 967676"/>
                  <a:gd name="connsiteX6-13" fmla="*/ 1244183 w 1246893"/>
                  <a:gd name="connsiteY6-14" fmla="*/ 353079 h 967676"/>
                  <a:gd name="connsiteX7-15" fmla="*/ 884419 w 1246893"/>
                  <a:gd name="connsiteY7-16" fmla="*/ 502981 h 967676"/>
                  <a:gd name="connsiteX8-17" fmla="*/ 1199213 w 1246893"/>
                  <a:gd name="connsiteY8-18" fmla="*/ 712843 h 967676"/>
                  <a:gd name="connsiteX9-19" fmla="*/ 944380 w 1246893"/>
                  <a:gd name="connsiteY9-20" fmla="*/ 967676 h 967676"/>
                  <a:gd name="connsiteX10-21" fmla="*/ 719528 w 1246893"/>
                  <a:gd name="connsiteY10-22" fmla="*/ 712843 h 967676"/>
                  <a:gd name="connsiteX11-23" fmla="*/ 299803 w 1246893"/>
                  <a:gd name="connsiteY11-24" fmla="*/ 892725 h 967676"/>
                  <a:gd name="connsiteX12-25" fmla="*/ 74951 w 1246893"/>
                  <a:gd name="connsiteY12-26" fmla="*/ 727833 h 967676"/>
                  <a:gd name="connsiteX13-27" fmla="*/ 719528 w 1246893"/>
                  <a:gd name="connsiteY13-28" fmla="*/ 547951 h 967676"/>
                  <a:gd name="connsiteX0-29" fmla="*/ 584616 w 1250361"/>
                  <a:gd name="connsiteY0-30" fmla="*/ 505914 h 970609"/>
                  <a:gd name="connsiteX1-31" fmla="*/ 0 w 1250361"/>
                  <a:gd name="connsiteY1-32" fmla="*/ 415973 h 970609"/>
                  <a:gd name="connsiteX2-33" fmla="*/ 179882 w 1250361"/>
                  <a:gd name="connsiteY2-34" fmla="*/ 191120 h 970609"/>
                  <a:gd name="connsiteX3-35" fmla="*/ 674557 w 1250361"/>
                  <a:gd name="connsiteY3-36" fmla="*/ 415973 h 970609"/>
                  <a:gd name="connsiteX4-37" fmla="*/ 734518 w 1250361"/>
                  <a:gd name="connsiteY4-38" fmla="*/ 176130 h 970609"/>
                  <a:gd name="connsiteX5-39" fmla="*/ 1033049 w 1250361"/>
                  <a:gd name="connsiteY5-40" fmla="*/ 7331 h 970609"/>
                  <a:gd name="connsiteX6-41" fmla="*/ 1244183 w 1250361"/>
                  <a:gd name="connsiteY6-42" fmla="*/ 356012 h 970609"/>
                  <a:gd name="connsiteX7-43" fmla="*/ 884419 w 1250361"/>
                  <a:gd name="connsiteY7-44" fmla="*/ 505914 h 970609"/>
                  <a:gd name="connsiteX8-45" fmla="*/ 1199213 w 1250361"/>
                  <a:gd name="connsiteY8-46" fmla="*/ 715776 h 970609"/>
                  <a:gd name="connsiteX9-47" fmla="*/ 944380 w 1250361"/>
                  <a:gd name="connsiteY9-48" fmla="*/ 970609 h 970609"/>
                  <a:gd name="connsiteX10-49" fmla="*/ 719528 w 1250361"/>
                  <a:gd name="connsiteY10-50" fmla="*/ 715776 h 970609"/>
                  <a:gd name="connsiteX11-51" fmla="*/ 299803 w 1250361"/>
                  <a:gd name="connsiteY11-52" fmla="*/ 895658 h 970609"/>
                  <a:gd name="connsiteX12-53" fmla="*/ 74951 w 1250361"/>
                  <a:gd name="connsiteY12-54" fmla="*/ 730766 h 970609"/>
                  <a:gd name="connsiteX13-55" fmla="*/ 719528 w 1250361"/>
                  <a:gd name="connsiteY13-56" fmla="*/ 550884 h 970609"/>
                  <a:gd name="connsiteX0-57" fmla="*/ 584616 w 1219605"/>
                  <a:gd name="connsiteY0-58" fmla="*/ 503672 h 968367"/>
                  <a:gd name="connsiteX1-59" fmla="*/ 0 w 1219605"/>
                  <a:gd name="connsiteY1-60" fmla="*/ 413731 h 968367"/>
                  <a:gd name="connsiteX2-61" fmla="*/ 179882 w 1219605"/>
                  <a:gd name="connsiteY2-62" fmla="*/ 188878 h 968367"/>
                  <a:gd name="connsiteX3-63" fmla="*/ 674557 w 1219605"/>
                  <a:gd name="connsiteY3-64" fmla="*/ 413731 h 968367"/>
                  <a:gd name="connsiteX4-65" fmla="*/ 734518 w 1219605"/>
                  <a:gd name="connsiteY4-66" fmla="*/ 173888 h 968367"/>
                  <a:gd name="connsiteX5-67" fmla="*/ 1033049 w 1219605"/>
                  <a:gd name="connsiteY5-68" fmla="*/ 5089 h 968367"/>
                  <a:gd name="connsiteX6-69" fmla="*/ 1216474 w 1219605"/>
                  <a:gd name="connsiteY6-70" fmla="*/ 370395 h 968367"/>
                  <a:gd name="connsiteX7-71" fmla="*/ 884419 w 1219605"/>
                  <a:gd name="connsiteY7-72" fmla="*/ 503672 h 968367"/>
                  <a:gd name="connsiteX8-73" fmla="*/ 1199213 w 1219605"/>
                  <a:gd name="connsiteY8-74" fmla="*/ 713534 h 968367"/>
                  <a:gd name="connsiteX9-75" fmla="*/ 944380 w 1219605"/>
                  <a:gd name="connsiteY9-76" fmla="*/ 968367 h 968367"/>
                  <a:gd name="connsiteX10-77" fmla="*/ 719528 w 1219605"/>
                  <a:gd name="connsiteY10-78" fmla="*/ 713534 h 968367"/>
                  <a:gd name="connsiteX11-79" fmla="*/ 299803 w 1219605"/>
                  <a:gd name="connsiteY11-80" fmla="*/ 893416 h 968367"/>
                  <a:gd name="connsiteX12-81" fmla="*/ 74951 w 1219605"/>
                  <a:gd name="connsiteY12-82" fmla="*/ 728524 h 968367"/>
                  <a:gd name="connsiteX13-83" fmla="*/ 719528 w 1219605"/>
                  <a:gd name="connsiteY13-84" fmla="*/ 548642 h 968367"/>
                  <a:gd name="connsiteX0-85" fmla="*/ 584616 w 1223250"/>
                  <a:gd name="connsiteY0-86" fmla="*/ 499287 h 963982"/>
                  <a:gd name="connsiteX1-87" fmla="*/ 0 w 1223250"/>
                  <a:gd name="connsiteY1-88" fmla="*/ 409346 h 963982"/>
                  <a:gd name="connsiteX2-89" fmla="*/ 179882 w 1223250"/>
                  <a:gd name="connsiteY2-90" fmla="*/ 184493 h 963982"/>
                  <a:gd name="connsiteX3-91" fmla="*/ 674557 w 1223250"/>
                  <a:gd name="connsiteY3-92" fmla="*/ 409346 h 963982"/>
                  <a:gd name="connsiteX4-93" fmla="*/ 734518 w 1223250"/>
                  <a:gd name="connsiteY4-94" fmla="*/ 169503 h 963982"/>
                  <a:gd name="connsiteX5-95" fmla="*/ 1033049 w 1223250"/>
                  <a:gd name="connsiteY5-96" fmla="*/ 704 h 963982"/>
                  <a:gd name="connsiteX6-97" fmla="*/ 1216474 w 1223250"/>
                  <a:gd name="connsiteY6-98" fmla="*/ 366010 h 963982"/>
                  <a:gd name="connsiteX7-99" fmla="*/ 884419 w 1223250"/>
                  <a:gd name="connsiteY7-100" fmla="*/ 499287 h 963982"/>
                  <a:gd name="connsiteX8-101" fmla="*/ 1199213 w 1223250"/>
                  <a:gd name="connsiteY8-102" fmla="*/ 709149 h 963982"/>
                  <a:gd name="connsiteX9-103" fmla="*/ 944380 w 1223250"/>
                  <a:gd name="connsiteY9-104" fmla="*/ 963982 h 963982"/>
                  <a:gd name="connsiteX10-105" fmla="*/ 719528 w 1223250"/>
                  <a:gd name="connsiteY10-106" fmla="*/ 709149 h 963982"/>
                  <a:gd name="connsiteX11-107" fmla="*/ 299803 w 1223250"/>
                  <a:gd name="connsiteY11-108" fmla="*/ 889031 h 963982"/>
                  <a:gd name="connsiteX12-109" fmla="*/ 74951 w 1223250"/>
                  <a:gd name="connsiteY12-110" fmla="*/ 724139 h 963982"/>
                  <a:gd name="connsiteX13-111" fmla="*/ 719528 w 1223250"/>
                  <a:gd name="connsiteY13-112" fmla="*/ 544257 h 963982"/>
                  <a:gd name="connsiteX0-113" fmla="*/ 584616 w 1223250"/>
                  <a:gd name="connsiteY0-114" fmla="*/ 499287 h 963982"/>
                  <a:gd name="connsiteX1-115" fmla="*/ 0 w 1223250"/>
                  <a:gd name="connsiteY1-116" fmla="*/ 409346 h 963982"/>
                  <a:gd name="connsiteX2-117" fmla="*/ 179882 w 1223250"/>
                  <a:gd name="connsiteY2-118" fmla="*/ 184493 h 963982"/>
                  <a:gd name="connsiteX3-119" fmla="*/ 674557 w 1223250"/>
                  <a:gd name="connsiteY3-120" fmla="*/ 409346 h 963982"/>
                  <a:gd name="connsiteX4-121" fmla="*/ 734518 w 1223250"/>
                  <a:gd name="connsiteY4-122" fmla="*/ 169503 h 963982"/>
                  <a:gd name="connsiteX5-123" fmla="*/ 1033049 w 1223250"/>
                  <a:gd name="connsiteY5-124" fmla="*/ 704 h 963982"/>
                  <a:gd name="connsiteX6-125" fmla="*/ 1216474 w 1223250"/>
                  <a:gd name="connsiteY6-126" fmla="*/ 366010 h 963982"/>
                  <a:gd name="connsiteX7-127" fmla="*/ 884419 w 1223250"/>
                  <a:gd name="connsiteY7-128" fmla="*/ 499287 h 963982"/>
                  <a:gd name="connsiteX8-129" fmla="*/ 1199213 w 1223250"/>
                  <a:gd name="connsiteY8-130" fmla="*/ 709149 h 963982"/>
                  <a:gd name="connsiteX9-131" fmla="*/ 944380 w 1223250"/>
                  <a:gd name="connsiteY9-132" fmla="*/ 963982 h 963982"/>
                  <a:gd name="connsiteX10-133" fmla="*/ 719528 w 1223250"/>
                  <a:gd name="connsiteY10-134" fmla="*/ 709149 h 963982"/>
                  <a:gd name="connsiteX11-135" fmla="*/ 299803 w 1223250"/>
                  <a:gd name="connsiteY11-136" fmla="*/ 889031 h 963982"/>
                  <a:gd name="connsiteX12-137" fmla="*/ 74951 w 1223250"/>
                  <a:gd name="connsiteY12-138" fmla="*/ 724139 h 963982"/>
                  <a:gd name="connsiteX13-139" fmla="*/ 719528 w 1223250"/>
                  <a:gd name="connsiteY13-140" fmla="*/ 544257 h 963982"/>
                  <a:gd name="connsiteX0-141" fmla="*/ 584616 w 1223250"/>
                  <a:gd name="connsiteY0-142" fmla="*/ 499287 h 963982"/>
                  <a:gd name="connsiteX1-143" fmla="*/ 0 w 1223250"/>
                  <a:gd name="connsiteY1-144" fmla="*/ 409346 h 963982"/>
                  <a:gd name="connsiteX2-145" fmla="*/ 179882 w 1223250"/>
                  <a:gd name="connsiteY2-146" fmla="*/ 184493 h 963982"/>
                  <a:gd name="connsiteX3-147" fmla="*/ 674557 w 1223250"/>
                  <a:gd name="connsiteY3-148" fmla="*/ 409346 h 963982"/>
                  <a:gd name="connsiteX4-149" fmla="*/ 734518 w 1223250"/>
                  <a:gd name="connsiteY4-150" fmla="*/ 169503 h 963982"/>
                  <a:gd name="connsiteX5-151" fmla="*/ 1033049 w 1223250"/>
                  <a:gd name="connsiteY5-152" fmla="*/ 704 h 963982"/>
                  <a:gd name="connsiteX6-153" fmla="*/ 1216474 w 1223250"/>
                  <a:gd name="connsiteY6-154" fmla="*/ 366010 h 963982"/>
                  <a:gd name="connsiteX7-155" fmla="*/ 884419 w 1223250"/>
                  <a:gd name="connsiteY7-156" fmla="*/ 499287 h 963982"/>
                  <a:gd name="connsiteX8-157" fmla="*/ 1199213 w 1223250"/>
                  <a:gd name="connsiteY8-158" fmla="*/ 709149 h 963982"/>
                  <a:gd name="connsiteX9-159" fmla="*/ 944380 w 1223250"/>
                  <a:gd name="connsiteY9-160" fmla="*/ 963982 h 963982"/>
                  <a:gd name="connsiteX10-161" fmla="*/ 719528 w 1223250"/>
                  <a:gd name="connsiteY10-162" fmla="*/ 709149 h 963982"/>
                  <a:gd name="connsiteX11-163" fmla="*/ 299803 w 1223250"/>
                  <a:gd name="connsiteY11-164" fmla="*/ 889031 h 963982"/>
                  <a:gd name="connsiteX12-165" fmla="*/ 74951 w 1223250"/>
                  <a:gd name="connsiteY12-166" fmla="*/ 724139 h 963982"/>
                  <a:gd name="connsiteX13-167" fmla="*/ 719528 w 1223250"/>
                  <a:gd name="connsiteY13-168" fmla="*/ 544257 h 963982"/>
                  <a:gd name="connsiteX0-169" fmla="*/ 584616 w 1223250"/>
                  <a:gd name="connsiteY0-170" fmla="*/ 499287 h 964450"/>
                  <a:gd name="connsiteX1-171" fmla="*/ 0 w 1223250"/>
                  <a:gd name="connsiteY1-172" fmla="*/ 409346 h 964450"/>
                  <a:gd name="connsiteX2-173" fmla="*/ 179882 w 1223250"/>
                  <a:gd name="connsiteY2-174" fmla="*/ 184493 h 964450"/>
                  <a:gd name="connsiteX3-175" fmla="*/ 674557 w 1223250"/>
                  <a:gd name="connsiteY3-176" fmla="*/ 409346 h 964450"/>
                  <a:gd name="connsiteX4-177" fmla="*/ 734518 w 1223250"/>
                  <a:gd name="connsiteY4-178" fmla="*/ 169503 h 964450"/>
                  <a:gd name="connsiteX5-179" fmla="*/ 1033049 w 1223250"/>
                  <a:gd name="connsiteY5-180" fmla="*/ 704 h 964450"/>
                  <a:gd name="connsiteX6-181" fmla="*/ 1216474 w 1223250"/>
                  <a:gd name="connsiteY6-182" fmla="*/ 366010 h 964450"/>
                  <a:gd name="connsiteX7-183" fmla="*/ 884419 w 1223250"/>
                  <a:gd name="connsiteY7-184" fmla="*/ 499287 h 964450"/>
                  <a:gd name="connsiteX8-185" fmla="*/ 1199213 w 1223250"/>
                  <a:gd name="connsiteY8-186" fmla="*/ 709149 h 964450"/>
                  <a:gd name="connsiteX9-187" fmla="*/ 944380 w 1223250"/>
                  <a:gd name="connsiteY9-188" fmla="*/ 963982 h 964450"/>
                  <a:gd name="connsiteX10-189" fmla="*/ 719528 w 1223250"/>
                  <a:gd name="connsiteY10-190" fmla="*/ 709149 h 964450"/>
                  <a:gd name="connsiteX11-191" fmla="*/ 299803 w 1223250"/>
                  <a:gd name="connsiteY11-192" fmla="*/ 889031 h 964450"/>
                  <a:gd name="connsiteX12-193" fmla="*/ 74951 w 1223250"/>
                  <a:gd name="connsiteY12-194" fmla="*/ 724139 h 964450"/>
                  <a:gd name="connsiteX13-195" fmla="*/ 719528 w 1223250"/>
                  <a:gd name="connsiteY13-196" fmla="*/ 544257 h 964450"/>
                  <a:gd name="connsiteX0-197" fmla="*/ 584616 w 1223250"/>
                  <a:gd name="connsiteY0-198" fmla="*/ 499287 h 964605"/>
                  <a:gd name="connsiteX1-199" fmla="*/ 0 w 1223250"/>
                  <a:gd name="connsiteY1-200" fmla="*/ 409346 h 964605"/>
                  <a:gd name="connsiteX2-201" fmla="*/ 179882 w 1223250"/>
                  <a:gd name="connsiteY2-202" fmla="*/ 184493 h 964605"/>
                  <a:gd name="connsiteX3-203" fmla="*/ 674557 w 1223250"/>
                  <a:gd name="connsiteY3-204" fmla="*/ 409346 h 964605"/>
                  <a:gd name="connsiteX4-205" fmla="*/ 734518 w 1223250"/>
                  <a:gd name="connsiteY4-206" fmla="*/ 169503 h 964605"/>
                  <a:gd name="connsiteX5-207" fmla="*/ 1033049 w 1223250"/>
                  <a:gd name="connsiteY5-208" fmla="*/ 704 h 964605"/>
                  <a:gd name="connsiteX6-209" fmla="*/ 1216474 w 1223250"/>
                  <a:gd name="connsiteY6-210" fmla="*/ 366010 h 964605"/>
                  <a:gd name="connsiteX7-211" fmla="*/ 884419 w 1223250"/>
                  <a:gd name="connsiteY7-212" fmla="*/ 499287 h 964605"/>
                  <a:gd name="connsiteX8-213" fmla="*/ 1199213 w 1223250"/>
                  <a:gd name="connsiteY8-214" fmla="*/ 709149 h 964605"/>
                  <a:gd name="connsiteX9-215" fmla="*/ 944380 w 1223250"/>
                  <a:gd name="connsiteY9-216" fmla="*/ 963982 h 964605"/>
                  <a:gd name="connsiteX10-217" fmla="*/ 719528 w 1223250"/>
                  <a:gd name="connsiteY10-218" fmla="*/ 709149 h 964605"/>
                  <a:gd name="connsiteX11-219" fmla="*/ 299803 w 1223250"/>
                  <a:gd name="connsiteY11-220" fmla="*/ 889031 h 964605"/>
                  <a:gd name="connsiteX12-221" fmla="*/ 74951 w 1223250"/>
                  <a:gd name="connsiteY12-222" fmla="*/ 724139 h 964605"/>
                  <a:gd name="connsiteX13-223" fmla="*/ 719528 w 1223250"/>
                  <a:gd name="connsiteY13-224" fmla="*/ 544257 h 964605"/>
                  <a:gd name="connsiteX0-225" fmla="*/ 584616 w 1223250"/>
                  <a:gd name="connsiteY0-226" fmla="*/ 499287 h 964605"/>
                  <a:gd name="connsiteX1-227" fmla="*/ 0 w 1223250"/>
                  <a:gd name="connsiteY1-228" fmla="*/ 409346 h 964605"/>
                  <a:gd name="connsiteX2-229" fmla="*/ 179882 w 1223250"/>
                  <a:gd name="connsiteY2-230" fmla="*/ 184493 h 964605"/>
                  <a:gd name="connsiteX3-231" fmla="*/ 674557 w 1223250"/>
                  <a:gd name="connsiteY3-232" fmla="*/ 409346 h 964605"/>
                  <a:gd name="connsiteX4-233" fmla="*/ 734518 w 1223250"/>
                  <a:gd name="connsiteY4-234" fmla="*/ 169503 h 964605"/>
                  <a:gd name="connsiteX5-235" fmla="*/ 1033049 w 1223250"/>
                  <a:gd name="connsiteY5-236" fmla="*/ 704 h 964605"/>
                  <a:gd name="connsiteX6-237" fmla="*/ 1216474 w 1223250"/>
                  <a:gd name="connsiteY6-238" fmla="*/ 366010 h 964605"/>
                  <a:gd name="connsiteX7-239" fmla="*/ 884419 w 1223250"/>
                  <a:gd name="connsiteY7-240" fmla="*/ 499287 h 964605"/>
                  <a:gd name="connsiteX8-241" fmla="*/ 1199213 w 1223250"/>
                  <a:gd name="connsiteY8-242" fmla="*/ 709149 h 964605"/>
                  <a:gd name="connsiteX9-243" fmla="*/ 944380 w 1223250"/>
                  <a:gd name="connsiteY9-244" fmla="*/ 963982 h 964605"/>
                  <a:gd name="connsiteX10-245" fmla="*/ 719528 w 1223250"/>
                  <a:gd name="connsiteY10-246" fmla="*/ 709149 h 964605"/>
                  <a:gd name="connsiteX11-247" fmla="*/ 299803 w 1223250"/>
                  <a:gd name="connsiteY11-248" fmla="*/ 889031 h 964605"/>
                  <a:gd name="connsiteX12-249" fmla="*/ 74951 w 1223250"/>
                  <a:gd name="connsiteY12-250" fmla="*/ 724139 h 964605"/>
                  <a:gd name="connsiteX13-251" fmla="*/ 719528 w 1223250"/>
                  <a:gd name="connsiteY13-252" fmla="*/ 544257 h 964605"/>
                  <a:gd name="connsiteX0-253" fmla="*/ 584616 w 1223250"/>
                  <a:gd name="connsiteY0-254" fmla="*/ 499287 h 964605"/>
                  <a:gd name="connsiteX1-255" fmla="*/ 0 w 1223250"/>
                  <a:gd name="connsiteY1-256" fmla="*/ 409346 h 964605"/>
                  <a:gd name="connsiteX2-257" fmla="*/ 179882 w 1223250"/>
                  <a:gd name="connsiteY2-258" fmla="*/ 184493 h 964605"/>
                  <a:gd name="connsiteX3-259" fmla="*/ 674557 w 1223250"/>
                  <a:gd name="connsiteY3-260" fmla="*/ 409346 h 964605"/>
                  <a:gd name="connsiteX4-261" fmla="*/ 734518 w 1223250"/>
                  <a:gd name="connsiteY4-262" fmla="*/ 169503 h 964605"/>
                  <a:gd name="connsiteX5-263" fmla="*/ 1033049 w 1223250"/>
                  <a:gd name="connsiteY5-264" fmla="*/ 704 h 964605"/>
                  <a:gd name="connsiteX6-265" fmla="*/ 1216474 w 1223250"/>
                  <a:gd name="connsiteY6-266" fmla="*/ 366010 h 964605"/>
                  <a:gd name="connsiteX7-267" fmla="*/ 884419 w 1223250"/>
                  <a:gd name="connsiteY7-268" fmla="*/ 499287 h 964605"/>
                  <a:gd name="connsiteX8-269" fmla="*/ 1199213 w 1223250"/>
                  <a:gd name="connsiteY8-270" fmla="*/ 709149 h 964605"/>
                  <a:gd name="connsiteX9-271" fmla="*/ 944380 w 1223250"/>
                  <a:gd name="connsiteY9-272" fmla="*/ 963982 h 964605"/>
                  <a:gd name="connsiteX10-273" fmla="*/ 719528 w 1223250"/>
                  <a:gd name="connsiteY10-274" fmla="*/ 709149 h 964605"/>
                  <a:gd name="connsiteX11-275" fmla="*/ 299803 w 1223250"/>
                  <a:gd name="connsiteY11-276" fmla="*/ 889031 h 964605"/>
                  <a:gd name="connsiteX12-277" fmla="*/ 74951 w 1223250"/>
                  <a:gd name="connsiteY12-278" fmla="*/ 724139 h 964605"/>
                  <a:gd name="connsiteX13-279" fmla="*/ 630318 w 1223250"/>
                  <a:gd name="connsiteY13-280" fmla="*/ 575481 h 964605"/>
                  <a:gd name="connsiteX0-281" fmla="*/ 584616 w 1223250"/>
                  <a:gd name="connsiteY0-282" fmla="*/ 499287 h 964605"/>
                  <a:gd name="connsiteX1-283" fmla="*/ 0 w 1223250"/>
                  <a:gd name="connsiteY1-284" fmla="*/ 409346 h 964605"/>
                  <a:gd name="connsiteX2-285" fmla="*/ 179882 w 1223250"/>
                  <a:gd name="connsiteY2-286" fmla="*/ 184493 h 964605"/>
                  <a:gd name="connsiteX3-287" fmla="*/ 674557 w 1223250"/>
                  <a:gd name="connsiteY3-288" fmla="*/ 409346 h 964605"/>
                  <a:gd name="connsiteX4-289" fmla="*/ 734518 w 1223250"/>
                  <a:gd name="connsiteY4-290" fmla="*/ 169503 h 964605"/>
                  <a:gd name="connsiteX5-291" fmla="*/ 1033049 w 1223250"/>
                  <a:gd name="connsiteY5-292" fmla="*/ 704 h 964605"/>
                  <a:gd name="connsiteX6-293" fmla="*/ 1216474 w 1223250"/>
                  <a:gd name="connsiteY6-294" fmla="*/ 366010 h 964605"/>
                  <a:gd name="connsiteX7-295" fmla="*/ 884419 w 1223250"/>
                  <a:gd name="connsiteY7-296" fmla="*/ 499287 h 964605"/>
                  <a:gd name="connsiteX8-297" fmla="*/ 1199213 w 1223250"/>
                  <a:gd name="connsiteY8-298" fmla="*/ 709149 h 964605"/>
                  <a:gd name="connsiteX9-299" fmla="*/ 944380 w 1223250"/>
                  <a:gd name="connsiteY9-300" fmla="*/ 963982 h 964605"/>
                  <a:gd name="connsiteX10-301" fmla="*/ 719528 w 1223250"/>
                  <a:gd name="connsiteY10-302" fmla="*/ 709149 h 964605"/>
                  <a:gd name="connsiteX11-303" fmla="*/ 299803 w 1223250"/>
                  <a:gd name="connsiteY11-304" fmla="*/ 889031 h 964605"/>
                  <a:gd name="connsiteX12-305" fmla="*/ 74951 w 1223250"/>
                  <a:gd name="connsiteY12-306" fmla="*/ 724139 h 964605"/>
                  <a:gd name="connsiteX13-307" fmla="*/ 630318 w 1223250"/>
                  <a:gd name="connsiteY13-308" fmla="*/ 562099 h 964605"/>
                  <a:gd name="connsiteX0-309" fmla="*/ 629221 w 1223250"/>
                  <a:gd name="connsiteY0-310" fmla="*/ 517129 h 964605"/>
                  <a:gd name="connsiteX1-311" fmla="*/ 0 w 1223250"/>
                  <a:gd name="connsiteY1-312" fmla="*/ 409346 h 964605"/>
                  <a:gd name="connsiteX2-313" fmla="*/ 179882 w 1223250"/>
                  <a:gd name="connsiteY2-314" fmla="*/ 184493 h 964605"/>
                  <a:gd name="connsiteX3-315" fmla="*/ 674557 w 1223250"/>
                  <a:gd name="connsiteY3-316" fmla="*/ 409346 h 964605"/>
                  <a:gd name="connsiteX4-317" fmla="*/ 734518 w 1223250"/>
                  <a:gd name="connsiteY4-318" fmla="*/ 169503 h 964605"/>
                  <a:gd name="connsiteX5-319" fmla="*/ 1033049 w 1223250"/>
                  <a:gd name="connsiteY5-320" fmla="*/ 704 h 964605"/>
                  <a:gd name="connsiteX6-321" fmla="*/ 1216474 w 1223250"/>
                  <a:gd name="connsiteY6-322" fmla="*/ 366010 h 964605"/>
                  <a:gd name="connsiteX7-323" fmla="*/ 884419 w 1223250"/>
                  <a:gd name="connsiteY7-324" fmla="*/ 499287 h 964605"/>
                  <a:gd name="connsiteX8-325" fmla="*/ 1199213 w 1223250"/>
                  <a:gd name="connsiteY8-326" fmla="*/ 709149 h 964605"/>
                  <a:gd name="connsiteX9-327" fmla="*/ 944380 w 1223250"/>
                  <a:gd name="connsiteY9-328" fmla="*/ 963982 h 964605"/>
                  <a:gd name="connsiteX10-329" fmla="*/ 719528 w 1223250"/>
                  <a:gd name="connsiteY10-330" fmla="*/ 709149 h 964605"/>
                  <a:gd name="connsiteX11-331" fmla="*/ 299803 w 1223250"/>
                  <a:gd name="connsiteY11-332" fmla="*/ 889031 h 964605"/>
                  <a:gd name="connsiteX12-333" fmla="*/ 74951 w 1223250"/>
                  <a:gd name="connsiteY12-334" fmla="*/ 724139 h 964605"/>
                  <a:gd name="connsiteX13-335" fmla="*/ 630318 w 1223250"/>
                  <a:gd name="connsiteY13-336" fmla="*/ 562099 h 964605"/>
                  <a:gd name="connsiteX0-337" fmla="*/ 629221 w 1223250"/>
                  <a:gd name="connsiteY0-338" fmla="*/ 517129 h 964605"/>
                  <a:gd name="connsiteX1-339" fmla="*/ 0 w 1223250"/>
                  <a:gd name="connsiteY1-340" fmla="*/ 409346 h 964605"/>
                  <a:gd name="connsiteX2-341" fmla="*/ 179882 w 1223250"/>
                  <a:gd name="connsiteY2-342" fmla="*/ 184493 h 964605"/>
                  <a:gd name="connsiteX3-343" fmla="*/ 674557 w 1223250"/>
                  <a:gd name="connsiteY3-344" fmla="*/ 409346 h 964605"/>
                  <a:gd name="connsiteX4-345" fmla="*/ 734518 w 1223250"/>
                  <a:gd name="connsiteY4-346" fmla="*/ 169503 h 964605"/>
                  <a:gd name="connsiteX5-347" fmla="*/ 1033049 w 1223250"/>
                  <a:gd name="connsiteY5-348" fmla="*/ 704 h 964605"/>
                  <a:gd name="connsiteX6-349" fmla="*/ 1216474 w 1223250"/>
                  <a:gd name="connsiteY6-350" fmla="*/ 366010 h 964605"/>
                  <a:gd name="connsiteX7-351" fmla="*/ 884419 w 1223250"/>
                  <a:gd name="connsiteY7-352" fmla="*/ 499287 h 964605"/>
                  <a:gd name="connsiteX8-353" fmla="*/ 1199213 w 1223250"/>
                  <a:gd name="connsiteY8-354" fmla="*/ 709149 h 964605"/>
                  <a:gd name="connsiteX9-355" fmla="*/ 944380 w 1223250"/>
                  <a:gd name="connsiteY9-356" fmla="*/ 963982 h 964605"/>
                  <a:gd name="connsiteX10-357" fmla="*/ 719528 w 1223250"/>
                  <a:gd name="connsiteY10-358" fmla="*/ 709149 h 964605"/>
                  <a:gd name="connsiteX11-359" fmla="*/ 299803 w 1223250"/>
                  <a:gd name="connsiteY11-360" fmla="*/ 889031 h 964605"/>
                  <a:gd name="connsiteX12-361" fmla="*/ 74951 w 1223250"/>
                  <a:gd name="connsiteY12-362" fmla="*/ 724139 h 964605"/>
                  <a:gd name="connsiteX13-363" fmla="*/ 630318 w 1223250"/>
                  <a:gd name="connsiteY13-364" fmla="*/ 562099 h 964605"/>
                  <a:gd name="connsiteX0-365" fmla="*/ 629221 w 1223250"/>
                  <a:gd name="connsiteY0-366" fmla="*/ 517129 h 964605"/>
                  <a:gd name="connsiteX1-367" fmla="*/ 0 w 1223250"/>
                  <a:gd name="connsiteY1-368" fmla="*/ 409346 h 964605"/>
                  <a:gd name="connsiteX2-369" fmla="*/ 179882 w 1223250"/>
                  <a:gd name="connsiteY2-370" fmla="*/ 184493 h 964605"/>
                  <a:gd name="connsiteX3-371" fmla="*/ 674557 w 1223250"/>
                  <a:gd name="connsiteY3-372" fmla="*/ 409346 h 964605"/>
                  <a:gd name="connsiteX4-373" fmla="*/ 734518 w 1223250"/>
                  <a:gd name="connsiteY4-374" fmla="*/ 169503 h 964605"/>
                  <a:gd name="connsiteX5-375" fmla="*/ 1033049 w 1223250"/>
                  <a:gd name="connsiteY5-376" fmla="*/ 704 h 964605"/>
                  <a:gd name="connsiteX6-377" fmla="*/ 1216474 w 1223250"/>
                  <a:gd name="connsiteY6-378" fmla="*/ 366010 h 964605"/>
                  <a:gd name="connsiteX7-379" fmla="*/ 884419 w 1223250"/>
                  <a:gd name="connsiteY7-380" fmla="*/ 499287 h 964605"/>
                  <a:gd name="connsiteX8-381" fmla="*/ 1199213 w 1223250"/>
                  <a:gd name="connsiteY8-382" fmla="*/ 709149 h 964605"/>
                  <a:gd name="connsiteX9-383" fmla="*/ 944380 w 1223250"/>
                  <a:gd name="connsiteY9-384" fmla="*/ 963982 h 964605"/>
                  <a:gd name="connsiteX10-385" fmla="*/ 719528 w 1223250"/>
                  <a:gd name="connsiteY10-386" fmla="*/ 709149 h 964605"/>
                  <a:gd name="connsiteX11-387" fmla="*/ 299803 w 1223250"/>
                  <a:gd name="connsiteY11-388" fmla="*/ 889031 h 964605"/>
                  <a:gd name="connsiteX12-389" fmla="*/ 74951 w 1223250"/>
                  <a:gd name="connsiteY12-390" fmla="*/ 724139 h 964605"/>
                  <a:gd name="connsiteX13-391" fmla="*/ 630318 w 1223250"/>
                  <a:gd name="connsiteY13-392" fmla="*/ 562099 h 964605"/>
                  <a:gd name="connsiteX0-393" fmla="*/ 0 w 1223250"/>
                  <a:gd name="connsiteY0-394" fmla="*/ 409346 h 964605"/>
                  <a:gd name="connsiteX1-395" fmla="*/ 179882 w 1223250"/>
                  <a:gd name="connsiteY1-396" fmla="*/ 184493 h 964605"/>
                  <a:gd name="connsiteX2-397" fmla="*/ 674557 w 1223250"/>
                  <a:gd name="connsiteY2-398" fmla="*/ 409346 h 964605"/>
                  <a:gd name="connsiteX3-399" fmla="*/ 734518 w 1223250"/>
                  <a:gd name="connsiteY3-400" fmla="*/ 169503 h 964605"/>
                  <a:gd name="connsiteX4-401" fmla="*/ 1033049 w 1223250"/>
                  <a:gd name="connsiteY4-402" fmla="*/ 704 h 964605"/>
                  <a:gd name="connsiteX5-403" fmla="*/ 1216474 w 1223250"/>
                  <a:gd name="connsiteY5-404" fmla="*/ 366010 h 964605"/>
                  <a:gd name="connsiteX6-405" fmla="*/ 884419 w 1223250"/>
                  <a:gd name="connsiteY6-406" fmla="*/ 499287 h 964605"/>
                  <a:gd name="connsiteX7-407" fmla="*/ 1199213 w 1223250"/>
                  <a:gd name="connsiteY7-408" fmla="*/ 709149 h 964605"/>
                  <a:gd name="connsiteX8-409" fmla="*/ 944380 w 1223250"/>
                  <a:gd name="connsiteY8-410" fmla="*/ 963982 h 964605"/>
                  <a:gd name="connsiteX9-411" fmla="*/ 719528 w 1223250"/>
                  <a:gd name="connsiteY9-412" fmla="*/ 709149 h 964605"/>
                  <a:gd name="connsiteX10-413" fmla="*/ 299803 w 1223250"/>
                  <a:gd name="connsiteY10-414" fmla="*/ 889031 h 964605"/>
                  <a:gd name="connsiteX11-415" fmla="*/ 74951 w 1223250"/>
                  <a:gd name="connsiteY11-416" fmla="*/ 724139 h 964605"/>
                  <a:gd name="connsiteX12-417" fmla="*/ 630318 w 1223250"/>
                  <a:gd name="connsiteY12-418" fmla="*/ 562099 h 964605"/>
                  <a:gd name="connsiteX0-419" fmla="*/ 117781 w 1161149"/>
                  <a:gd name="connsiteY0-420" fmla="*/ 184493 h 964605"/>
                  <a:gd name="connsiteX1-421" fmla="*/ 612456 w 1161149"/>
                  <a:gd name="connsiteY1-422" fmla="*/ 409346 h 964605"/>
                  <a:gd name="connsiteX2-423" fmla="*/ 672417 w 1161149"/>
                  <a:gd name="connsiteY2-424" fmla="*/ 169503 h 964605"/>
                  <a:gd name="connsiteX3-425" fmla="*/ 970948 w 1161149"/>
                  <a:gd name="connsiteY3-426" fmla="*/ 704 h 964605"/>
                  <a:gd name="connsiteX4-427" fmla="*/ 1154373 w 1161149"/>
                  <a:gd name="connsiteY4-428" fmla="*/ 366010 h 964605"/>
                  <a:gd name="connsiteX5-429" fmla="*/ 822318 w 1161149"/>
                  <a:gd name="connsiteY5-430" fmla="*/ 499287 h 964605"/>
                  <a:gd name="connsiteX6-431" fmla="*/ 1137112 w 1161149"/>
                  <a:gd name="connsiteY6-432" fmla="*/ 709149 h 964605"/>
                  <a:gd name="connsiteX7-433" fmla="*/ 882279 w 1161149"/>
                  <a:gd name="connsiteY7-434" fmla="*/ 963982 h 964605"/>
                  <a:gd name="connsiteX8-435" fmla="*/ 657427 w 1161149"/>
                  <a:gd name="connsiteY8-436" fmla="*/ 709149 h 964605"/>
                  <a:gd name="connsiteX9-437" fmla="*/ 237702 w 1161149"/>
                  <a:gd name="connsiteY9-438" fmla="*/ 889031 h 964605"/>
                  <a:gd name="connsiteX10-439" fmla="*/ 12850 w 1161149"/>
                  <a:gd name="connsiteY10-440" fmla="*/ 724139 h 964605"/>
                  <a:gd name="connsiteX11-441" fmla="*/ 568217 w 1161149"/>
                  <a:gd name="connsiteY11-442" fmla="*/ 562099 h 964605"/>
                  <a:gd name="connsiteX0-443" fmla="*/ 612456 w 1161149"/>
                  <a:gd name="connsiteY0-444" fmla="*/ 409346 h 964605"/>
                  <a:gd name="connsiteX1-445" fmla="*/ 672417 w 1161149"/>
                  <a:gd name="connsiteY1-446" fmla="*/ 169503 h 964605"/>
                  <a:gd name="connsiteX2-447" fmla="*/ 970948 w 1161149"/>
                  <a:gd name="connsiteY2-448" fmla="*/ 704 h 964605"/>
                  <a:gd name="connsiteX3-449" fmla="*/ 1154373 w 1161149"/>
                  <a:gd name="connsiteY3-450" fmla="*/ 366010 h 964605"/>
                  <a:gd name="connsiteX4-451" fmla="*/ 822318 w 1161149"/>
                  <a:gd name="connsiteY4-452" fmla="*/ 499287 h 964605"/>
                  <a:gd name="connsiteX5-453" fmla="*/ 1137112 w 1161149"/>
                  <a:gd name="connsiteY5-454" fmla="*/ 709149 h 964605"/>
                  <a:gd name="connsiteX6-455" fmla="*/ 882279 w 1161149"/>
                  <a:gd name="connsiteY6-456" fmla="*/ 963982 h 964605"/>
                  <a:gd name="connsiteX7-457" fmla="*/ 657427 w 1161149"/>
                  <a:gd name="connsiteY7-458" fmla="*/ 709149 h 964605"/>
                  <a:gd name="connsiteX8-459" fmla="*/ 237702 w 1161149"/>
                  <a:gd name="connsiteY8-460" fmla="*/ 889031 h 964605"/>
                  <a:gd name="connsiteX9-461" fmla="*/ 12850 w 1161149"/>
                  <a:gd name="connsiteY9-462" fmla="*/ 724139 h 964605"/>
                  <a:gd name="connsiteX10-463" fmla="*/ 568217 w 1161149"/>
                  <a:gd name="connsiteY10-464" fmla="*/ 562099 h 964605"/>
                  <a:gd name="connsiteX0-465" fmla="*/ 672417 w 1161149"/>
                  <a:gd name="connsiteY0-466" fmla="*/ 169503 h 964605"/>
                  <a:gd name="connsiteX1-467" fmla="*/ 970948 w 1161149"/>
                  <a:gd name="connsiteY1-468" fmla="*/ 704 h 964605"/>
                  <a:gd name="connsiteX2-469" fmla="*/ 1154373 w 1161149"/>
                  <a:gd name="connsiteY2-470" fmla="*/ 366010 h 964605"/>
                  <a:gd name="connsiteX3-471" fmla="*/ 822318 w 1161149"/>
                  <a:gd name="connsiteY3-472" fmla="*/ 499287 h 964605"/>
                  <a:gd name="connsiteX4-473" fmla="*/ 1137112 w 1161149"/>
                  <a:gd name="connsiteY4-474" fmla="*/ 709149 h 964605"/>
                  <a:gd name="connsiteX5-475" fmla="*/ 882279 w 1161149"/>
                  <a:gd name="connsiteY5-476" fmla="*/ 963982 h 964605"/>
                  <a:gd name="connsiteX6-477" fmla="*/ 657427 w 1161149"/>
                  <a:gd name="connsiteY6-478" fmla="*/ 709149 h 964605"/>
                  <a:gd name="connsiteX7-479" fmla="*/ 237702 w 1161149"/>
                  <a:gd name="connsiteY7-480" fmla="*/ 889031 h 964605"/>
                  <a:gd name="connsiteX8-481" fmla="*/ 12850 w 1161149"/>
                  <a:gd name="connsiteY8-482" fmla="*/ 724139 h 964605"/>
                  <a:gd name="connsiteX9-483" fmla="*/ 568217 w 1161149"/>
                  <a:gd name="connsiteY9-484" fmla="*/ 562099 h 964605"/>
                  <a:gd name="connsiteX0-485" fmla="*/ 970948 w 1161149"/>
                  <a:gd name="connsiteY0-486" fmla="*/ 0 h 963901"/>
                  <a:gd name="connsiteX1-487" fmla="*/ 1154373 w 1161149"/>
                  <a:gd name="connsiteY1-488" fmla="*/ 365306 h 963901"/>
                  <a:gd name="connsiteX2-489" fmla="*/ 822318 w 1161149"/>
                  <a:gd name="connsiteY2-490" fmla="*/ 498583 h 963901"/>
                  <a:gd name="connsiteX3-491" fmla="*/ 1137112 w 1161149"/>
                  <a:gd name="connsiteY3-492" fmla="*/ 708445 h 963901"/>
                  <a:gd name="connsiteX4-493" fmla="*/ 882279 w 1161149"/>
                  <a:gd name="connsiteY4-494" fmla="*/ 963278 h 963901"/>
                  <a:gd name="connsiteX5-495" fmla="*/ 657427 w 1161149"/>
                  <a:gd name="connsiteY5-496" fmla="*/ 708445 h 963901"/>
                  <a:gd name="connsiteX6-497" fmla="*/ 237702 w 1161149"/>
                  <a:gd name="connsiteY6-498" fmla="*/ 888327 h 963901"/>
                  <a:gd name="connsiteX7-499" fmla="*/ 12850 w 1161149"/>
                  <a:gd name="connsiteY7-500" fmla="*/ 723435 h 963901"/>
                  <a:gd name="connsiteX8-501" fmla="*/ 568217 w 1161149"/>
                  <a:gd name="connsiteY8-502" fmla="*/ 561395 h 963901"/>
                  <a:gd name="connsiteX0-503" fmla="*/ 1154373 w 1154373"/>
                  <a:gd name="connsiteY0-504" fmla="*/ 0 h 598595"/>
                  <a:gd name="connsiteX1-505" fmla="*/ 822318 w 1154373"/>
                  <a:gd name="connsiteY1-506" fmla="*/ 133277 h 598595"/>
                  <a:gd name="connsiteX2-507" fmla="*/ 1137112 w 1154373"/>
                  <a:gd name="connsiteY2-508" fmla="*/ 343139 h 598595"/>
                  <a:gd name="connsiteX3-509" fmla="*/ 882279 w 1154373"/>
                  <a:gd name="connsiteY3-510" fmla="*/ 597972 h 598595"/>
                  <a:gd name="connsiteX4-511" fmla="*/ 657427 w 1154373"/>
                  <a:gd name="connsiteY4-512" fmla="*/ 343139 h 598595"/>
                  <a:gd name="connsiteX5-513" fmla="*/ 237702 w 1154373"/>
                  <a:gd name="connsiteY5-514" fmla="*/ 523021 h 598595"/>
                  <a:gd name="connsiteX6-515" fmla="*/ 12850 w 1154373"/>
                  <a:gd name="connsiteY6-516" fmla="*/ 358129 h 598595"/>
                  <a:gd name="connsiteX7-517" fmla="*/ 568217 w 1154373"/>
                  <a:gd name="connsiteY7-518" fmla="*/ 196089 h 598595"/>
                  <a:gd name="connsiteX0-519" fmla="*/ 822318 w 1138670"/>
                  <a:gd name="connsiteY0-520" fmla="*/ 0 h 465318"/>
                  <a:gd name="connsiteX1-521" fmla="*/ 1137112 w 1138670"/>
                  <a:gd name="connsiteY1-522" fmla="*/ 209862 h 465318"/>
                  <a:gd name="connsiteX2-523" fmla="*/ 882279 w 1138670"/>
                  <a:gd name="connsiteY2-524" fmla="*/ 464695 h 465318"/>
                  <a:gd name="connsiteX3-525" fmla="*/ 657427 w 1138670"/>
                  <a:gd name="connsiteY3-526" fmla="*/ 209862 h 465318"/>
                  <a:gd name="connsiteX4-527" fmla="*/ 237702 w 1138670"/>
                  <a:gd name="connsiteY4-528" fmla="*/ 389744 h 465318"/>
                  <a:gd name="connsiteX5-529" fmla="*/ 12850 w 1138670"/>
                  <a:gd name="connsiteY5-530" fmla="*/ 224852 h 465318"/>
                  <a:gd name="connsiteX6-531" fmla="*/ 568217 w 1138670"/>
                  <a:gd name="connsiteY6-532" fmla="*/ 62812 h 465318"/>
                  <a:gd name="connsiteX0-533" fmla="*/ 1137112 w 1138670"/>
                  <a:gd name="connsiteY0-534" fmla="*/ 147050 h 402506"/>
                  <a:gd name="connsiteX1-535" fmla="*/ 882279 w 1138670"/>
                  <a:gd name="connsiteY1-536" fmla="*/ 401883 h 402506"/>
                  <a:gd name="connsiteX2-537" fmla="*/ 657427 w 1138670"/>
                  <a:gd name="connsiteY2-538" fmla="*/ 147050 h 402506"/>
                  <a:gd name="connsiteX3-539" fmla="*/ 237702 w 1138670"/>
                  <a:gd name="connsiteY3-540" fmla="*/ 326932 h 402506"/>
                  <a:gd name="connsiteX4-541" fmla="*/ 12850 w 1138670"/>
                  <a:gd name="connsiteY4-542" fmla="*/ 162040 h 402506"/>
                  <a:gd name="connsiteX5-543" fmla="*/ 568217 w 1138670"/>
                  <a:gd name="connsiteY5-544" fmla="*/ 0 h 402506"/>
                  <a:gd name="connsiteX0-545" fmla="*/ 882279 w 882279"/>
                  <a:gd name="connsiteY0-546" fmla="*/ 401883 h 401883"/>
                  <a:gd name="connsiteX1-547" fmla="*/ 657427 w 882279"/>
                  <a:gd name="connsiteY1-548" fmla="*/ 147050 h 401883"/>
                  <a:gd name="connsiteX2-549" fmla="*/ 237702 w 882279"/>
                  <a:gd name="connsiteY2-550" fmla="*/ 326932 h 401883"/>
                  <a:gd name="connsiteX3-551" fmla="*/ 12850 w 882279"/>
                  <a:gd name="connsiteY3-552" fmla="*/ 162040 h 401883"/>
                  <a:gd name="connsiteX4-553" fmla="*/ 568217 w 882279"/>
                  <a:gd name="connsiteY4-554" fmla="*/ 0 h 401883"/>
                  <a:gd name="connsiteX0-555" fmla="*/ 657427 w 657427"/>
                  <a:gd name="connsiteY0-556" fmla="*/ 147050 h 326972"/>
                  <a:gd name="connsiteX1-557" fmla="*/ 237702 w 657427"/>
                  <a:gd name="connsiteY1-558" fmla="*/ 326932 h 326972"/>
                  <a:gd name="connsiteX2-559" fmla="*/ 12850 w 657427"/>
                  <a:gd name="connsiteY2-560" fmla="*/ 162040 h 326972"/>
                  <a:gd name="connsiteX3-561" fmla="*/ 568217 w 657427"/>
                  <a:gd name="connsiteY3-562" fmla="*/ 0 h 326972"/>
                </a:gdLst>
                <a:ahLst/>
                <a:cxnLst>
                  <a:cxn ang="0">
                    <a:pos x="connsiteX0-555" y="connsiteY0-556"/>
                  </a:cxn>
                  <a:cxn ang="0">
                    <a:pos x="connsiteX1-557" y="connsiteY1-558"/>
                  </a:cxn>
                  <a:cxn ang="0">
                    <a:pos x="connsiteX2-559" y="connsiteY2-560"/>
                  </a:cxn>
                  <a:cxn ang="0">
                    <a:pos x="connsiteX3-561" y="connsiteY3-562"/>
                  </a:cxn>
                </a:cxnLst>
                <a:rect l="l" t="t" r="r" b="b"/>
                <a:pathLst>
                  <a:path w="657427" h="326972">
                    <a:moveTo>
                      <a:pt x="657427" y="147050"/>
                    </a:moveTo>
                    <a:cubicBezTo>
                      <a:pt x="517519" y="207011"/>
                      <a:pt x="345131" y="324434"/>
                      <a:pt x="237702" y="326932"/>
                    </a:cubicBezTo>
                    <a:cubicBezTo>
                      <a:pt x="130273" y="329430"/>
                      <a:pt x="-49609" y="214505"/>
                      <a:pt x="12850" y="162040"/>
                    </a:cubicBezTo>
                    <a:lnTo>
                      <a:pt x="568217" y="0"/>
                    </a:lnTo>
                  </a:path>
                </a:pathLst>
              </a:custGeom>
              <a:grp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  <p:sp>
          <p:nvSpPr>
            <p:cNvPr id="37" name="Freeform 5"/>
            <p:cNvSpPr/>
            <p:nvPr/>
          </p:nvSpPr>
          <p:spPr bwMode="auto">
            <a:xfrm>
              <a:off x="7071084" y="3490462"/>
              <a:ext cx="2487854" cy="61277"/>
            </a:xfrm>
            <a:custGeom>
              <a:avLst/>
              <a:gdLst>
                <a:gd name="T0" fmla="*/ 1 w 2288"/>
                <a:gd name="T1" fmla="*/ 2 h 38"/>
                <a:gd name="T2" fmla="*/ 2 w 2288"/>
                <a:gd name="T3" fmla="*/ 6 h 38"/>
                <a:gd name="T4" fmla="*/ 152 w 2288"/>
                <a:gd name="T5" fmla="*/ 19 h 38"/>
                <a:gd name="T6" fmla="*/ 199 w 2288"/>
                <a:gd name="T7" fmla="*/ 17 h 38"/>
                <a:gd name="T8" fmla="*/ 566 w 2288"/>
                <a:gd name="T9" fmla="*/ 25 h 38"/>
                <a:gd name="T10" fmla="*/ 710 w 2288"/>
                <a:gd name="T11" fmla="*/ 29 h 38"/>
                <a:gd name="T12" fmla="*/ 1040 w 2288"/>
                <a:gd name="T13" fmla="*/ 31 h 38"/>
                <a:gd name="T14" fmla="*/ 1426 w 2288"/>
                <a:gd name="T15" fmla="*/ 34 h 38"/>
                <a:gd name="T16" fmla="*/ 1706 w 2288"/>
                <a:gd name="T17" fmla="*/ 35 h 38"/>
                <a:gd name="T18" fmla="*/ 1898 w 2288"/>
                <a:gd name="T19" fmla="*/ 34 h 38"/>
                <a:gd name="T20" fmla="*/ 2020 w 2288"/>
                <a:gd name="T21" fmla="*/ 31 h 38"/>
                <a:gd name="T22" fmla="*/ 2182 w 2288"/>
                <a:gd name="T23" fmla="*/ 29 h 38"/>
                <a:gd name="T24" fmla="*/ 2210 w 2288"/>
                <a:gd name="T25" fmla="*/ 31 h 38"/>
                <a:gd name="T26" fmla="*/ 2286 w 2288"/>
                <a:gd name="T27" fmla="*/ 28 h 38"/>
                <a:gd name="T28" fmla="*/ 2287 w 2288"/>
                <a:gd name="T29" fmla="*/ 24 h 38"/>
                <a:gd name="T30" fmla="*/ 2283 w 2288"/>
                <a:gd name="T31" fmla="*/ 23 h 38"/>
                <a:gd name="T32" fmla="*/ 2210 w 2288"/>
                <a:gd name="T33" fmla="*/ 25 h 38"/>
                <a:gd name="T34" fmla="*/ 2183 w 2288"/>
                <a:gd name="T35" fmla="*/ 23 h 38"/>
                <a:gd name="T36" fmla="*/ 2020 w 2288"/>
                <a:gd name="T37" fmla="*/ 25 h 38"/>
                <a:gd name="T38" fmla="*/ 1898 w 2288"/>
                <a:gd name="T39" fmla="*/ 28 h 38"/>
                <a:gd name="T40" fmla="*/ 1706 w 2288"/>
                <a:gd name="T41" fmla="*/ 29 h 38"/>
                <a:gd name="T42" fmla="*/ 1426 w 2288"/>
                <a:gd name="T43" fmla="*/ 28 h 38"/>
                <a:gd name="T44" fmla="*/ 1040 w 2288"/>
                <a:gd name="T45" fmla="*/ 25 h 38"/>
                <a:gd name="T46" fmla="*/ 710 w 2288"/>
                <a:gd name="T47" fmla="*/ 23 h 38"/>
                <a:gd name="T48" fmla="*/ 567 w 2288"/>
                <a:gd name="T49" fmla="*/ 19 h 38"/>
                <a:gd name="T50" fmla="*/ 199 w 2288"/>
                <a:gd name="T51" fmla="*/ 11 h 38"/>
                <a:gd name="T52" fmla="*/ 152 w 2288"/>
                <a:gd name="T53" fmla="*/ 13 h 38"/>
                <a:gd name="T54" fmla="*/ 5 w 2288"/>
                <a:gd name="T55" fmla="*/ 1 h 38"/>
                <a:gd name="T56" fmla="*/ 1 w 2288"/>
                <a:gd name="T5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88" h="38">
                  <a:moveTo>
                    <a:pt x="1" y="2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39" y="25"/>
                    <a:pt x="99" y="22"/>
                    <a:pt x="152" y="19"/>
                  </a:cubicBezTo>
                  <a:cubicBezTo>
                    <a:pt x="169" y="18"/>
                    <a:pt x="185" y="17"/>
                    <a:pt x="199" y="17"/>
                  </a:cubicBezTo>
                  <a:cubicBezTo>
                    <a:pt x="322" y="17"/>
                    <a:pt x="446" y="21"/>
                    <a:pt x="566" y="25"/>
                  </a:cubicBezTo>
                  <a:cubicBezTo>
                    <a:pt x="710" y="29"/>
                    <a:pt x="710" y="29"/>
                    <a:pt x="710" y="29"/>
                  </a:cubicBezTo>
                  <a:cubicBezTo>
                    <a:pt x="820" y="32"/>
                    <a:pt x="932" y="31"/>
                    <a:pt x="1040" y="31"/>
                  </a:cubicBezTo>
                  <a:cubicBezTo>
                    <a:pt x="1167" y="30"/>
                    <a:pt x="1297" y="29"/>
                    <a:pt x="1426" y="34"/>
                  </a:cubicBezTo>
                  <a:cubicBezTo>
                    <a:pt x="1519" y="37"/>
                    <a:pt x="1614" y="36"/>
                    <a:pt x="1706" y="35"/>
                  </a:cubicBezTo>
                  <a:cubicBezTo>
                    <a:pt x="1769" y="34"/>
                    <a:pt x="1834" y="34"/>
                    <a:pt x="1898" y="34"/>
                  </a:cubicBezTo>
                  <a:cubicBezTo>
                    <a:pt x="1939" y="35"/>
                    <a:pt x="1980" y="33"/>
                    <a:pt x="2020" y="31"/>
                  </a:cubicBezTo>
                  <a:cubicBezTo>
                    <a:pt x="2073" y="28"/>
                    <a:pt x="2128" y="26"/>
                    <a:pt x="2182" y="29"/>
                  </a:cubicBezTo>
                  <a:cubicBezTo>
                    <a:pt x="2191" y="29"/>
                    <a:pt x="2200" y="30"/>
                    <a:pt x="2210" y="31"/>
                  </a:cubicBezTo>
                  <a:cubicBezTo>
                    <a:pt x="2236" y="34"/>
                    <a:pt x="2266" y="38"/>
                    <a:pt x="2286" y="28"/>
                  </a:cubicBezTo>
                  <a:cubicBezTo>
                    <a:pt x="2287" y="28"/>
                    <a:pt x="2288" y="26"/>
                    <a:pt x="2287" y="24"/>
                  </a:cubicBezTo>
                  <a:cubicBezTo>
                    <a:pt x="2286" y="23"/>
                    <a:pt x="2285" y="22"/>
                    <a:pt x="2283" y="23"/>
                  </a:cubicBezTo>
                  <a:cubicBezTo>
                    <a:pt x="2265" y="32"/>
                    <a:pt x="2236" y="28"/>
                    <a:pt x="2210" y="25"/>
                  </a:cubicBezTo>
                  <a:cubicBezTo>
                    <a:pt x="2200" y="24"/>
                    <a:pt x="2191" y="23"/>
                    <a:pt x="2183" y="23"/>
                  </a:cubicBezTo>
                  <a:cubicBezTo>
                    <a:pt x="2128" y="20"/>
                    <a:pt x="2073" y="22"/>
                    <a:pt x="2020" y="25"/>
                  </a:cubicBezTo>
                  <a:cubicBezTo>
                    <a:pt x="1980" y="27"/>
                    <a:pt x="1938" y="29"/>
                    <a:pt x="1898" y="28"/>
                  </a:cubicBezTo>
                  <a:cubicBezTo>
                    <a:pt x="1834" y="28"/>
                    <a:pt x="1769" y="28"/>
                    <a:pt x="1706" y="29"/>
                  </a:cubicBezTo>
                  <a:cubicBezTo>
                    <a:pt x="1614" y="30"/>
                    <a:pt x="1519" y="32"/>
                    <a:pt x="1426" y="28"/>
                  </a:cubicBezTo>
                  <a:cubicBezTo>
                    <a:pt x="1297" y="23"/>
                    <a:pt x="1167" y="24"/>
                    <a:pt x="1040" y="25"/>
                  </a:cubicBezTo>
                  <a:cubicBezTo>
                    <a:pt x="932" y="25"/>
                    <a:pt x="820" y="26"/>
                    <a:pt x="710" y="23"/>
                  </a:cubicBezTo>
                  <a:cubicBezTo>
                    <a:pt x="567" y="19"/>
                    <a:pt x="567" y="19"/>
                    <a:pt x="567" y="19"/>
                  </a:cubicBezTo>
                  <a:cubicBezTo>
                    <a:pt x="446" y="15"/>
                    <a:pt x="322" y="11"/>
                    <a:pt x="199" y="11"/>
                  </a:cubicBezTo>
                  <a:cubicBezTo>
                    <a:pt x="185" y="11"/>
                    <a:pt x="169" y="12"/>
                    <a:pt x="152" y="13"/>
                  </a:cubicBezTo>
                  <a:cubicBezTo>
                    <a:pt x="100" y="16"/>
                    <a:pt x="40" y="19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88591E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3127392" y="3604924"/>
            <a:ext cx="2801871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19570" y="2121468"/>
            <a:ext cx="2801871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86231" y="2243647"/>
            <a:ext cx="2801871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82100" y="3574292"/>
            <a:ext cx="2801871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您的内容打在这里，或者通过复制您的文本后，在此框中选择粘贴，并选择只保留文字；</a:t>
            </a:r>
            <a:endParaRPr lang="zh-CN" altLang="en-US" sz="10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28" name="文本框 12"/>
          <p:cNvSpPr txBox="1"/>
          <p:nvPr/>
        </p:nvSpPr>
        <p:spPr>
          <a:xfrm>
            <a:off x="5447767" y="4818382"/>
            <a:ext cx="33864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2400" b="1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7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9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0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/>
          <p:bldP spid="46" grpId="0"/>
          <p:bldP spid="47" grpId="0"/>
          <p:bldP spid="1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3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  <p:bldP spid="45" grpId="0"/>
          <p:bldP spid="46" grpId="0"/>
          <p:bldP spid="47" grpId="0"/>
          <p:bldP spid="12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2100857" y="1819559"/>
            <a:ext cx="7532139" cy="1703511"/>
            <a:chOff x="2100857" y="1819559"/>
            <a:chExt cx="7532139" cy="1703511"/>
          </a:xfrm>
        </p:grpSpPr>
        <p:sp>
          <p:nvSpPr>
            <p:cNvPr id="155" name="任意多边形 149"/>
            <p:cNvSpPr/>
            <p:nvPr/>
          </p:nvSpPr>
          <p:spPr>
            <a:xfrm rot="15654318">
              <a:off x="7952119" y="1894985"/>
              <a:ext cx="1623271" cy="1472420"/>
            </a:xfrm>
            <a:custGeom>
              <a:avLst/>
              <a:gdLst>
                <a:gd name="connsiteX0" fmla="*/ 1620625 w 1623271"/>
                <a:gd name="connsiteY0" fmla="*/ 441120 h 1472420"/>
                <a:gd name="connsiteX1" fmla="*/ 658586 w 1623271"/>
                <a:gd name="connsiteY1" fmla="*/ 1472420 h 1472420"/>
                <a:gd name="connsiteX2" fmla="*/ 639670 w 1623271"/>
                <a:gd name="connsiteY2" fmla="*/ 1435230 h 1472420"/>
                <a:gd name="connsiteX3" fmla="*/ 38139 w 1623271"/>
                <a:gd name="connsiteY3" fmla="*/ 66407 h 1472420"/>
                <a:gd name="connsiteX4" fmla="*/ 453597 w 1623271"/>
                <a:gd name="connsiteY4" fmla="*/ 2904 h 1472420"/>
                <a:gd name="connsiteX5" fmla="*/ 563115 w 1623271"/>
                <a:gd name="connsiteY5" fmla="*/ 11176 h 1472420"/>
                <a:gd name="connsiteX6" fmla="*/ 563077 w 1623271"/>
                <a:gd name="connsiteY6" fmla="*/ 23718 h 1472420"/>
                <a:gd name="connsiteX7" fmla="*/ 565596 w 1623271"/>
                <a:gd name="connsiteY7" fmla="*/ 59074 h 1472420"/>
                <a:gd name="connsiteX8" fmla="*/ 855346 w 1623271"/>
                <a:gd name="connsiteY8" fmla="*/ 338476 h 1472420"/>
                <a:gd name="connsiteX9" fmla="*/ 1118093 w 1623271"/>
                <a:gd name="connsiteY9" fmla="*/ 157514 h 1472420"/>
                <a:gd name="connsiteX10" fmla="*/ 1135005 w 1623271"/>
                <a:gd name="connsiteY10" fmla="*/ 111931 h 1472420"/>
                <a:gd name="connsiteX11" fmla="*/ 1232336 w 1623271"/>
                <a:gd name="connsiteY11" fmla="*/ 138892 h 1472420"/>
                <a:gd name="connsiteX12" fmla="*/ 1610189 w 1623271"/>
                <a:gd name="connsiteY12" fmla="*/ 343681 h 1472420"/>
                <a:gd name="connsiteX13" fmla="*/ 1620625 w 1623271"/>
                <a:gd name="connsiteY13" fmla="*/ 441120 h 147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3271" h="1472420">
                  <a:moveTo>
                    <a:pt x="1620625" y="441120"/>
                  </a:moveTo>
                  <a:cubicBezTo>
                    <a:pt x="1581721" y="689817"/>
                    <a:pt x="1120153" y="1081119"/>
                    <a:pt x="658586" y="1472420"/>
                  </a:cubicBezTo>
                  <a:lnTo>
                    <a:pt x="639670" y="1435230"/>
                  </a:lnTo>
                  <a:cubicBezTo>
                    <a:pt x="258028" y="841782"/>
                    <a:pt x="-123615" y="248332"/>
                    <a:pt x="38139" y="66407"/>
                  </a:cubicBezTo>
                  <a:cubicBezTo>
                    <a:pt x="88686" y="9556"/>
                    <a:pt x="251064" y="-7570"/>
                    <a:pt x="453597" y="2904"/>
                  </a:cubicBezTo>
                  <a:lnTo>
                    <a:pt x="563115" y="11176"/>
                  </a:lnTo>
                  <a:lnTo>
                    <a:pt x="563077" y="23718"/>
                  </a:lnTo>
                  <a:cubicBezTo>
                    <a:pt x="563482" y="34169"/>
                    <a:pt x="564322" y="45852"/>
                    <a:pt x="565596" y="59074"/>
                  </a:cubicBezTo>
                  <a:cubicBezTo>
                    <a:pt x="575787" y="164846"/>
                    <a:pt x="695321" y="338476"/>
                    <a:pt x="855346" y="338476"/>
                  </a:cubicBezTo>
                  <a:cubicBezTo>
                    <a:pt x="975365" y="338476"/>
                    <a:pt x="1072696" y="254357"/>
                    <a:pt x="1118093" y="157514"/>
                  </a:cubicBezTo>
                  <a:lnTo>
                    <a:pt x="1135005" y="111931"/>
                  </a:lnTo>
                  <a:lnTo>
                    <a:pt x="1232336" y="138892"/>
                  </a:lnTo>
                  <a:cubicBezTo>
                    <a:pt x="1428032" y="198147"/>
                    <a:pt x="1577874" y="270452"/>
                    <a:pt x="1610189" y="343681"/>
                  </a:cubicBezTo>
                  <a:cubicBezTo>
                    <a:pt x="1623115" y="372973"/>
                    <a:pt x="1626183" y="405591"/>
                    <a:pt x="1620625" y="441120"/>
                  </a:cubicBezTo>
                  <a:close/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pic>
          <p:nvPicPr>
            <p:cNvPr id="156" name="图片 155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857" y="1872068"/>
              <a:ext cx="1496457" cy="1651002"/>
            </a:xfrm>
            <a:prstGeom prst="rect">
              <a:avLst/>
            </a:prstGeom>
            <a:noFill/>
          </p:spPr>
        </p:pic>
        <p:pic>
          <p:nvPicPr>
            <p:cNvPr id="157" name="图片 156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314" y="1872068"/>
              <a:ext cx="1496457" cy="1651002"/>
            </a:xfrm>
            <a:prstGeom prst="rect">
              <a:avLst/>
            </a:prstGeom>
            <a:noFill/>
          </p:spPr>
        </p:pic>
        <p:pic>
          <p:nvPicPr>
            <p:cNvPr id="158" name="图片 157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771" y="1872068"/>
              <a:ext cx="1496457" cy="1651002"/>
            </a:xfrm>
            <a:prstGeom prst="rect">
              <a:avLst/>
            </a:prstGeom>
            <a:noFill/>
          </p:spPr>
        </p:pic>
        <p:pic>
          <p:nvPicPr>
            <p:cNvPr id="159" name="图片 158"/>
            <p:cNvPicPr>
              <a:picLocks noChangeAspect="1"/>
            </p:cNvPicPr>
            <p:nvPr/>
          </p:nvPicPr>
          <p:blipFill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228" y="1872068"/>
              <a:ext cx="1496457" cy="1651002"/>
            </a:xfrm>
            <a:prstGeom prst="rect">
              <a:avLst/>
            </a:prstGeom>
            <a:noFill/>
          </p:spPr>
        </p:pic>
        <p:grpSp>
          <p:nvGrpSpPr>
            <p:cNvPr id="160" name="组合 159"/>
            <p:cNvGrpSpPr/>
            <p:nvPr/>
          </p:nvGrpSpPr>
          <p:grpSpPr>
            <a:xfrm>
              <a:off x="7053730" y="2439028"/>
              <a:ext cx="513151" cy="541287"/>
              <a:chOff x="4197350" y="2182813"/>
              <a:chExt cx="608013" cy="641350"/>
            </a:xfrm>
            <a:solidFill>
              <a:srgbClr val="88591E"/>
            </a:solidFill>
          </p:grpSpPr>
          <p:sp>
            <p:nvSpPr>
              <p:cNvPr id="246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7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8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9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0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1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2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3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4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5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6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7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8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9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0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1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2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3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4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5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6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7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8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9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0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1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2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3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4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5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6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7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8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9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0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1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2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3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4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5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6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7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8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9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0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1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478245" y="2361872"/>
              <a:ext cx="550667" cy="562725"/>
              <a:chOff x="5268913" y="4124325"/>
              <a:chExt cx="652463" cy="666751"/>
            </a:xfrm>
            <a:solidFill>
              <a:srgbClr val="88591E"/>
            </a:solidFill>
          </p:grpSpPr>
          <p:sp>
            <p:nvSpPr>
              <p:cNvPr id="226" name="Freeform 719"/>
              <p:cNvSpPr/>
              <p:nvPr/>
            </p:nvSpPr>
            <p:spPr bwMode="auto">
              <a:xfrm>
                <a:off x="5356226" y="4351338"/>
                <a:ext cx="9525" cy="57150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15"/>
                  </a:cxn>
                  <a:cxn ang="0">
                    <a:pos x="7" y="25"/>
                  </a:cxn>
                  <a:cxn ang="0">
                    <a:pos x="9" y="35"/>
                  </a:cxn>
                  <a:cxn ang="0">
                    <a:pos x="11" y="46"/>
                  </a:cxn>
                  <a:cxn ang="0">
                    <a:pos x="11" y="46"/>
                  </a:cxn>
                  <a:cxn ang="0">
                    <a:pos x="11" y="53"/>
                  </a:cxn>
                  <a:cxn ang="0">
                    <a:pos x="9" y="60"/>
                  </a:cxn>
                  <a:cxn ang="0">
                    <a:pos x="6" y="75"/>
                  </a:cxn>
                  <a:cxn ang="0">
                    <a:pos x="2" y="89"/>
                  </a:cxn>
                  <a:cxn ang="0">
                    <a:pos x="1" y="96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6"/>
                  </a:cxn>
                  <a:cxn ang="0">
                    <a:pos x="1" y="108"/>
                  </a:cxn>
                  <a:cxn ang="0">
                    <a:pos x="3" y="108"/>
                  </a:cxn>
                  <a:cxn ang="0">
                    <a:pos x="5" y="109"/>
                  </a:cxn>
                  <a:cxn ang="0">
                    <a:pos x="6" y="108"/>
                  </a:cxn>
                  <a:cxn ang="0">
                    <a:pos x="8" y="108"/>
                  </a:cxn>
                  <a:cxn ang="0">
                    <a:pos x="9" y="106"/>
                  </a:cxn>
                  <a:cxn ang="0">
                    <a:pos x="9" y="104"/>
                  </a:cxn>
                  <a:cxn ang="0">
                    <a:pos x="9" y="104"/>
                  </a:cxn>
                  <a:cxn ang="0">
                    <a:pos x="12" y="89"/>
                  </a:cxn>
                  <a:cxn ang="0">
                    <a:pos x="15" y="75"/>
                  </a:cxn>
                  <a:cxn ang="0">
                    <a:pos x="18" y="60"/>
                  </a:cxn>
                  <a:cxn ang="0">
                    <a:pos x="20" y="46"/>
                  </a:cxn>
                  <a:cxn ang="0">
                    <a:pos x="20" y="46"/>
                  </a:cxn>
                  <a:cxn ang="0">
                    <a:pos x="20" y="41"/>
                  </a:cxn>
                  <a:cxn ang="0">
                    <a:pos x="20" y="35"/>
                  </a:cxn>
                  <a:cxn ang="0">
                    <a:pos x="18" y="24"/>
                  </a:cxn>
                  <a:cxn ang="0">
                    <a:pos x="14" y="13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20" h="109">
                    <a:moveTo>
                      <a:pt x="9" y="3"/>
                    </a:moveTo>
                    <a:lnTo>
                      <a:pt x="9" y="3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15"/>
                    </a:lnTo>
                    <a:lnTo>
                      <a:pt x="7" y="25"/>
                    </a:lnTo>
                    <a:lnTo>
                      <a:pt x="9" y="35"/>
                    </a:lnTo>
                    <a:lnTo>
                      <a:pt x="11" y="46"/>
                    </a:lnTo>
                    <a:lnTo>
                      <a:pt x="11" y="46"/>
                    </a:lnTo>
                    <a:lnTo>
                      <a:pt x="11" y="53"/>
                    </a:lnTo>
                    <a:lnTo>
                      <a:pt x="9" y="60"/>
                    </a:lnTo>
                    <a:lnTo>
                      <a:pt x="6" y="75"/>
                    </a:lnTo>
                    <a:lnTo>
                      <a:pt x="2" y="89"/>
                    </a:lnTo>
                    <a:lnTo>
                      <a:pt x="1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1" y="108"/>
                    </a:lnTo>
                    <a:lnTo>
                      <a:pt x="3" y="108"/>
                    </a:lnTo>
                    <a:lnTo>
                      <a:pt x="5" y="109"/>
                    </a:lnTo>
                    <a:lnTo>
                      <a:pt x="6" y="108"/>
                    </a:lnTo>
                    <a:lnTo>
                      <a:pt x="8" y="108"/>
                    </a:lnTo>
                    <a:lnTo>
                      <a:pt x="9" y="106"/>
                    </a:lnTo>
                    <a:lnTo>
                      <a:pt x="9" y="104"/>
                    </a:lnTo>
                    <a:lnTo>
                      <a:pt x="9" y="104"/>
                    </a:lnTo>
                    <a:lnTo>
                      <a:pt x="12" y="89"/>
                    </a:lnTo>
                    <a:lnTo>
                      <a:pt x="15" y="75"/>
                    </a:lnTo>
                    <a:lnTo>
                      <a:pt x="18" y="60"/>
                    </a:lnTo>
                    <a:lnTo>
                      <a:pt x="20" y="46"/>
                    </a:lnTo>
                    <a:lnTo>
                      <a:pt x="20" y="46"/>
                    </a:lnTo>
                    <a:lnTo>
                      <a:pt x="20" y="41"/>
                    </a:lnTo>
                    <a:lnTo>
                      <a:pt x="20" y="35"/>
                    </a:lnTo>
                    <a:lnTo>
                      <a:pt x="18" y="24"/>
                    </a:lnTo>
                    <a:lnTo>
                      <a:pt x="14" y="13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7" name="Freeform 720"/>
              <p:cNvSpPr/>
              <p:nvPr/>
            </p:nvSpPr>
            <p:spPr bwMode="auto">
              <a:xfrm>
                <a:off x="5392738" y="4365625"/>
                <a:ext cx="12700" cy="80963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4" y="1"/>
                  </a:cxn>
                  <a:cxn ang="0">
                    <a:pos x="22" y="0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4" y="24"/>
                  </a:cxn>
                  <a:cxn ang="0">
                    <a:pos x="11" y="43"/>
                  </a:cxn>
                  <a:cxn ang="0">
                    <a:pos x="4" y="80"/>
                  </a:cxn>
                  <a:cxn ang="0">
                    <a:pos x="4" y="80"/>
                  </a:cxn>
                  <a:cxn ang="0">
                    <a:pos x="1" y="96"/>
                  </a:cxn>
                  <a:cxn ang="0">
                    <a:pos x="0" y="114"/>
                  </a:cxn>
                  <a:cxn ang="0">
                    <a:pos x="1" y="147"/>
                  </a:cxn>
                  <a:cxn ang="0">
                    <a:pos x="1" y="147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5" y="151"/>
                  </a:cxn>
                  <a:cxn ang="0">
                    <a:pos x="7" y="151"/>
                  </a:cxn>
                  <a:cxn ang="0">
                    <a:pos x="8" y="151"/>
                  </a:cxn>
                  <a:cxn ang="0">
                    <a:pos x="10" y="150"/>
                  </a:cxn>
                  <a:cxn ang="0">
                    <a:pos x="11" y="149"/>
                  </a:cxn>
                  <a:cxn ang="0">
                    <a:pos x="11" y="147"/>
                  </a:cxn>
                  <a:cxn ang="0">
                    <a:pos x="11" y="147"/>
                  </a:cxn>
                  <a:cxn ang="0">
                    <a:pos x="11" y="126"/>
                  </a:cxn>
                  <a:cxn ang="0">
                    <a:pos x="11" y="107"/>
                  </a:cxn>
                  <a:cxn ang="0">
                    <a:pos x="13" y="86"/>
                  </a:cxn>
                  <a:cxn ang="0">
                    <a:pos x="16" y="65"/>
                  </a:cxn>
                  <a:cxn ang="0">
                    <a:pos x="16" y="65"/>
                  </a:cxn>
                  <a:cxn ang="0">
                    <a:pos x="22" y="35"/>
                  </a:cxn>
                  <a:cxn ang="0">
                    <a:pos x="24" y="20"/>
                  </a:cxn>
                  <a:cxn ang="0">
                    <a:pos x="25" y="4"/>
                  </a:cxn>
                  <a:cxn ang="0">
                    <a:pos x="25" y="4"/>
                  </a:cxn>
                </a:cxnLst>
                <a:rect l="0" t="0" r="r" b="b"/>
                <a:pathLst>
                  <a:path w="25" h="151">
                    <a:moveTo>
                      <a:pt x="25" y="4"/>
                    </a:moveTo>
                    <a:lnTo>
                      <a:pt x="25" y="4"/>
                    </a:lnTo>
                    <a:lnTo>
                      <a:pt x="25" y="2"/>
                    </a:lnTo>
                    <a:lnTo>
                      <a:pt x="24" y="1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24"/>
                    </a:lnTo>
                    <a:lnTo>
                      <a:pt x="11" y="43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1" y="96"/>
                    </a:lnTo>
                    <a:lnTo>
                      <a:pt x="0" y="114"/>
                    </a:lnTo>
                    <a:lnTo>
                      <a:pt x="1" y="147"/>
                    </a:lnTo>
                    <a:lnTo>
                      <a:pt x="1" y="147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5" y="151"/>
                    </a:lnTo>
                    <a:lnTo>
                      <a:pt x="7" y="151"/>
                    </a:lnTo>
                    <a:lnTo>
                      <a:pt x="8" y="151"/>
                    </a:lnTo>
                    <a:lnTo>
                      <a:pt x="10" y="150"/>
                    </a:lnTo>
                    <a:lnTo>
                      <a:pt x="11" y="149"/>
                    </a:lnTo>
                    <a:lnTo>
                      <a:pt x="11" y="147"/>
                    </a:lnTo>
                    <a:lnTo>
                      <a:pt x="11" y="147"/>
                    </a:lnTo>
                    <a:lnTo>
                      <a:pt x="11" y="126"/>
                    </a:lnTo>
                    <a:lnTo>
                      <a:pt x="11" y="107"/>
                    </a:lnTo>
                    <a:lnTo>
                      <a:pt x="13" y="86"/>
                    </a:lnTo>
                    <a:lnTo>
                      <a:pt x="16" y="65"/>
                    </a:lnTo>
                    <a:lnTo>
                      <a:pt x="16" y="65"/>
                    </a:lnTo>
                    <a:lnTo>
                      <a:pt x="22" y="35"/>
                    </a:lnTo>
                    <a:lnTo>
                      <a:pt x="24" y="20"/>
                    </a:lnTo>
                    <a:lnTo>
                      <a:pt x="25" y="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8" name="Freeform 721"/>
              <p:cNvSpPr/>
              <p:nvPr/>
            </p:nvSpPr>
            <p:spPr bwMode="auto">
              <a:xfrm>
                <a:off x="5421313" y="4389438"/>
                <a:ext cx="19050" cy="84138"/>
              </a:xfrm>
              <a:custGeom>
                <a:avLst/>
                <a:gdLst/>
                <a:ahLst/>
                <a:cxnLst>
                  <a:cxn ang="0">
                    <a:pos x="29" y="2"/>
                  </a:cxn>
                  <a:cxn ang="0">
                    <a:pos x="29" y="2"/>
                  </a:cxn>
                  <a:cxn ang="0">
                    <a:pos x="22" y="16"/>
                  </a:cxn>
                  <a:cxn ang="0">
                    <a:pos x="18" y="30"/>
                  </a:cxn>
                  <a:cxn ang="0">
                    <a:pos x="15" y="46"/>
                  </a:cxn>
                  <a:cxn ang="0">
                    <a:pos x="13" y="61"/>
                  </a:cxn>
                  <a:cxn ang="0">
                    <a:pos x="13" y="61"/>
                  </a:cxn>
                  <a:cxn ang="0">
                    <a:pos x="8" y="85"/>
                  </a:cxn>
                  <a:cxn ang="0">
                    <a:pos x="4" y="109"/>
                  </a:cxn>
                  <a:cxn ang="0">
                    <a:pos x="1" y="133"/>
                  </a:cxn>
                  <a:cxn ang="0">
                    <a:pos x="0" y="157"/>
                  </a:cxn>
                  <a:cxn ang="0">
                    <a:pos x="0" y="157"/>
                  </a:cxn>
                  <a:cxn ang="0">
                    <a:pos x="0" y="158"/>
                  </a:cxn>
                  <a:cxn ang="0">
                    <a:pos x="1" y="160"/>
                  </a:cxn>
                  <a:cxn ang="0">
                    <a:pos x="2" y="161"/>
                  </a:cxn>
                  <a:cxn ang="0">
                    <a:pos x="4" y="161"/>
                  </a:cxn>
                  <a:cxn ang="0">
                    <a:pos x="6" y="161"/>
                  </a:cxn>
                  <a:cxn ang="0">
                    <a:pos x="7" y="160"/>
                  </a:cxn>
                  <a:cxn ang="0">
                    <a:pos x="8" y="158"/>
                  </a:cxn>
                  <a:cxn ang="0">
                    <a:pos x="9" y="157"/>
                  </a:cxn>
                  <a:cxn ang="0">
                    <a:pos x="9" y="157"/>
                  </a:cxn>
                  <a:cxn ang="0">
                    <a:pos x="10" y="137"/>
                  </a:cxn>
                  <a:cxn ang="0">
                    <a:pos x="14" y="117"/>
                  </a:cxn>
                  <a:cxn ang="0">
                    <a:pos x="20" y="78"/>
                  </a:cxn>
                  <a:cxn ang="0">
                    <a:pos x="20" y="78"/>
                  </a:cxn>
                  <a:cxn ang="0">
                    <a:pos x="22" y="59"/>
                  </a:cxn>
                  <a:cxn ang="0">
                    <a:pos x="25" y="42"/>
                  </a:cxn>
                  <a:cxn ang="0">
                    <a:pos x="30" y="24"/>
                  </a:cxn>
                  <a:cxn ang="0">
                    <a:pos x="33" y="15"/>
                  </a:cxn>
                  <a:cxn ang="0">
                    <a:pos x="37" y="7"/>
                  </a:cxn>
                  <a:cxn ang="0">
                    <a:pos x="37" y="7"/>
                  </a:cxn>
                  <a:cxn ang="0">
                    <a:pos x="37" y="5"/>
                  </a:cxn>
                  <a:cxn ang="0">
                    <a:pos x="37" y="3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1" y="0"/>
                  </a:cxn>
                  <a:cxn ang="0">
                    <a:pos x="30" y="1"/>
                  </a:cxn>
                  <a:cxn ang="0">
                    <a:pos x="29" y="2"/>
                  </a:cxn>
                  <a:cxn ang="0">
                    <a:pos x="29" y="2"/>
                  </a:cxn>
                </a:cxnLst>
                <a:rect l="0" t="0" r="r" b="b"/>
                <a:pathLst>
                  <a:path w="37" h="161">
                    <a:moveTo>
                      <a:pt x="29" y="2"/>
                    </a:moveTo>
                    <a:lnTo>
                      <a:pt x="29" y="2"/>
                    </a:lnTo>
                    <a:lnTo>
                      <a:pt x="22" y="16"/>
                    </a:lnTo>
                    <a:lnTo>
                      <a:pt x="18" y="30"/>
                    </a:lnTo>
                    <a:lnTo>
                      <a:pt x="15" y="46"/>
                    </a:lnTo>
                    <a:lnTo>
                      <a:pt x="13" y="61"/>
                    </a:lnTo>
                    <a:lnTo>
                      <a:pt x="13" y="61"/>
                    </a:lnTo>
                    <a:lnTo>
                      <a:pt x="8" y="85"/>
                    </a:lnTo>
                    <a:lnTo>
                      <a:pt x="4" y="109"/>
                    </a:lnTo>
                    <a:lnTo>
                      <a:pt x="1" y="133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0" y="158"/>
                    </a:lnTo>
                    <a:lnTo>
                      <a:pt x="1" y="160"/>
                    </a:lnTo>
                    <a:lnTo>
                      <a:pt x="2" y="161"/>
                    </a:lnTo>
                    <a:lnTo>
                      <a:pt x="4" y="161"/>
                    </a:lnTo>
                    <a:lnTo>
                      <a:pt x="6" y="161"/>
                    </a:lnTo>
                    <a:lnTo>
                      <a:pt x="7" y="160"/>
                    </a:lnTo>
                    <a:lnTo>
                      <a:pt x="8" y="158"/>
                    </a:lnTo>
                    <a:lnTo>
                      <a:pt x="9" y="157"/>
                    </a:lnTo>
                    <a:lnTo>
                      <a:pt x="9" y="157"/>
                    </a:lnTo>
                    <a:lnTo>
                      <a:pt x="10" y="137"/>
                    </a:lnTo>
                    <a:lnTo>
                      <a:pt x="14" y="117"/>
                    </a:lnTo>
                    <a:lnTo>
                      <a:pt x="20" y="78"/>
                    </a:lnTo>
                    <a:lnTo>
                      <a:pt x="20" y="78"/>
                    </a:lnTo>
                    <a:lnTo>
                      <a:pt x="22" y="59"/>
                    </a:lnTo>
                    <a:lnTo>
                      <a:pt x="25" y="42"/>
                    </a:lnTo>
                    <a:lnTo>
                      <a:pt x="30" y="24"/>
                    </a:lnTo>
                    <a:lnTo>
                      <a:pt x="33" y="15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37" y="5"/>
                    </a:lnTo>
                    <a:lnTo>
                      <a:pt x="37" y="3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0" y="1"/>
                    </a:lnTo>
                    <a:lnTo>
                      <a:pt x="29" y="2"/>
                    </a:lnTo>
                    <a:lnTo>
                      <a:pt x="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9" name="Freeform 722"/>
              <p:cNvSpPr/>
              <p:nvPr/>
            </p:nvSpPr>
            <p:spPr bwMode="auto">
              <a:xfrm>
                <a:off x="5461001" y="4381500"/>
                <a:ext cx="22225" cy="125413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33" y="5"/>
                  </a:cxn>
                  <a:cxn ang="0">
                    <a:pos x="31" y="16"/>
                  </a:cxn>
                  <a:cxn ang="0">
                    <a:pos x="28" y="21"/>
                  </a:cxn>
                  <a:cxn ang="0">
                    <a:pos x="25" y="25"/>
                  </a:cxn>
                  <a:cxn ang="0">
                    <a:pos x="23" y="32"/>
                  </a:cxn>
                  <a:cxn ang="0">
                    <a:pos x="23" y="32"/>
                  </a:cxn>
                  <a:cxn ang="0">
                    <a:pos x="17" y="67"/>
                  </a:cxn>
                  <a:cxn ang="0">
                    <a:pos x="17" y="67"/>
                  </a:cxn>
                  <a:cxn ang="0">
                    <a:pos x="13" y="96"/>
                  </a:cxn>
                  <a:cxn ang="0">
                    <a:pos x="10" y="124"/>
                  </a:cxn>
                  <a:cxn ang="0">
                    <a:pos x="10" y="124"/>
                  </a:cxn>
                  <a:cxn ang="0">
                    <a:pos x="6" y="152"/>
                  </a:cxn>
                  <a:cxn ang="0">
                    <a:pos x="3" y="179"/>
                  </a:cxn>
                  <a:cxn ang="0">
                    <a:pos x="1" y="206"/>
                  </a:cxn>
                  <a:cxn ang="0">
                    <a:pos x="0" y="232"/>
                  </a:cxn>
                  <a:cxn ang="0">
                    <a:pos x="0" y="232"/>
                  </a:cxn>
                  <a:cxn ang="0">
                    <a:pos x="0" y="235"/>
                  </a:cxn>
                  <a:cxn ang="0">
                    <a:pos x="1" y="237"/>
                  </a:cxn>
                  <a:cxn ang="0">
                    <a:pos x="3" y="237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8" y="237"/>
                  </a:cxn>
                  <a:cxn ang="0">
                    <a:pos x="9" y="235"/>
                  </a:cxn>
                  <a:cxn ang="0">
                    <a:pos x="9" y="232"/>
                  </a:cxn>
                  <a:cxn ang="0">
                    <a:pos x="9" y="232"/>
                  </a:cxn>
                  <a:cxn ang="0">
                    <a:pos x="10" y="201"/>
                  </a:cxn>
                  <a:cxn ang="0">
                    <a:pos x="13" y="170"/>
                  </a:cxn>
                  <a:cxn ang="0">
                    <a:pos x="17" y="141"/>
                  </a:cxn>
                  <a:cxn ang="0">
                    <a:pos x="21" y="110"/>
                  </a:cxn>
                  <a:cxn ang="0">
                    <a:pos x="21" y="110"/>
                  </a:cxn>
                  <a:cxn ang="0">
                    <a:pos x="25" y="81"/>
                  </a:cxn>
                  <a:cxn ang="0">
                    <a:pos x="26" y="67"/>
                  </a:cxn>
                  <a:cxn ang="0">
                    <a:pos x="30" y="53"/>
                  </a:cxn>
                  <a:cxn ang="0">
                    <a:pos x="30" y="53"/>
                  </a:cxn>
                  <a:cxn ang="0">
                    <a:pos x="33" y="40"/>
                  </a:cxn>
                  <a:cxn ang="0">
                    <a:pos x="36" y="29"/>
                  </a:cxn>
                  <a:cxn ang="0">
                    <a:pos x="40" y="18"/>
                  </a:cxn>
                  <a:cxn ang="0">
                    <a:pos x="42" y="5"/>
                  </a:cxn>
                  <a:cxn ang="0">
                    <a:pos x="42" y="5"/>
                  </a:cxn>
                  <a:cxn ang="0">
                    <a:pos x="42" y="3"/>
                  </a:cxn>
                  <a:cxn ang="0">
                    <a:pos x="41" y="2"/>
                  </a:cxn>
                  <a:cxn ang="0">
                    <a:pos x="40" y="1"/>
                  </a:cxn>
                  <a:cxn ang="0">
                    <a:pos x="38" y="0"/>
                  </a:cxn>
                  <a:cxn ang="0">
                    <a:pos x="35" y="2"/>
                  </a:cxn>
                  <a:cxn ang="0">
                    <a:pos x="34" y="3"/>
                  </a:cxn>
                  <a:cxn ang="0">
                    <a:pos x="33" y="5"/>
                  </a:cxn>
                  <a:cxn ang="0">
                    <a:pos x="33" y="5"/>
                  </a:cxn>
                </a:cxnLst>
                <a:rect l="0" t="0" r="r" b="b"/>
                <a:pathLst>
                  <a:path w="42" h="238">
                    <a:moveTo>
                      <a:pt x="33" y="5"/>
                    </a:moveTo>
                    <a:lnTo>
                      <a:pt x="33" y="5"/>
                    </a:lnTo>
                    <a:lnTo>
                      <a:pt x="31" y="16"/>
                    </a:lnTo>
                    <a:lnTo>
                      <a:pt x="28" y="21"/>
                    </a:lnTo>
                    <a:lnTo>
                      <a:pt x="25" y="25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3" y="96"/>
                    </a:lnTo>
                    <a:lnTo>
                      <a:pt x="10" y="124"/>
                    </a:lnTo>
                    <a:lnTo>
                      <a:pt x="10" y="124"/>
                    </a:lnTo>
                    <a:lnTo>
                      <a:pt x="6" y="152"/>
                    </a:lnTo>
                    <a:lnTo>
                      <a:pt x="3" y="179"/>
                    </a:lnTo>
                    <a:lnTo>
                      <a:pt x="1" y="206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3" y="237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8" y="237"/>
                    </a:lnTo>
                    <a:lnTo>
                      <a:pt x="9" y="235"/>
                    </a:lnTo>
                    <a:lnTo>
                      <a:pt x="9" y="232"/>
                    </a:lnTo>
                    <a:lnTo>
                      <a:pt x="9" y="232"/>
                    </a:lnTo>
                    <a:lnTo>
                      <a:pt x="10" y="201"/>
                    </a:lnTo>
                    <a:lnTo>
                      <a:pt x="13" y="170"/>
                    </a:lnTo>
                    <a:lnTo>
                      <a:pt x="17" y="141"/>
                    </a:lnTo>
                    <a:lnTo>
                      <a:pt x="21" y="110"/>
                    </a:lnTo>
                    <a:lnTo>
                      <a:pt x="21" y="110"/>
                    </a:lnTo>
                    <a:lnTo>
                      <a:pt x="25" y="81"/>
                    </a:lnTo>
                    <a:lnTo>
                      <a:pt x="26" y="67"/>
                    </a:lnTo>
                    <a:lnTo>
                      <a:pt x="30" y="53"/>
                    </a:lnTo>
                    <a:lnTo>
                      <a:pt x="30" y="53"/>
                    </a:lnTo>
                    <a:lnTo>
                      <a:pt x="33" y="40"/>
                    </a:lnTo>
                    <a:lnTo>
                      <a:pt x="36" y="29"/>
                    </a:lnTo>
                    <a:lnTo>
                      <a:pt x="40" y="18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3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5" y="2"/>
                    </a:lnTo>
                    <a:lnTo>
                      <a:pt x="34" y="3"/>
                    </a:lnTo>
                    <a:lnTo>
                      <a:pt x="33" y="5"/>
                    </a:lnTo>
                    <a:lnTo>
                      <a:pt x="3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0" name="Freeform 723"/>
              <p:cNvSpPr/>
              <p:nvPr/>
            </p:nvSpPr>
            <p:spPr bwMode="auto">
              <a:xfrm>
                <a:off x="5483226" y="4329113"/>
                <a:ext cx="38100" cy="220663"/>
              </a:xfrm>
              <a:custGeom>
                <a:avLst/>
                <a:gdLst/>
                <a:ahLst/>
                <a:cxnLst>
                  <a:cxn ang="0">
                    <a:pos x="65" y="1"/>
                  </a:cxn>
                  <a:cxn ang="0">
                    <a:pos x="56" y="18"/>
                  </a:cxn>
                  <a:cxn ang="0">
                    <a:pos x="50" y="38"/>
                  </a:cxn>
                  <a:cxn ang="0">
                    <a:pos x="46" y="78"/>
                  </a:cxn>
                  <a:cxn ang="0">
                    <a:pos x="25" y="213"/>
                  </a:cxn>
                  <a:cxn ang="0">
                    <a:pos x="18" y="243"/>
                  </a:cxn>
                  <a:cxn ang="0">
                    <a:pos x="8" y="300"/>
                  </a:cxn>
                  <a:cxn ang="0">
                    <a:pos x="4" y="330"/>
                  </a:cxn>
                  <a:cxn ang="0">
                    <a:pos x="1" y="363"/>
                  </a:cxn>
                  <a:cxn ang="0">
                    <a:pos x="1" y="386"/>
                  </a:cxn>
                  <a:cxn ang="0">
                    <a:pos x="7" y="407"/>
                  </a:cxn>
                  <a:cxn ang="0">
                    <a:pos x="13" y="415"/>
                  </a:cxn>
                  <a:cxn ang="0">
                    <a:pos x="14" y="417"/>
                  </a:cxn>
                  <a:cxn ang="0">
                    <a:pos x="18" y="417"/>
                  </a:cxn>
                  <a:cxn ang="0">
                    <a:pos x="20" y="413"/>
                  </a:cxn>
                  <a:cxn ang="0">
                    <a:pos x="19" y="409"/>
                  </a:cxn>
                  <a:cxn ang="0">
                    <a:pos x="15" y="403"/>
                  </a:cxn>
                  <a:cxn ang="0">
                    <a:pos x="11" y="390"/>
                  </a:cxn>
                  <a:cxn ang="0">
                    <a:pos x="11" y="370"/>
                  </a:cxn>
                  <a:cxn ang="0">
                    <a:pos x="12" y="356"/>
                  </a:cxn>
                  <a:cxn ang="0">
                    <a:pos x="13" y="327"/>
                  </a:cxn>
                  <a:cxn ang="0">
                    <a:pos x="17" y="298"/>
                  </a:cxn>
                  <a:cxn ang="0">
                    <a:pos x="27" y="248"/>
                  </a:cxn>
                  <a:cxn ang="0">
                    <a:pos x="36" y="197"/>
                  </a:cxn>
                  <a:cxn ang="0">
                    <a:pos x="55" y="90"/>
                  </a:cxn>
                  <a:cxn ang="0">
                    <a:pos x="57" y="69"/>
                  </a:cxn>
                  <a:cxn ang="0">
                    <a:pos x="60" y="36"/>
                  </a:cxn>
                  <a:cxn ang="0">
                    <a:pos x="67" y="16"/>
                  </a:cxn>
                  <a:cxn ang="0">
                    <a:pos x="72" y="8"/>
                  </a:cxn>
                  <a:cxn ang="0">
                    <a:pos x="73" y="4"/>
                  </a:cxn>
                  <a:cxn ang="0">
                    <a:pos x="70" y="0"/>
                  </a:cxn>
                  <a:cxn ang="0">
                    <a:pos x="67" y="0"/>
                  </a:cxn>
                  <a:cxn ang="0">
                    <a:pos x="65" y="1"/>
                  </a:cxn>
                </a:cxnLst>
                <a:rect l="0" t="0" r="r" b="b"/>
                <a:pathLst>
                  <a:path w="73" h="417">
                    <a:moveTo>
                      <a:pt x="65" y="1"/>
                    </a:moveTo>
                    <a:lnTo>
                      <a:pt x="65" y="1"/>
                    </a:lnTo>
                    <a:lnTo>
                      <a:pt x="60" y="9"/>
                    </a:lnTo>
                    <a:lnTo>
                      <a:pt x="56" y="18"/>
                    </a:lnTo>
                    <a:lnTo>
                      <a:pt x="53" y="28"/>
                    </a:lnTo>
                    <a:lnTo>
                      <a:pt x="50" y="38"/>
                    </a:lnTo>
                    <a:lnTo>
                      <a:pt x="49" y="58"/>
                    </a:lnTo>
                    <a:lnTo>
                      <a:pt x="46" y="78"/>
                    </a:lnTo>
                    <a:lnTo>
                      <a:pt x="46" y="78"/>
                    </a:lnTo>
                    <a:lnTo>
                      <a:pt x="25" y="213"/>
                    </a:lnTo>
                    <a:lnTo>
                      <a:pt x="25" y="213"/>
                    </a:lnTo>
                    <a:lnTo>
                      <a:pt x="18" y="243"/>
                    </a:lnTo>
                    <a:lnTo>
                      <a:pt x="13" y="272"/>
                    </a:lnTo>
                    <a:lnTo>
                      <a:pt x="8" y="300"/>
                    </a:lnTo>
                    <a:lnTo>
                      <a:pt x="4" y="330"/>
                    </a:lnTo>
                    <a:lnTo>
                      <a:pt x="4" y="330"/>
                    </a:lnTo>
                    <a:lnTo>
                      <a:pt x="2" y="352"/>
                    </a:lnTo>
                    <a:lnTo>
                      <a:pt x="1" y="363"/>
                    </a:lnTo>
                    <a:lnTo>
                      <a:pt x="0" y="375"/>
                    </a:lnTo>
                    <a:lnTo>
                      <a:pt x="1" y="386"/>
                    </a:lnTo>
                    <a:lnTo>
                      <a:pt x="3" y="397"/>
                    </a:lnTo>
                    <a:lnTo>
                      <a:pt x="7" y="407"/>
                    </a:lnTo>
                    <a:lnTo>
                      <a:pt x="10" y="411"/>
                    </a:lnTo>
                    <a:lnTo>
                      <a:pt x="13" y="415"/>
                    </a:lnTo>
                    <a:lnTo>
                      <a:pt x="13" y="415"/>
                    </a:lnTo>
                    <a:lnTo>
                      <a:pt x="14" y="417"/>
                    </a:lnTo>
                    <a:lnTo>
                      <a:pt x="16" y="417"/>
                    </a:lnTo>
                    <a:lnTo>
                      <a:pt x="18" y="417"/>
                    </a:lnTo>
                    <a:lnTo>
                      <a:pt x="19" y="416"/>
                    </a:lnTo>
                    <a:lnTo>
                      <a:pt x="20" y="413"/>
                    </a:lnTo>
                    <a:lnTo>
                      <a:pt x="20" y="411"/>
                    </a:lnTo>
                    <a:lnTo>
                      <a:pt x="19" y="409"/>
                    </a:lnTo>
                    <a:lnTo>
                      <a:pt x="19" y="409"/>
                    </a:lnTo>
                    <a:lnTo>
                      <a:pt x="15" y="403"/>
                    </a:lnTo>
                    <a:lnTo>
                      <a:pt x="13" y="397"/>
                    </a:lnTo>
                    <a:lnTo>
                      <a:pt x="11" y="390"/>
                    </a:lnTo>
                    <a:lnTo>
                      <a:pt x="11" y="383"/>
                    </a:lnTo>
                    <a:lnTo>
                      <a:pt x="11" y="370"/>
                    </a:lnTo>
                    <a:lnTo>
                      <a:pt x="12" y="356"/>
                    </a:lnTo>
                    <a:lnTo>
                      <a:pt x="12" y="356"/>
                    </a:lnTo>
                    <a:lnTo>
                      <a:pt x="12" y="342"/>
                    </a:lnTo>
                    <a:lnTo>
                      <a:pt x="13" y="327"/>
                    </a:lnTo>
                    <a:lnTo>
                      <a:pt x="17" y="298"/>
                    </a:lnTo>
                    <a:lnTo>
                      <a:pt x="17" y="298"/>
                    </a:lnTo>
                    <a:lnTo>
                      <a:pt x="22" y="273"/>
                    </a:lnTo>
                    <a:lnTo>
                      <a:pt x="27" y="248"/>
                    </a:lnTo>
                    <a:lnTo>
                      <a:pt x="32" y="223"/>
                    </a:lnTo>
                    <a:lnTo>
                      <a:pt x="36" y="197"/>
                    </a:lnTo>
                    <a:lnTo>
                      <a:pt x="36" y="197"/>
                    </a:lnTo>
                    <a:lnTo>
                      <a:pt x="55" y="90"/>
                    </a:lnTo>
                    <a:lnTo>
                      <a:pt x="55" y="90"/>
                    </a:lnTo>
                    <a:lnTo>
                      <a:pt x="57" y="69"/>
                    </a:lnTo>
                    <a:lnTo>
                      <a:pt x="59" y="47"/>
                    </a:lnTo>
                    <a:lnTo>
                      <a:pt x="60" y="36"/>
                    </a:lnTo>
                    <a:lnTo>
                      <a:pt x="63" y="26"/>
                    </a:lnTo>
                    <a:lnTo>
                      <a:pt x="67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3" y="4"/>
                    </a:lnTo>
                    <a:lnTo>
                      <a:pt x="71" y="1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1" name="Freeform 724"/>
              <p:cNvSpPr/>
              <p:nvPr/>
            </p:nvSpPr>
            <p:spPr bwMode="auto">
              <a:xfrm>
                <a:off x="5516563" y="4291013"/>
                <a:ext cx="46038" cy="268288"/>
              </a:xfrm>
              <a:custGeom>
                <a:avLst/>
                <a:gdLst/>
                <a:ahLst/>
                <a:cxnLst>
                  <a:cxn ang="0">
                    <a:pos x="75" y="3"/>
                  </a:cxn>
                  <a:cxn ang="0">
                    <a:pos x="61" y="44"/>
                  </a:cxn>
                  <a:cxn ang="0">
                    <a:pos x="58" y="58"/>
                  </a:cxn>
                  <a:cxn ang="0">
                    <a:pos x="56" y="84"/>
                  </a:cxn>
                  <a:cxn ang="0">
                    <a:pos x="56" y="111"/>
                  </a:cxn>
                  <a:cxn ang="0">
                    <a:pos x="52" y="180"/>
                  </a:cxn>
                  <a:cxn ang="0">
                    <a:pos x="41" y="249"/>
                  </a:cxn>
                  <a:cxn ang="0">
                    <a:pos x="33" y="280"/>
                  </a:cxn>
                  <a:cxn ang="0">
                    <a:pos x="17" y="343"/>
                  </a:cxn>
                  <a:cxn ang="0">
                    <a:pos x="4" y="408"/>
                  </a:cxn>
                  <a:cxn ang="0">
                    <a:pos x="1" y="440"/>
                  </a:cxn>
                  <a:cxn ang="0">
                    <a:pos x="0" y="472"/>
                  </a:cxn>
                  <a:cxn ang="0">
                    <a:pos x="4" y="504"/>
                  </a:cxn>
                  <a:cxn ang="0">
                    <a:pos x="4" y="506"/>
                  </a:cxn>
                  <a:cxn ang="0">
                    <a:pos x="7" y="507"/>
                  </a:cxn>
                  <a:cxn ang="0">
                    <a:pos x="12" y="505"/>
                  </a:cxn>
                  <a:cxn ang="0">
                    <a:pos x="13" y="501"/>
                  </a:cxn>
                  <a:cxn ang="0">
                    <a:pos x="10" y="485"/>
                  </a:cxn>
                  <a:cxn ang="0">
                    <a:pos x="9" y="453"/>
                  </a:cxn>
                  <a:cxn ang="0">
                    <a:pos x="11" y="420"/>
                  </a:cxn>
                  <a:cxn ang="0">
                    <a:pos x="20" y="371"/>
                  </a:cxn>
                  <a:cxn ang="0">
                    <a:pos x="36" y="306"/>
                  </a:cxn>
                  <a:cxn ang="0">
                    <a:pos x="52" y="243"/>
                  </a:cxn>
                  <a:cxn ang="0">
                    <a:pos x="57" y="214"/>
                  </a:cxn>
                  <a:cxn ang="0">
                    <a:pos x="63" y="157"/>
                  </a:cxn>
                  <a:cxn ang="0">
                    <a:pos x="65" y="128"/>
                  </a:cxn>
                  <a:cxn ang="0">
                    <a:pos x="66" y="67"/>
                  </a:cxn>
                  <a:cxn ang="0">
                    <a:pos x="67" y="60"/>
                  </a:cxn>
                  <a:cxn ang="0">
                    <a:pos x="73" y="36"/>
                  </a:cxn>
                  <a:cxn ang="0">
                    <a:pos x="84" y="6"/>
                  </a:cxn>
                  <a:cxn ang="0">
                    <a:pos x="85" y="4"/>
                  </a:cxn>
                  <a:cxn ang="0">
                    <a:pos x="83" y="1"/>
                  </a:cxn>
                  <a:cxn ang="0">
                    <a:pos x="77" y="1"/>
                  </a:cxn>
                  <a:cxn ang="0">
                    <a:pos x="75" y="3"/>
                  </a:cxn>
                </a:cxnLst>
                <a:rect l="0" t="0" r="r" b="b"/>
                <a:pathLst>
                  <a:path w="85" h="507">
                    <a:moveTo>
                      <a:pt x="75" y="3"/>
                    </a:moveTo>
                    <a:lnTo>
                      <a:pt x="75" y="3"/>
                    </a:lnTo>
                    <a:lnTo>
                      <a:pt x="65" y="31"/>
                    </a:lnTo>
                    <a:lnTo>
                      <a:pt x="61" y="44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56" y="72"/>
                    </a:lnTo>
                    <a:lnTo>
                      <a:pt x="56" y="84"/>
                    </a:lnTo>
                    <a:lnTo>
                      <a:pt x="56" y="111"/>
                    </a:lnTo>
                    <a:lnTo>
                      <a:pt x="56" y="111"/>
                    </a:lnTo>
                    <a:lnTo>
                      <a:pt x="55" y="145"/>
                    </a:lnTo>
                    <a:lnTo>
                      <a:pt x="52" y="180"/>
                    </a:lnTo>
                    <a:lnTo>
                      <a:pt x="47" y="214"/>
                    </a:lnTo>
                    <a:lnTo>
                      <a:pt x="41" y="249"/>
                    </a:lnTo>
                    <a:lnTo>
                      <a:pt x="41" y="249"/>
                    </a:lnTo>
                    <a:lnTo>
                      <a:pt x="33" y="280"/>
                    </a:lnTo>
                    <a:lnTo>
                      <a:pt x="25" y="312"/>
                    </a:lnTo>
                    <a:lnTo>
                      <a:pt x="17" y="343"/>
                    </a:lnTo>
                    <a:lnTo>
                      <a:pt x="10" y="375"/>
                    </a:lnTo>
                    <a:lnTo>
                      <a:pt x="4" y="408"/>
                    </a:lnTo>
                    <a:lnTo>
                      <a:pt x="2" y="423"/>
                    </a:lnTo>
                    <a:lnTo>
                      <a:pt x="1" y="440"/>
                    </a:lnTo>
                    <a:lnTo>
                      <a:pt x="0" y="455"/>
                    </a:lnTo>
                    <a:lnTo>
                      <a:pt x="0" y="472"/>
                    </a:lnTo>
                    <a:lnTo>
                      <a:pt x="1" y="487"/>
                    </a:lnTo>
                    <a:lnTo>
                      <a:pt x="4" y="504"/>
                    </a:lnTo>
                    <a:lnTo>
                      <a:pt x="4" y="504"/>
                    </a:lnTo>
                    <a:lnTo>
                      <a:pt x="4" y="506"/>
                    </a:lnTo>
                    <a:lnTo>
                      <a:pt x="6" y="507"/>
                    </a:lnTo>
                    <a:lnTo>
                      <a:pt x="7" y="507"/>
                    </a:lnTo>
                    <a:lnTo>
                      <a:pt x="9" y="507"/>
                    </a:lnTo>
                    <a:lnTo>
                      <a:pt x="12" y="505"/>
                    </a:lnTo>
                    <a:lnTo>
                      <a:pt x="12" y="503"/>
                    </a:lnTo>
                    <a:lnTo>
                      <a:pt x="13" y="501"/>
                    </a:lnTo>
                    <a:lnTo>
                      <a:pt x="13" y="501"/>
                    </a:lnTo>
                    <a:lnTo>
                      <a:pt x="10" y="485"/>
                    </a:lnTo>
                    <a:lnTo>
                      <a:pt x="9" y="469"/>
                    </a:lnTo>
                    <a:lnTo>
                      <a:pt x="9" y="453"/>
                    </a:lnTo>
                    <a:lnTo>
                      <a:pt x="10" y="437"/>
                    </a:lnTo>
                    <a:lnTo>
                      <a:pt x="11" y="420"/>
                    </a:lnTo>
                    <a:lnTo>
                      <a:pt x="13" y="403"/>
                    </a:lnTo>
                    <a:lnTo>
                      <a:pt x="20" y="371"/>
                    </a:lnTo>
                    <a:lnTo>
                      <a:pt x="28" y="338"/>
                    </a:lnTo>
                    <a:lnTo>
                      <a:pt x="36" y="306"/>
                    </a:lnTo>
                    <a:lnTo>
                      <a:pt x="44" y="274"/>
                    </a:lnTo>
                    <a:lnTo>
                      <a:pt x="52" y="243"/>
                    </a:lnTo>
                    <a:lnTo>
                      <a:pt x="52" y="243"/>
                    </a:lnTo>
                    <a:lnTo>
                      <a:pt x="57" y="214"/>
                    </a:lnTo>
                    <a:lnTo>
                      <a:pt x="61" y="186"/>
                    </a:lnTo>
                    <a:lnTo>
                      <a:pt x="63" y="157"/>
                    </a:lnTo>
                    <a:lnTo>
                      <a:pt x="65" y="128"/>
                    </a:lnTo>
                    <a:lnTo>
                      <a:pt x="65" y="128"/>
                    </a:lnTo>
                    <a:lnTo>
                      <a:pt x="65" y="98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0"/>
                    </a:lnTo>
                    <a:lnTo>
                      <a:pt x="68" y="51"/>
                    </a:lnTo>
                    <a:lnTo>
                      <a:pt x="73" y="36"/>
                    </a:lnTo>
                    <a:lnTo>
                      <a:pt x="78" y="20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85" y="4"/>
                    </a:lnTo>
                    <a:lnTo>
                      <a:pt x="84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5" y="3"/>
                    </a:lnTo>
                    <a:lnTo>
                      <a:pt x="7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2" name="Freeform 725"/>
              <p:cNvSpPr/>
              <p:nvPr/>
            </p:nvSpPr>
            <p:spPr bwMode="auto">
              <a:xfrm>
                <a:off x="5546726" y="4252913"/>
                <a:ext cx="60325" cy="376238"/>
              </a:xfrm>
              <a:custGeom>
                <a:avLst/>
                <a:gdLst/>
                <a:ahLst/>
                <a:cxnLst>
                  <a:cxn ang="0">
                    <a:pos x="104" y="5"/>
                  </a:cxn>
                  <a:cxn ang="0">
                    <a:pos x="104" y="5"/>
                  </a:cxn>
                  <a:cxn ang="0">
                    <a:pos x="103" y="28"/>
                  </a:cxn>
                  <a:cxn ang="0">
                    <a:pos x="101" y="51"/>
                  </a:cxn>
                  <a:cxn ang="0">
                    <a:pos x="98" y="74"/>
                  </a:cxn>
                  <a:cxn ang="0">
                    <a:pos x="95" y="95"/>
                  </a:cxn>
                  <a:cxn ang="0">
                    <a:pos x="86" y="141"/>
                  </a:cxn>
                  <a:cxn ang="0">
                    <a:pos x="78" y="185"/>
                  </a:cxn>
                  <a:cxn ang="0">
                    <a:pos x="78" y="185"/>
                  </a:cxn>
                  <a:cxn ang="0">
                    <a:pos x="64" y="275"/>
                  </a:cxn>
                  <a:cxn ang="0">
                    <a:pos x="48" y="364"/>
                  </a:cxn>
                  <a:cxn ang="0">
                    <a:pos x="48" y="364"/>
                  </a:cxn>
                  <a:cxn ang="0">
                    <a:pos x="39" y="407"/>
                  </a:cxn>
                  <a:cxn ang="0">
                    <a:pos x="29" y="451"/>
                  </a:cxn>
                  <a:cxn ang="0">
                    <a:pos x="19" y="495"/>
                  </a:cxn>
                  <a:cxn ang="0">
                    <a:pos x="11" y="538"/>
                  </a:cxn>
                  <a:cxn ang="0">
                    <a:pos x="11" y="538"/>
                  </a:cxn>
                  <a:cxn ang="0">
                    <a:pos x="4" y="580"/>
                  </a:cxn>
                  <a:cxn ang="0">
                    <a:pos x="1" y="600"/>
                  </a:cxn>
                  <a:cxn ang="0">
                    <a:pos x="0" y="621"/>
                  </a:cxn>
                  <a:cxn ang="0">
                    <a:pos x="0" y="707"/>
                  </a:cxn>
                  <a:cxn ang="0">
                    <a:pos x="0" y="707"/>
                  </a:cxn>
                  <a:cxn ang="0">
                    <a:pos x="0" y="709"/>
                  </a:cxn>
                  <a:cxn ang="0">
                    <a:pos x="1" y="710"/>
                  </a:cxn>
                  <a:cxn ang="0">
                    <a:pos x="3" y="711"/>
                  </a:cxn>
                  <a:cxn ang="0">
                    <a:pos x="5" y="712"/>
                  </a:cxn>
                  <a:cxn ang="0">
                    <a:pos x="6" y="711"/>
                  </a:cxn>
                  <a:cxn ang="0">
                    <a:pos x="8" y="710"/>
                  </a:cxn>
                  <a:cxn ang="0">
                    <a:pos x="9" y="709"/>
                  </a:cxn>
                  <a:cxn ang="0">
                    <a:pos x="9" y="707"/>
                  </a:cxn>
                  <a:cxn ang="0">
                    <a:pos x="9" y="621"/>
                  </a:cxn>
                  <a:cxn ang="0">
                    <a:pos x="9" y="621"/>
                  </a:cxn>
                  <a:cxn ang="0">
                    <a:pos x="10" y="609"/>
                  </a:cxn>
                  <a:cxn ang="0">
                    <a:pos x="11" y="596"/>
                  </a:cxn>
                  <a:cxn ang="0">
                    <a:pos x="14" y="572"/>
                  </a:cxn>
                  <a:cxn ang="0">
                    <a:pos x="22" y="523"/>
                  </a:cxn>
                  <a:cxn ang="0">
                    <a:pos x="22" y="523"/>
                  </a:cxn>
                  <a:cxn ang="0">
                    <a:pos x="32" y="480"/>
                  </a:cxn>
                  <a:cxn ang="0">
                    <a:pos x="41" y="436"/>
                  </a:cxn>
                  <a:cxn ang="0">
                    <a:pos x="51" y="392"/>
                  </a:cxn>
                  <a:cxn ang="0">
                    <a:pos x="61" y="348"/>
                  </a:cxn>
                  <a:cxn ang="0">
                    <a:pos x="61" y="348"/>
                  </a:cxn>
                  <a:cxn ang="0">
                    <a:pos x="76" y="260"/>
                  </a:cxn>
                  <a:cxn ang="0">
                    <a:pos x="91" y="171"/>
                  </a:cxn>
                  <a:cxn ang="0">
                    <a:pos x="91" y="171"/>
                  </a:cxn>
                  <a:cxn ang="0">
                    <a:pos x="98" y="129"/>
                  </a:cxn>
                  <a:cxn ang="0">
                    <a:pos x="105" y="88"/>
                  </a:cxn>
                  <a:cxn ang="0">
                    <a:pos x="108" y="67"/>
                  </a:cxn>
                  <a:cxn ang="0">
                    <a:pos x="111" y="47"/>
                  </a:cxn>
                  <a:cxn ang="0">
                    <a:pos x="112" y="26"/>
                  </a:cxn>
                  <a:cxn ang="0">
                    <a:pos x="113" y="5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1"/>
                  </a:cxn>
                  <a:cxn ang="0">
                    <a:pos x="110" y="1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5" y="1"/>
                  </a:cxn>
                  <a:cxn ang="0">
                    <a:pos x="104" y="3"/>
                  </a:cxn>
                  <a:cxn ang="0">
                    <a:pos x="104" y="5"/>
                  </a:cxn>
                  <a:cxn ang="0">
                    <a:pos x="104" y="5"/>
                  </a:cxn>
                </a:cxnLst>
                <a:rect l="0" t="0" r="r" b="b"/>
                <a:pathLst>
                  <a:path w="113" h="712">
                    <a:moveTo>
                      <a:pt x="104" y="5"/>
                    </a:moveTo>
                    <a:lnTo>
                      <a:pt x="104" y="5"/>
                    </a:lnTo>
                    <a:lnTo>
                      <a:pt x="103" y="28"/>
                    </a:lnTo>
                    <a:lnTo>
                      <a:pt x="101" y="51"/>
                    </a:lnTo>
                    <a:lnTo>
                      <a:pt x="98" y="74"/>
                    </a:lnTo>
                    <a:lnTo>
                      <a:pt x="95" y="95"/>
                    </a:lnTo>
                    <a:lnTo>
                      <a:pt x="86" y="141"/>
                    </a:lnTo>
                    <a:lnTo>
                      <a:pt x="78" y="185"/>
                    </a:lnTo>
                    <a:lnTo>
                      <a:pt x="78" y="185"/>
                    </a:lnTo>
                    <a:lnTo>
                      <a:pt x="64" y="275"/>
                    </a:lnTo>
                    <a:lnTo>
                      <a:pt x="48" y="364"/>
                    </a:lnTo>
                    <a:lnTo>
                      <a:pt x="48" y="364"/>
                    </a:lnTo>
                    <a:lnTo>
                      <a:pt x="39" y="407"/>
                    </a:lnTo>
                    <a:lnTo>
                      <a:pt x="29" y="451"/>
                    </a:lnTo>
                    <a:lnTo>
                      <a:pt x="19" y="495"/>
                    </a:lnTo>
                    <a:lnTo>
                      <a:pt x="11" y="538"/>
                    </a:lnTo>
                    <a:lnTo>
                      <a:pt x="11" y="538"/>
                    </a:lnTo>
                    <a:lnTo>
                      <a:pt x="4" y="580"/>
                    </a:lnTo>
                    <a:lnTo>
                      <a:pt x="1" y="600"/>
                    </a:lnTo>
                    <a:lnTo>
                      <a:pt x="0" y="621"/>
                    </a:lnTo>
                    <a:lnTo>
                      <a:pt x="0" y="707"/>
                    </a:lnTo>
                    <a:lnTo>
                      <a:pt x="0" y="707"/>
                    </a:lnTo>
                    <a:lnTo>
                      <a:pt x="0" y="709"/>
                    </a:lnTo>
                    <a:lnTo>
                      <a:pt x="1" y="710"/>
                    </a:lnTo>
                    <a:lnTo>
                      <a:pt x="3" y="711"/>
                    </a:lnTo>
                    <a:lnTo>
                      <a:pt x="5" y="712"/>
                    </a:lnTo>
                    <a:lnTo>
                      <a:pt x="6" y="711"/>
                    </a:lnTo>
                    <a:lnTo>
                      <a:pt x="8" y="710"/>
                    </a:lnTo>
                    <a:lnTo>
                      <a:pt x="9" y="709"/>
                    </a:lnTo>
                    <a:lnTo>
                      <a:pt x="9" y="707"/>
                    </a:lnTo>
                    <a:lnTo>
                      <a:pt x="9" y="621"/>
                    </a:lnTo>
                    <a:lnTo>
                      <a:pt x="9" y="621"/>
                    </a:lnTo>
                    <a:lnTo>
                      <a:pt x="10" y="609"/>
                    </a:lnTo>
                    <a:lnTo>
                      <a:pt x="11" y="596"/>
                    </a:lnTo>
                    <a:lnTo>
                      <a:pt x="14" y="572"/>
                    </a:lnTo>
                    <a:lnTo>
                      <a:pt x="22" y="523"/>
                    </a:lnTo>
                    <a:lnTo>
                      <a:pt x="22" y="523"/>
                    </a:lnTo>
                    <a:lnTo>
                      <a:pt x="32" y="480"/>
                    </a:lnTo>
                    <a:lnTo>
                      <a:pt x="41" y="436"/>
                    </a:lnTo>
                    <a:lnTo>
                      <a:pt x="51" y="392"/>
                    </a:lnTo>
                    <a:lnTo>
                      <a:pt x="61" y="348"/>
                    </a:lnTo>
                    <a:lnTo>
                      <a:pt x="61" y="348"/>
                    </a:lnTo>
                    <a:lnTo>
                      <a:pt x="76" y="260"/>
                    </a:lnTo>
                    <a:lnTo>
                      <a:pt x="91" y="171"/>
                    </a:lnTo>
                    <a:lnTo>
                      <a:pt x="91" y="171"/>
                    </a:lnTo>
                    <a:lnTo>
                      <a:pt x="98" y="129"/>
                    </a:lnTo>
                    <a:lnTo>
                      <a:pt x="105" y="88"/>
                    </a:lnTo>
                    <a:lnTo>
                      <a:pt x="108" y="67"/>
                    </a:lnTo>
                    <a:lnTo>
                      <a:pt x="111" y="47"/>
                    </a:lnTo>
                    <a:lnTo>
                      <a:pt x="112" y="26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1"/>
                    </a:lnTo>
                    <a:lnTo>
                      <a:pt x="110" y="1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5" y="1"/>
                    </a:lnTo>
                    <a:lnTo>
                      <a:pt x="104" y="3"/>
                    </a:lnTo>
                    <a:lnTo>
                      <a:pt x="104" y="5"/>
                    </a:lnTo>
                    <a:lnTo>
                      <a:pt x="10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3" name="Freeform 726"/>
              <p:cNvSpPr/>
              <p:nvPr/>
            </p:nvSpPr>
            <p:spPr bwMode="auto">
              <a:xfrm>
                <a:off x="5576888" y="4230688"/>
                <a:ext cx="61913" cy="415925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8" y="1"/>
                  </a:cxn>
                  <a:cxn ang="0">
                    <a:pos x="115" y="0"/>
                  </a:cxn>
                  <a:cxn ang="0">
                    <a:pos x="110" y="3"/>
                  </a:cxn>
                  <a:cxn ang="0">
                    <a:pos x="110" y="4"/>
                  </a:cxn>
                  <a:cxn ang="0">
                    <a:pos x="105" y="22"/>
                  </a:cxn>
                  <a:cxn ang="0">
                    <a:pos x="101" y="35"/>
                  </a:cxn>
                  <a:cxn ang="0">
                    <a:pos x="100" y="39"/>
                  </a:cxn>
                  <a:cxn ang="0">
                    <a:pos x="99" y="66"/>
                  </a:cxn>
                  <a:cxn ang="0">
                    <a:pos x="94" y="92"/>
                  </a:cxn>
                  <a:cxn ang="0">
                    <a:pos x="86" y="145"/>
                  </a:cxn>
                  <a:cxn ang="0">
                    <a:pos x="78" y="184"/>
                  </a:cxn>
                  <a:cxn ang="0">
                    <a:pos x="74" y="196"/>
                  </a:cxn>
                  <a:cxn ang="0">
                    <a:pos x="63" y="239"/>
                  </a:cxn>
                  <a:cxn ang="0">
                    <a:pos x="57" y="281"/>
                  </a:cxn>
                  <a:cxn ang="0">
                    <a:pos x="50" y="334"/>
                  </a:cxn>
                  <a:cxn ang="0">
                    <a:pos x="44" y="386"/>
                  </a:cxn>
                  <a:cxn ang="0">
                    <a:pos x="39" y="437"/>
                  </a:cxn>
                  <a:cxn ang="0">
                    <a:pos x="15" y="588"/>
                  </a:cxn>
                  <a:cxn ang="0">
                    <a:pos x="8" y="635"/>
                  </a:cxn>
                  <a:cxn ang="0">
                    <a:pos x="4" y="682"/>
                  </a:cxn>
                  <a:cxn ang="0">
                    <a:pos x="5" y="704"/>
                  </a:cxn>
                  <a:cxn ang="0">
                    <a:pos x="7" y="750"/>
                  </a:cxn>
                  <a:cxn ang="0">
                    <a:pos x="6" y="773"/>
                  </a:cxn>
                  <a:cxn ang="0">
                    <a:pos x="3" y="774"/>
                  </a:cxn>
                  <a:cxn ang="0">
                    <a:pos x="0" y="778"/>
                  </a:cxn>
                  <a:cxn ang="0">
                    <a:pos x="0" y="782"/>
                  </a:cxn>
                  <a:cxn ang="0">
                    <a:pos x="2" y="785"/>
                  </a:cxn>
                  <a:cxn ang="0">
                    <a:pos x="6" y="787"/>
                  </a:cxn>
                  <a:cxn ang="0">
                    <a:pos x="10" y="787"/>
                  </a:cxn>
                  <a:cxn ang="0">
                    <a:pos x="13" y="785"/>
                  </a:cxn>
                  <a:cxn ang="0">
                    <a:pos x="15" y="782"/>
                  </a:cxn>
                  <a:cxn ang="0">
                    <a:pos x="16" y="736"/>
                  </a:cxn>
                  <a:cxn ang="0">
                    <a:pos x="14" y="691"/>
                  </a:cxn>
                  <a:cxn ang="0">
                    <a:pos x="14" y="663"/>
                  </a:cxn>
                  <a:cxn ang="0">
                    <a:pos x="21" y="609"/>
                  </a:cxn>
                  <a:cxn ang="0">
                    <a:pos x="25" y="583"/>
                  </a:cxn>
                  <a:cxn ang="0">
                    <a:pos x="48" y="436"/>
                  </a:cxn>
                  <a:cxn ang="0">
                    <a:pos x="53" y="386"/>
                  </a:cxn>
                  <a:cxn ang="0">
                    <a:pos x="56" y="360"/>
                  </a:cxn>
                  <a:cxn ang="0">
                    <a:pos x="68" y="283"/>
                  </a:cxn>
                  <a:cxn ang="0">
                    <a:pos x="87" y="182"/>
                  </a:cxn>
                  <a:cxn ang="0">
                    <a:pos x="93" y="156"/>
                  </a:cxn>
                  <a:cxn ang="0">
                    <a:pos x="108" y="76"/>
                  </a:cxn>
                  <a:cxn ang="0">
                    <a:pos x="109" y="67"/>
                  </a:cxn>
                  <a:cxn ang="0">
                    <a:pos x="110" y="39"/>
                  </a:cxn>
                  <a:cxn ang="0">
                    <a:pos x="110" y="35"/>
                  </a:cxn>
                  <a:cxn ang="0">
                    <a:pos x="114" y="22"/>
                  </a:cxn>
                  <a:cxn ang="0">
                    <a:pos x="119" y="4"/>
                  </a:cxn>
                </a:cxnLst>
                <a:rect l="0" t="0" r="r" b="b"/>
                <a:pathLst>
                  <a:path w="119" h="787">
                    <a:moveTo>
                      <a:pt x="119" y="4"/>
                    </a:moveTo>
                    <a:lnTo>
                      <a:pt x="119" y="4"/>
                    </a:lnTo>
                    <a:lnTo>
                      <a:pt x="119" y="3"/>
                    </a:lnTo>
                    <a:lnTo>
                      <a:pt x="118" y="1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1" y="1"/>
                    </a:lnTo>
                    <a:lnTo>
                      <a:pt x="110" y="3"/>
                    </a:lnTo>
                    <a:lnTo>
                      <a:pt x="110" y="4"/>
                    </a:lnTo>
                    <a:lnTo>
                      <a:pt x="110" y="4"/>
                    </a:lnTo>
                    <a:lnTo>
                      <a:pt x="108" y="13"/>
                    </a:lnTo>
                    <a:lnTo>
                      <a:pt x="105" y="22"/>
                    </a:lnTo>
                    <a:lnTo>
                      <a:pt x="102" y="30"/>
                    </a:lnTo>
                    <a:lnTo>
                      <a:pt x="101" y="35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0" y="53"/>
                    </a:lnTo>
                    <a:lnTo>
                      <a:pt x="99" y="66"/>
                    </a:lnTo>
                    <a:lnTo>
                      <a:pt x="94" y="92"/>
                    </a:lnTo>
                    <a:lnTo>
                      <a:pt x="94" y="92"/>
                    </a:lnTo>
                    <a:lnTo>
                      <a:pt x="90" y="118"/>
                    </a:lnTo>
                    <a:lnTo>
                      <a:pt x="86" y="145"/>
                    </a:lnTo>
                    <a:lnTo>
                      <a:pt x="81" y="170"/>
                    </a:lnTo>
                    <a:lnTo>
                      <a:pt x="78" y="184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69" y="217"/>
                    </a:lnTo>
                    <a:lnTo>
                      <a:pt x="63" y="239"/>
                    </a:lnTo>
                    <a:lnTo>
                      <a:pt x="60" y="259"/>
                    </a:lnTo>
                    <a:lnTo>
                      <a:pt x="57" y="281"/>
                    </a:lnTo>
                    <a:lnTo>
                      <a:pt x="57" y="281"/>
                    </a:lnTo>
                    <a:lnTo>
                      <a:pt x="50" y="334"/>
                    </a:lnTo>
                    <a:lnTo>
                      <a:pt x="47" y="359"/>
                    </a:lnTo>
                    <a:lnTo>
                      <a:pt x="44" y="386"/>
                    </a:lnTo>
                    <a:lnTo>
                      <a:pt x="44" y="386"/>
                    </a:lnTo>
                    <a:lnTo>
                      <a:pt x="39" y="437"/>
                    </a:lnTo>
                    <a:lnTo>
                      <a:pt x="30" y="488"/>
                    </a:lnTo>
                    <a:lnTo>
                      <a:pt x="15" y="588"/>
                    </a:lnTo>
                    <a:lnTo>
                      <a:pt x="15" y="588"/>
                    </a:lnTo>
                    <a:lnTo>
                      <a:pt x="8" y="635"/>
                    </a:lnTo>
                    <a:lnTo>
                      <a:pt x="5" y="658"/>
                    </a:lnTo>
                    <a:lnTo>
                      <a:pt x="4" y="682"/>
                    </a:lnTo>
                    <a:lnTo>
                      <a:pt x="4" y="682"/>
                    </a:lnTo>
                    <a:lnTo>
                      <a:pt x="5" y="704"/>
                    </a:lnTo>
                    <a:lnTo>
                      <a:pt x="6" y="727"/>
                    </a:lnTo>
                    <a:lnTo>
                      <a:pt x="7" y="750"/>
                    </a:lnTo>
                    <a:lnTo>
                      <a:pt x="6" y="773"/>
                    </a:lnTo>
                    <a:lnTo>
                      <a:pt x="6" y="773"/>
                    </a:lnTo>
                    <a:lnTo>
                      <a:pt x="4" y="773"/>
                    </a:lnTo>
                    <a:lnTo>
                      <a:pt x="3" y="774"/>
                    </a:lnTo>
                    <a:lnTo>
                      <a:pt x="2" y="776"/>
                    </a:lnTo>
                    <a:lnTo>
                      <a:pt x="0" y="778"/>
                    </a:lnTo>
                    <a:lnTo>
                      <a:pt x="0" y="782"/>
                    </a:lnTo>
                    <a:lnTo>
                      <a:pt x="0" y="782"/>
                    </a:lnTo>
                    <a:lnTo>
                      <a:pt x="0" y="784"/>
                    </a:lnTo>
                    <a:lnTo>
                      <a:pt x="2" y="785"/>
                    </a:lnTo>
                    <a:lnTo>
                      <a:pt x="4" y="786"/>
                    </a:lnTo>
                    <a:lnTo>
                      <a:pt x="6" y="787"/>
                    </a:lnTo>
                    <a:lnTo>
                      <a:pt x="10" y="787"/>
                    </a:lnTo>
                    <a:lnTo>
                      <a:pt x="10" y="787"/>
                    </a:lnTo>
                    <a:lnTo>
                      <a:pt x="12" y="786"/>
                    </a:lnTo>
                    <a:lnTo>
                      <a:pt x="13" y="785"/>
                    </a:lnTo>
                    <a:lnTo>
                      <a:pt x="15" y="782"/>
                    </a:lnTo>
                    <a:lnTo>
                      <a:pt x="15" y="782"/>
                    </a:lnTo>
                    <a:lnTo>
                      <a:pt x="16" y="759"/>
                    </a:lnTo>
                    <a:lnTo>
                      <a:pt x="16" y="736"/>
                    </a:lnTo>
                    <a:lnTo>
                      <a:pt x="14" y="691"/>
                    </a:lnTo>
                    <a:lnTo>
                      <a:pt x="14" y="691"/>
                    </a:lnTo>
                    <a:lnTo>
                      <a:pt x="14" y="677"/>
                    </a:lnTo>
                    <a:lnTo>
                      <a:pt x="14" y="663"/>
                    </a:lnTo>
                    <a:lnTo>
                      <a:pt x="17" y="636"/>
                    </a:lnTo>
                    <a:lnTo>
                      <a:pt x="21" y="609"/>
                    </a:lnTo>
                    <a:lnTo>
                      <a:pt x="25" y="583"/>
                    </a:lnTo>
                    <a:lnTo>
                      <a:pt x="25" y="583"/>
                    </a:lnTo>
                    <a:lnTo>
                      <a:pt x="41" y="484"/>
                    </a:lnTo>
                    <a:lnTo>
                      <a:pt x="48" y="436"/>
                    </a:lnTo>
                    <a:lnTo>
                      <a:pt x="51" y="411"/>
                    </a:lnTo>
                    <a:lnTo>
                      <a:pt x="53" y="386"/>
                    </a:lnTo>
                    <a:lnTo>
                      <a:pt x="53" y="386"/>
                    </a:lnTo>
                    <a:lnTo>
                      <a:pt x="56" y="360"/>
                    </a:lnTo>
                    <a:lnTo>
                      <a:pt x="59" y="335"/>
                    </a:lnTo>
                    <a:lnTo>
                      <a:pt x="68" y="283"/>
                    </a:lnTo>
                    <a:lnTo>
                      <a:pt x="77" y="232"/>
                    </a:lnTo>
                    <a:lnTo>
                      <a:pt x="87" y="182"/>
                    </a:lnTo>
                    <a:lnTo>
                      <a:pt x="87" y="182"/>
                    </a:lnTo>
                    <a:lnTo>
                      <a:pt x="93" y="156"/>
                    </a:lnTo>
                    <a:lnTo>
                      <a:pt x="98" y="129"/>
                    </a:lnTo>
                    <a:lnTo>
                      <a:pt x="108" y="76"/>
                    </a:lnTo>
                    <a:lnTo>
                      <a:pt x="108" y="76"/>
                    </a:lnTo>
                    <a:lnTo>
                      <a:pt x="109" y="67"/>
                    </a:lnTo>
                    <a:lnTo>
                      <a:pt x="110" y="58"/>
                    </a:lnTo>
                    <a:lnTo>
                      <a:pt x="110" y="39"/>
                    </a:lnTo>
                    <a:lnTo>
                      <a:pt x="110" y="39"/>
                    </a:lnTo>
                    <a:lnTo>
                      <a:pt x="110" y="35"/>
                    </a:lnTo>
                    <a:lnTo>
                      <a:pt x="111" y="31"/>
                    </a:lnTo>
                    <a:lnTo>
                      <a:pt x="114" y="22"/>
                    </a:lnTo>
                    <a:lnTo>
                      <a:pt x="117" y="1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4" name="Freeform 727"/>
              <p:cNvSpPr/>
              <p:nvPr/>
            </p:nvSpPr>
            <p:spPr bwMode="auto">
              <a:xfrm>
                <a:off x="5589588" y="4140200"/>
                <a:ext cx="90488" cy="552450"/>
              </a:xfrm>
              <a:custGeom>
                <a:avLst/>
                <a:gdLst/>
                <a:ahLst/>
                <a:cxnLst>
                  <a:cxn ang="0">
                    <a:pos x="161" y="4"/>
                  </a:cxn>
                  <a:cxn ang="0">
                    <a:pos x="159" y="73"/>
                  </a:cxn>
                  <a:cxn ang="0">
                    <a:pos x="153" y="141"/>
                  </a:cxn>
                  <a:cxn ang="0">
                    <a:pos x="142" y="208"/>
                  </a:cxn>
                  <a:cxn ang="0">
                    <a:pos x="125" y="276"/>
                  </a:cxn>
                  <a:cxn ang="0">
                    <a:pos x="109" y="340"/>
                  </a:cxn>
                  <a:cxn ang="0">
                    <a:pos x="87" y="436"/>
                  </a:cxn>
                  <a:cxn ang="0">
                    <a:pos x="77" y="503"/>
                  </a:cxn>
                  <a:cxn ang="0">
                    <a:pos x="73" y="536"/>
                  </a:cxn>
                  <a:cxn ang="0">
                    <a:pos x="63" y="599"/>
                  </a:cxn>
                  <a:cxn ang="0">
                    <a:pos x="47" y="695"/>
                  </a:cxn>
                  <a:cxn ang="0">
                    <a:pos x="39" y="759"/>
                  </a:cxn>
                  <a:cxn ang="0">
                    <a:pos x="38" y="791"/>
                  </a:cxn>
                  <a:cxn ang="0">
                    <a:pos x="33" y="856"/>
                  </a:cxn>
                  <a:cxn ang="0">
                    <a:pos x="22" y="920"/>
                  </a:cxn>
                  <a:cxn ang="0">
                    <a:pos x="10" y="973"/>
                  </a:cxn>
                  <a:cxn ang="0">
                    <a:pos x="1" y="1025"/>
                  </a:cxn>
                  <a:cxn ang="0">
                    <a:pos x="0" y="1028"/>
                  </a:cxn>
                  <a:cxn ang="0">
                    <a:pos x="0" y="1038"/>
                  </a:cxn>
                  <a:cxn ang="0">
                    <a:pos x="1" y="1041"/>
                  </a:cxn>
                  <a:cxn ang="0">
                    <a:pos x="5" y="1042"/>
                  </a:cxn>
                  <a:cxn ang="0">
                    <a:pos x="9" y="1041"/>
                  </a:cxn>
                  <a:cxn ang="0">
                    <a:pos x="10" y="1038"/>
                  </a:cxn>
                  <a:cxn ang="0">
                    <a:pos x="11" y="1021"/>
                  </a:cxn>
                  <a:cxn ang="0">
                    <a:pos x="16" y="988"/>
                  </a:cxn>
                  <a:cxn ang="0">
                    <a:pos x="27" y="938"/>
                  </a:cxn>
                  <a:cxn ang="0">
                    <a:pos x="34" y="905"/>
                  </a:cxn>
                  <a:cxn ang="0">
                    <a:pos x="44" y="849"/>
                  </a:cxn>
                  <a:cxn ang="0">
                    <a:pos x="48" y="791"/>
                  </a:cxn>
                  <a:cxn ang="0">
                    <a:pos x="49" y="759"/>
                  </a:cxn>
                  <a:cxn ang="0">
                    <a:pos x="57" y="695"/>
                  </a:cxn>
                  <a:cxn ang="0">
                    <a:pos x="74" y="600"/>
                  </a:cxn>
                  <a:cxn ang="0">
                    <a:pos x="82" y="536"/>
                  </a:cxn>
                  <a:cxn ang="0">
                    <a:pos x="86" y="501"/>
                  </a:cxn>
                  <a:cxn ang="0">
                    <a:pos x="97" y="431"/>
                  </a:cxn>
                  <a:cxn ang="0">
                    <a:pos x="113" y="362"/>
                  </a:cxn>
                  <a:cxn ang="0">
                    <a:pos x="140" y="261"/>
                  </a:cxn>
                  <a:cxn ang="0">
                    <a:pos x="148" y="229"/>
                  </a:cxn>
                  <a:cxn ang="0">
                    <a:pos x="160" y="166"/>
                  </a:cxn>
                  <a:cxn ang="0">
                    <a:pos x="168" y="101"/>
                  </a:cxn>
                  <a:cxn ang="0">
                    <a:pos x="171" y="37"/>
                  </a:cxn>
                  <a:cxn ang="0">
                    <a:pos x="171" y="4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3" y="1"/>
                  </a:cxn>
                  <a:cxn ang="0">
                    <a:pos x="161" y="4"/>
                  </a:cxn>
                </a:cxnLst>
                <a:rect l="0" t="0" r="r" b="b"/>
                <a:pathLst>
                  <a:path w="171" h="1042">
                    <a:moveTo>
                      <a:pt x="161" y="4"/>
                    </a:moveTo>
                    <a:lnTo>
                      <a:pt x="161" y="4"/>
                    </a:lnTo>
                    <a:lnTo>
                      <a:pt x="161" y="39"/>
                    </a:lnTo>
                    <a:lnTo>
                      <a:pt x="159" y="73"/>
                    </a:lnTo>
                    <a:lnTo>
                      <a:pt x="156" y="107"/>
                    </a:lnTo>
                    <a:lnTo>
                      <a:pt x="153" y="141"/>
                    </a:lnTo>
                    <a:lnTo>
                      <a:pt x="148" y="175"/>
                    </a:lnTo>
                    <a:lnTo>
                      <a:pt x="142" y="208"/>
                    </a:lnTo>
                    <a:lnTo>
                      <a:pt x="135" y="242"/>
                    </a:lnTo>
                    <a:lnTo>
                      <a:pt x="125" y="276"/>
                    </a:lnTo>
                    <a:lnTo>
                      <a:pt x="125" y="276"/>
                    </a:lnTo>
                    <a:lnTo>
                      <a:pt x="109" y="340"/>
                    </a:lnTo>
                    <a:lnTo>
                      <a:pt x="94" y="404"/>
                    </a:lnTo>
                    <a:lnTo>
                      <a:pt x="87" y="436"/>
                    </a:lnTo>
                    <a:lnTo>
                      <a:pt x="82" y="470"/>
                    </a:lnTo>
                    <a:lnTo>
                      <a:pt x="77" y="503"/>
                    </a:lnTo>
                    <a:lnTo>
                      <a:pt x="73" y="536"/>
                    </a:lnTo>
                    <a:lnTo>
                      <a:pt x="73" y="536"/>
                    </a:lnTo>
                    <a:lnTo>
                      <a:pt x="68" y="568"/>
                    </a:lnTo>
                    <a:lnTo>
                      <a:pt x="63" y="599"/>
                    </a:lnTo>
                    <a:lnTo>
                      <a:pt x="52" y="663"/>
                    </a:lnTo>
                    <a:lnTo>
                      <a:pt x="47" y="695"/>
                    </a:lnTo>
                    <a:lnTo>
                      <a:pt x="43" y="727"/>
                    </a:lnTo>
                    <a:lnTo>
                      <a:pt x="39" y="759"/>
                    </a:lnTo>
                    <a:lnTo>
                      <a:pt x="38" y="791"/>
                    </a:lnTo>
                    <a:lnTo>
                      <a:pt x="38" y="791"/>
                    </a:lnTo>
                    <a:lnTo>
                      <a:pt x="36" y="824"/>
                    </a:lnTo>
                    <a:lnTo>
                      <a:pt x="33" y="856"/>
                    </a:lnTo>
                    <a:lnTo>
                      <a:pt x="28" y="888"/>
                    </a:lnTo>
                    <a:lnTo>
                      <a:pt x="22" y="920"/>
                    </a:lnTo>
                    <a:lnTo>
                      <a:pt x="22" y="920"/>
                    </a:lnTo>
                    <a:lnTo>
                      <a:pt x="10" y="973"/>
                    </a:lnTo>
                    <a:lnTo>
                      <a:pt x="4" y="999"/>
                    </a:lnTo>
                    <a:lnTo>
                      <a:pt x="1" y="1025"/>
                    </a:lnTo>
                    <a:lnTo>
                      <a:pt x="1" y="1025"/>
                    </a:lnTo>
                    <a:lnTo>
                      <a:pt x="0" y="1028"/>
                    </a:lnTo>
                    <a:lnTo>
                      <a:pt x="0" y="1038"/>
                    </a:lnTo>
                    <a:lnTo>
                      <a:pt x="0" y="1038"/>
                    </a:lnTo>
                    <a:lnTo>
                      <a:pt x="0" y="1040"/>
                    </a:lnTo>
                    <a:lnTo>
                      <a:pt x="1" y="1041"/>
                    </a:lnTo>
                    <a:lnTo>
                      <a:pt x="3" y="1042"/>
                    </a:lnTo>
                    <a:lnTo>
                      <a:pt x="5" y="1042"/>
                    </a:lnTo>
                    <a:lnTo>
                      <a:pt x="6" y="1042"/>
                    </a:lnTo>
                    <a:lnTo>
                      <a:pt x="9" y="1041"/>
                    </a:lnTo>
                    <a:lnTo>
                      <a:pt x="10" y="1040"/>
                    </a:lnTo>
                    <a:lnTo>
                      <a:pt x="10" y="1038"/>
                    </a:lnTo>
                    <a:lnTo>
                      <a:pt x="10" y="1038"/>
                    </a:lnTo>
                    <a:lnTo>
                      <a:pt x="11" y="1021"/>
                    </a:lnTo>
                    <a:lnTo>
                      <a:pt x="13" y="1005"/>
                    </a:lnTo>
                    <a:lnTo>
                      <a:pt x="16" y="988"/>
                    </a:lnTo>
                    <a:lnTo>
                      <a:pt x="19" y="972"/>
                    </a:lnTo>
                    <a:lnTo>
                      <a:pt x="27" y="938"/>
                    </a:lnTo>
                    <a:lnTo>
                      <a:pt x="34" y="905"/>
                    </a:lnTo>
                    <a:lnTo>
                      <a:pt x="34" y="905"/>
                    </a:lnTo>
                    <a:lnTo>
                      <a:pt x="39" y="878"/>
                    </a:lnTo>
                    <a:lnTo>
                      <a:pt x="44" y="849"/>
                    </a:lnTo>
                    <a:lnTo>
                      <a:pt x="47" y="820"/>
                    </a:lnTo>
                    <a:lnTo>
                      <a:pt x="48" y="791"/>
                    </a:lnTo>
                    <a:lnTo>
                      <a:pt x="48" y="791"/>
                    </a:lnTo>
                    <a:lnTo>
                      <a:pt x="49" y="759"/>
                    </a:lnTo>
                    <a:lnTo>
                      <a:pt x="52" y="727"/>
                    </a:lnTo>
                    <a:lnTo>
                      <a:pt x="57" y="695"/>
                    </a:lnTo>
                    <a:lnTo>
                      <a:pt x="62" y="663"/>
                    </a:lnTo>
                    <a:lnTo>
                      <a:pt x="74" y="600"/>
                    </a:lnTo>
                    <a:lnTo>
                      <a:pt x="78" y="568"/>
                    </a:lnTo>
                    <a:lnTo>
                      <a:pt x="82" y="536"/>
                    </a:lnTo>
                    <a:lnTo>
                      <a:pt x="82" y="536"/>
                    </a:lnTo>
                    <a:lnTo>
                      <a:pt x="86" y="501"/>
                    </a:lnTo>
                    <a:lnTo>
                      <a:pt x="91" y="465"/>
                    </a:lnTo>
                    <a:lnTo>
                      <a:pt x="97" y="431"/>
                    </a:lnTo>
                    <a:lnTo>
                      <a:pt x="105" y="396"/>
                    </a:lnTo>
                    <a:lnTo>
                      <a:pt x="113" y="362"/>
                    </a:lnTo>
                    <a:lnTo>
                      <a:pt x="121" y="328"/>
                    </a:lnTo>
                    <a:lnTo>
                      <a:pt x="140" y="261"/>
                    </a:lnTo>
                    <a:lnTo>
                      <a:pt x="140" y="261"/>
                    </a:lnTo>
                    <a:lnTo>
                      <a:pt x="148" y="229"/>
                    </a:lnTo>
                    <a:lnTo>
                      <a:pt x="154" y="197"/>
                    </a:lnTo>
                    <a:lnTo>
                      <a:pt x="160" y="166"/>
                    </a:lnTo>
                    <a:lnTo>
                      <a:pt x="164" y="134"/>
                    </a:lnTo>
                    <a:lnTo>
                      <a:pt x="168" y="101"/>
                    </a:lnTo>
                    <a:lnTo>
                      <a:pt x="170" y="69"/>
                    </a:lnTo>
                    <a:lnTo>
                      <a:pt x="171" y="37"/>
                    </a:lnTo>
                    <a:lnTo>
                      <a:pt x="171" y="4"/>
                    </a:lnTo>
                    <a:lnTo>
                      <a:pt x="171" y="4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1" y="2"/>
                    </a:lnTo>
                    <a:lnTo>
                      <a:pt x="161" y="4"/>
                    </a:lnTo>
                    <a:lnTo>
                      <a:pt x="16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5" name="Freeform 728"/>
              <p:cNvSpPr/>
              <p:nvPr/>
            </p:nvSpPr>
            <p:spPr bwMode="auto">
              <a:xfrm>
                <a:off x="5608638" y="4162425"/>
                <a:ext cx="123825" cy="544513"/>
              </a:xfrm>
              <a:custGeom>
                <a:avLst/>
                <a:gdLst/>
                <a:ahLst/>
                <a:cxnLst>
                  <a:cxn ang="0">
                    <a:pos x="226" y="1"/>
                  </a:cxn>
                  <a:cxn ang="0">
                    <a:pos x="209" y="14"/>
                  </a:cxn>
                  <a:cxn ang="0">
                    <a:pos x="198" y="30"/>
                  </a:cxn>
                  <a:cxn ang="0">
                    <a:pos x="192" y="48"/>
                  </a:cxn>
                  <a:cxn ang="0">
                    <a:pos x="187" y="69"/>
                  </a:cxn>
                  <a:cxn ang="0">
                    <a:pos x="177" y="145"/>
                  </a:cxn>
                  <a:cxn ang="0">
                    <a:pos x="164" y="219"/>
                  </a:cxn>
                  <a:cxn ang="0">
                    <a:pos x="156" y="254"/>
                  </a:cxn>
                  <a:cxn ang="0">
                    <a:pos x="142" y="357"/>
                  </a:cxn>
                  <a:cxn ang="0">
                    <a:pos x="136" y="392"/>
                  </a:cxn>
                  <a:cxn ang="0">
                    <a:pos x="116" y="498"/>
                  </a:cxn>
                  <a:cxn ang="0">
                    <a:pos x="109" y="533"/>
                  </a:cxn>
                  <a:cxn ang="0">
                    <a:pos x="81" y="637"/>
                  </a:cxn>
                  <a:cxn ang="0">
                    <a:pos x="62" y="707"/>
                  </a:cxn>
                  <a:cxn ang="0">
                    <a:pos x="49" y="779"/>
                  </a:cxn>
                  <a:cxn ang="0">
                    <a:pos x="45" y="813"/>
                  </a:cxn>
                  <a:cxn ang="0">
                    <a:pos x="43" y="847"/>
                  </a:cxn>
                  <a:cxn ang="0">
                    <a:pos x="38" y="878"/>
                  </a:cxn>
                  <a:cxn ang="0">
                    <a:pos x="34" y="910"/>
                  </a:cxn>
                  <a:cxn ang="0">
                    <a:pos x="31" y="924"/>
                  </a:cxn>
                  <a:cxn ang="0">
                    <a:pos x="24" y="951"/>
                  </a:cxn>
                  <a:cxn ang="0">
                    <a:pos x="20" y="965"/>
                  </a:cxn>
                  <a:cxn ang="0">
                    <a:pos x="12" y="999"/>
                  </a:cxn>
                  <a:cxn ang="0">
                    <a:pos x="8" y="1010"/>
                  </a:cxn>
                  <a:cxn ang="0">
                    <a:pos x="3" y="1010"/>
                  </a:cxn>
                  <a:cxn ang="0">
                    <a:pos x="0" y="1014"/>
                  </a:cxn>
                  <a:cxn ang="0">
                    <a:pos x="0" y="1024"/>
                  </a:cxn>
                  <a:cxn ang="0">
                    <a:pos x="4" y="1029"/>
                  </a:cxn>
                  <a:cxn ang="0">
                    <a:pos x="9" y="1027"/>
                  </a:cxn>
                  <a:cxn ang="0">
                    <a:pos x="12" y="1021"/>
                  </a:cxn>
                  <a:cxn ang="0">
                    <a:pos x="18" y="1007"/>
                  </a:cxn>
                  <a:cxn ang="0">
                    <a:pos x="24" y="987"/>
                  </a:cxn>
                  <a:cxn ang="0">
                    <a:pos x="31" y="964"/>
                  </a:cxn>
                  <a:cxn ang="0">
                    <a:pos x="38" y="940"/>
                  </a:cxn>
                  <a:cxn ang="0">
                    <a:pos x="42" y="912"/>
                  </a:cxn>
                  <a:cxn ang="0">
                    <a:pos x="45" y="884"/>
                  </a:cxn>
                  <a:cxn ang="0">
                    <a:pos x="48" y="869"/>
                  </a:cxn>
                  <a:cxn ang="0">
                    <a:pos x="54" y="822"/>
                  </a:cxn>
                  <a:cxn ang="0">
                    <a:pos x="57" y="786"/>
                  </a:cxn>
                  <a:cxn ang="0">
                    <a:pos x="70" y="715"/>
                  </a:cxn>
                  <a:cxn ang="0">
                    <a:pos x="79" y="680"/>
                  </a:cxn>
                  <a:cxn ang="0">
                    <a:pos x="100" y="607"/>
                  </a:cxn>
                  <a:cxn ang="0">
                    <a:pos x="118" y="534"/>
                  </a:cxn>
                  <a:cxn ang="0">
                    <a:pos x="133" y="467"/>
                  </a:cxn>
                  <a:cxn ang="0">
                    <a:pos x="144" y="399"/>
                  </a:cxn>
                  <a:cxn ang="0">
                    <a:pos x="164" y="263"/>
                  </a:cxn>
                  <a:cxn ang="0">
                    <a:pos x="176" y="194"/>
                  </a:cxn>
                  <a:cxn ang="0">
                    <a:pos x="188" y="126"/>
                  </a:cxn>
                  <a:cxn ang="0">
                    <a:pos x="193" y="94"/>
                  </a:cxn>
                  <a:cxn ang="0">
                    <a:pos x="198" y="61"/>
                  </a:cxn>
                  <a:cxn ang="0">
                    <a:pos x="205" y="38"/>
                  </a:cxn>
                  <a:cxn ang="0">
                    <a:pos x="213" y="25"/>
                  </a:cxn>
                  <a:cxn ang="0">
                    <a:pos x="224" y="13"/>
                  </a:cxn>
                  <a:cxn ang="0">
                    <a:pos x="230" y="9"/>
                  </a:cxn>
                  <a:cxn ang="0">
                    <a:pos x="232" y="5"/>
                  </a:cxn>
                  <a:cxn ang="0">
                    <a:pos x="232" y="2"/>
                  </a:cxn>
                  <a:cxn ang="0">
                    <a:pos x="229" y="0"/>
                  </a:cxn>
                  <a:cxn ang="0">
                    <a:pos x="226" y="1"/>
                  </a:cxn>
                </a:cxnLst>
                <a:rect l="0" t="0" r="r" b="b"/>
                <a:pathLst>
                  <a:path w="232" h="1029">
                    <a:moveTo>
                      <a:pt x="226" y="1"/>
                    </a:moveTo>
                    <a:lnTo>
                      <a:pt x="226" y="1"/>
                    </a:lnTo>
                    <a:lnTo>
                      <a:pt x="216" y="7"/>
                    </a:lnTo>
                    <a:lnTo>
                      <a:pt x="209" y="14"/>
                    </a:lnTo>
                    <a:lnTo>
                      <a:pt x="203" y="22"/>
                    </a:lnTo>
                    <a:lnTo>
                      <a:pt x="198" y="30"/>
                    </a:lnTo>
                    <a:lnTo>
                      <a:pt x="195" y="39"/>
                    </a:lnTo>
                    <a:lnTo>
                      <a:pt x="192" y="48"/>
                    </a:lnTo>
                    <a:lnTo>
                      <a:pt x="189" y="59"/>
                    </a:lnTo>
                    <a:lnTo>
                      <a:pt x="187" y="69"/>
                    </a:lnTo>
                    <a:lnTo>
                      <a:pt x="187" y="69"/>
                    </a:lnTo>
                    <a:lnTo>
                      <a:pt x="177" y="145"/>
                    </a:lnTo>
                    <a:lnTo>
                      <a:pt x="171" y="182"/>
                    </a:lnTo>
                    <a:lnTo>
                      <a:pt x="164" y="219"/>
                    </a:lnTo>
                    <a:lnTo>
                      <a:pt x="164" y="219"/>
                    </a:lnTo>
                    <a:lnTo>
                      <a:pt x="156" y="254"/>
                    </a:lnTo>
                    <a:lnTo>
                      <a:pt x="151" y="288"/>
                    </a:lnTo>
                    <a:lnTo>
                      <a:pt x="142" y="357"/>
                    </a:lnTo>
                    <a:lnTo>
                      <a:pt x="142" y="357"/>
                    </a:lnTo>
                    <a:lnTo>
                      <a:pt x="136" y="392"/>
                    </a:lnTo>
                    <a:lnTo>
                      <a:pt x="130" y="428"/>
                    </a:lnTo>
                    <a:lnTo>
                      <a:pt x="116" y="498"/>
                    </a:lnTo>
                    <a:lnTo>
                      <a:pt x="116" y="498"/>
                    </a:lnTo>
                    <a:lnTo>
                      <a:pt x="109" y="533"/>
                    </a:lnTo>
                    <a:lnTo>
                      <a:pt x="100" y="568"/>
                    </a:lnTo>
                    <a:lnTo>
                      <a:pt x="81" y="637"/>
                    </a:lnTo>
                    <a:lnTo>
                      <a:pt x="71" y="672"/>
                    </a:lnTo>
                    <a:lnTo>
                      <a:pt x="62" y="707"/>
                    </a:lnTo>
                    <a:lnTo>
                      <a:pt x="54" y="743"/>
                    </a:lnTo>
                    <a:lnTo>
                      <a:pt x="49" y="779"/>
                    </a:lnTo>
                    <a:lnTo>
                      <a:pt x="49" y="779"/>
                    </a:lnTo>
                    <a:lnTo>
                      <a:pt x="45" y="813"/>
                    </a:lnTo>
                    <a:lnTo>
                      <a:pt x="43" y="847"/>
                    </a:lnTo>
                    <a:lnTo>
                      <a:pt x="43" y="847"/>
                    </a:lnTo>
                    <a:lnTo>
                      <a:pt x="41" y="862"/>
                    </a:lnTo>
                    <a:lnTo>
                      <a:pt x="38" y="878"/>
                    </a:lnTo>
                    <a:lnTo>
                      <a:pt x="35" y="894"/>
                    </a:lnTo>
                    <a:lnTo>
                      <a:pt x="34" y="910"/>
                    </a:lnTo>
                    <a:lnTo>
                      <a:pt x="34" y="910"/>
                    </a:lnTo>
                    <a:lnTo>
                      <a:pt x="31" y="924"/>
                    </a:lnTo>
                    <a:lnTo>
                      <a:pt x="28" y="938"/>
                    </a:lnTo>
                    <a:lnTo>
                      <a:pt x="24" y="951"/>
                    </a:lnTo>
                    <a:lnTo>
                      <a:pt x="20" y="965"/>
                    </a:lnTo>
                    <a:lnTo>
                      <a:pt x="20" y="965"/>
                    </a:lnTo>
                    <a:lnTo>
                      <a:pt x="15" y="987"/>
                    </a:lnTo>
                    <a:lnTo>
                      <a:pt x="12" y="999"/>
                    </a:lnTo>
                    <a:lnTo>
                      <a:pt x="8" y="1010"/>
                    </a:lnTo>
                    <a:lnTo>
                      <a:pt x="8" y="1010"/>
                    </a:lnTo>
                    <a:lnTo>
                      <a:pt x="5" y="1010"/>
                    </a:lnTo>
                    <a:lnTo>
                      <a:pt x="3" y="1010"/>
                    </a:lnTo>
                    <a:lnTo>
                      <a:pt x="0" y="1012"/>
                    </a:lnTo>
                    <a:lnTo>
                      <a:pt x="0" y="1014"/>
                    </a:lnTo>
                    <a:lnTo>
                      <a:pt x="0" y="1024"/>
                    </a:lnTo>
                    <a:lnTo>
                      <a:pt x="0" y="1024"/>
                    </a:lnTo>
                    <a:lnTo>
                      <a:pt x="1" y="1027"/>
                    </a:lnTo>
                    <a:lnTo>
                      <a:pt x="4" y="1029"/>
                    </a:lnTo>
                    <a:lnTo>
                      <a:pt x="7" y="1028"/>
                    </a:lnTo>
                    <a:lnTo>
                      <a:pt x="9" y="1027"/>
                    </a:lnTo>
                    <a:lnTo>
                      <a:pt x="9" y="1027"/>
                    </a:lnTo>
                    <a:lnTo>
                      <a:pt x="12" y="1021"/>
                    </a:lnTo>
                    <a:lnTo>
                      <a:pt x="14" y="1017"/>
                    </a:lnTo>
                    <a:lnTo>
                      <a:pt x="18" y="1007"/>
                    </a:lnTo>
                    <a:lnTo>
                      <a:pt x="20" y="998"/>
                    </a:lnTo>
                    <a:lnTo>
                      <a:pt x="24" y="987"/>
                    </a:lnTo>
                    <a:lnTo>
                      <a:pt x="24" y="987"/>
                    </a:lnTo>
                    <a:lnTo>
                      <a:pt x="31" y="964"/>
                    </a:lnTo>
                    <a:lnTo>
                      <a:pt x="38" y="940"/>
                    </a:lnTo>
                    <a:lnTo>
                      <a:pt x="38" y="940"/>
                    </a:lnTo>
                    <a:lnTo>
                      <a:pt x="41" y="926"/>
                    </a:lnTo>
                    <a:lnTo>
                      <a:pt x="42" y="912"/>
                    </a:lnTo>
                    <a:lnTo>
                      <a:pt x="43" y="899"/>
                    </a:lnTo>
                    <a:lnTo>
                      <a:pt x="45" y="884"/>
                    </a:lnTo>
                    <a:lnTo>
                      <a:pt x="45" y="884"/>
                    </a:lnTo>
                    <a:lnTo>
                      <a:pt x="48" y="869"/>
                    </a:lnTo>
                    <a:lnTo>
                      <a:pt x="51" y="853"/>
                    </a:lnTo>
                    <a:lnTo>
                      <a:pt x="54" y="822"/>
                    </a:lnTo>
                    <a:lnTo>
                      <a:pt x="54" y="822"/>
                    </a:lnTo>
                    <a:lnTo>
                      <a:pt x="57" y="786"/>
                    </a:lnTo>
                    <a:lnTo>
                      <a:pt x="62" y="750"/>
                    </a:lnTo>
                    <a:lnTo>
                      <a:pt x="70" y="715"/>
                    </a:lnTo>
                    <a:lnTo>
                      <a:pt x="74" y="697"/>
                    </a:lnTo>
                    <a:lnTo>
                      <a:pt x="79" y="680"/>
                    </a:lnTo>
                    <a:lnTo>
                      <a:pt x="79" y="680"/>
                    </a:lnTo>
                    <a:lnTo>
                      <a:pt x="100" y="607"/>
                    </a:lnTo>
                    <a:lnTo>
                      <a:pt x="118" y="534"/>
                    </a:lnTo>
                    <a:lnTo>
                      <a:pt x="118" y="534"/>
                    </a:lnTo>
                    <a:lnTo>
                      <a:pt x="125" y="501"/>
                    </a:lnTo>
                    <a:lnTo>
                      <a:pt x="133" y="467"/>
                    </a:lnTo>
                    <a:lnTo>
                      <a:pt x="139" y="433"/>
                    </a:lnTo>
                    <a:lnTo>
                      <a:pt x="144" y="399"/>
                    </a:lnTo>
                    <a:lnTo>
                      <a:pt x="164" y="263"/>
                    </a:lnTo>
                    <a:lnTo>
                      <a:pt x="164" y="263"/>
                    </a:lnTo>
                    <a:lnTo>
                      <a:pt x="169" y="228"/>
                    </a:lnTo>
                    <a:lnTo>
                      <a:pt x="176" y="194"/>
                    </a:lnTo>
                    <a:lnTo>
                      <a:pt x="182" y="160"/>
                    </a:lnTo>
                    <a:lnTo>
                      <a:pt x="188" y="126"/>
                    </a:lnTo>
                    <a:lnTo>
                      <a:pt x="188" y="126"/>
                    </a:lnTo>
                    <a:lnTo>
                      <a:pt x="193" y="94"/>
                    </a:lnTo>
                    <a:lnTo>
                      <a:pt x="195" y="77"/>
                    </a:lnTo>
                    <a:lnTo>
                      <a:pt x="198" y="61"/>
                    </a:lnTo>
                    <a:lnTo>
                      <a:pt x="202" y="45"/>
                    </a:lnTo>
                    <a:lnTo>
                      <a:pt x="205" y="38"/>
                    </a:lnTo>
                    <a:lnTo>
                      <a:pt x="208" y="32"/>
                    </a:lnTo>
                    <a:lnTo>
                      <a:pt x="213" y="25"/>
                    </a:lnTo>
                    <a:lnTo>
                      <a:pt x="217" y="18"/>
                    </a:lnTo>
                    <a:lnTo>
                      <a:pt x="224" y="13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2" y="7"/>
                    </a:lnTo>
                    <a:lnTo>
                      <a:pt x="232" y="5"/>
                    </a:lnTo>
                    <a:lnTo>
                      <a:pt x="232" y="4"/>
                    </a:lnTo>
                    <a:lnTo>
                      <a:pt x="232" y="2"/>
                    </a:lnTo>
                    <a:lnTo>
                      <a:pt x="231" y="1"/>
                    </a:lnTo>
                    <a:lnTo>
                      <a:pt x="229" y="0"/>
                    </a:lnTo>
                    <a:lnTo>
                      <a:pt x="228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6" name="Freeform 729"/>
              <p:cNvSpPr/>
              <p:nvPr/>
            </p:nvSpPr>
            <p:spPr bwMode="auto">
              <a:xfrm>
                <a:off x="5638801" y="4605338"/>
                <a:ext cx="34925" cy="111125"/>
              </a:xfrm>
              <a:custGeom>
                <a:avLst/>
                <a:gdLst/>
                <a:ahLst/>
                <a:cxnLst>
                  <a:cxn ang="0">
                    <a:pos x="58" y="1"/>
                  </a:cxn>
                  <a:cxn ang="0">
                    <a:pos x="58" y="1"/>
                  </a:cxn>
                  <a:cxn ang="0">
                    <a:pos x="52" y="10"/>
                  </a:cxn>
                  <a:cxn ang="0">
                    <a:pos x="48" y="20"/>
                  </a:cxn>
                  <a:cxn ang="0">
                    <a:pos x="44" y="31"/>
                  </a:cxn>
                  <a:cxn ang="0">
                    <a:pos x="41" y="42"/>
                  </a:cxn>
                  <a:cxn ang="0">
                    <a:pos x="36" y="66"/>
                  </a:cxn>
                  <a:cxn ang="0">
                    <a:pos x="32" y="87"/>
                  </a:cxn>
                  <a:cxn ang="0">
                    <a:pos x="32" y="87"/>
                  </a:cxn>
                  <a:cxn ang="0">
                    <a:pos x="24" y="117"/>
                  </a:cxn>
                  <a:cxn ang="0">
                    <a:pos x="15" y="147"/>
                  </a:cxn>
                  <a:cxn ang="0">
                    <a:pos x="6" y="176"/>
                  </a:cxn>
                  <a:cxn ang="0">
                    <a:pos x="3" y="192"/>
                  </a:cxn>
                  <a:cxn ang="0">
                    <a:pos x="0" y="207"/>
                  </a:cxn>
                  <a:cxn ang="0">
                    <a:pos x="0" y="207"/>
                  </a:cxn>
                  <a:cxn ang="0">
                    <a:pos x="0" y="209"/>
                  </a:cxn>
                  <a:cxn ang="0">
                    <a:pos x="1" y="210"/>
                  </a:cxn>
                  <a:cxn ang="0">
                    <a:pos x="4" y="212"/>
                  </a:cxn>
                  <a:cxn ang="0">
                    <a:pos x="5" y="212"/>
                  </a:cxn>
                  <a:cxn ang="0">
                    <a:pos x="8" y="212"/>
                  </a:cxn>
                  <a:cxn ang="0">
                    <a:pos x="9" y="211"/>
                  </a:cxn>
                  <a:cxn ang="0">
                    <a:pos x="10" y="209"/>
                  </a:cxn>
                  <a:cxn ang="0">
                    <a:pos x="10" y="209"/>
                  </a:cxn>
                  <a:cxn ang="0">
                    <a:pos x="14" y="184"/>
                  </a:cxn>
                  <a:cxn ang="0">
                    <a:pos x="21" y="161"/>
                  </a:cxn>
                  <a:cxn ang="0">
                    <a:pos x="35" y="112"/>
                  </a:cxn>
                  <a:cxn ang="0">
                    <a:pos x="35" y="112"/>
                  </a:cxn>
                  <a:cxn ang="0">
                    <a:pos x="42" y="89"/>
                  </a:cxn>
                  <a:cxn ang="0">
                    <a:pos x="47" y="66"/>
                  </a:cxn>
                  <a:cxn ang="0">
                    <a:pos x="47" y="66"/>
                  </a:cxn>
                  <a:cxn ang="0">
                    <a:pos x="50" y="51"/>
                  </a:cxn>
                  <a:cxn ang="0">
                    <a:pos x="53" y="36"/>
                  </a:cxn>
                  <a:cxn ang="0">
                    <a:pos x="55" y="27"/>
                  </a:cxn>
                  <a:cxn ang="0">
                    <a:pos x="58" y="20"/>
                  </a:cxn>
                  <a:cxn ang="0">
                    <a:pos x="61" y="13"/>
                  </a:cxn>
                  <a:cxn ang="0">
                    <a:pos x="65" y="8"/>
                  </a:cxn>
                  <a:cxn ang="0">
                    <a:pos x="65" y="8"/>
                  </a:cxn>
                  <a:cxn ang="0">
                    <a:pos x="66" y="6"/>
                  </a:cxn>
                  <a:cxn ang="0">
                    <a:pos x="66" y="4"/>
                  </a:cxn>
                  <a:cxn ang="0">
                    <a:pos x="64" y="1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8" y="1"/>
                  </a:cxn>
                </a:cxnLst>
                <a:rect l="0" t="0" r="r" b="b"/>
                <a:pathLst>
                  <a:path w="66" h="212">
                    <a:moveTo>
                      <a:pt x="58" y="1"/>
                    </a:moveTo>
                    <a:lnTo>
                      <a:pt x="58" y="1"/>
                    </a:lnTo>
                    <a:lnTo>
                      <a:pt x="52" y="10"/>
                    </a:lnTo>
                    <a:lnTo>
                      <a:pt x="48" y="20"/>
                    </a:lnTo>
                    <a:lnTo>
                      <a:pt x="44" y="31"/>
                    </a:lnTo>
                    <a:lnTo>
                      <a:pt x="41" y="42"/>
                    </a:lnTo>
                    <a:lnTo>
                      <a:pt x="36" y="66"/>
                    </a:lnTo>
                    <a:lnTo>
                      <a:pt x="32" y="87"/>
                    </a:lnTo>
                    <a:lnTo>
                      <a:pt x="32" y="87"/>
                    </a:lnTo>
                    <a:lnTo>
                      <a:pt x="24" y="117"/>
                    </a:lnTo>
                    <a:lnTo>
                      <a:pt x="15" y="147"/>
                    </a:lnTo>
                    <a:lnTo>
                      <a:pt x="6" y="176"/>
                    </a:lnTo>
                    <a:lnTo>
                      <a:pt x="3" y="192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9"/>
                    </a:lnTo>
                    <a:lnTo>
                      <a:pt x="1" y="210"/>
                    </a:lnTo>
                    <a:lnTo>
                      <a:pt x="4" y="212"/>
                    </a:lnTo>
                    <a:lnTo>
                      <a:pt x="5" y="212"/>
                    </a:lnTo>
                    <a:lnTo>
                      <a:pt x="8" y="212"/>
                    </a:lnTo>
                    <a:lnTo>
                      <a:pt x="9" y="211"/>
                    </a:lnTo>
                    <a:lnTo>
                      <a:pt x="10" y="209"/>
                    </a:lnTo>
                    <a:lnTo>
                      <a:pt x="10" y="209"/>
                    </a:lnTo>
                    <a:lnTo>
                      <a:pt x="14" y="184"/>
                    </a:lnTo>
                    <a:lnTo>
                      <a:pt x="21" y="161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42" y="8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50" y="51"/>
                    </a:lnTo>
                    <a:lnTo>
                      <a:pt x="53" y="36"/>
                    </a:lnTo>
                    <a:lnTo>
                      <a:pt x="55" y="27"/>
                    </a:lnTo>
                    <a:lnTo>
                      <a:pt x="58" y="20"/>
                    </a:lnTo>
                    <a:lnTo>
                      <a:pt x="61" y="13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7" name="Freeform 730"/>
              <p:cNvSpPr/>
              <p:nvPr/>
            </p:nvSpPr>
            <p:spPr bwMode="auto">
              <a:xfrm>
                <a:off x="5664201" y="4646613"/>
                <a:ext cx="25400" cy="76200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7" y="4"/>
                  </a:cxn>
                  <a:cxn ang="0">
                    <a:pos x="36" y="12"/>
                  </a:cxn>
                  <a:cxn ang="0">
                    <a:pos x="35" y="21"/>
                  </a:cxn>
                  <a:cxn ang="0">
                    <a:pos x="30" y="35"/>
                  </a:cxn>
                  <a:cxn ang="0">
                    <a:pos x="25" y="51"/>
                  </a:cxn>
                  <a:cxn ang="0">
                    <a:pos x="20" y="66"/>
                  </a:cxn>
                  <a:cxn ang="0">
                    <a:pos x="20" y="66"/>
                  </a:cxn>
                  <a:cxn ang="0">
                    <a:pos x="15" y="84"/>
                  </a:cxn>
                  <a:cxn ang="0">
                    <a:pos x="9" y="101"/>
                  </a:cxn>
                  <a:cxn ang="0">
                    <a:pos x="4" y="119"/>
                  </a:cxn>
                  <a:cxn ang="0">
                    <a:pos x="0" y="136"/>
                  </a:cxn>
                  <a:cxn ang="0">
                    <a:pos x="0" y="136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2" y="142"/>
                  </a:cxn>
                  <a:cxn ang="0">
                    <a:pos x="3" y="142"/>
                  </a:cxn>
                  <a:cxn ang="0">
                    <a:pos x="5" y="142"/>
                  </a:cxn>
                  <a:cxn ang="0">
                    <a:pos x="7" y="142"/>
                  </a:cxn>
                  <a:cxn ang="0">
                    <a:pos x="8" y="141"/>
                  </a:cxn>
                  <a:cxn ang="0">
                    <a:pos x="9" y="139"/>
                  </a:cxn>
                  <a:cxn ang="0">
                    <a:pos x="9" y="139"/>
                  </a:cxn>
                  <a:cxn ang="0">
                    <a:pos x="13" y="121"/>
                  </a:cxn>
                  <a:cxn ang="0">
                    <a:pos x="18" y="103"/>
                  </a:cxn>
                  <a:cxn ang="0">
                    <a:pos x="29" y="69"/>
                  </a:cxn>
                  <a:cxn ang="0">
                    <a:pos x="29" y="69"/>
                  </a:cxn>
                  <a:cxn ang="0">
                    <a:pos x="34" y="53"/>
                  </a:cxn>
                  <a:cxn ang="0">
                    <a:pos x="40" y="37"/>
                  </a:cxn>
                  <a:cxn ang="0">
                    <a:pos x="44" y="21"/>
                  </a:cxn>
                  <a:cxn ang="0">
                    <a:pos x="46" y="12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6" y="2"/>
                  </a:cxn>
                  <a:cxn ang="0">
                    <a:pos x="45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7" y="4"/>
                  </a:cxn>
                  <a:cxn ang="0">
                    <a:pos x="37" y="4"/>
                  </a:cxn>
                </a:cxnLst>
                <a:rect l="0" t="0" r="r" b="b"/>
                <a:pathLst>
                  <a:path w="47" h="142">
                    <a:moveTo>
                      <a:pt x="37" y="4"/>
                    </a:moveTo>
                    <a:lnTo>
                      <a:pt x="37" y="4"/>
                    </a:lnTo>
                    <a:lnTo>
                      <a:pt x="36" y="12"/>
                    </a:lnTo>
                    <a:lnTo>
                      <a:pt x="35" y="21"/>
                    </a:lnTo>
                    <a:lnTo>
                      <a:pt x="30" y="35"/>
                    </a:lnTo>
                    <a:lnTo>
                      <a:pt x="25" y="51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15" y="84"/>
                    </a:lnTo>
                    <a:lnTo>
                      <a:pt x="9" y="101"/>
                    </a:lnTo>
                    <a:lnTo>
                      <a:pt x="4" y="119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2" y="142"/>
                    </a:lnTo>
                    <a:lnTo>
                      <a:pt x="3" y="142"/>
                    </a:lnTo>
                    <a:lnTo>
                      <a:pt x="5" y="142"/>
                    </a:lnTo>
                    <a:lnTo>
                      <a:pt x="7" y="142"/>
                    </a:lnTo>
                    <a:lnTo>
                      <a:pt x="8" y="141"/>
                    </a:lnTo>
                    <a:lnTo>
                      <a:pt x="9" y="139"/>
                    </a:lnTo>
                    <a:lnTo>
                      <a:pt x="9" y="139"/>
                    </a:lnTo>
                    <a:lnTo>
                      <a:pt x="13" y="121"/>
                    </a:lnTo>
                    <a:lnTo>
                      <a:pt x="18" y="103"/>
                    </a:lnTo>
                    <a:lnTo>
                      <a:pt x="29" y="69"/>
                    </a:lnTo>
                    <a:lnTo>
                      <a:pt x="29" y="69"/>
                    </a:lnTo>
                    <a:lnTo>
                      <a:pt x="34" y="53"/>
                    </a:lnTo>
                    <a:lnTo>
                      <a:pt x="40" y="37"/>
                    </a:lnTo>
                    <a:lnTo>
                      <a:pt x="44" y="21"/>
                    </a:lnTo>
                    <a:lnTo>
                      <a:pt x="46" y="12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6" y="2"/>
                    </a:lnTo>
                    <a:lnTo>
                      <a:pt x="45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8" name="Freeform 731"/>
              <p:cNvSpPr/>
              <p:nvPr/>
            </p:nvSpPr>
            <p:spPr bwMode="auto">
              <a:xfrm>
                <a:off x="5680076" y="4684713"/>
                <a:ext cx="19050" cy="61913"/>
              </a:xfrm>
              <a:custGeom>
                <a:avLst/>
                <a:gdLst/>
                <a:ahLst/>
                <a:cxnLst>
                  <a:cxn ang="0">
                    <a:pos x="30" y="2"/>
                  </a:cxn>
                  <a:cxn ang="0">
                    <a:pos x="30" y="2"/>
                  </a:cxn>
                  <a:cxn ang="0">
                    <a:pos x="26" y="9"/>
                  </a:cxn>
                  <a:cxn ang="0">
                    <a:pos x="22" y="15"/>
                  </a:cxn>
                  <a:cxn ang="0">
                    <a:pos x="17" y="28"/>
                  </a:cxn>
                  <a:cxn ang="0">
                    <a:pos x="13" y="42"/>
                  </a:cxn>
                  <a:cxn ang="0">
                    <a:pos x="11" y="56"/>
                  </a:cxn>
                  <a:cxn ang="0">
                    <a:pos x="7" y="86"/>
                  </a:cxn>
                  <a:cxn ang="0">
                    <a:pos x="4" y="99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0" y="116"/>
                  </a:cxn>
                  <a:cxn ang="0">
                    <a:pos x="1" y="117"/>
                  </a:cxn>
                  <a:cxn ang="0">
                    <a:pos x="2" y="118"/>
                  </a:cxn>
                  <a:cxn ang="0">
                    <a:pos x="3" y="119"/>
                  </a:cxn>
                  <a:cxn ang="0">
                    <a:pos x="7" y="119"/>
                  </a:cxn>
                  <a:cxn ang="0">
                    <a:pos x="8" y="118"/>
                  </a:cxn>
                  <a:cxn ang="0">
                    <a:pos x="9" y="116"/>
                  </a:cxn>
                  <a:cxn ang="0">
                    <a:pos x="9" y="116"/>
                  </a:cxn>
                  <a:cxn ang="0">
                    <a:pos x="13" y="104"/>
                  </a:cxn>
                  <a:cxn ang="0">
                    <a:pos x="15" y="89"/>
                  </a:cxn>
                  <a:cxn ang="0">
                    <a:pos x="19" y="61"/>
                  </a:cxn>
                  <a:cxn ang="0">
                    <a:pos x="21" y="47"/>
                  </a:cxn>
                  <a:cxn ang="0">
                    <a:pos x="24" y="33"/>
                  </a:cxn>
                  <a:cxn ang="0">
                    <a:pos x="30" y="21"/>
                  </a:cxn>
                  <a:cxn ang="0">
                    <a:pos x="33" y="15"/>
                  </a:cxn>
                  <a:cxn ang="0">
                    <a:pos x="37" y="10"/>
                  </a:cxn>
                  <a:cxn ang="0">
                    <a:pos x="37" y="10"/>
                  </a:cxn>
                  <a:cxn ang="0">
                    <a:pos x="38" y="8"/>
                  </a:cxn>
                  <a:cxn ang="0">
                    <a:pos x="38" y="5"/>
                  </a:cxn>
                  <a:cxn ang="0">
                    <a:pos x="36" y="2"/>
                  </a:cxn>
                  <a:cxn ang="0">
                    <a:pos x="35" y="1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0" y="2"/>
                  </a:cxn>
                  <a:cxn ang="0">
                    <a:pos x="30" y="2"/>
                  </a:cxn>
                </a:cxnLst>
                <a:rect l="0" t="0" r="r" b="b"/>
                <a:pathLst>
                  <a:path w="38" h="119">
                    <a:moveTo>
                      <a:pt x="30" y="2"/>
                    </a:moveTo>
                    <a:lnTo>
                      <a:pt x="30" y="2"/>
                    </a:lnTo>
                    <a:lnTo>
                      <a:pt x="26" y="9"/>
                    </a:lnTo>
                    <a:lnTo>
                      <a:pt x="22" y="15"/>
                    </a:lnTo>
                    <a:lnTo>
                      <a:pt x="17" y="28"/>
                    </a:lnTo>
                    <a:lnTo>
                      <a:pt x="13" y="42"/>
                    </a:lnTo>
                    <a:lnTo>
                      <a:pt x="11" y="56"/>
                    </a:lnTo>
                    <a:lnTo>
                      <a:pt x="7" y="86"/>
                    </a:lnTo>
                    <a:lnTo>
                      <a:pt x="4" y="99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19"/>
                    </a:lnTo>
                    <a:lnTo>
                      <a:pt x="7" y="119"/>
                    </a:lnTo>
                    <a:lnTo>
                      <a:pt x="8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9" y="61"/>
                    </a:lnTo>
                    <a:lnTo>
                      <a:pt x="21" y="47"/>
                    </a:lnTo>
                    <a:lnTo>
                      <a:pt x="24" y="33"/>
                    </a:lnTo>
                    <a:lnTo>
                      <a:pt x="30" y="21"/>
                    </a:lnTo>
                    <a:lnTo>
                      <a:pt x="33" y="15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9" name="Freeform 732"/>
              <p:cNvSpPr/>
              <p:nvPr/>
            </p:nvSpPr>
            <p:spPr bwMode="auto">
              <a:xfrm>
                <a:off x="5694363" y="4205288"/>
                <a:ext cx="63500" cy="346075"/>
              </a:xfrm>
              <a:custGeom>
                <a:avLst/>
                <a:gdLst/>
                <a:ahLst/>
                <a:cxnLst>
                  <a:cxn ang="0">
                    <a:pos x="111" y="4"/>
                  </a:cxn>
                  <a:cxn ang="0">
                    <a:pos x="100" y="44"/>
                  </a:cxn>
                  <a:cxn ang="0">
                    <a:pos x="91" y="83"/>
                  </a:cxn>
                  <a:cxn ang="0">
                    <a:pos x="81" y="165"/>
                  </a:cxn>
                  <a:cxn ang="0">
                    <a:pos x="78" y="186"/>
                  </a:cxn>
                  <a:cxn ang="0">
                    <a:pos x="69" y="230"/>
                  </a:cxn>
                  <a:cxn ang="0">
                    <a:pos x="64" y="250"/>
                  </a:cxn>
                  <a:cxn ang="0">
                    <a:pos x="58" y="272"/>
                  </a:cxn>
                  <a:cxn ang="0">
                    <a:pos x="51" y="319"/>
                  </a:cxn>
                  <a:cxn ang="0">
                    <a:pos x="47" y="341"/>
                  </a:cxn>
                  <a:cxn ang="0">
                    <a:pos x="32" y="412"/>
                  </a:cxn>
                  <a:cxn ang="0">
                    <a:pos x="20" y="482"/>
                  </a:cxn>
                  <a:cxn ang="0">
                    <a:pos x="17" y="506"/>
                  </a:cxn>
                  <a:cxn ang="0">
                    <a:pos x="7" y="550"/>
                  </a:cxn>
                  <a:cxn ang="0">
                    <a:pos x="2" y="573"/>
                  </a:cxn>
                  <a:cxn ang="0">
                    <a:pos x="0" y="591"/>
                  </a:cxn>
                  <a:cxn ang="0">
                    <a:pos x="1" y="631"/>
                  </a:cxn>
                  <a:cxn ang="0">
                    <a:pos x="2" y="650"/>
                  </a:cxn>
                  <a:cxn ang="0">
                    <a:pos x="3" y="653"/>
                  </a:cxn>
                  <a:cxn ang="0">
                    <a:pos x="6" y="654"/>
                  </a:cxn>
                  <a:cxn ang="0">
                    <a:pos x="10" y="653"/>
                  </a:cxn>
                  <a:cxn ang="0">
                    <a:pos x="11" y="650"/>
                  </a:cxn>
                  <a:cxn ang="0">
                    <a:pos x="10" y="608"/>
                  </a:cxn>
                  <a:cxn ang="0">
                    <a:pos x="11" y="577"/>
                  </a:cxn>
                  <a:cxn ang="0">
                    <a:pos x="12" y="567"/>
                  </a:cxn>
                  <a:cxn ang="0">
                    <a:pos x="22" y="528"/>
                  </a:cxn>
                  <a:cxn ang="0">
                    <a:pos x="28" y="498"/>
                  </a:cxn>
                  <a:cxn ang="0">
                    <a:pos x="29" y="489"/>
                  </a:cxn>
                  <a:cxn ang="0">
                    <a:pos x="35" y="454"/>
                  </a:cxn>
                  <a:cxn ang="0">
                    <a:pos x="41" y="420"/>
                  </a:cxn>
                  <a:cxn ang="0">
                    <a:pos x="51" y="362"/>
                  </a:cxn>
                  <a:cxn ang="0">
                    <a:pos x="56" y="343"/>
                  </a:cxn>
                  <a:cxn ang="0">
                    <a:pos x="65" y="303"/>
                  </a:cxn>
                  <a:cxn ang="0">
                    <a:pos x="71" y="262"/>
                  </a:cxn>
                  <a:cxn ang="0">
                    <a:pos x="80" y="219"/>
                  </a:cxn>
                  <a:cxn ang="0">
                    <a:pos x="88" y="176"/>
                  </a:cxn>
                  <a:cxn ang="0">
                    <a:pos x="95" y="134"/>
                  </a:cxn>
                  <a:cxn ang="0">
                    <a:pos x="104" y="70"/>
                  </a:cxn>
                  <a:cxn ang="0">
                    <a:pos x="113" y="27"/>
                  </a:cxn>
                  <a:cxn ang="0">
                    <a:pos x="119" y="7"/>
                  </a:cxn>
                  <a:cxn ang="0">
                    <a:pos x="119" y="3"/>
                  </a:cxn>
                  <a:cxn ang="0">
                    <a:pos x="116" y="0"/>
                  </a:cxn>
                  <a:cxn ang="0">
                    <a:pos x="113" y="2"/>
                  </a:cxn>
                  <a:cxn ang="0">
                    <a:pos x="111" y="4"/>
                  </a:cxn>
                </a:cxnLst>
                <a:rect l="0" t="0" r="r" b="b"/>
                <a:pathLst>
                  <a:path w="120" h="654">
                    <a:moveTo>
                      <a:pt x="111" y="4"/>
                    </a:moveTo>
                    <a:lnTo>
                      <a:pt x="111" y="4"/>
                    </a:lnTo>
                    <a:lnTo>
                      <a:pt x="104" y="24"/>
                    </a:lnTo>
                    <a:lnTo>
                      <a:pt x="100" y="44"/>
                    </a:lnTo>
                    <a:lnTo>
                      <a:pt x="96" y="63"/>
                    </a:lnTo>
                    <a:lnTo>
                      <a:pt x="91" y="83"/>
                    </a:lnTo>
                    <a:lnTo>
                      <a:pt x="86" y="123"/>
                    </a:lnTo>
                    <a:lnTo>
                      <a:pt x="81" y="165"/>
                    </a:lnTo>
                    <a:lnTo>
                      <a:pt x="81" y="165"/>
                    </a:lnTo>
                    <a:lnTo>
                      <a:pt x="78" y="186"/>
                    </a:lnTo>
                    <a:lnTo>
                      <a:pt x="74" y="208"/>
                    </a:lnTo>
                    <a:lnTo>
                      <a:pt x="69" y="230"/>
                    </a:lnTo>
                    <a:lnTo>
                      <a:pt x="64" y="250"/>
                    </a:lnTo>
                    <a:lnTo>
                      <a:pt x="64" y="250"/>
                    </a:lnTo>
                    <a:lnTo>
                      <a:pt x="60" y="262"/>
                    </a:lnTo>
                    <a:lnTo>
                      <a:pt x="58" y="272"/>
                    </a:lnTo>
                    <a:lnTo>
                      <a:pt x="54" y="296"/>
                    </a:lnTo>
                    <a:lnTo>
                      <a:pt x="51" y="319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39" y="375"/>
                    </a:lnTo>
                    <a:lnTo>
                      <a:pt x="32" y="412"/>
                    </a:lnTo>
                    <a:lnTo>
                      <a:pt x="25" y="447"/>
                    </a:lnTo>
                    <a:lnTo>
                      <a:pt x="20" y="482"/>
                    </a:lnTo>
                    <a:lnTo>
                      <a:pt x="20" y="482"/>
                    </a:lnTo>
                    <a:lnTo>
                      <a:pt x="17" y="506"/>
                    </a:lnTo>
                    <a:lnTo>
                      <a:pt x="12" y="527"/>
                    </a:lnTo>
                    <a:lnTo>
                      <a:pt x="7" y="550"/>
                    </a:lnTo>
                    <a:lnTo>
                      <a:pt x="2" y="573"/>
                    </a:lnTo>
                    <a:lnTo>
                      <a:pt x="2" y="573"/>
                    </a:lnTo>
                    <a:lnTo>
                      <a:pt x="1" y="582"/>
                    </a:lnTo>
                    <a:lnTo>
                      <a:pt x="0" y="591"/>
                    </a:lnTo>
                    <a:lnTo>
                      <a:pt x="0" y="611"/>
                    </a:lnTo>
                    <a:lnTo>
                      <a:pt x="1" y="631"/>
                    </a:lnTo>
                    <a:lnTo>
                      <a:pt x="2" y="650"/>
                    </a:lnTo>
                    <a:lnTo>
                      <a:pt x="2" y="650"/>
                    </a:lnTo>
                    <a:lnTo>
                      <a:pt x="2" y="652"/>
                    </a:lnTo>
                    <a:lnTo>
                      <a:pt x="3" y="653"/>
                    </a:lnTo>
                    <a:lnTo>
                      <a:pt x="5" y="654"/>
                    </a:lnTo>
                    <a:lnTo>
                      <a:pt x="6" y="654"/>
                    </a:lnTo>
                    <a:lnTo>
                      <a:pt x="8" y="654"/>
                    </a:lnTo>
                    <a:lnTo>
                      <a:pt x="10" y="653"/>
                    </a:lnTo>
                    <a:lnTo>
                      <a:pt x="11" y="652"/>
                    </a:lnTo>
                    <a:lnTo>
                      <a:pt x="11" y="650"/>
                    </a:lnTo>
                    <a:lnTo>
                      <a:pt x="11" y="650"/>
                    </a:lnTo>
                    <a:lnTo>
                      <a:pt x="10" y="608"/>
                    </a:lnTo>
                    <a:lnTo>
                      <a:pt x="10" y="587"/>
                    </a:lnTo>
                    <a:lnTo>
                      <a:pt x="11" y="577"/>
                    </a:lnTo>
                    <a:lnTo>
                      <a:pt x="12" y="567"/>
                    </a:lnTo>
                    <a:lnTo>
                      <a:pt x="12" y="567"/>
                    </a:lnTo>
                    <a:lnTo>
                      <a:pt x="17" y="548"/>
                    </a:lnTo>
                    <a:lnTo>
                      <a:pt x="22" y="528"/>
                    </a:lnTo>
                    <a:lnTo>
                      <a:pt x="27" y="509"/>
                    </a:lnTo>
                    <a:lnTo>
                      <a:pt x="28" y="498"/>
                    </a:lnTo>
                    <a:lnTo>
                      <a:pt x="29" y="489"/>
                    </a:lnTo>
                    <a:lnTo>
                      <a:pt x="29" y="489"/>
                    </a:lnTo>
                    <a:lnTo>
                      <a:pt x="32" y="471"/>
                    </a:lnTo>
                    <a:lnTo>
                      <a:pt x="35" y="454"/>
                    </a:lnTo>
                    <a:lnTo>
                      <a:pt x="41" y="420"/>
                    </a:lnTo>
                    <a:lnTo>
                      <a:pt x="41" y="420"/>
                    </a:lnTo>
                    <a:lnTo>
                      <a:pt x="47" y="382"/>
                    </a:lnTo>
                    <a:lnTo>
                      <a:pt x="51" y="362"/>
                    </a:lnTo>
                    <a:lnTo>
                      <a:pt x="56" y="343"/>
                    </a:lnTo>
                    <a:lnTo>
                      <a:pt x="56" y="343"/>
                    </a:lnTo>
                    <a:lnTo>
                      <a:pt x="60" y="324"/>
                    </a:lnTo>
                    <a:lnTo>
                      <a:pt x="65" y="303"/>
                    </a:lnTo>
                    <a:lnTo>
                      <a:pt x="71" y="262"/>
                    </a:lnTo>
                    <a:lnTo>
                      <a:pt x="71" y="262"/>
                    </a:lnTo>
                    <a:lnTo>
                      <a:pt x="75" y="240"/>
                    </a:lnTo>
                    <a:lnTo>
                      <a:pt x="80" y="219"/>
                    </a:lnTo>
                    <a:lnTo>
                      <a:pt x="84" y="198"/>
                    </a:lnTo>
                    <a:lnTo>
                      <a:pt x="88" y="176"/>
                    </a:lnTo>
                    <a:lnTo>
                      <a:pt x="88" y="176"/>
                    </a:lnTo>
                    <a:lnTo>
                      <a:pt x="95" y="134"/>
                    </a:lnTo>
                    <a:lnTo>
                      <a:pt x="100" y="90"/>
                    </a:lnTo>
                    <a:lnTo>
                      <a:pt x="104" y="70"/>
                    </a:lnTo>
                    <a:lnTo>
                      <a:pt x="108" y="48"/>
                    </a:lnTo>
                    <a:lnTo>
                      <a:pt x="113" y="27"/>
                    </a:lnTo>
                    <a:lnTo>
                      <a:pt x="119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3"/>
                    </a:lnTo>
                    <a:lnTo>
                      <a:pt x="118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2"/>
                    </a:lnTo>
                    <a:lnTo>
                      <a:pt x="112" y="3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0" name="Freeform 733"/>
              <p:cNvSpPr/>
              <p:nvPr/>
            </p:nvSpPr>
            <p:spPr bwMode="auto">
              <a:xfrm>
                <a:off x="5746751" y="4235450"/>
                <a:ext cx="46038" cy="26035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0" y="31"/>
                  </a:cxn>
                  <a:cxn ang="0">
                    <a:pos x="69" y="60"/>
                  </a:cxn>
                  <a:cxn ang="0">
                    <a:pos x="70" y="106"/>
                  </a:cxn>
                  <a:cxn ang="0">
                    <a:pos x="70" y="120"/>
                  </a:cxn>
                  <a:cxn ang="0">
                    <a:pos x="65" y="152"/>
                  </a:cxn>
                  <a:cxn ang="0">
                    <a:pos x="50" y="215"/>
                  </a:cxn>
                  <a:cxn ang="0">
                    <a:pos x="44" y="248"/>
                  </a:cxn>
                  <a:cxn ang="0">
                    <a:pos x="40" y="279"/>
                  </a:cxn>
                  <a:cxn ang="0">
                    <a:pos x="30" y="342"/>
                  </a:cxn>
                  <a:cxn ang="0">
                    <a:pos x="21" y="373"/>
                  </a:cxn>
                  <a:cxn ang="0">
                    <a:pos x="7" y="430"/>
                  </a:cxn>
                  <a:cxn ang="0">
                    <a:pos x="1" y="473"/>
                  </a:cxn>
                  <a:cxn ang="0">
                    <a:pos x="0" y="488"/>
                  </a:cxn>
                  <a:cxn ang="0">
                    <a:pos x="2" y="491"/>
                  </a:cxn>
                  <a:cxn ang="0">
                    <a:pos x="5" y="492"/>
                  </a:cxn>
                  <a:cxn ang="0">
                    <a:pos x="8" y="491"/>
                  </a:cxn>
                  <a:cxn ang="0">
                    <a:pos x="9" y="488"/>
                  </a:cxn>
                  <a:cxn ang="0">
                    <a:pos x="10" y="472"/>
                  </a:cxn>
                  <a:cxn ang="0">
                    <a:pos x="17" y="428"/>
                  </a:cxn>
                  <a:cxn ang="0">
                    <a:pos x="33" y="369"/>
                  </a:cxn>
                  <a:cxn ang="0">
                    <a:pos x="40" y="341"/>
                  </a:cxn>
                  <a:cxn ang="0">
                    <a:pos x="49" y="284"/>
                  </a:cxn>
                  <a:cxn ang="0">
                    <a:pos x="53" y="256"/>
                  </a:cxn>
                  <a:cxn ang="0">
                    <a:pos x="58" y="224"/>
                  </a:cxn>
                  <a:cxn ang="0">
                    <a:pos x="72" y="161"/>
                  </a:cxn>
                  <a:cxn ang="0">
                    <a:pos x="78" y="129"/>
                  </a:cxn>
                  <a:cxn ang="0">
                    <a:pos x="80" y="103"/>
                  </a:cxn>
                  <a:cxn ang="0">
                    <a:pos x="80" y="76"/>
                  </a:cxn>
                  <a:cxn ang="0">
                    <a:pos x="81" y="22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3" y="0"/>
                  </a:cxn>
                  <a:cxn ang="0">
                    <a:pos x="78" y="0"/>
                  </a:cxn>
                  <a:cxn ang="0">
                    <a:pos x="76" y="2"/>
                  </a:cxn>
                </a:cxnLst>
                <a:rect l="0" t="0" r="r" b="b"/>
                <a:pathLst>
                  <a:path w="85" h="492">
                    <a:moveTo>
                      <a:pt x="76" y="2"/>
                    </a:moveTo>
                    <a:lnTo>
                      <a:pt x="76" y="2"/>
                    </a:lnTo>
                    <a:lnTo>
                      <a:pt x="72" y="17"/>
                    </a:lnTo>
                    <a:lnTo>
                      <a:pt x="70" y="31"/>
                    </a:lnTo>
                    <a:lnTo>
                      <a:pt x="69" y="46"/>
                    </a:lnTo>
                    <a:lnTo>
                      <a:pt x="69" y="60"/>
                    </a:lnTo>
                    <a:lnTo>
                      <a:pt x="70" y="91"/>
                    </a:lnTo>
                    <a:lnTo>
                      <a:pt x="70" y="106"/>
                    </a:lnTo>
                    <a:lnTo>
                      <a:pt x="70" y="120"/>
                    </a:lnTo>
                    <a:lnTo>
                      <a:pt x="70" y="120"/>
                    </a:lnTo>
                    <a:lnTo>
                      <a:pt x="68" y="136"/>
                    </a:lnTo>
                    <a:lnTo>
                      <a:pt x="65" y="152"/>
                    </a:lnTo>
                    <a:lnTo>
                      <a:pt x="58" y="184"/>
                    </a:lnTo>
                    <a:lnTo>
                      <a:pt x="50" y="215"/>
                    </a:lnTo>
                    <a:lnTo>
                      <a:pt x="47" y="23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40" y="279"/>
                    </a:lnTo>
                    <a:lnTo>
                      <a:pt x="36" y="311"/>
                    </a:lnTo>
                    <a:lnTo>
                      <a:pt x="30" y="342"/>
                    </a:lnTo>
                    <a:lnTo>
                      <a:pt x="21" y="373"/>
                    </a:lnTo>
                    <a:lnTo>
                      <a:pt x="21" y="373"/>
                    </a:lnTo>
                    <a:lnTo>
                      <a:pt x="14" y="401"/>
                    </a:lnTo>
                    <a:lnTo>
                      <a:pt x="7" y="430"/>
                    </a:lnTo>
                    <a:lnTo>
                      <a:pt x="3" y="459"/>
                    </a:lnTo>
                    <a:lnTo>
                      <a:pt x="1" y="473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1" y="490"/>
                    </a:lnTo>
                    <a:lnTo>
                      <a:pt x="2" y="491"/>
                    </a:lnTo>
                    <a:lnTo>
                      <a:pt x="3" y="492"/>
                    </a:lnTo>
                    <a:lnTo>
                      <a:pt x="5" y="492"/>
                    </a:lnTo>
                    <a:lnTo>
                      <a:pt x="6" y="492"/>
                    </a:lnTo>
                    <a:lnTo>
                      <a:pt x="8" y="491"/>
                    </a:lnTo>
                    <a:lnTo>
                      <a:pt x="9" y="490"/>
                    </a:lnTo>
                    <a:lnTo>
                      <a:pt x="9" y="488"/>
                    </a:lnTo>
                    <a:lnTo>
                      <a:pt x="9" y="488"/>
                    </a:lnTo>
                    <a:lnTo>
                      <a:pt x="10" y="472"/>
                    </a:lnTo>
                    <a:lnTo>
                      <a:pt x="12" y="458"/>
                    </a:lnTo>
                    <a:lnTo>
                      <a:pt x="17" y="428"/>
                    </a:lnTo>
                    <a:lnTo>
                      <a:pt x="25" y="398"/>
                    </a:lnTo>
                    <a:lnTo>
                      <a:pt x="33" y="369"/>
                    </a:lnTo>
                    <a:lnTo>
                      <a:pt x="33" y="369"/>
                    </a:lnTo>
                    <a:lnTo>
                      <a:pt x="40" y="341"/>
                    </a:lnTo>
                    <a:lnTo>
                      <a:pt x="45" y="313"/>
                    </a:lnTo>
                    <a:lnTo>
                      <a:pt x="49" y="284"/>
                    </a:lnTo>
                    <a:lnTo>
                      <a:pt x="53" y="256"/>
                    </a:lnTo>
                    <a:lnTo>
                      <a:pt x="53" y="256"/>
                    </a:lnTo>
                    <a:lnTo>
                      <a:pt x="55" y="240"/>
                    </a:lnTo>
                    <a:lnTo>
                      <a:pt x="58" y="224"/>
                    </a:lnTo>
                    <a:lnTo>
                      <a:pt x="65" y="192"/>
                    </a:lnTo>
                    <a:lnTo>
                      <a:pt x="72" y="161"/>
                    </a:lnTo>
                    <a:lnTo>
                      <a:pt x="78" y="129"/>
                    </a:lnTo>
                    <a:lnTo>
                      <a:pt x="78" y="129"/>
                    </a:lnTo>
                    <a:lnTo>
                      <a:pt x="79" y="116"/>
                    </a:lnTo>
                    <a:lnTo>
                      <a:pt x="80" y="103"/>
                    </a:lnTo>
                    <a:lnTo>
                      <a:pt x="80" y="76"/>
                    </a:lnTo>
                    <a:lnTo>
                      <a:pt x="80" y="76"/>
                    </a:lnTo>
                    <a:lnTo>
                      <a:pt x="80" y="40"/>
                    </a:lnTo>
                    <a:lnTo>
                      <a:pt x="81" y="22"/>
                    </a:lnTo>
                    <a:lnTo>
                      <a:pt x="82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1" name="Freeform 734"/>
              <p:cNvSpPr/>
              <p:nvPr/>
            </p:nvSpPr>
            <p:spPr bwMode="auto">
              <a:xfrm>
                <a:off x="5780088" y="4264025"/>
                <a:ext cx="34925" cy="1968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51"/>
                  </a:cxn>
                  <a:cxn ang="0">
                    <a:pos x="52" y="96"/>
                  </a:cxn>
                  <a:cxn ang="0">
                    <a:pos x="47" y="141"/>
                  </a:cxn>
                  <a:cxn ang="0">
                    <a:pos x="41" y="187"/>
                  </a:cxn>
                  <a:cxn ang="0">
                    <a:pos x="41" y="187"/>
                  </a:cxn>
                  <a:cxn ang="0">
                    <a:pos x="37" y="210"/>
                  </a:cxn>
                  <a:cxn ang="0">
                    <a:pos x="32" y="232"/>
                  </a:cxn>
                  <a:cxn ang="0">
                    <a:pos x="20" y="278"/>
                  </a:cxn>
                  <a:cxn ang="0">
                    <a:pos x="9" y="322"/>
                  </a:cxn>
                  <a:cxn ang="0">
                    <a:pos x="4" y="345"/>
                  </a:cxn>
                  <a:cxn ang="0">
                    <a:pos x="0" y="368"/>
                  </a:cxn>
                  <a:cxn ang="0">
                    <a:pos x="0" y="368"/>
                  </a:cxn>
                  <a:cxn ang="0">
                    <a:pos x="0" y="370"/>
                  </a:cxn>
                  <a:cxn ang="0">
                    <a:pos x="1" y="372"/>
                  </a:cxn>
                  <a:cxn ang="0">
                    <a:pos x="4" y="374"/>
                  </a:cxn>
                  <a:cxn ang="0">
                    <a:pos x="5" y="374"/>
                  </a:cxn>
                  <a:cxn ang="0">
                    <a:pos x="7" y="374"/>
                  </a:cxn>
                  <a:cxn ang="0">
                    <a:pos x="8" y="373"/>
                  </a:cxn>
                  <a:cxn ang="0">
                    <a:pos x="9" y="371"/>
                  </a:cxn>
                  <a:cxn ang="0">
                    <a:pos x="9" y="371"/>
                  </a:cxn>
                  <a:cxn ang="0">
                    <a:pos x="13" y="348"/>
                  </a:cxn>
                  <a:cxn ang="0">
                    <a:pos x="18" y="325"/>
                  </a:cxn>
                  <a:cxn ang="0">
                    <a:pos x="30" y="280"/>
                  </a:cxn>
                  <a:cxn ang="0">
                    <a:pos x="41" y="235"/>
                  </a:cxn>
                  <a:cxn ang="0">
                    <a:pos x="46" y="213"/>
                  </a:cxn>
                  <a:cxn ang="0">
                    <a:pos x="50" y="190"/>
                  </a:cxn>
                  <a:cxn ang="0">
                    <a:pos x="50" y="190"/>
                  </a:cxn>
                  <a:cxn ang="0">
                    <a:pos x="58" y="144"/>
                  </a:cxn>
                  <a:cxn ang="0">
                    <a:pos x="62" y="97"/>
                  </a:cxn>
                  <a:cxn ang="0">
                    <a:pos x="65" y="51"/>
                  </a:cxn>
                  <a:cxn ang="0">
                    <a:pos x="66" y="4"/>
                  </a:cxn>
                  <a:cxn ang="0">
                    <a:pos x="66" y="4"/>
                  </a:cxn>
                  <a:cxn ang="0">
                    <a:pos x="66" y="2"/>
                  </a:cxn>
                  <a:cxn ang="0">
                    <a:pos x="65" y="1"/>
                  </a:cxn>
                  <a:cxn ang="0">
                    <a:pos x="63" y="0"/>
                  </a:cxn>
                  <a:cxn ang="0">
                    <a:pos x="62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7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6" h="374">
                    <a:moveTo>
                      <a:pt x="57" y="4"/>
                    </a:moveTo>
                    <a:lnTo>
                      <a:pt x="57" y="4"/>
                    </a:lnTo>
                    <a:lnTo>
                      <a:pt x="56" y="51"/>
                    </a:lnTo>
                    <a:lnTo>
                      <a:pt x="52" y="96"/>
                    </a:lnTo>
                    <a:lnTo>
                      <a:pt x="47" y="141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37" y="210"/>
                    </a:lnTo>
                    <a:lnTo>
                      <a:pt x="32" y="232"/>
                    </a:lnTo>
                    <a:lnTo>
                      <a:pt x="20" y="278"/>
                    </a:lnTo>
                    <a:lnTo>
                      <a:pt x="9" y="322"/>
                    </a:lnTo>
                    <a:lnTo>
                      <a:pt x="4" y="345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" y="372"/>
                    </a:lnTo>
                    <a:lnTo>
                      <a:pt x="4" y="374"/>
                    </a:lnTo>
                    <a:lnTo>
                      <a:pt x="5" y="374"/>
                    </a:lnTo>
                    <a:lnTo>
                      <a:pt x="7" y="374"/>
                    </a:lnTo>
                    <a:lnTo>
                      <a:pt x="8" y="373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3" y="348"/>
                    </a:lnTo>
                    <a:lnTo>
                      <a:pt x="18" y="325"/>
                    </a:lnTo>
                    <a:lnTo>
                      <a:pt x="30" y="280"/>
                    </a:lnTo>
                    <a:lnTo>
                      <a:pt x="41" y="235"/>
                    </a:lnTo>
                    <a:lnTo>
                      <a:pt x="46" y="213"/>
                    </a:lnTo>
                    <a:lnTo>
                      <a:pt x="50" y="190"/>
                    </a:lnTo>
                    <a:lnTo>
                      <a:pt x="50" y="190"/>
                    </a:lnTo>
                    <a:lnTo>
                      <a:pt x="58" y="144"/>
                    </a:lnTo>
                    <a:lnTo>
                      <a:pt x="62" y="97"/>
                    </a:lnTo>
                    <a:lnTo>
                      <a:pt x="65" y="51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2" name="Freeform 735"/>
              <p:cNvSpPr/>
              <p:nvPr/>
            </p:nvSpPr>
            <p:spPr bwMode="auto">
              <a:xfrm>
                <a:off x="5805488" y="4286250"/>
                <a:ext cx="42863" cy="16033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2" y="4"/>
                  </a:cxn>
                  <a:cxn ang="0">
                    <a:pos x="70" y="24"/>
                  </a:cxn>
                  <a:cxn ang="0">
                    <a:pos x="68" y="44"/>
                  </a:cxn>
                  <a:cxn ang="0">
                    <a:pos x="65" y="63"/>
                  </a:cxn>
                  <a:cxn ang="0">
                    <a:pos x="61" y="82"/>
                  </a:cxn>
                  <a:cxn ang="0">
                    <a:pos x="54" y="120"/>
                  </a:cxn>
                  <a:cxn ang="0">
                    <a:pos x="47" y="158"/>
                  </a:cxn>
                  <a:cxn ang="0">
                    <a:pos x="47" y="158"/>
                  </a:cxn>
                  <a:cxn ang="0">
                    <a:pos x="43" y="177"/>
                  </a:cxn>
                  <a:cxn ang="0">
                    <a:pos x="36" y="195"/>
                  </a:cxn>
                  <a:cxn ang="0">
                    <a:pos x="24" y="230"/>
                  </a:cxn>
                  <a:cxn ang="0">
                    <a:pos x="24" y="230"/>
                  </a:cxn>
                  <a:cxn ang="0">
                    <a:pos x="20" y="246"/>
                  </a:cxn>
                  <a:cxn ang="0">
                    <a:pos x="16" y="264"/>
                  </a:cxn>
                  <a:cxn ang="0">
                    <a:pos x="14" y="272"/>
                  </a:cxn>
                  <a:cxn ang="0">
                    <a:pos x="11" y="280"/>
                  </a:cxn>
                  <a:cxn ang="0">
                    <a:pos x="6" y="289"/>
                  </a:cxn>
                  <a:cxn ang="0">
                    <a:pos x="1" y="296"/>
                  </a:cxn>
                  <a:cxn ang="0">
                    <a:pos x="1" y="296"/>
                  </a:cxn>
                  <a:cxn ang="0">
                    <a:pos x="0" y="298"/>
                  </a:cxn>
                  <a:cxn ang="0">
                    <a:pos x="0" y="299"/>
                  </a:cxn>
                  <a:cxn ang="0">
                    <a:pos x="2" y="302"/>
                  </a:cxn>
                  <a:cxn ang="0">
                    <a:pos x="3" y="303"/>
                  </a:cxn>
                  <a:cxn ang="0">
                    <a:pos x="4" y="304"/>
                  </a:cxn>
                  <a:cxn ang="0">
                    <a:pos x="6" y="303"/>
                  </a:cxn>
                  <a:cxn ang="0">
                    <a:pos x="9" y="302"/>
                  </a:cxn>
                  <a:cxn ang="0">
                    <a:pos x="9" y="302"/>
                  </a:cxn>
                  <a:cxn ang="0">
                    <a:pos x="13" y="297"/>
                  </a:cxn>
                  <a:cxn ang="0">
                    <a:pos x="16" y="291"/>
                  </a:cxn>
                  <a:cxn ang="0">
                    <a:pos x="21" y="279"/>
                  </a:cxn>
                  <a:cxn ang="0">
                    <a:pos x="24" y="267"/>
                  </a:cxn>
                  <a:cxn ang="0">
                    <a:pos x="27" y="253"/>
                  </a:cxn>
                  <a:cxn ang="0">
                    <a:pos x="27" y="253"/>
                  </a:cxn>
                  <a:cxn ang="0">
                    <a:pos x="32" y="232"/>
                  </a:cxn>
                  <a:cxn ang="0">
                    <a:pos x="39" y="211"/>
                  </a:cxn>
                  <a:cxn ang="0">
                    <a:pos x="48" y="190"/>
                  </a:cxn>
                  <a:cxn ang="0">
                    <a:pos x="54" y="170"/>
                  </a:cxn>
                  <a:cxn ang="0">
                    <a:pos x="54" y="170"/>
                  </a:cxn>
                  <a:cxn ang="0">
                    <a:pos x="63" y="129"/>
                  </a:cxn>
                  <a:cxn ang="0">
                    <a:pos x="72" y="88"/>
                  </a:cxn>
                  <a:cxn ang="0">
                    <a:pos x="76" y="67"/>
                  </a:cxn>
                  <a:cxn ang="0">
                    <a:pos x="78" y="47"/>
                  </a:cxn>
                  <a:cxn ang="0">
                    <a:pos x="80" y="25"/>
                  </a:cxn>
                  <a:cxn ang="0">
                    <a:pos x="81" y="4"/>
                  </a:cxn>
                  <a:cxn ang="0">
                    <a:pos x="81" y="4"/>
                  </a:cxn>
                  <a:cxn ang="0">
                    <a:pos x="80" y="3"/>
                  </a:cxn>
                  <a:cxn ang="0">
                    <a:pos x="79" y="1"/>
                  </a:cxn>
                  <a:cxn ang="0">
                    <a:pos x="78" y="0"/>
                  </a:cxn>
                  <a:cxn ang="0">
                    <a:pos x="76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72" y="3"/>
                  </a:cxn>
                  <a:cxn ang="0">
                    <a:pos x="72" y="4"/>
                  </a:cxn>
                  <a:cxn ang="0">
                    <a:pos x="72" y="4"/>
                  </a:cxn>
                </a:cxnLst>
                <a:rect l="0" t="0" r="r" b="b"/>
                <a:pathLst>
                  <a:path w="81" h="304">
                    <a:moveTo>
                      <a:pt x="72" y="4"/>
                    </a:moveTo>
                    <a:lnTo>
                      <a:pt x="72" y="4"/>
                    </a:lnTo>
                    <a:lnTo>
                      <a:pt x="70" y="24"/>
                    </a:lnTo>
                    <a:lnTo>
                      <a:pt x="68" y="44"/>
                    </a:lnTo>
                    <a:lnTo>
                      <a:pt x="65" y="63"/>
                    </a:lnTo>
                    <a:lnTo>
                      <a:pt x="61" y="82"/>
                    </a:lnTo>
                    <a:lnTo>
                      <a:pt x="54" y="120"/>
                    </a:lnTo>
                    <a:lnTo>
                      <a:pt x="47" y="158"/>
                    </a:lnTo>
                    <a:lnTo>
                      <a:pt x="47" y="158"/>
                    </a:lnTo>
                    <a:lnTo>
                      <a:pt x="43" y="177"/>
                    </a:lnTo>
                    <a:lnTo>
                      <a:pt x="36" y="195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0" y="246"/>
                    </a:lnTo>
                    <a:lnTo>
                      <a:pt x="16" y="264"/>
                    </a:lnTo>
                    <a:lnTo>
                      <a:pt x="14" y="272"/>
                    </a:lnTo>
                    <a:lnTo>
                      <a:pt x="11" y="280"/>
                    </a:lnTo>
                    <a:lnTo>
                      <a:pt x="6" y="289"/>
                    </a:lnTo>
                    <a:lnTo>
                      <a:pt x="1" y="296"/>
                    </a:lnTo>
                    <a:lnTo>
                      <a:pt x="1" y="296"/>
                    </a:lnTo>
                    <a:lnTo>
                      <a:pt x="0" y="298"/>
                    </a:lnTo>
                    <a:lnTo>
                      <a:pt x="0" y="299"/>
                    </a:lnTo>
                    <a:lnTo>
                      <a:pt x="2" y="302"/>
                    </a:lnTo>
                    <a:lnTo>
                      <a:pt x="3" y="303"/>
                    </a:lnTo>
                    <a:lnTo>
                      <a:pt x="4" y="304"/>
                    </a:lnTo>
                    <a:lnTo>
                      <a:pt x="6" y="303"/>
                    </a:lnTo>
                    <a:lnTo>
                      <a:pt x="9" y="302"/>
                    </a:lnTo>
                    <a:lnTo>
                      <a:pt x="9" y="302"/>
                    </a:lnTo>
                    <a:lnTo>
                      <a:pt x="13" y="297"/>
                    </a:lnTo>
                    <a:lnTo>
                      <a:pt x="16" y="291"/>
                    </a:lnTo>
                    <a:lnTo>
                      <a:pt x="21" y="279"/>
                    </a:lnTo>
                    <a:lnTo>
                      <a:pt x="24" y="267"/>
                    </a:lnTo>
                    <a:lnTo>
                      <a:pt x="27" y="253"/>
                    </a:lnTo>
                    <a:lnTo>
                      <a:pt x="27" y="253"/>
                    </a:lnTo>
                    <a:lnTo>
                      <a:pt x="32" y="232"/>
                    </a:lnTo>
                    <a:lnTo>
                      <a:pt x="39" y="211"/>
                    </a:lnTo>
                    <a:lnTo>
                      <a:pt x="48" y="190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63" y="129"/>
                    </a:lnTo>
                    <a:lnTo>
                      <a:pt x="72" y="88"/>
                    </a:lnTo>
                    <a:lnTo>
                      <a:pt x="76" y="67"/>
                    </a:lnTo>
                    <a:lnTo>
                      <a:pt x="78" y="47"/>
                    </a:lnTo>
                    <a:lnTo>
                      <a:pt x="80" y="25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0" y="3"/>
                    </a:lnTo>
                    <a:lnTo>
                      <a:pt x="79" y="1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5" y="0"/>
                    </a:lnTo>
                    <a:lnTo>
                      <a:pt x="73" y="1"/>
                    </a:lnTo>
                    <a:lnTo>
                      <a:pt x="72" y="3"/>
                    </a:lnTo>
                    <a:lnTo>
                      <a:pt x="72" y="4"/>
                    </a:lnTo>
                    <a:lnTo>
                      <a:pt x="7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3" name="Freeform 736"/>
              <p:cNvSpPr/>
              <p:nvPr/>
            </p:nvSpPr>
            <p:spPr bwMode="auto">
              <a:xfrm>
                <a:off x="5845176" y="4311650"/>
                <a:ext cx="38100" cy="122238"/>
              </a:xfrm>
              <a:custGeom>
                <a:avLst/>
                <a:gdLst/>
                <a:ahLst/>
                <a:cxnLst>
                  <a:cxn ang="0">
                    <a:pos x="62" y="4"/>
                  </a:cxn>
                  <a:cxn ang="0">
                    <a:pos x="62" y="4"/>
                  </a:cxn>
                  <a:cxn ang="0">
                    <a:pos x="59" y="36"/>
                  </a:cxn>
                  <a:cxn ang="0">
                    <a:pos x="55" y="69"/>
                  </a:cxn>
                  <a:cxn ang="0">
                    <a:pos x="53" y="86"/>
                  </a:cxn>
                  <a:cxn ang="0">
                    <a:pos x="50" y="101"/>
                  </a:cxn>
                  <a:cxn ang="0">
                    <a:pos x="47" y="117"/>
                  </a:cxn>
                  <a:cxn ang="0">
                    <a:pos x="42" y="132"/>
                  </a:cxn>
                  <a:cxn ang="0">
                    <a:pos x="42" y="132"/>
                  </a:cxn>
                  <a:cxn ang="0">
                    <a:pos x="36" y="145"/>
                  </a:cxn>
                  <a:cxn ang="0">
                    <a:pos x="30" y="159"/>
                  </a:cxn>
                  <a:cxn ang="0">
                    <a:pos x="17" y="185"/>
                  </a:cxn>
                  <a:cxn ang="0">
                    <a:pos x="17" y="185"/>
                  </a:cxn>
                  <a:cxn ang="0">
                    <a:pos x="16" y="189"/>
                  </a:cxn>
                  <a:cxn ang="0">
                    <a:pos x="15" y="194"/>
                  </a:cxn>
                  <a:cxn ang="0">
                    <a:pos x="13" y="206"/>
                  </a:cxn>
                  <a:cxn ang="0">
                    <a:pos x="12" y="212"/>
                  </a:cxn>
                  <a:cxn ang="0">
                    <a:pos x="10" y="217"/>
                  </a:cxn>
                  <a:cxn ang="0">
                    <a:pos x="7" y="221"/>
                  </a:cxn>
                  <a:cxn ang="0">
                    <a:pos x="4" y="223"/>
                  </a:cxn>
                  <a:cxn ang="0">
                    <a:pos x="4" y="223"/>
                  </a:cxn>
                  <a:cxn ang="0">
                    <a:pos x="2" y="224"/>
                  </a:cxn>
                  <a:cxn ang="0">
                    <a:pos x="1" y="225"/>
                  </a:cxn>
                  <a:cxn ang="0">
                    <a:pos x="0" y="227"/>
                  </a:cxn>
                  <a:cxn ang="0">
                    <a:pos x="1" y="228"/>
                  </a:cxn>
                  <a:cxn ang="0">
                    <a:pos x="1" y="230"/>
                  </a:cxn>
                  <a:cxn ang="0">
                    <a:pos x="2" y="231"/>
                  </a:cxn>
                  <a:cxn ang="0">
                    <a:pos x="4" y="232"/>
                  </a:cxn>
                  <a:cxn ang="0">
                    <a:pos x="6" y="232"/>
                  </a:cxn>
                  <a:cxn ang="0">
                    <a:pos x="6" y="232"/>
                  </a:cxn>
                  <a:cxn ang="0">
                    <a:pos x="9" y="230"/>
                  </a:cxn>
                  <a:cxn ang="0">
                    <a:pos x="12" y="229"/>
                  </a:cxn>
                  <a:cxn ang="0">
                    <a:pos x="15" y="225"/>
                  </a:cxn>
                  <a:cxn ang="0">
                    <a:pos x="18" y="219"/>
                  </a:cxn>
                  <a:cxn ang="0">
                    <a:pos x="20" y="213"/>
                  </a:cxn>
                  <a:cxn ang="0">
                    <a:pos x="20" y="213"/>
                  </a:cxn>
                  <a:cxn ang="0">
                    <a:pos x="22" y="205"/>
                  </a:cxn>
                  <a:cxn ang="0">
                    <a:pos x="24" y="198"/>
                  </a:cxn>
                  <a:cxn ang="0">
                    <a:pos x="25" y="191"/>
                  </a:cxn>
                  <a:cxn ang="0">
                    <a:pos x="29" y="184"/>
                  </a:cxn>
                  <a:cxn ang="0">
                    <a:pos x="29" y="184"/>
                  </a:cxn>
                  <a:cxn ang="0">
                    <a:pos x="44" y="150"/>
                  </a:cxn>
                  <a:cxn ang="0">
                    <a:pos x="44" y="150"/>
                  </a:cxn>
                  <a:cxn ang="0">
                    <a:pos x="51" y="133"/>
                  </a:cxn>
                  <a:cxn ang="0">
                    <a:pos x="56" y="116"/>
                  </a:cxn>
                  <a:cxn ang="0">
                    <a:pos x="61" y="97"/>
                  </a:cxn>
                  <a:cxn ang="0">
                    <a:pos x="63" y="78"/>
                  </a:cxn>
                  <a:cxn ang="0">
                    <a:pos x="67" y="41"/>
                  </a:cxn>
                  <a:cxn ang="0">
                    <a:pos x="71" y="4"/>
                  </a:cxn>
                  <a:cxn ang="0">
                    <a:pos x="71" y="4"/>
                  </a:cxn>
                  <a:cxn ang="0">
                    <a:pos x="71" y="2"/>
                  </a:cxn>
                  <a:cxn ang="0">
                    <a:pos x="70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4" y="1"/>
                  </a:cxn>
                  <a:cxn ang="0">
                    <a:pos x="63" y="2"/>
                  </a:cxn>
                  <a:cxn ang="0">
                    <a:pos x="62" y="4"/>
                  </a:cxn>
                  <a:cxn ang="0">
                    <a:pos x="62" y="4"/>
                  </a:cxn>
                </a:cxnLst>
                <a:rect l="0" t="0" r="r" b="b"/>
                <a:pathLst>
                  <a:path w="71" h="232">
                    <a:moveTo>
                      <a:pt x="62" y="4"/>
                    </a:moveTo>
                    <a:lnTo>
                      <a:pt x="62" y="4"/>
                    </a:lnTo>
                    <a:lnTo>
                      <a:pt x="59" y="36"/>
                    </a:lnTo>
                    <a:lnTo>
                      <a:pt x="55" y="69"/>
                    </a:lnTo>
                    <a:lnTo>
                      <a:pt x="53" y="86"/>
                    </a:lnTo>
                    <a:lnTo>
                      <a:pt x="50" y="101"/>
                    </a:lnTo>
                    <a:lnTo>
                      <a:pt x="47" y="117"/>
                    </a:lnTo>
                    <a:lnTo>
                      <a:pt x="42" y="132"/>
                    </a:lnTo>
                    <a:lnTo>
                      <a:pt x="42" y="132"/>
                    </a:lnTo>
                    <a:lnTo>
                      <a:pt x="36" y="145"/>
                    </a:lnTo>
                    <a:lnTo>
                      <a:pt x="30" y="159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6" y="189"/>
                    </a:lnTo>
                    <a:lnTo>
                      <a:pt x="15" y="194"/>
                    </a:lnTo>
                    <a:lnTo>
                      <a:pt x="13" y="206"/>
                    </a:lnTo>
                    <a:lnTo>
                      <a:pt x="12" y="212"/>
                    </a:lnTo>
                    <a:lnTo>
                      <a:pt x="10" y="217"/>
                    </a:lnTo>
                    <a:lnTo>
                      <a:pt x="7" y="221"/>
                    </a:lnTo>
                    <a:lnTo>
                      <a:pt x="4" y="223"/>
                    </a:lnTo>
                    <a:lnTo>
                      <a:pt x="4" y="223"/>
                    </a:lnTo>
                    <a:lnTo>
                      <a:pt x="2" y="224"/>
                    </a:lnTo>
                    <a:lnTo>
                      <a:pt x="1" y="225"/>
                    </a:lnTo>
                    <a:lnTo>
                      <a:pt x="0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2" y="231"/>
                    </a:lnTo>
                    <a:lnTo>
                      <a:pt x="4" y="232"/>
                    </a:lnTo>
                    <a:lnTo>
                      <a:pt x="6" y="232"/>
                    </a:lnTo>
                    <a:lnTo>
                      <a:pt x="6" y="232"/>
                    </a:lnTo>
                    <a:lnTo>
                      <a:pt x="9" y="230"/>
                    </a:lnTo>
                    <a:lnTo>
                      <a:pt x="12" y="229"/>
                    </a:lnTo>
                    <a:lnTo>
                      <a:pt x="15" y="225"/>
                    </a:lnTo>
                    <a:lnTo>
                      <a:pt x="18" y="219"/>
                    </a:lnTo>
                    <a:lnTo>
                      <a:pt x="20" y="213"/>
                    </a:lnTo>
                    <a:lnTo>
                      <a:pt x="20" y="213"/>
                    </a:lnTo>
                    <a:lnTo>
                      <a:pt x="22" y="205"/>
                    </a:lnTo>
                    <a:lnTo>
                      <a:pt x="24" y="198"/>
                    </a:lnTo>
                    <a:lnTo>
                      <a:pt x="25" y="191"/>
                    </a:lnTo>
                    <a:lnTo>
                      <a:pt x="29" y="184"/>
                    </a:lnTo>
                    <a:lnTo>
                      <a:pt x="29" y="184"/>
                    </a:lnTo>
                    <a:lnTo>
                      <a:pt x="44" y="150"/>
                    </a:lnTo>
                    <a:lnTo>
                      <a:pt x="44" y="150"/>
                    </a:lnTo>
                    <a:lnTo>
                      <a:pt x="51" y="133"/>
                    </a:lnTo>
                    <a:lnTo>
                      <a:pt x="56" y="116"/>
                    </a:lnTo>
                    <a:lnTo>
                      <a:pt x="61" y="97"/>
                    </a:lnTo>
                    <a:lnTo>
                      <a:pt x="63" y="78"/>
                    </a:lnTo>
                    <a:lnTo>
                      <a:pt x="67" y="41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2"/>
                    </a:lnTo>
                    <a:lnTo>
                      <a:pt x="70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4" y="1"/>
                    </a:lnTo>
                    <a:lnTo>
                      <a:pt x="63" y="2"/>
                    </a:lnTo>
                    <a:lnTo>
                      <a:pt x="62" y="4"/>
                    </a:lnTo>
                    <a:lnTo>
                      <a:pt x="6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4" name="Freeform 737"/>
              <p:cNvSpPr>
                <a:spLocks noEditPoints="1"/>
              </p:cNvSpPr>
              <p:nvPr/>
            </p:nvSpPr>
            <p:spPr bwMode="auto">
              <a:xfrm>
                <a:off x="5284788" y="4124325"/>
                <a:ext cx="636588" cy="654050"/>
              </a:xfrm>
              <a:custGeom>
                <a:avLst/>
                <a:gdLst/>
                <a:ahLst/>
                <a:cxnLst>
                  <a:cxn ang="0">
                    <a:pos x="758" y="1226"/>
                  </a:cxn>
                  <a:cxn ang="0">
                    <a:pos x="680" y="1170"/>
                  </a:cxn>
                  <a:cxn ang="0">
                    <a:pos x="470" y="963"/>
                  </a:cxn>
                  <a:cxn ang="0">
                    <a:pos x="211" y="691"/>
                  </a:cxn>
                  <a:cxn ang="0">
                    <a:pos x="48" y="528"/>
                  </a:cxn>
                  <a:cxn ang="0">
                    <a:pos x="0" y="453"/>
                  </a:cxn>
                  <a:cxn ang="0">
                    <a:pos x="29" y="394"/>
                  </a:cxn>
                  <a:cxn ang="0">
                    <a:pos x="72" y="374"/>
                  </a:cxn>
                  <a:cxn ang="0">
                    <a:pos x="164" y="413"/>
                  </a:cxn>
                  <a:cxn ang="0">
                    <a:pos x="255" y="461"/>
                  </a:cxn>
                  <a:cxn ang="0">
                    <a:pos x="308" y="497"/>
                  </a:cxn>
                  <a:cxn ang="0">
                    <a:pos x="631" y="168"/>
                  </a:cxn>
                  <a:cxn ang="0">
                    <a:pos x="619" y="78"/>
                  </a:cxn>
                  <a:cxn ang="0">
                    <a:pos x="679" y="7"/>
                  </a:cxn>
                  <a:cxn ang="0">
                    <a:pos x="745" y="4"/>
                  </a:cxn>
                  <a:cxn ang="0">
                    <a:pos x="863" y="85"/>
                  </a:cxn>
                  <a:cxn ang="0">
                    <a:pos x="1020" y="246"/>
                  </a:cxn>
                  <a:cxn ang="0">
                    <a:pos x="1174" y="417"/>
                  </a:cxn>
                  <a:cxn ang="0">
                    <a:pos x="1203" y="504"/>
                  </a:cxn>
                  <a:cxn ang="0">
                    <a:pos x="1174" y="569"/>
                  </a:cxn>
                  <a:cxn ang="0">
                    <a:pos x="1108" y="602"/>
                  </a:cxn>
                  <a:cxn ang="0">
                    <a:pos x="1042" y="592"/>
                  </a:cxn>
                  <a:cxn ang="0">
                    <a:pos x="836" y="812"/>
                  </a:cxn>
                  <a:cxn ang="0">
                    <a:pos x="742" y="946"/>
                  </a:cxn>
                  <a:cxn ang="0">
                    <a:pos x="805" y="1026"/>
                  </a:cxn>
                  <a:cxn ang="0">
                    <a:pos x="848" y="1140"/>
                  </a:cxn>
                  <a:cxn ang="0">
                    <a:pos x="846" y="1212"/>
                  </a:cxn>
                  <a:cxn ang="0">
                    <a:pos x="807" y="1236"/>
                  </a:cxn>
                  <a:cxn ang="0">
                    <a:pos x="55" y="431"/>
                  </a:cxn>
                  <a:cxn ang="0">
                    <a:pos x="48" y="453"/>
                  </a:cxn>
                  <a:cxn ang="0">
                    <a:pos x="200" y="613"/>
                  </a:cxn>
                  <a:cxn ang="0">
                    <a:pos x="478" y="907"/>
                  </a:cxn>
                  <a:cxn ang="0">
                    <a:pos x="666" y="1093"/>
                  </a:cxn>
                  <a:cxn ang="0">
                    <a:pos x="780" y="1186"/>
                  </a:cxn>
                  <a:cxn ang="0">
                    <a:pos x="805" y="1181"/>
                  </a:cxn>
                  <a:cxn ang="0">
                    <a:pos x="795" y="1129"/>
                  </a:cxn>
                  <a:cxn ang="0">
                    <a:pos x="725" y="996"/>
                  </a:cxn>
                  <a:cxn ang="0">
                    <a:pos x="690" y="931"/>
                  </a:cxn>
                  <a:cxn ang="0">
                    <a:pos x="687" y="904"/>
                  </a:cxn>
                  <a:cxn ang="0">
                    <a:pos x="816" y="768"/>
                  </a:cxn>
                  <a:cxn ang="0">
                    <a:pos x="1010" y="557"/>
                  </a:cxn>
                  <a:cxn ang="0">
                    <a:pos x="1025" y="536"/>
                  </a:cxn>
                  <a:cxn ang="0">
                    <a:pos x="1050" y="540"/>
                  </a:cxn>
                  <a:cxn ang="0">
                    <a:pos x="1110" y="559"/>
                  </a:cxn>
                  <a:cxn ang="0">
                    <a:pos x="1143" y="535"/>
                  </a:cxn>
                  <a:cxn ang="0">
                    <a:pos x="1158" y="486"/>
                  </a:cxn>
                  <a:cxn ang="0">
                    <a:pos x="1111" y="411"/>
                  </a:cxn>
                  <a:cxn ang="0">
                    <a:pos x="996" y="286"/>
                  </a:cxn>
                  <a:cxn ang="0">
                    <a:pos x="822" y="108"/>
                  </a:cxn>
                  <a:cxn ang="0">
                    <a:pos x="747" y="50"/>
                  </a:cxn>
                  <a:cxn ang="0">
                    <a:pos x="688" y="57"/>
                  </a:cxn>
                  <a:cxn ang="0">
                    <a:pos x="658" y="111"/>
                  </a:cxn>
                  <a:cxn ang="0">
                    <a:pos x="679" y="159"/>
                  </a:cxn>
                  <a:cxn ang="0">
                    <a:pos x="674" y="184"/>
                  </a:cxn>
                  <a:cxn ang="0">
                    <a:pos x="425" y="444"/>
                  </a:cxn>
                  <a:cxn ang="0">
                    <a:pos x="324" y="533"/>
                  </a:cxn>
                  <a:cxn ang="0">
                    <a:pos x="301" y="542"/>
                  </a:cxn>
                  <a:cxn ang="0">
                    <a:pos x="235" y="502"/>
                  </a:cxn>
                  <a:cxn ang="0">
                    <a:pos x="170" y="470"/>
                  </a:cxn>
                  <a:cxn ang="0">
                    <a:pos x="116" y="434"/>
                  </a:cxn>
                </a:cxnLst>
                <a:rect l="0" t="0" r="r" b="b"/>
                <a:pathLst>
                  <a:path w="1204" h="1236">
                    <a:moveTo>
                      <a:pt x="799" y="1236"/>
                    </a:moveTo>
                    <a:lnTo>
                      <a:pt x="799" y="1236"/>
                    </a:lnTo>
                    <a:lnTo>
                      <a:pt x="792" y="1236"/>
                    </a:lnTo>
                    <a:lnTo>
                      <a:pt x="784" y="1235"/>
                    </a:lnTo>
                    <a:lnTo>
                      <a:pt x="777" y="1233"/>
                    </a:lnTo>
                    <a:lnTo>
                      <a:pt x="769" y="1231"/>
                    </a:lnTo>
                    <a:lnTo>
                      <a:pt x="769" y="1231"/>
                    </a:lnTo>
                    <a:lnTo>
                      <a:pt x="758" y="1226"/>
                    </a:lnTo>
                    <a:lnTo>
                      <a:pt x="747" y="1220"/>
                    </a:lnTo>
                    <a:lnTo>
                      <a:pt x="735" y="1214"/>
                    </a:lnTo>
                    <a:lnTo>
                      <a:pt x="724" y="1207"/>
                    </a:lnTo>
                    <a:lnTo>
                      <a:pt x="713" y="1199"/>
                    </a:lnTo>
                    <a:lnTo>
                      <a:pt x="701" y="1191"/>
                    </a:lnTo>
                    <a:lnTo>
                      <a:pt x="691" y="1180"/>
                    </a:lnTo>
                    <a:lnTo>
                      <a:pt x="680" y="1170"/>
                    </a:lnTo>
                    <a:lnTo>
                      <a:pt x="680" y="1170"/>
                    </a:lnTo>
                    <a:lnTo>
                      <a:pt x="656" y="1147"/>
                    </a:lnTo>
                    <a:lnTo>
                      <a:pt x="631" y="1124"/>
                    </a:lnTo>
                    <a:lnTo>
                      <a:pt x="631" y="1124"/>
                    </a:lnTo>
                    <a:lnTo>
                      <a:pt x="606" y="1103"/>
                    </a:lnTo>
                    <a:lnTo>
                      <a:pt x="582" y="1080"/>
                    </a:lnTo>
                    <a:lnTo>
                      <a:pt x="582" y="1080"/>
                    </a:lnTo>
                    <a:lnTo>
                      <a:pt x="526" y="1022"/>
                    </a:lnTo>
                    <a:lnTo>
                      <a:pt x="470" y="963"/>
                    </a:lnTo>
                    <a:lnTo>
                      <a:pt x="470" y="963"/>
                    </a:lnTo>
                    <a:lnTo>
                      <a:pt x="422" y="915"/>
                    </a:lnTo>
                    <a:lnTo>
                      <a:pt x="375" y="865"/>
                    </a:lnTo>
                    <a:lnTo>
                      <a:pt x="375" y="865"/>
                    </a:lnTo>
                    <a:lnTo>
                      <a:pt x="321" y="809"/>
                    </a:lnTo>
                    <a:lnTo>
                      <a:pt x="268" y="752"/>
                    </a:lnTo>
                    <a:lnTo>
                      <a:pt x="268" y="752"/>
                    </a:lnTo>
                    <a:lnTo>
                      <a:pt x="211" y="691"/>
                    </a:lnTo>
                    <a:lnTo>
                      <a:pt x="182" y="660"/>
                    </a:lnTo>
                    <a:lnTo>
                      <a:pt x="152" y="629"/>
                    </a:lnTo>
                    <a:lnTo>
                      <a:pt x="152" y="629"/>
                    </a:lnTo>
                    <a:lnTo>
                      <a:pt x="108" y="587"/>
                    </a:lnTo>
                    <a:lnTo>
                      <a:pt x="108" y="587"/>
                    </a:lnTo>
                    <a:lnTo>
                      <a:pt x="77" y="558"/>
                    </a:lnTo>
                    <a:lnTo>
                      <a:pt x="48" y="528"/>
                    </a:lnTo>
                    <a:lnTo>
                      <a:pt x="48" y="528"/>
                    </a:lnTo>
                    <a:lnTo>
                      <a:pt x="33" y="511"/>
                    </a:lnTo>
                    <a:lnTo>
                      <a:pt x="26" y="503"/>
                    </a:lnTo>
                    <a:lnTo>
                      <a:pt x="18" y="493"/>
                    </a:lnTo>
                    <a:lnTo>
                      <a:pt x="12" y="483"/>
                    </a:lnTo>
                    <a:lnTo>
                      <a:pt x="7" y="474"/>
                    </a:lnTo>
                    <a:lnTo>
                      <a:pt x="3" y="463"/>
                    </a:lnTo>
                    <a:lnTo>
                      <a:pt x="0" y="453"/>
                    </a:lnTo>
                    <a:lnTo>
                      <a:pt x="0" y="453"/>
                    </a:lnTo>
                    <a:lnTo>
                      <a:pt x="0" y="448"/>
                    </a:lnTo>
                    <a:lnTo>
                      <a:pt x="0" y="443"/>
                    </a:lnTo>
                    <a:lnTo>
                      <a:pt x="1" y="437"/>
                    </a:lnTo>
                    <a:lnTo>
                      <a:pt x="2" y="432"/>
                    </a:lnTo>
                    <a:lnTo>
                      <a:pt x="6" y="422"/>
                    </a:lnTo>
                    <a:lnTo>
                      <a:pt x="13" y="412"/>
                    </a:lnTo>
                    <a:lnTo>
                      <a:pt x="21" y="402"/>
                    </a:lnTo>
                    <a:lnTo>
                      <a:pt x="29" y="394"/>
                    </a:lnTo>
                    <a:lnTo>
                      <a:pt x="38" y="387"/>
                    </a:lnTo>
                    <a:lnTo>
                      <a:pt x="47" y="382"/>
                    </a:lnTo>
                    <a:lnTo>
                      <a:pt x="47" y="382"/>
                    </a:lnTo>
                    <a:lnTo>
                      <a:pt x="53" y="379"/>
                    </a:lnTo>
                    <a:lnTo>
                      <a:pt x="59" y="377"/>
                    </a:lnTo>
                    <a:lnTo>
                      <a:pt x="65" y="376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83" y="376"/>
                    </a:lnTo>
                    <a:lnTo>
                      <a:pt x="95" y="378"/>
                    </a:lnTo>
                    <a:lnTo>
                      <a:pt x="106" y="382"/>
                    </a:lnTo>
                    <a:lnTo>
                      <a:pt x="120" y="387"/>
                    </a:lnTo>
                    <a:lnTo>
                      <a:pt x="120" y="387"/>
                    </a:lnTo>
                    <a:lnTo>
                      <a:pt x="131" y="392"/>
                    </a:lnTo>
                    <a:lnTo>
                      <a:pt x="142" y="399"/>
                    </a:lnTo>
                    <a:lnTo>
                      <a:pt x="164" y="413"/>
                    </a:lnTo>
                    <a:lnTo>
                      <a:pt x="164" y="413"/>
                    </a:lnTo>
                    <a:lnTo>
                      <a:pt x="191" y="429"/>
                    </a:lnTo>
                    <a:lnTo>
                      <a:pt x="205" y="436"/>
                    </a:lnTo>
                    <a:lnTo>
                      <a:pt x="219" y="443"/>
                    </a:lnTo>
                    <a:lnTo>
                      <a:pt x="219" y="443"/>
                    </a:lnTo>
                    <a:lnTo>
                      <a:pt x="228" y="447"/>
                    </a:lnTo>
                    <a:lnTo>
                      <a:pt x="237" y="451"/>
                    </a:lnTo>
                    <a:lnTo>
                      <a:pt x="255" y="461"/>
                    </a:lnTo>
                    <a:lnTo>
                      <a:pt x="255" y="461"/>
                    </a:lnTo>
                    <a:lnTo>
                      <a:pt x="275" y="472"/>
                    </a:lnTo>
                    <a:lnTo>
                      <a:pt x="275" y="472"/>
                    </a:lnTo>
                    <a:lnTo>
                      <a:pt x="283" y="478"/>
                    </a:lnTo>
                    <a:lnTo>
                      <a:pt x="292" y="485"/>
                    </a:lnTo>
                    <a:lnTo>
                      <a:pt x="292" y="485"/>
                    </a:lnTo>
                    <a:lnTo>
                      <a:pt x="305" y="494"/>
                    </a:lnTo>
                    <a:lnTo>
                      <a:pt x="308" y="497"/>
                    </a:lnTo>
                    <a:lnTo>
                      <a:pt x="312" y="494"/>
                    </a:lnTo>
                    <a:lnTo>
                      <a:pt x="312" y="494"/>
                    </a:lnTo>
                    <a:lnTo>
                      <a:pt x="393" y="412"/>
                    </a:lnTo>
                    <a:lnTo>
                      <a:pt x="474" y="328"/>
                    </a:lnTo>
                    <a:lnTo>
                      <a:pt x="474" y="328"/>
                    </a:lnTo>
                    <a:lnTo>
                      <a:pt x="550" y="249"/>
                    </a:lnTo>
                    <a:lnTo>
                      <a:pt x="628" y="171"/>
                    </a:lnTo>
                    <a:lnTo>
                      <a:pt x="631" y="168"/>
                    </a:lnTo>
                    <a:lnTo>
                      <a:pt x="629" y="164"/>
                    </a:lnTo>
                    <a:lnTo>
                      <a:pt x="629" y="164"/>
                    </a:lnTo>
                    <a:lnTo>
                      <a:pt x="623" y="151"/>
                    </a:lnTo>
                    <a:lnTo>
                      <a:pt x="618" y="137"/>
                    </a:lnTo>
                    <a:lnTo>
                      <a:pt x="615" y="122"/>
                    </a:lnTo>
                    <a:lnTo>
                      <a:pt x="614" y="108"/>
                    </a:lnTo>
                    <a:lnTo>
                      <a:pt x="615" y="92"/>
                    </a:lnTo>
                    <a:lnTo>
                      <a:pt x="619" y="78"/>
                    </a:lnTo>
                    <a:lnTo>
                      <a:pt x="624" y="64"/>
                    </a:lnTo>
                    <a:lnTo>
                      <a:pt x="630" y="50"/>
                    </a:lnTo>
                    <a:lnTo>
                      <a:pt x="630" y="50"/>
                    </a:lnTo>
                    <a:lnTo>
                      <a:pt x="638" y="39"/>
                    </a:lnTo>
                    <a:lnTo>
                      <a:pt x="646" y="28"/>
                    </a:lnTo>
                    <a:lnTo>
                      <a:pt x="656" y="20"/>
                    </a:lnTo>
                    <a:lnTo>
                      <a:pt x="667" y="13"/>
                    </a:lnTo>
                    <a:lnTo>
                      <a:pt x="679" y="7"/>
                    </a:lnTo>
                    <a:lnTo>
                      <a:pt x="690" y="3"/>
                    </a:lnTo>
                    <a:lnTo>
                      <a:pt x="703" y="1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5" y="1"/>
                    </a:lnTo>
                    <a:lnTo>
                      <a:pt x="734" y="2"/>
                    </a:lnTo>
                    <a:lnTo>
                      <a:pt x="734" y="2"/>
                    </a:lnTo>
                    <a:lnTo>
                      <a:pt x="745" y="4"/>
                    </a:lnTo>
                    <a:lnTo>
                      <a:pt x="754" y="6"/>
                    </a:lnTo>
                    <a:lnTo>
                      <a:pt x="763" y="9"/>
                    </a:lnTo>
                    <a:lnTo>
                      <a:pt x="773" y="13"/>
                    </a:lnTo>
                    <a:lnTo>
                      <a:pt x="789" y="21"/>
                    </a:lnTo>
                    <a:lnTo>
                      <a:pt x="806" y="33"/>
                    </a:lnTo>
                    <a:lnTo>
                      <a:pt x="820" y="44"/>
                    </a:lnTo>
                    <a:lnTo>
                      <a:pt x="834" y="57"/>
                    </a:lnTo>
                    <a:lnTo>
                      <a:pt x="863" y="85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903" y="125"/>
                    </a:lnTo>
                    <a:lnTo>
                      <a:pt x="939" y="163"/>
                    </a:lnTo>
                    <a:lnTo>
                      <a:pt x="939" y="163"/>
                    </a:lnTo>
                    <a:lnTo>
                      <a:pt x="976" y="201"/>
                    </a:lnTo>
                    <a:lnTo>
                      <a:pt x="1013" y="239"/>
                    </a:lnTo>
                    <a:lnTo>
                      <a:pt x="1020" y="246"/>
                    </a:lnTo>
                    <a:lnTo>
                      <a:pt x="1020" y="246"/>
                    </a:lnTo>
                    <a:lnTo>
                      <a:pt x="1053" y="279"/>
                    </a:lnTo>
                    <a:lnTo>
                      <a:pt x="1085" y="313"/>
                    </a:lnTo>
                    <a:lnTo>
                      <a:pt x="1117" y="348"/>
                    </a:lnTo>
                    <a:lnTo>
                      <a:pt x="1147" y="383"/>
                    </a:lnTo>
                    <a:lnTo>
                      <a:pt x="1155" y="391"/>
                    </a:lnTo>
                    <a:lnTo>
                      <a:pt x="1155" y="391"/>
                    </a:lnTo>
                    <a:lnTo>
                      <a:pt x="1174" y="417"/>
                    </a:lnTo>
                    <a:lnTo>
                      <a:pt x="1184" y="429"/>
                    </a:lnTo>
                    <a:lnTo>
                      <a:pt x="1192" y="443"/>
                    </a:lnTo>
                    <a:lnTo>
                      <a:pt x="1198" y="457"/>
                    </a:lnTo>
                    <a:lnTo>
                      <a:pt x="1202" y="472"/>
                    </a:lnTo>
                    <a:lnTo>
                      <a:pt x="1203" y="479"/>
                    </a:lnTo>
                    <a:lnTo>
                      <a:pt x="1204" y="487"/>
                    </a:lnTo>
                    <a:lnTo>
                      <a:pt x="1203" y="495"/>
                    </a:lnTo>
                    <a:lnTo>
                      <a:pt x="1203" y="504"/>
                    </a:lnTo>
                    <a:lnTo>
                      <a:pt x="1203" y="504"/>
                    </a:lnTo>
                    <a:lnTo>
                      <a:pt x="1201" y="514"/>
                    </a:lnTo>
                    <a:lnTo>
                      <a:pt x="1198" y="524"/>
                    </a:lnTo>
                    <a:lnTo>
                      <a:pt x="1195" y="535"/>
                    </a:lnTo>
                    <a:lnTo>
                      <a:pt x="1191" y="544"/>
                    </a:lnTo>
                    <a:lnTo>
                      <a:pt x="1186" y="552"/>
                    </a:lnTo>
                    <a:lnTo>
                      <a:pt x="1181" y="560"/>
                    </a:lnTo>
                    <a:lnTo>
                      <a:pt x="1174" y="569"/>
                    </a:lnTo>
                    <a:lnTo>
                      <a:pt x="1167" y="575"/>
                    </a:lnTo>
                    <a:lnTo>
                      <a:pt x="1160" y="581"/>
                    </a:lnTo>
                    <a:lnTo>
                      <a:pt x="1153" y="586"/>
                    </a:lnTo>
                    <a:lnTo>
                      <a:pt x="1144" y="591"/>
                    </a:lnTo>
                    <a:lnTo>
                      <a:pt x="1136" y="596"/>
                    </a:lnTo>
                    <a:lnTo>
                      <a:pt x="1127" y="599"/>
                    </a:lnTo>
                    <a:lnTo>
                      <a:pt x="1117" y="601"/>
                    </a:lnTo>
                    <a:lnTo>
                      <a:pt x="1108" y="602"/>
                    </a:lnTo>
                    <a:lnTo>
                      <a:pt x="1098" y="603"/>
                    </a:lnTo>
                    <a:lnTo>
                      <a:pt x="1098" y="603"/>
                    </a:lnTo>
                    <a:lnTo>
                      <a:pt x="1085" y="602"/>
                    </a:lnTo>
                    <a:lnTo>
                      <a:pt x="1073" y="600"/>
                    </a:lnTo>
                    <a:lnTo>
                      <a:pt x="1061" y="596"/>
                    </a:lnTo>
                    <a:lnTo>
                      <a:pt x="1048" y="591"/>
                    </a:lnTo>
                    <a:lnTo>
                      <a:pt x="1045" y="589"/>
                    </a:lnTo>
                    <a:lnTo>
                      <a:pt x="1042" y="592"/>
                    </a:lnTo>
                    <a:lnTo>
                      <a:pt x="1042" y="592"/>
                    </a:lnTo>
                    <a:lnTo>
                      <a:pt x="993" y="644"/>
                    </a:lnTo>
                    <a:lnTo>
                      <a:pt x="944" y="697"/>
                    </a:lnTo>
                    <a:lnTo>
                      <a:pt x="944" y="697"/>
                    </a:lnTo>
                    <a:lnTo>
                      <a:pt x="890" y="755"/>
                    </a:lnTo>
                    <a:lnTo>
                      <a:pt x="863" y="784"/>
                    </a:lnTo>
                    <a:lnTo>
                      <a:pt x="836" y="812"/>
                    </a:lnTo>
                    <a:lnTo>
                      <a:pt x="836" y="812"/>
                    </a:lnTo>
                    <a:lnTo>
                      <a:pt x="806" y="842"/>
                    </a:lnTo>
                    <a:lnTo>
                      <a:pt x="778" y="873"/>
                    </a:lnTo>
                    <a:lnTo>
                      <a:pt x="778" y="873"/>
                    </a:lnTo>
                    <a:lnTo>
                      <a:pt x="731" y="923"/>
                    </a:lnTo>
                    <a:lnTo>
                      <a:pt x="728" y="926"/>
                    </a:lnTo>
                    <a:lnTo>
                      <a:pt x="730" y="930"/>
                    </a:lnTo>
                    <a:lnTo>
                      <a:pt x="730" y="930"/>
                    </a:lnTo>
                    <a:lnTo>
                      <a:pt x="742" y="946"/>
                    </a:lnTo>
                    <a:lnTo>
                      <a:pt x="742" y="946"/>
                    </a:lnTo>
                    <a:lnTo>
                      <a:pt x="754" y="962"/>
                    </a:lnTo>
                    <a:lnTo>
                      <a:pt x="767" y="979"/>
                    </a:lnTo>
                    <a:lnTo>
                      <a:pt x="771" y="983"/>
                    </a:lnTo>
                    <a:lnTo>
                      <a:pt x="771" y="983"/>
                    </a:lnTo>
                    <a:lnTo>
                      <a:pt x="790" y="1004"/>
                    </a:lnTo>
                    <a:lnTo>
                      <a:pt x="798" y="1015"/>
                    </a:lnTo>
                    <a:lnTo>
                      <a:pt x="805" y="1026"/>
                    </a:lnTo>
                    <a:lnTo>
                      <a:pt x="805" y="1026"/>
                    </a:lnTo>
                    <a:lnTo>
                      <a:pt x="811" y="1041"/>
                    </a:lnTo>
                    <a:lnTo>
                      <a:pt x="817" y="1056"/>
                    </a:lnTo>
                    <a:lnTo>
                      <a:pt x="828" y="1087"/>
                    </a:lnTo>
                    <a:lnTo>
                      <a:pt x="828" y="1087"/>
                    </a:lnTo>
                    <a:lnTo>
                      <a:pt x="838" y="1114"/>
                    </a:lnTo>
                    <a:lnTo>
                      <a:pt x="848" y="1140"/>
                    </a:lnTo>
                    <a:lnTo>
                      <a:pt x="848" y="1140"/>
                    </a:lnTo>
                    <a:lnTo>
                      <a:pt x="851" y="1150"/>
                    </a:lnTo>
                    <a:lnTo>
                      <a:pt x="854" y="1160"/>
                    </a:lnTo>
                    <a:lnTo>
                      <a:pt x="855" y="1169"/>
                    </a:lnTo>
                    <a:lnTo>
                      <a:pt x="856" y="1178"/>
                    </a:lnTo>
                    <a:lnTo>
                      <a:pt x="855" y="1187"/>
                    </a:lnTo>
                    <a:lnTo>
                      <a:pt x="853" y="1197"/>
                    </a:lnTo>
                    <a:lnTo>
                      <a:pt x="850" y="1204"/>
                    </a:lnTo>
                    <a:lnTo>
                      <a:pt x="846" y="1212"/>
                    </a:lnTo>
                    <a:lnTo>
                      <a:pt x="846" y="1212"/>
                    </a:lnTo>
                    <a:lnTo>
                      <a:pt x="842" y="1217"/>
                    </a:lnTo>
                    <a:lnTo>
                      <a:pt x="837" y="1223"/>
                    </a:lnTo>
                    <a:lnTo>
                      <a:pt x="831" y="1227"/>
                    </a:lnTo>
                    <a:lnTo>
                      <a:pt x="826" y="1230"/>
                    </a:lnTo>
                    <a:lnTo>
                      <a:pt x="820" y="1233"/>
                    </a:lnTo>
                    <a:lnTo>
                      <a:pt x="813" y="1235"/>
                    </a:lnTo>
                    <a:lnTo>
                      <a:pt x="807" y="1236"/>
                    </a:lnTo>
                    <a:lnTo>
                      <a:pt x="799" y="1236"/>
                    </a:lnTo>
                    <a:lnTo>
                      <a:pt x="799" y="1236"/>
                    </a:lnTo>
                    <a:close/>
                    <a:moveTo>
                      <a:pt x="86" y="424"/>
                    </a:moveTo>
                    <a:lnTo>
                      <a:pt x="86" y="424"/>
                    </a:lnTo>
                    <a:lnTo>
                      <a:pt x="76" y="424"/>
                    </a:lnTo>
                    <a:lnTo>
                      <a:pt x="65" y="427"/>
                    </a:lnTo>
                    <a:lnTo>
                      <a:pt x="60" y="429"/>
                    </a:lnTo>
                    <a:lnTo>
                      <a:pt x="55" y="431"/>
                    </a:lnTo>
                    <a:lnTo>
                      <a:pt x="50" y="434"/>
                    </a:lnTo>
                    <a:lnTo>
                      <a:pt x="47" y="439"/>
                    </a:lnTo>
                    <a:lnTo>
                      <a:pt x="47" y="439"/>
                    </a:lnTo>
                    <a:lnTo>
                      <a:pt x="46" y="442"/>
                    </a:lnTo>
                    <a:lnTo>
                      <a:pt x="45" y="446"/>
                    </a:lnTo>
                    <a:lnTo>
                      <a:pt x="46" y="449"/>
                    </a:lnTo>
                    <a:lnTo>
                      <a:pt x="48" y="453"/>
                    </a:lnTo>
                    <a:lnTo>
                      <a:pt x="48" y="453"/>
                    </a:lnTo>
                    <a:lnTo>
                      <a:pt x="60" y="471"/>
                    </a:lnTo>
                    <a:lnTo>
                      <a:pt x="73" y="487"/>
                    </a:lnTo>
                    <a:lnTo>
                      <a:pt x="88" y="503"/>
                    </a:lnTo>
                    <a:lnTo>
                      <a:pt x="104" y="519"/>
                    </a:lnTo>
                    <a:lnTo>
                      <a:pt x="104" y="519"/>
                    </a:lnTo>
                    <a:lnTo>
                      <a:pt x="129" y="542"/>
                    </a:lnTo>
                    <a:lnTo>
                      <a:pt x="153" y="566"/>
                    </a:lnTo>
                    <a:lnTo>
                      <a:pt x="200" y="613"/>
                    </a:lnTo>
                    <a:lnTo>
                      <a:pt x="247" y="662"/>
                    </a:lnTo>
                    <a:lnTo>
                      <a:pt x="291" y="710"/>
                    </a:lnTo>
                    <a:lnTo>
                      <a:pt x="291" y="710"/>
                    </a:lnTo>
                    <a:lnTo>
                      <a:pt x="349" y="772"/>
                    </a:lnTo>
                    <a:lnTo>
                      <a:pt x="407" y="833"/>
                    </a:lnTo>
                    <a:lnTo>
                      <a:pt x="407" y="833"/>
                    </a:lnTo>
                    <a:lnTo>
                      <a:pt x="443" y="870"/>
                    </a:lnTo>
                    <a:lnTo>
                      <a:pt x="478" y="907"/>
                    </a:lnTo>
                    <a:lnTo>
                      <a:pt x="478" y="907"/>
                    </a:lnTo>
                    <a:lnTo>
                      <a:pt x="518" y="950"/>
                    </a:lnTo>
                    <a:lnTo>
                      <a:pt x="560" y="992"/>
                    </a:lnTo>
                    <a:lnTo>
                      <a:pt x="560" y="992"/>
                    </a:lnTo>
                    <a:lnTo>
                      <a:pt x="595" y="1027"/>
                    </a:lnTo>
                    <a:lnTo>
                      <a:pt x="631" y="1060"/>
                    </a:lnTo>
                    <a:lnTo>
                      <a:pt x="631" y="1060"/>
                    </a:lnTo>
                    <a:lnTo>
                      <a:pt x="666" y="1093"/>
                    </a:lnTo>
                    <a:lnTo>
                      <a:pt x="701" y="1128"/>
                    </a:lnTo>
                    <a:lnTo>
                      <a:pt x="701" y="1128"/>
                    </a:lnTo>
                    <a:lnTo>
                      <a:pt x="717" y="1143"/>
                    </a:lnTo>
                    <a:lnTo>
                      <a:pt x="736" y="1161"/>
                    </a:lnTo>
                    <a:lnTo>
                      <a:pt x="748" y="1169"/>
                    </a:lnTo>
                    <a:lnTo>
                      <a:pt x="758" y="1176"/>
                    </a:lnTo>
                    <a:lnTo>
                      <a:pt x="769" y="1182"/>
                    </a:lnTo>
                    <a:lnTo>
                      <a:pt x="780" y="1186"/>
                    </a:lnTo>
                    <a:lnTo>
                      <a:pt x="780" y="1186"/>
                    </a:lnTo>
                    <a:lnTo>
                      <a:pt x="786" y="1187"/>
                    </a:lnTo>
                    <a:lnTo>
                      <a:pt x="791" y="1188"/>
                    </a:lnTo>
                    <a:lnTo>
                      <a:pt x="791" y="1188"/>
                    </a:lnTo>
                    <a:lnTo>
                      <a:pt x="796" y="1187"/>
                    </a:lnTo>
                    <a:lnTo>
                      <a:pt x="800" y="1186"/>
                    </a:lnTo>
                    <a:lnTo>
                      <a:pt x="802" y="1183"/>
                    </a:lnTo>
                    <a:lnTo>
                      <a:pt x="805" y="1181"/>
                    </a:lnTo>
                    <a:lnTo>
                      <a:pt x="805" y="1181"/>
                    </a:lnTo>
                    <a:lnTo>
                      <a:pt x="807" y="1177"/>
                    </a:lnTo>
                    <a:lnTo>
                      <a:pt x="808" y="1172"/>
                    </a:lnTo>
                    <a:lnTo>
                      <a:pt x="808" y="1166"/>
                    </a:lnTo>
                    <a:lnTo>
                      <a:pt x="807" y="1160"/>
                    </a:lnTo>
                    <a:lnTo>
                      <a:pt x="801" y="1145"/>
                    </a:lnTo>
                    <a:lnTo>
                      <a:pt x="795" y="1129"/>
                    </a:lnTo>
                    <a:lnTo>
                      <a:pt x="795" y="1129"/>
                    </a:lnTo>
                    <a:lnTo>
                      <a:pt x="791" y="1118"/>
                    </a:lnTo>
                    <a:lnTo>
                      <a:pt x="791" y="1118"/>
                    </a:lnTo>
                    <a:lnTo>
                      <a:pt x="783" y="1097"/>
                    </a:lnTo>
                    <a:lnTo>
                      <a:pt x="774" y="1076"/>
                    </a:lnTo>
                    <a:lnTo>
                      <a:pt x="763" y="1055"/>
                    </a:lnTo>
                    <a:lnTo>
                      <a:pt x="752" y="1036"/>
                    </a:lnTo>
                    <a:lnTo>
                      <a:pt x="738" y="1016"/>
                    </a:lnTo>
                    <a:lnTo>
                      <a:pt x="725" y="996"/>
                    </a:lnTo>
                    <a:lnTo>
                      <a:pt x="709" y="977"/>
                    </a:lnTo>
                    <a:lnTo>
                      <a:pt x="694" y="956"/>
                    </a:lnTo>
                    <a:lnTo>
                      <a:pt x="694" y="956"/>
                    </a:lnTo>
                    <a:lnTo>
                      <a:pt x="691" y="951"/>
                    </a:lnTo>
                    <a:lnTo>
                      <a:pt x="689" y="946"/>
                    </a:lnTo>
                    <a:lnTo>
                      <a:pt x="688" y="940"/>
                    </a:lnTo>
                    <a:lnTo>
                      <a:pt x="689" y="934"/>
                    </a:lnTo>
                    <a:lnTo>
                      <a:pt x="690" y="931"/>
                    </a:lnTo>
                    <a:lnTo>
                      <a:pt x="688" y="929"/>
                    </a:lnTo>
                    <a:lnTo>
                      <a:pt x="688" y="929"/>
                    </a:lnTo>
                    <a:lnTo>
                      <a:pt x="685" y="923"/>
                    </a:lnTo>
                    <a:lnTo>
                      <a:pt x="684" y="919"/>
                    </a:lnTo>
                    <a:lnTo>
                      <a:pt x="684" y="916"/>
                    </a:lnTo>
                    <a:lnTo>
                      <a:pt x="684" y="912"/>
                    </a:lnTo>
                    <a:lnTo>
                      <a:pt x="685" y="907"/>
                    </a:lnTo>
                    <a:lnTo>
                      <a:pt x="687" y="904"/>
                    </a:lnTo>
                    <a:lnTo>
                      <a:pt x="690" y="900"/>
                    </a:lnTo>
                    <a:lnTo>
                      <a:pt x="690" y="900"/>
                    </a:lnTo>
                    <a:lnTo>
                      <a:pt x="721" y="867"/>
                    </a:lnTo>
                    <a:lnTo>
                      <a:pt x="752" y="835"/>
                    </a:lnTo>
                    <a:lnTo>
                      <a:pt x="752" y="835"/>
                    </a:lnTo>
                    <a:lnTo>
                      <a:pt x="783" y="801"/>
                    </a:lnTo>
                    <a:lnTo>
                      <a:pt x="816" y="768"/>
                    </a:lnTo>
                    <a:lnTo>
                      <a:pt x="816" y="768"/>
                    </a:lnTo>
                    <a:lnTo>
                      <a:pt x="842" y="741"/>
                    </a:lnTo>
                    <a:lnTo>
                      <a:pt x="868" y="713"/>
                    </a:lnTo>
                    <a:lnTo>
                      <a:pt x="918" y="659"/>
                    </a:lnTo>
                    <a:lnTo>
                      <a:pt x="918" y="659"/>
                    </a:lnTo>
                    <a:lnTo>
                      <a:pt x="963" y="610"/>
                    </a:lnTo>
                    <a:lnTo>
                      <a:pt x="1008" y="562"/>
                    </a:lnTo>
                    <a:lnTo>
                      <a:pt x="1010" y="560"/>
                    </a:lnTo>
                    <a:lnTo>
                      <a:pt x="1010" y="557"/>
                    </a:lnTo>
                    <a:lnTo>
                      <a:pt x="1010" y="557"/>
                    </a:lnTo>
                    <a:lnTo>
                      <a:pt x="1010" y="554"/>
                    </a:lnTo>
                    <a:lnTo>
                      <a:pt x="1011" y="550"/>
                    </a:lnTo>
                    <a:lnTo>
                      <a:pt x="1013" y="546"/>
                    </a:lnTo>
                    <a:lnTo>
                      <a:pt x="1016" y="543"/>
                    </a:lnTo>
                    <a:lnTo>
                      <a:pt x="1016" y="543"/>
                    </a:lnTo>
                    <a:lnTo>
                      <a:pt x="1020" y="539"/>
                    </a:lnTo>
                    <a:lnTo>
                      <a:pt x="1025" y="536"/>
                    </a:lnTo>
                    <a:lnTo>
                      <a:pt x="1030" y="535"/>
                    </a:lnTo>
                    <a:lnTo>
                      <a:pt x="1035" y="534"/>
                    </a:lnTo>
                    <a:lnTo>
                      <a:pt x="1035" y="534"/>
                    </a:lnTo>
                    <a:lnTo>
                      <a:pt x="1039" y="535"/>
                    </a:lnTo>
                    <a:lnTo>
                      <a:pt x="1043" y="536"/>
                    </a:lnTo>
                    <a:lnTo>
                      <a:pt x="1046" y="537"/>
                    </a:lnTo>
                    <a:lnTo>
                      <a:pt x="1050" y="540"/>
                    </a:lnTo>
                    <a:lnTo>
                      <a:pt x="1050" y="540"/>
                    </a:lnTo>
                    <a:lnTo>
                      <a:pt x="1061" y="547"/>
                    </a:lnTo>
                    <a:lnTo>
                      <a:pt x="1074" y="554"/>
                    </a:lnTo>
                    <a:lnTo>
                      <a:pt x="1081" y="556"/>
                    </a:lnTo>
                    <a:lnTo>
                      <a:pt x="1089" y="558"/>
                    </a:lnTo>
                    <a:lnTo>
                      <a:pt x="1096" y="559"/>
                    </a:lnTo>
                    <a:lnTo>
                      <a:pt x="1103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7" y="558"/>
                    </a:lnTo>
                    <a:lnTo>
                      <a:pt x="1117" y="558"/>
                    </a:lnTo>
                    <a:lnTo>
                      <a:pt x="1123" y="555"/>
                    </a:lnTo>
                    <a:lnTo>
                      <a:pt x="1128" y="551"/>
                    </a:lnTo>
                    <a:lnTo>
                      <a:pt x="1136" y="542"/>
                    </a:lnTo>
                    <a:lnTo>
                      <a:pt x="1136" y="542"/>
                    </a:lnTo>
                    <a:lnTo>
                      <a:pt x="1143" y="535"/>
                    </a:lnTo>
                    <a:lnTo>
                      <a:pt x="1143" y="535"/>
                    </a:lnTo>
                    <a:lnTo>
                      <a:pt x="1150" y="529"/>
                    </a:lnTo>
                    <a:lnTo>
                      <a:pt x="1154" y="523"/>
                    </a:lnTo>
                    <a:lnTo>
                      <a:pt x="1157" y="517"/>
                    </a:lnTo>
                    <a:lnTo>
                      <a:pt x="1159" y="511"/>
                    </a:lnTo>
                    <a:lnTo>
                      <a:pt x="1160" y="505"/>
                    </a:lnTo>
                    <a:lnTo>
                      <a:pt x="1160" y="498"/>
                    </a:lnTo>
                    <a:lnTo>
                      <a:pt x="1160" y="492"/>
                    </a:lnTo>
                    <a:lnTo>
                      <a:pt x="1158" y="486"/>
                    </a:lnTo>
                    <a:lnTo>
                      <a:pt x="1154" y="474"/>
                    </a:lnTo>
                    <a:lnTo>
                      <a:pt x="1147" y="462"/>
                    </a:lnTo>
                    <a:lnTo>
                      <a:pt x="1141" y="451"/>
                    </a:lnTo>
                    <a:lnTo>
                      <a:pt x="1134" y="441"/>
                    </a:lnTo>
                    <a:lnTo>
                      <a:pt x="1130" y="434"/>
                    </a:lnTo>
                    <a:lnTo>
                      <a:pt x="1130" y="434"/>
                    </a:lnTo>
                    <a:lnTo>
                      <a:pt x="1122" y="422"/>
                    </a:lnTo>
                    <a:lnTo>
                      <a:pt x="1111" y="411"/>
                    </a:lnTo>
                    <a:lnTo>
                      <a:pt x="1091" y="389"/>
                    </a:lnTo>
                    <a:lnTo>
                      <a:pt x="1091" y="389"/>
                    </a:lnTo>
                    <a:lnTo>
                      <a:pt x="1076" y="373"/>
                    </a:lnTo>
                    <a:lnTo>
                      <a:pt x="1063" y="357"/>
                    </a:lnTo>
                    <a:lnTo>
                      <a:pt x="1063" y="357"/>
                    </a:lnTo>
                    <a:lnTo>
                      <a:pt x="1046" y="338"/>
                    </a:lnTo>
                    <a:lnTo>
                      <a:pt x="1030" y="321"/>
                    </a:lnTo>
                    <a:lnTo>
                      <a:pt x="996" y="286"/>
                    </a:lnTo>
                    <a:lnTo>
                      <a:pt x="996" y="286"/>
                    </a:lnTo>
                    <a:lnTo>
                      <a:pt x="981" y="271"/>
                    </a:lnTo>
                    <a:lnTo>
                      <a:pt x="981" y="271"/>
                    </a:lnTo>
                    <a:lnTo>
                      <a:pt x="941" y="230"/>
                    </a:lnTo>
                    <a:lnTo>
                      <a:pt x="902" y="190"/>
                    </a:lnTo>
                    <a:lnTo>
                      <a:pt x="902" y="190"/>
                    </a:lnTo>
                    <a:lnTo>
                      <a:pt x="862" y="148"/>
                    </a:lnTo>
                    <a:lnTo>
                      <a:pt x="822" y="108"/>
                    </a:lnTo>
                    <a:lnTo>
                      <a:pt x="816" y="102"/>
                    </a:lnTo>
                    <a:lnTo>
                      <a:pt x="816" y="102"/>
                    </a:lnTo>
                    <a:lnTo>
                      <a:pt x="799" y="85"/>
                    </a:lnTo>
                    <a:lnTo>
                      <a:pt x="789" y="76"/>
                    </a:lnTo>
                    <a:lnTo>
                      <a:pt x="780" y="69"/>
                    </a:lnTo>
                    <a:lnTo>
                      <a:pt x="769" y="62"/>
                    </a:lnTo>
                    <a:lnTo>
                      <a:pt x="758" y="55"/>
                    </a:lnTo>
                    <a:lnTo>
                      <a:pt x="747" y="50"/>
                    </a:lnTo>
                    <a:lnTo>
                      <a:pt x="734" y="47"/>
                    </a:lnTo>
                    <a:lnTo>
                      <a:pt x="734" y="47"/>
                    </a:lnTo>
                    <a:lnTo>
                      <a:pt x="724" y="46"/>
                    </a:lnTo>
                    <a:lnTo>
                      <a:pt x="724" y="46"/>
                    </a:lnTo>
                    <a:lnTo>
                      <a:pt x="714" y="47"/>
                    </a:lnTo>
                    <a:lnTo>
                      <a:pt x="704" y="49"/>
                    </a:lnTo>
                    <a:lnTo>
                      <a:pt x="696" y="52"/>
                    </a:lnTo>
                    <a:lnTo>
                      <a:pt x="688" y="57"/>
                    </a:lnTo>
                    <a:lnTo>
                      <a:pt x="680" y="63"/>
                    </a:lnTo>
                    <a:lnTo>
                      <a:pt x="673" y="70"/>
                    </a:lnTo>
                    <a:lnTo>
                      <a:pt x="667" y="77"/>
                    </a:lnTo>
                    <a:lnTo>
                      <a:pt x="663" y="85"/>
                    </a:lnTo>
                    <a:lnTo>
                      <a:pt x="663" y="85"/>
                    </a:lnTo>
                    <a:lnTo>
                      <a:pt x="660" y="94"/>
                    </a:lnTo>
                    <a:lnTo>
                      <a:pt x="658" y="102"/>
                    </a:lnTo>
                    <a:lnTo>
                      <a:pt x="658" y="111"/>
                    </a:lnTo>
                    <a:lnTo>
                      <a:pt x="659" y="119"/>
                    </a:lnTo>
                    <a:lnTo>
                      <a:pt x="661" y="128"/>
                    </a:lnTo>
                    <a:lnTo>
                      <a:pt x="664" y="135"/>
                    </a:lnTo>
                    <a:lnTo>
                      <a:pt x="668" y="143"/>
                    </a:lnTo>
                    <a:lnTo>
                      <a:pt x="673" y="150"/>
                    </a:lnTo>
                    <a:lnTo>
                      <a:pt x="673" y="150"/>
                    </a:lnTo>
                    <a:lnTo>
                      <a:pt x="677" y="154"/>
                    </a:lnTo>
                    <a:lnTo>
                      <a:pt x="679" y="159"/>
                    </a:lnTo>
                    <a:lnTo>
                      <a:pt x="680" y="164"/>
                    </a:lnTo>
                    <a:lnTo>
                      <a:pt x="680" y="167"/>
                    </a:lnTo>
                    <a:lnTo>
                      <a:pt x="679" y="174"/>
                    </a:lnTo>
                    <a:lnTo>
                      <a:pt x="675" y="178"/>
                    </a:lnTo>
                    <a:lnTo>
                      <a:pt x="675" y="179"/>
                    </a:lnTo>
                    <a:lnTo>
                      <a:pt x="675" y="181"/>
                    </a:lnTo>
                    <a:lnTo>
                      <a:pt x="675" y="181"/>
                    </a:lnTo>
                    <a:lnTo>
                      <a:pt x="674" y="184"/>
                    </a:lnTo>
                    <a:lnTo>
                      <a:pt x="673" y="189"/>
                    </a:lnTo>
                    <a:lnTo>
                      <a:pt x="671" y="192"/>
                    </a:lnTo>
                    <a:lnTo>
                      <a:pt x="668" y="195"/>
                    </a:lnTo>
                    <a:lnTo>
                      <a:pt x="668" y="195"/>
                    </a:lnTo>
                    <a:lnTo>
                      <a:pt x="587" y="277"/>
                    </a:lnTo>
                    <a:lnTo>
                      <a:pt x="506" y="361"/>
                    </a:lnTo>
                    <a:lnTo>
                      <a:pt x="506" y="361"/>
                    </a:lnTo>
                    <a:lnTo>
                      <a:pt x="425" y="444"/>
                    </a:lnTo>
                    <a:lnTo>
                      <a:pt x="343" y="526"/>
                    </a:lnTo>
                    <a:lnTo>
                      <a:pt x="343" y="526"/>
                    </a:lnTo>
                    <a:lnTo>
                      <a:pt x="340" y="529"/>
                    </a:lnTo>
                    <a:lnTo>
                      <a:pt x="337" y="531"/>
                    </a:lnTo>
                    <a:lnTo>
                      <a:pt x="332" y="533"/>
                    </a:lnTo>
                    <a:lnTo>
                      <a:pt x="328" y="534"/>
                    </a:lnTo>
                    <a:lnTo>
                      <a:pt x="328" y="534"/>
                    </a:lnTo>
                    <a:lnTo>
                      <a:pt x="324" y="533"/>
                    </a:lnTo>
                    <a:lnTo>
                      <a:pt x="321" y="533"/>
                    </a:lnTo>
                    <a:lnTo>
                      <a:pt x="319" y="535"/>
                    </a:lnTo>
                    <a:lnTo>
                      <a:pt x="319" y="535"/>
                    </a:lnTo>
                    <a:lnTo>
                      <a:pt x="315" y="538"/>
                    </a:lnTo>
                    <a:lnTo>
                      <a:pt x="311" y="540"/>
                    </a:lnTo>
                    <a:lnTo>
                      <a:pt x="306" y="542"/>
                    </a:lnTo>
                    <a:lnTo>
                      <a:pt x="301" y="542"/>
                    </a:lnTo>
                    <a:lnTo>
                      <a:pt x="301" y="542"/>
                    </a:lnTo>
                    <a:lnTo>
                      <a:pt x="296" y="542"/>
                    </a:lnTo>
                    <a:lnTo>
                      <a:pt x="292" y="540"/>
                    </a:lnTo>
                    <a:lnTo>
                      <a:pt x="292" y="540"/>
                    </a:lnTo>
                    <a:lnTo>
                      <a:pt x="282" y="536"/>
                    </a:lnTo>
                    <a:lnTo>
                      <a:pt x="273" y="529"/>
                    </a:lnTo>
                    <a:lnTo>
                      <a:pt x="253" y="515"/>
                    </a:lnTo>
                    <a:lnTo>
                      <a:pt x="253" y="515"/>
                    </a:lnTo>
                    <a:lnTo>
                      <a:pt x="235" y="502"/>
                    </a:lnTo>
                    <a:lnTo>
                      <a:pt x="225" y="495"/>
                    </a:lnTo>
                    <a:lnTo>
                      <a:pt x="215" y="490"/>
                    </a:lnTo>
                    <a:lnTo>
                      <a:pt x="215" y="490"/>
                    </a:lnTo>
                    <a:lnTo>
                      <a:pt x="199" y="484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178" y="474"/>
                    </a:lnTo>
                    <a:lnTo>
                      <a:pt x="170" y="470"/>
                    </a:lnTo>
                    <a:lnTo>
                      <a:pt x="170" y="470"/>
                    </a:lnTo>
                    <a:lnTo>
                      <a:pt x="161" y="462"/>
                    </a:lnTo>
                    <a:lnTo>
                      <a:pt x="161" y="462"/>
                    </a:lnTo>
                    <a:lnTo>
                      <a:pt x="148" y="451"/>
                    </a:lnTo>
                    <a:lnTo>
                      <a:pt x="139" y="446"/>
                    </a:lnTo>
                    <a:lnTo>
                      <a:pt x="132" y="442"/>
                    </a:lnTo>
                    <a:lnTo>
                      <a:pt x="132" y="442"/>
                    </a:lnTo>
                    <a:lnTo>
                      <a:pt x="116" y="434"/>
                    </a:lnTo>
                    <a:lnTo>
                      <a:pt x="116" y="434"/>
                    </a:lnTo>
                    <a:lnTo>
                      <a:pt x="104" y="429"/>
                    </a:lnTo>
                    <a:lnTo>
                      <a:pt x="92" y="424"/>
                    </a:lnTo>
                    <a:lnTo>
                      <a:pt x="92" y="424"/>
                    </a:lnTo>
                    <a:lnTo>
                      <a:pt x="86" y="424"/>
                    </a:lnTo>
                    <a:lnTo>
                      <a:pt x="86" y="4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5" name="Freeform 738"/>
              <p:cNvSpPr/>
              <p:nvPr/>
            </p:nvSpPr>
            <p:spPr bwMode="auto">
              <a:xfrm>
                <a:off x="5268913" y="4529138"/>
                <a:ext cx="252413" cy="261938"/>
              </a:xfrm>
              <a:custGeom>
                <a:avLst/>
                <a:gdLst/>
                <a:ahLst/>
                <a:cxnLst>
                  <a:cxn ang="0">
                    <a:pos x="74" y="493"/>
                  </a:cxn>
                  <a:cxn ang="0">
                    <a:pos x="47" y="485"/>
                  </a:cxn>
                  <a:cxn ang="0">
                    <a:pos x="23" y="469"/>
                  </a:cxn>
                  <a:cxn ang="0">
                    <a:pos x="11" y="456"/>
                  </a:cxn>
                  <a:cxn ang="0">
                    <a:pos x="8" y="448"/>
                  </a:cxn>
                  <a:cxn ang="0">
                    <a:pos x="2" y="430"/>
                  </a:cxn>
                  <a:cxn ang="0">
                    <a:pos x="0" y="399"/>
                  </a:cxn>
                  <a:cxn ang="0">
                    <a:pos x="9" y="366"/>
                  </a:cxn>
                  <a:cxn ang="0">
                    <a:pos x="27" y="331"/>
                  </a:cxn>
                  <a:cxn ang="0">
                    <a:pos x="56" y="292"/>
                  </a:cxn>
                  <a:cxn ang="0">
                    <a:pos x="79" y="267"/>
                  </a:cxn>
                  <a:cxn ang="0">
                    <a:pos x="105" y="233"/>
                  </a:cxn>
                  <a:cxn ang="0">
                    <a:pos x="125" y="208"/>
                  </a:cxn>
                  <a:cxn ang="0">
                    <a:pos x="164" y="167"/>
                  </a:cxn>
                  <a:cxn ang="0">
                    <a:pos x="325" y="7"/>
                  </a:cxn>
                  <a:cxn ang="0">
                    <a:pos x="333" y="2"/>
                  </a:cxn>
                  <a:cxn ang="0">
                    <a:pos x="341" y="0"/>
                  </a:cxn>
                  <a:cxn ang="0">
                    <a:pos x="358" y="9"/>
                  </a:cxn>
                  <a:cxn ang="0">
                    <a:pos x="364" y="21"/>
                  </a:cxn>
                  <a:cxn ang="0">
                    <a:pos x="362" y="32"/>
                  </a:cxn>
                  <a:cxn ang="0">
                    <a:pos x="357" y="39"/>
                  </a:cxn>
                  <a:cxn ang="0">
                    <a:pos x="293" y="101"/>
                  </a:cxn>
                  <a:cxn ang="0">
                    <a:pos x="193" y="199"/>
                  </a:cxn>
                  <a:cxn ang="0">
                    <a:pos x="140" y="263"/>
                  </a:cxn>
                  <a:cxn ang="0">
                    <a:pos x="113" y="300"/>
                  </a:cxn>
                  <a:cxn ang="0">
                    <a:pos x="76" y="339"/>
                  </a:cxn>
                  <a:cxn ang="0">
                    <a:pos x="57" y="367"/>
                  </a:cxn>
                  <a:cxn ang="0">
                    <a:pos x="45" y="405"/>
                  </a:cxn>
                  <a:cxn ang="0">
                    <a:pos x="47" y="426"/>
                  </a:cxn>
                  <a:cxn ang="0">
                    <a:pos x="50" y="429"/>
                  </a:cxn>
                  <a:cxn ang="0">
                    <a:pos x="55" y="436"/>
                  </a:cxn>
                  <a:cxn ang="0">
                    <a:pos x="71" y="445"/>
                  </a:cxn>
                  <a:cxn ang="0">
                    <a:pos x="89" y="448"/>
                  </a:cxn>
                  <a:cxn ang="0">
                    <a:pos x="116" y="442"/>
                  </a:cxn>
                  <a:cxn ang="0">
                    <a:pos x="144" y="426"/>
                  </a:cxn>
                  <a:cxn ang="0">
                    <a:pos x="196" y="377"/>
                  </a:cxn>
                  <a:cxn ang="0">
                    <a:pos x="242" y="324"/>
                  </a:cxn>
                  <a:cxn ang="0">
                    <a:pos x="294" y="271"/>
                  </a:cxn>
                  <a:cxn ang="0">
                    <a:pos x="371" y="194"/>
                  </a:cxn>
                  <a:cxn ang="0">
                    <a:pos x="442" y="114"/>
                  </a:cxn>
                  <a:cxn ang="0">
                    <a:pos x="448" y="107"/>
                  </a:cxn>
                  <a:cxn ang="0">
                    <a:pos x="456" y="106"/>
                  </a:cxn>
                  <a:cxn ang="0">
                    <a:pos x="472" y="115"/>
                  </a:cxn>
                  <a:cxn ang="0">
                    <a:pos x="478" y="125"/>
                  </a:cxn>
                  <a:cxn ang="0">
                    <a:pos x="478" y="138"/>
                  </a:cxn>
                  <a:cxn ang="0">
                    <a:pos x="473" y="147"/>
                  </a:cxn>
                  <a:cxn ang="0">
                    <a:pos x="408" y="220"/>
                  </a:cxn>
                  <a:cxn ang="0">
                    <a:pos x="340" y="289"/>
                  </a:cxn>
                  <a:cxn ang="0">
                    <a:pos x="223" y="410"/>
                  </a:cxn>
                  <a:cxn ang="0">
                    <a:pos x="189" y="445"/>
                  </a:cxn>
                  <a:cxn ang="0">
                    <a:pos x="135" y="480"/>
                  </a:cxn>
                  <a:cxn ang="0">
                    <a:pos x="100" y="492"/>
                  </a:cxn>
                  <a:cxn ang="0">
                    <a:pos x="84" y="493"/>
                  </a:cxn>
                </a:cxnLst>
                <a:rect l="0" t="0" r="r" b="b"/>
                <a:pathLst>
                  <a:path w="479" h="493">
                    <a:moveTo>
                      <a:pt x="84" y="493"/>
                    </a:moveTo>
                    <a:lnTo>
                      <a:pt x="84" y="493"/>
                    </a:lnTo>
                    <a:lnTo>
                      <a:pt x="74" y="493"/>
                    </a:lnTo>
                    <a:lnTo>
                      <a:pt x="65" y="491"/>
                    </a:lnTo>
                    <a:lnTo>
                      <a:pt x="56" y="489"/>
                    </a:lnTo>
                    <a:lnTo>
                      <a:pt x="47" y="485"/>
                    </a:lnTo>
                    <a:lnTo>
                      <a:pt x="39" y="480"/>
                    </a:lnTo>
                    <a:lnTo>
                      <a:pt x="31" y="475"/>
                    </a:lnTo>
                    <a:lnTo>
                      <a:pt x="23" y="469"/>
                    </a:lnTo>
                    <a:lnTo>
                      <a:pt x="14" y="462"/>
                    </a:lnTo>
                    <a:lnTo>
                      <a:pt x="14" y="462"/>
                    </a:lnTo>
                    <a:lnTo>
                      <a:pt x="11" y="456"/>
                    </a:lnTo>
                    <a:lnTo>
                      <a:pt x="8" y="449"/>
                    </a:lnTo>
                    <a:lnTo>
                      <a:pt x="8" y="449"/>
                    </a:lnTo>
                    <a:lnTo>
                      <a:pt x="8" y="448"/>
                    </a:lnTo>
                    <a:lnTo>
                      <a:pt x="8" y="448"/>
                    </a:lnTo>
                    <a:lnTo>
                      <a:pt x="4" y="439"/>
                    </a:lnTo>
                    <a:lnTo>
                      <a:pt x="2" y="430"/>
                    </a:lnTo>
                    <a:lnTo>
                      <a:pt x="0" y="419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2" y="388"/>
                    </a:lnTo>
                    <a:lnTo>
                      <a:pt x="5" y="377"/>
                    </a:lnTo>
                    <a:lnTo>
                      <a:pt x="9" y="366"/>
                    </a:lnTo>
                    <a:lnTo>
                      <a:pt x="13" y="354"/>
                    </a:lnTo>
                    <a:lnTo>
                      <a:pt x="20" y="342"/>
                    </a:lnTo>
                    <a:lnTo>
                      <a:pt x="27" y="331"/>
                    </a:lnTo>
                    <a:lnTo>
                      <a:pt x="35" y="318"/>
                    </a:lnTo>
                    <a:lnTo>
                      <a:pt x="44" y="306"/>
                    </a:lnTo>
                    <a:lnTo>
                      <a:pt x="56" y="292"/>
                    </a:lnTo>
                    <a:lnTo>
                      <a:pt x="67" y="280"/>
                    </a:lnTo>
                    <a:lnTo>
                      <a:pt x="79" y="267"/>
                    </a:lnTo>
                    <a:lnTo>
                      <a:pt x="79" y="267"/>
                    </a:lnTo>
                    <a:lnTo>
                      <a:pt x="87" y="258"/>
                    </a:lnTo>
                    <a:lnTo>
                      <a:pt x="94" y="250"/>
                    </a:lnTo>
                    <a:lnTo>
                      <a:pt x="105" y="233"/>
                    </a:lnTo>
                    <a:lnTo>
                      <a:pt x="105" y="233"/>
                    </a:lnTo>
                    <a:lnTo>
                      <a:pt x="115" y="220"/>
                    </a:lnTo>
                    <a:lnTo>
                      <a:pt x="125" y="208"/>
                    </a:lnTo>
                    <a:lnTo>
                      <a:pt x="125" y="208"/>
                    </a:lnTo>
                    <a:lnTo>
                      <a:pt x="144" y="187"/>
                    </a:lnTo>
                    <a:lnTo>
                      <a:pt x="164" y="167"/>
                    </a:lnTo>
                    <a:lnTo>
                      <a:pt x="164" y="167"/>
                    </a:lnTo>
                    <a:lnTo>
                      <a:pt x="185" y="148"/>
                    </a:lnTo>
                    <a:lnTo>
                      <a:pt x="325" y="7"/>
                    </a:lnTo>
                    <a:lnTo>
                      <a:pt x="325" y="7"/>
                    </a:lnTo>
                    <a:lnTo>
                      <a:pt x="328" y="4"/>
                    </a:lnTo>
                    <a:lnTo>
                      <a:pt x="333" y="2"/>
                    </a:lnTo>
                    <a:lnTo>
                      <a:pt x="337" y="1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47" y="1"/>
                    </a:lnTo>
                    <a:lnTo>
                      <a:pt x="353" y="4"/>
                    </a:lnTo>
                    <a:lnTo>
                      <a:pt x="358" y="9"/>
                    </a:lnTo>
                    <a:lnTo>
                      <a:pt x="362" y="15"/>
                    </a:lnTo>
                    <a:lnTo>
                      <a:pt x="362" y="15"/>
                    </a:lnTo>
                    <a:lnTo>
                      <a:pt x="364" y="21"/>
                    </a:lnTo>
                    <a:lnTo>
                      <a:pt x="365" y="26"/>
                    </a:lnTo>
                    <a:lnTo>
                      <a:pt x="364" y="29"/>
                    </a:lnTo>
                    <a:lnTo>
                      <a:pt x="362" y="32"/>
                    </a:lnTo>
                    <a:lnTo>
                      <a:pt x="360" y="36"/>
                    </a:lnTo>
                    <a:lnTo>
                      <a:pt x="357" y="39"/>
                    </a:lnTo>
                    <a:lnTo>
                      <a:pt x="357" y="39"/>
                    </a:lnTo>
                    <a:lnTo>
                      <a:pt x="325" y="70"/>
                    </a:lnTo>
                    <a:lnTo>
                      <a:pt x="293" y="101"/>
                    </a:lnTo>
                    <a:lnTo>
                      <a:pt x="293" y="101"/>
                    </a:lnTo>
                    <a:lnTo>
                      <a:pt x="252" y="139"/>
                    </a:lnTo>
                    <a:lnTo>
                      <a:pt x="212" y="179"/>
                    </a:lnTo>
                    <a:lnTo>
                      <a:pt x="193" y="199"/>
                    </a:lnTo>
                    <a:lnTo>
                      <a:pt x="174" y="220"/>
                    </a:lnTo>
                    <a:lnTo>
                      <a:pt x="157" y="242"/>
                    </a:lnTo>
                    <a:lnTo>
                      <a:pt x="140" y="263"/>
                    </a:lnTo>
                    <a:lnTo>
                      <a:pt x="140" y="263"/>
                    </a:lnTo>
                    <a:lnTo>
                      <a:pt x="127" y="281"/>
                    </a:lnTo>
                    <a:lnTo>
                      <a:pt x="113" y="300"/>
                    </a:lnTo>
                    <a:lnTo>
                      <a:pt x="95" y="319"/>
                    </a:lnTo>
                    <a:lnTo>
                      <a:pt x="76" y="339"/>
                    </a:lnTo>
                    <a:lnTo>
                      <a:pt x="76" y="339"/>
                    </a:lnTo>
                    <a:lnTo>
                      <a:pt x="70" y="346"/>
                    </a:lnTo>
                    <a:lnTo>
                      <a:pt x="63" y="355"/>
                    </a:lnTo>
                    <a:lnTo>
                      <a:pt x="57" y="367"/>
                    </a:lnTo>
                    <a:lnTo>
                      <a:pt x="52" y="379"/>
                    </a:lnTo>
                    <a:lnTo>
                      <a:pt x="47" y="391"/>
                    </a:lnTo>
                    <a:lnTo>
                      <a:pt x="45" y="405"/>
                    </a:lnTo>
                    <a:lnTo>
                      <a:pt x="45" y="416"/>
                    </a:lnTo>
                    <a:lnTo>
                      <a:pt x="46" y="421"/>
                    </a:lnTo>
                    <a:lnTo>
                      <a:pt x="47" y="426"/>
                    </a:lnTo>
                    <a:lnTo>
                      <a:pt x="47" y="427"/>
                    </a:lnTo>
                    <a:lnTo>
                      <a:pt x="50" y="429"/>
                    </a:lnTo>
                    <a:lnTo>
                      <a:pt x="50" y="429"/>
                    </a:lnTo>
                    <a:lnTo>
                      <a:pt x="54" y="435"/>
                    </a:lnTo>
                    <a:lnTo>
                      <a:pt x="54" y="436"/>
                    </a:lnTo>
                    <a:lnTo>
                      <a:pt x="55" y="436"/>
                    </a:lnTo>
                    <a:lnTo>
                      <a:pt x="55" y="436"/>
                    </a:lnTo>
                    <a:lnTo>
                      <a:pt x="63" y="441"/>
                    </a:lnTo>
                    <a:lnTo>
                      <a:pt x="71" y="445"/>
                    </a:lnTo>
                    <a:lnTo>
                      <a:pt x="79" y="447"/>
                    </a:lnTo>
                    <a:lnTo>
                      <a:pt x="89" y="448"/>
                    </a:lnTo>
                    <a:lnTo>
                      <a:pt x="89" y="448"/>
                    </a:lnTo>
                    <a:lnTo>
                      <a:pt x="98" y="447"/>
                    </a:lnTo>
                    <a:lnTo>
                      <a:pt x="106" y="445"/>
                    </a:lnTo>
                    <a:lnTo>
                      <a:pt x="116" y="442"/>
                    </a:lnTo>
                    <a:lnTo>
                      <a:pt x="125" y="437"/>
                    </a:lnTo>
                    <a:lnTo>
                      <a:pt x="134" y="432"/>
                    </a:lnTo>
                    <a:lnTo>
                      <a:pt x="144" y="426"/>
                    </a:lnTo>
                    <a:lnTo>
                      <a:pt x="162" y="411"/>
                    </a:lnTo>
                    <a:lnTo>
                      <a:pt x="180" y="395"/>
                    </a:lnTo>
                    <a:lnTo>
                      <a:pt x="196" y="377"/>
                    </a:lnTo>
                    <a:lnTo>
                      <a:pt x="227" y="341"/>
                    </a:lnTo>
                    <a:lnTo>
                      <a:pt x="227" y="341"/>
                    </a:lnTo>
                    <a:lnTo>
                      <a:pt x="242" y="324"/>
                    </a:lnTo>
                    <a:lnTo>
                      <a:pt x="253" y="311"/>
                    </a:lnTo>
                    <a:lnTo>
                      <a:pt x="253" y="311"/>
                    </a:lnTo>
                    <a:lnTo>
                      <a:pt x="294" y="271"/>
                    </a:lnTo>
                    <a:lnTo>
                      <a:pt x="294" y="271"/>
                    </a:lnTo>
                    <a:lnTo>
                      <a:pt x="333" y="233"/>
                    </a:lnTo>
                    <a:lnTo>
                      <a:pt x="371" y="194"/>
                    </a:lnTo>
                    <a:lnTo>
                      <a:pt x="407" y="155"/>
                    </a:lnTo>
                    <a:lnTo>
                      <a:pt x="424" y="134"/>
                    </a:lnTo>
                    <a:lnTo>
                      <a:pt x="442" y="114"/>
                    </a:lnTo>
                    <a:lnTo>
                      <a:pt x="442" y="114"/>
                    </a:lnTo>
                    <a:lnTo>
                      <a:pt x="445" y="111"/>
                    </a:lnTo>
                    <a:lnTo>
                      <a:pt x="448" y="107"/>
                    </a:lnTo>
                    <a:lnTo>
                      <a:pt x="452" y="106"/>
                    </a:lnTo>
                    <a:lnTo>
                      <a:pt x="456" y="106"/>
                    </a:lnTo>
                    <a:lnTo>
                      <a:pt x="456" y="106"/>
                    </a:lnTo>
                    <a:lnTo>
                      <a:pt x="462" y="107"/>
                    </a:lnTo>
                    <a:lnTo>
                      <a:pt x="468" y="111"/>
                    </a:lnTo>
                    <a:lnTo>
                      <a:pt x="472" y="115"/>
                    </a:lnTo>
                    <a:lnTo>
                      <a:pt x="476" y="121"/>
                    </a:lnTo>
                    <a:lnTo>
                      <a:pt x="476" y="121"/>
                    </a:lnTo>
                    <a:lnTo>
                      <a:pt x="478" y="125"/>
                    </a:lnTo>
                    <a:lnTo>
                      <a:pt x="479" y="131"/>
                    </a:lnTo>
                    <a:lnTo>
                      <a:pt x="478" y="135"/>
                    </a:lnTo>
                    <a:lnTo>
                      <a:pt x="478" y="138"/>
                    </a:lnTo>
                    <a:lnTo>
                      <a:pt x="476" y="143"/>
                    </a:lnTo>
                    <a:lnTo>
                      <a:pt x="473" y="147"/>
                    </a:lnTo>
                    <a:lnTo>
                      <a:pt x="473" y="147"/>
                    </a:lnTo>
                    <a:lnTo>
                      <a:pt x="458" y="165"/>
                    </a:lnTo>
                    <a:lnTo>
                      <a:pt x="442" y="184"/>
                    </a:lnTo>
                    <a:lnTo>
                      <a:pt x="408" y="220"/>
                    </a:lnTo>
                    <a:lnTo>
                      <a:pt x="374" y="255"/>
                    </a:lnTo>
                    <a:lnTo>
                      <a:pt x="340" y="289"/>
                    </a:lnTo>
                    <a:lnTo>
                      <a:pt x="340" y="289"/>
                    </a:lnTo>
                    <a:lnTo>
                      <a:pt x="280" y="348"/>
                    </a:lnTo>
                    <a:lnTo>
                      <a:pt x="251" y="379"/>
                    </a:lnTo>
                    <a:lnTo>
                      <a:pt x="223" y="410"/>
                    </a:lnTo>
                    <a:lnTo>
                      <a:pt x="223" y="410"/>
                    </a:lnTo>
                    <a:lnTo>
                      <a:pt x="207" y="429"/>
                    </a:lnTo>
                    <a:lnTo>
                      <a:pt x="189" y="445"/>
                    </a:lnTo>
                    <a:lnTo>
                      <a:pt x="171" y="460"/>
                    </a:lnTo>
                    <a:lnTo>
                      <a:pt x="153" y="471"/>
                    </a:lnTo>
                    <a:lnTo>
                      <a:pt x="135" y="480"/>
                    </a:lnTo>
                    <a:lnTo>
                      <a:pt x="118" y="488"/>
                    </a:lnTo>
                    <a:lnTo>
                      <a:pt x="109" y="490"/>
                    </a:lnTo>
                    <a:lnTo>
                      <a:pt x="100" y="492"/>
                    </a:lnTo>
                    <a:lnTo>
                      <a:pt x="92" y="493"/>
                    </a:lnTo>
                    <a:lnTo>
                      <a:pt x="84" y="493"/>
                    </a:lnTo>
                    <a:lnTo>
                      <a:pt x="84" y="49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4054127" y="2435642"/>
              <a:ext cx="565405" cy="572103"/>
              <a:chOff x="4194175" y="1193800"/>
              <a:chExt cx="669926" cy="677863"/>
            </a:xfrm>
            <a:solidFill>
              <a:srgbClr val="88591E"/>
            </a:solidFill>
          </p:grpSpPr>
          <p:sp>
            <p:nvSpPr>
              <p:cNvPr id="188" name="Freeform 867"/>
              <p:cNvSpPr/>
              <p:nvPr/>
            </p:nvSpPr>
            <p:spPr bwMode="auto">
              <a:xfrm>
                <a:off x="4217988" y="1674813"/>
                <a:ext cx="52388" cy="115888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94" y="0"/>
                  </a:cxn>
                  <a:cxn ang="0">
                    <a:pos x="88" y="1"/>
                  </a:cxn>
                  <a:cxn ang="0">
                    <a:pos x="84" y="3"/>
                  </a:cxn>
                  <a:cxn ang="0">
                    <a:pos x="81" y="5"/>
                  </a:cxn>
                  <a:cxn ang="0">
                    <a:pos x="78" y="7"/>
                  </a:cxn>
                  <a:cxn ang="0">
                    <a:pos x="73" y="14"/>
                  </a:cxn>
                  <a:cxn ang="0">
                    <a:pos x="69" y="22"/>
                  </a:cxn>
                  <a:cxn ang="0">
                    <a:pos x="69" y="22"/>
                  </a:cxn>
                  <a:cxn ang="0">
                    <a:pos x="62" y="37"/>
                  </a:cxn>
                  <a:cxn ang="0">
                    <a:pos x="55" y="53"/>
                  </a:cxn>
                  <a:cxn ang="0">
                    <a:pos x="44" y="83"/>
                  </a:cxn>
                  <a:cxn ang="0">
                    <a:pos x="44" y="83"/>
                  </a:cxn>
                  <a:cxn ang="0">
                    <a:pos x="31" y="118"/>
                  </a:cxn>
                  <a:cxn ang="0">
                    <a:pos x="18" y="153"/>
                  </a:cxn>
                  <a:cxn ang="0">
                    <a:pos x="18" y="153"/>
                  </a:cxn>
                  <a:cxn ang="0">
                    <a:pos x="7" y="183"/>
                  </a:cxn>
                  <a:cxn ang="0">
                    <a:pos x="3" y="197"/>
                  </a:cxn>
                  <a:cxn ang="0">
                    <a:pos x="0" y="214"/>
                  </a:cxn>
                  <a:cxn ang="0">
                    <a:pos x="0" y="214"/>
                  </a:cxn>
                  <a:cxn ang="0">
                    <a:pos x="0" y="216"/>
                  </a:cxn>
                  <a:cxn ang="0">
                    <a:pos x="1" y="217"/>
                  </a:cxn>
                  <a:cxn ang="0">
                    <a:pos x="2" y="218"/>
                  </a:cxn>
                  <a:cxn ang="0">
                    <a:pos x="4" y="218"/>
                  </a:cxn>
                  <a:cxn ang="0">
                    <a:pos x="7" y="217"/>
                  </a:cxn>
                  <a:cxn ang="0">
                    <a:pos x="9" y="216"/>
                  </a:cxn>
                  <a:cxn ang="0">
                    <a:pos x="9" y="214"/>
                  </a:cxn>
                  <a:cxn ang="0">
                    <a:pos x="9" y="214"/>
                  </a:cxn>
                  <a:cxn ang="0">
                    <a:pos x="11" y="201"/>
                  </a:cxn>
                  <a:cxn ang="0">
                    <a:pos x="14" y="189"/>
                  </a:cxn>
                  <a:cxn ang="0">
                    <a:pos x="18" y="177"/>
                  </a:cxn>
                  <a:cxn ang="0">
                    <a:pos x="22" y="164"/>
                  </a:cxn>
                  <a:cxn ang="0">
                    <a:pos x="33" y="140"/>
                  </a:cxn>
                  <a:cxn ang="0">
                    <a:pos x="42" y="117"/>
                  </a:cxn>
                  <a:cxn ang="0">
                    <a:pos x="42" y="117"/>
                  </a:cxn>
                  <a:cxn ang="0">
                    <a:pos x="52" y="89"/>
                  </a:cxn>
                  <a:cxn ang="0">
                    <a:pos x="63" y="62"/>
                  </a:cxn>
                  <a:cxn ang="0">
                    <a:pos x="63" y="62"/>
                  </a:cxn>
                  <a:cxn ang="0">
                    <a:pos x="68" y="47"/>
                  </a:cxn>
                  <a:cxn ang="0">
                    <a:pos x="74" y="31"/>
                  </a:cxn>
                  <a:cxn ang="0">
                    <a:pos x="78" y="24"/>
                  </a:cxn>
                  <a:cxn ang="0">
                    <a:pos x="82" y="16"/>
                  </a:cxn>
                  <a:cxn ang="0">
                    <a:pos x="88" y="12"/>
                  </a:cxn>
                  <a:cxn ang="0">
                    <a:pos x="92" y="10"/>
                  </a:cxn>
                  <a:cxn ang="0">
                    <a:pos x="96" y="9"/>
                  </a:cxn>
                  <a:cxn ang="0">
                    <a:pos x="96" y="9"/>
                  </a:cxn>
                  <a:cxn ang="0">
                    <a:pos x="98" y="9"/>
                  </a:cxn>
                  <a:cxn ang="0">
                    <a:pos x="99" y="7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7" y="1"/>
                  </a:cxn>
                  <a:cxn ang="0">
                    <a:pos x="96" y="1"/>
                  </a:cxn>
                  <a:cxn ang="0">
                    <a:pos x="94" y="0"/>
                  </a:cxn>
                  <a:cxn ang="0">
                    <a:pos x="94" y="0"/>
                  </a:cxn>
                </a:cxnLst>
                <a:rect l="0" t="0" r="r" b="b"/>
                <a:pathLst>
                  <a:path w="99" h="218">
                    <a:moveTo>
                      <a:pt x="94" y="0"/>
                    </a:moveTo>
                    <a:lnTo>
                      <a:pt x="94" y="0"/>
                    </a:lnTo>
                    <a:lnTo>
                      <a:pt x="88" y="1"/>
                    </a:lnTo>
                    <a:lnTo>
                      <a:pt x="84" y="3"/>
                    </a:lnTo>
                    <a:lnTo>
                      <a:pt x="81" y="5"/>
                    </a:lnTo>
                    <a:lnTo>
                      <a:pt x="78" y="7"/>
                    </a:lnTo>
                    <a:lnTo>
                      <a:pt x="73" y="1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2" y="37"/>
                    </a:lnTo>
                    <a:lnTo>
                      <a:pt x="55" y="53"/>
                    </a:lnTo>
                    <a:lnTo>
                      <a:pt x="44" y="83"/>
                    </a:lnTo>
                    <a:lnTo>
                      <a:pt x="44" y="83"/>
                    </a:lnTo>
                    <a:lnTo>
                      <a:pt x="31" y="118"/>
                    </a:lnTo>
                    <a:lnTo>
                      <a:pt x="18" y="153"/>
                    </a:lnTo>
                    <a:lnTo>
                      <a:pt x="18" y="153"/>
                    </a:lnTo>
                    <a:lnTo>
                      <a:pt x="7" y="183"/>
                    </a:lnTo>
                    <a:lnTo>
                      <a:pt x="3" y="197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16"/>
                    </a:lnTo>
                    <a:lnTo>
                      <a:pt x="1" y="217"/>
                    </a:lnTo>
                    <a:lnTo>
                      <a:pt x="2" y="218"/>
                    </a:lnTo>
                    <a:lnTo>
                      <a:pt x="4" y="218"/>
                    </a:lnTo>
                    <a:lnTo>
                      <a:pt x="7" y="217"/>
                    </a:lnTo>
                    <a:lnTo>
                      <a:pt x="9" y="216"/>
                    </a:lnTo>
                    <a:lnTo>
                      <a:pt x="9" y="214"/>
                    </a:lnTo>
                    <a:lnTo>
                      <a:pt x="9" y="214"/>
                    </a:lnTo>
                    <a:lnTo>
                      <a:pt x="11" y="201"/>
                    </a:lnTo>
                    <a:lnTo>
                      <a:pt x="14" y="189"/>
                    </a:lnTo>
                    <a:lnTo>
                      <a:pt x="18" y="177"/>
                    </a:lnTo>
                    <a:lnTo>
                      <a:pt x="22" y="164"/>
                    </a:lnTo>
                    <a:lnTo>
                      <a:pt x="33" y="140"/>
                    </a:lnTo>
                    <a:lnTo>
                      <a:pt x="42" y="117"/>
                    </a:lnTo>
                    <a:lnTo>
                      <a:pt x="42" y="117"/>
                    </a:lnTo>
                    <a:lnTo>
                      <a:pt x="52" y="89"/>
                    </a:lnTo>
                    <a:lnTo>
                      <a:pt x="63" y="62"/>
                    </a:lnTo>
                    <a:lnTo>
                      <a:pt x="63" y="62"/>
                    </a:lnTo>
                    <a:lnTo>
                      <a:pt x="68" y="47"/>
                    </a:lnTo>
                    <a:lnTo>
                      <a:pt x="74" y="31"/>
                    </a:lnTo>
                    <a:lnTo>
                      <a:pt x="78" y="24"/>
                    </a:lnTo>
                    <a:lnTo>
                      <a:pt x="82" y="16"/>
                    </a:lnTo>
                    <a:lnTo>
                      <a:pt x="88" y="12"/>
                    </a:lnTo>
                    <a:lnTo>
                      <a:pt x="92" y="10"/>
                    </a:lnTo>
                    <a:lnTo>
                      <a:pt x="96" y="9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99" y="7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7" y="1"/>
                    </a:lnTo>
                    <a:lnTo>
                      <a:pt x="96" y="1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9" name="Freeform 868"/>
              <p:cNvSpPr/>
              <p:nvPr/>
            </p:nvSpPr>
            <p:spPr bwMode="auto">
              <a:xfrm>
                <a:off x="4229100" y="1665288"/>
                <a:ext cx="90488" cy="158750"/>
              </a:xfrm>
              <a:custGeom>
                <a:avLst/>
                <a:gdLst/>
                <a:ahLst/>
                <a:cxnLst>
                  <a:cxn ang="0">
                    <a:pos x="162" y="3"/>
                  </a:cxn>
                  <a:cxn ang="0">
                    <a:pos x="162" y="3"/>
                  </a:cxn>
                  <a:cxn ang="0">
                    <a:pos x="157" y="13"/>
                  </a:cxn>
                  <a:cxn ang="0">
                    <a:pos x="152" y="21"/>
                  </a:cxn>
                  <a:cxn ang="0">
                    <a:pos x="146" y="28"/>
                  </a:cxn>
                  <a:cxn ang="0">
                    <a:pos x="139" y="34"/>
                  </a:cxn>
                  <a:cxn ang="0">
                    <a:pos x="139" y="34"/>
                  </a:cxn>
                  <a:cxn ang="0">
                    <a:pos x="135" y="41"/>
                  </a:cxn>
                  <a:cxn ang="0">
                    <a:pos x="131" y="49"/>
                  </a:cxn>
                  <a:cxn ang="0">
                    <a:pos x="122" y="63"/>
                  </a:cxn>
                  <a:cxn ang="0">
                    <a:pos x="122" y="63"/>
                  </a:cxn>
                  <a:cxn ang="0">
                    <a:pos x="81" y="134"/>
                  </a:cxn>
                  <a:cxn ang="0">
                    <a:pos x="81" y="134"/>
                  </a:cxn>
                  <a:cxn ang="0">
                    <a:pos x="59" y="172"/>
                  </a:cxn>
                  <a:cxn ang="0">
                    <a:pos x="39" y="212"/>
                  </a:cxn>
                  <a:cxn ang="0">
                    <a:pos x="20" y="251"/>
                  </a:cxn>
                  <a:cxn ang="0">
                    <a:pos x="1" y="292"/>
                  </a:cxn>
                  <a:cxn ang="0">
                    <a:pos x="1" y="292"/>
                  </a:cxn>
                  <a:cxn ang="0">
                    <a:pos x="0" y="294"/>
                  </a:cxn>
                  <a:cxn ang="0">
                    <a:pos x="0" y="296"/>
                  </a:cxn>
                  <a:cxn ang="0">
                    <a:pos x="3" y="299"/>
                  </a:cxn>
                  <a:cxn ang="0">
                    <a:pos x="5" y="299"/>
                  </a:cxn>
                  <a:cxn ang="0">
                    <a:pos x="7" y="299"/>
                  </a:cxn>
                  <a:cxn ang="0">
                    <a:pos x="8" y="298"/>
                  </a:cxn>
                  <a:cxn ang="0">
                    <a:pos x="9" y="297"/>
                  </a:cxn>
                  <a:cxn ang="0">
                    <a:pos x="9" y="297"/>
                  </a:cxn>
                  <a:cxn ang="0">
                    <a:pos x="28" y="257"/>
                  </a:cxn>
                  <a:cxn ang="0">
                    <a:pos x="47" y="216"/>
                  </a:cxn>
                  <a:cxn ang="0">
                    <a:pos x="68" y="177"/>
                  </a:cxn>
                  <a:cxn ang="0">
                    <a:pos x="89" y="138"/>
                  </a:cxn>
                  <a:cxn ang="0">
                    <a:pos x="89" y="138"/>
                  </a:cxn>
                  <a:cxn ang="0">
                    <a:pos x="131" y="69"/>
                  </a:cxn>
                  <a:cxn ang="0">
                    <a:pos x="131" y="69"/>
                  </a:cxn>
                  <a:cxn ang="0">
                    <a:pos x="141" y="53"/>
                  </a:cxn>
                  <a:cxn ang="0">
                    <a:pos x="152" y="38"/>
                  </a:cxn>
                  <a:cxn ang="0">
                    <a:pos x="163" y="23"/>
                  </a:cxn>
                  <a:cxn ang="0">
                    <a:pos x="167" y="15"/>
                  </a:cxn>
                  <a:cxn ang="0">
                    <a:pos x="171" y="7"/>
                  </a:cxn>
                  <a:cxn ang="0">
                    <a:pos x="171" y="7"/>
                  </a:cxn>
                  <a:cxn ang="0">
                    <a:pos x="171" y="5"/>
                  </a:cxn>
                  <a:cxn ang="0">
                    <a:pos x="171" y="2"/>
                  </a:cxn>
                  <a:cxn ang="0">
                    <a:pos x="170" y="1"/>
                  </a:cxn>
                  <a:cxn ang="0">
                    <a:pos x="168" y="0"/>
                  </a:cxn>
                  <a:cxn ang="0">
                    <a:pos x="165" y="1"/>
                  </a:cxn>
                  <a:cxn ang="0">
                    <a:pos x="163" y="2"/>
                  </a:cxn>
                  <a:cxn ang="0">
                    <a:pos x="162" y="3"/>
                  </a:cxn>
                  <a:cxn ang="0">
                    <a:pos x="162" y="3"/>
                  </a:cxn>
                </a:cxnLst>
                <a:rect l="0" t="0" r="r" b="b"/>
                <a:pathLst>
                  <a:path w="171" h="299">
                    <a:moveTo>
                      <a:pt x="162" y="3"/>
                    </a:moveTo>
                    <a:lnTo>
                      <a:pt x="162" y="3"/>
                    </a:lnTo>
                    <a:lnTo>
                      <a:pt x="157" y="13"/>
                    </a:lnTo>
                    <a:lnTo>
                      <a:pt x="152" y="21"/>
                    </a:lnTo>
                    <a:lnTo>
                      <a:pt x="146" y="28"/>
                    </a:lnTo>
                    <a:lnTo>
                      <a:pt x="139" y="34"/>
                    </a:lnTo>
                    <a:lnTo>
                      <a:pt x="139" y="34"/>
                    </a:lnTo>
                    <a:lnTo>
                      <a:pt x="135" y="41"/>
                    </a:lnTo>
                    <a:lnTo>
                      <a:pt x="131" y="49"/>
                    </a:lnTo>
                    <a:lnTo>
                      <a:pt x="122" y="63"/>
                    </a:lnTo>
                    <a:lnTo>
                      <a:pt x="122" y="63"/>
                    </a:lnTo>
                    <a:lnTo>
                      <a:pt x="81" y="134"/>
                    </a:lnTo>
                    <a:lnTo>
                      <a:pt x="81" y="134"/>
                    </a:lnTo>
                    <a:lnTo>
                      <a:pt x="59" y="172"/>
                    </a:lnTo>
                    <a:lnTo>
                      <a:pt x="39" y="212"/>
                    </a:lnTo>
                    <a:lnTo>
                      <a:pt x="20" y="251"/>
                    </a:lnTo>
                    <a:lnTo>
                      <a:pt x="1" y="292"/>
                    </a:lnTo>
                    <a:lnTo>
                      <a:pt x="1" y="292"/>
                    </a:lnTo>
                    <a:lnTo>
                      <a:pt x="0" y="294"/>
                    </a:lnTo>
                    <a:lnTo>
                      <a:pt x="0" y="296"/>
                    </a:lnTo>
                    <a:lnTo>
                      <a:pt x="3" y="299"/>
                    </a:lnTo>
                    <a:lnTo>
                      <a:pt x="5" y="299"/>
                    </a:lnTo>
                    <a:lnTo>
                      <a:pt x="7" y="299"/>
                    </a:lnTo>
                    <a:lnTo>
                      <a:pt x="8" y="298"/>
                    </a:lnTo>
                    <a:lnTo>
                      <a:pt x="9" y="297"/>
                    </a:lnTo>
                    <a:lnTo>
                      <a:pt x="9" y="297"/>
                    </a:lnTo>
                    <a:lnTo>
                      <a:pt x="28" y="257"/>
                    </a:lnTo>
                    <a:lnTo>
                      <a:pt x="47" y="216"/>
                    </a:lnTo>
                    <a:lnTo>
                      <a:pt x="68" y="177"/>
                    </a:lnTo>
                    <a:lnTo>
                      <a:pt x="89" y="138"/>
                    </a:lnTo>
                    <a:lnTo>
                      <a:pt x="89" y="138"/>
                    </a:lnTo>
                    <a:lnTo>
                      <a:pt x="131" y="69"/>
                    </a:lnTo>
                    <a:lnTo>
                      <a:pt x="131" y="69"/>
                    </a:lnTo>
                    <a:lnTo>
                      <a:pt x="141" y="53"/>
                    </a:lnTo>
                    <a:lnTo>
                      <a:pt x="152" y="38"/>
                    </a:lnTo>
                    <a:lnTo>
                      <a:pt x="163" y="23"/>
                    </a:lnTo>
                    <a:lnTo>
                      <a:pt x="167" y="15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5" y="1"/>
                    </a:lnTo>
                    <a:lnTo>
                      <a:pt x="163" y="2"/>
                    </a:lnTo>
                    <a:lnTo>
                      <a:pt x="162" y="3"/>
                    </a:lnTo>
                    <a:lnTo>
                      <a:pt x="16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0" name="Freeform 869"/>
              <p:cNvSpPr/>
              <p:nvPr/>
            </p:nvSpPr>
            <p:spPr bwMode="auto">
              <a:xfrm>
                <a:off x="4262438" y="1685925"/>
                <a:ext cx="85725" cy="147638"/>
              </a:xfrm>
              <a:custGeom>
                <a:avLst/>
                <a:gdLst/>
                <a:ahLst/>
                <a:cxnLst>
                  <a:cxn ang="0">
                    <a:pos x="152" y="2"/>
                  </a:cxn>
                  <a:cxn ang="0">
                    <a:pos x="152" y="2"/>
                  </a:cxn>
                  <a:cxn ang="0">
                    <a:pos x="133" y="39"/>
                  </a:cxn>
                  <a:cxn ang="0">
                    <a:pos x="112" y="76"/>
                  </a:cxn>
                  <a:cxn ang="0">
                    <a:pos x="92" y="113"/>
                  </a:cxn>
                  <a:cxn ang="0">
                    <a:pos x="74" y="150"/>
                  </a:cxn>
                  <a:cxn ang="0">
                    <a:pos x="74" y="150"/>
                  </a:cxn>
                  <a:cxn ang="0">
                    <a:pos x="69" y="160"/>
                  </a:cxn>
                  <a:cxn ang="0">
                    <a:pos x="64" y="167"/>
                  </a:cxn>
                  <a:cxn ang="0">
                    <a:pos x="53" y="183"/>
                  </a:cxn>
                  <a:cxn ang="0">
                    <a:pos x="42" y="198"/>
                  </a:cxn>
                  <a:cxn ang="0">
                    <a:pos x="30" y="213"/>
                  </a:cxn>
                  <a:cxn ang="0">
                    <a:pos x="30" y="213"/>
                  </a:cxn>
                  <a:cxn ang="0">
                    <a:pos x="21" y="228"/>
                  </a:cxn>
                  <a:cxn ang="0">
                    <a:pos x="14" y="242"/>
                  </a:cxn>
                  <a:cxn ang="0">
                    <a:pos x="7" y="258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0" y="276"/>
                  </a:cxn>
                  <a:cxn ang="0">
                    <a:pos x="1" y="277"/>
                  </a:cxn>
                  <a:cxn ang="0">
                    <a:pos x="3" y="278"/>
                  </a:cxn>
                  <a:cxn ang="0">
                    <a:pos x="5" y="278"/>
                  </a:cxn>
                  <a:cxn ang="0">
                    <a:pos x="7" y="278"/>
                  </a:cxn>
                  <a:cxn ang="0">
                    <a:pos x="9" y="277"/>
                  </a:cxn>
                  <a:cxn ang="0">
                    <a:pos x="10" y="275"/>
                  </a:cxn>
                  <a:cxn ang="0">
                    <a:pos x="10" y="275"/>
                  </a:cxn>
                  <a:cxn ang="0">
                    <a:pos x="16" y="259"/>
                  </a:cxn>
                  <a:cxn ang="0">
                    <a:pos x="24" y="243"/>
                  </a:cxn>
                  <a:cxn ang="0">
                    <a:pos x="32" y="229"/>
                  </a:cxn>
                  <a:cxn ang="0">
                    <a:pos x="43" y="214"/>
                  </a:cxn>
                  <a:cxn ang="0">
                    <a:pos x="62" y="186"/>
                  </a:cxn>
                  <a:cxn ang="0">
                    <a:pos x="73" y="171"/>
                  </a:cxn>
                  <a:cxn ang="0">
                    <a:pos x="81" y="156"/>
                  </a:cxn>
                  <a:cxn ang="0">
                    <a:pos x="81" y="156"/>
                  </a:cxn>
                  <a:cxn ang="0">
                    <a:pos x="121" y="81"/>
                  </a:cxn>
                  <a:cxn ang="0">
                    <a:pos x="141" y="44"/>
                  </a:cxn>
                  <a:cxn ang="0">
                    <a:pos x="160" y="7"/>
                  </a:cxn>
                  <a:cxn ang="0">
                    <a:pos x="160" y="7"/>
                  </a:cxn>
                  <a:cxn ang="0">
                    <a:pos x="162" y="5"/>
                  </a:cxn>
                  <a:cxn ang="0">
                    <a:pos x="160" y="3"/>
                  </a:cxn>
                  <a:cxn ang="0">
                    <a:pos x="159" y="1"/>
                  </a:cxn>
                  <a:cxn ang="0">
                    <a:pos x="158" y="0"/>
                  </a:cxn>
                  <a:cxn ang="0">
                    <a:pos x="156" y="0"/>
                  </a:cxn>
                  <a:cxn ang="0">
                    <a:pos x="155" y="0"/>
                  </a:cxn>
                  <a:cxn ang="0">
                    <a:pos x="153" y="0"/>
                  </a:cxn>
                  <a:cxn ang="0">
                    <a:pos x="152" y="2"/>
                  </a:cxn>
                  <a:cxn ang="0">
                    <a:pos x="152" y="2"/>
                  </a:cxn>
                </a:cxnLst>
                <a:rect l="0" t="0" r="r" b="b"/>
                <a:pathLst>
                  <a:path w="162" h="278">
                    <a:moveTo>
                      <a:pt x="152" y="2"/>
                    </a:moveTo>
                    <a:lnTo>
                      <a:pt x="152" y="2"/>
                    </a:lnTo>
                    <a:lnTo>
                      <a:pt x="133" y="39"/>
                    </a:lnTo>
                    <a:lnTo>
                      <a:pt x="112" y="76"/>
                    </a:lnTo>
                    <a:lnTo>
                      <a:pt x="92" y="113"/>
                    </a:lnTo>
                    <a:lnTo>
                      <a:pt x="74" y="150"/>
                    </a:lnTo>
                    <a:lnTo>
                      <a:pt x="74" y="150"/>
                    </a:lnTo>
                    <a:lnTo>
                      <a:pt x="69" y="160"/>
                    </a:lnTo>
                    <a:lnTo>
                      <a:pt x="64" y="167"/>
                    </a:lnTo>
                    <a:lnTo>
                      <a:pt x="53" y="183"/>
                    </a:lnTo>
                    <a:lnTo>
                      <a:pt x="42" y="198"/>
                    </a:lnTo>
                    <a:lnTo>
                      <a:pt x="30" y="213"/>
                    </a:lnTo>
                    <a:lnTo>
                      <a:pt x="30" y="213"/>
                    </a:lnTo>
                    <a:lnTo>
                      <a:pt x="21" y="228"/>
                    </a:lnTo>
                    <a:lnTo>
                      <a:pt x="14" y="242"/>
                    </a:lnTo>
                    <a:lnTo>
                      <a:pt x="7" y="258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0" y="275"/>
                    </a:lnTo>
                    <a:lnTo>
                      <a:pt x="0" y="276"/>
                    </a:lnTo>
                    <a:lnTo>
                      <a:pt x="1" y="277"/>
                    </a:lnTo>
                    <a:lnTo>
                      <a:pt x="3" y="278"/>
                    </a:lnTo>
                    <a:lnTo>
                      <a:pt x="5" y="278"/>
                    </a:lnTo>
                    <a:lnTo>
                      <a:pt x="7" y="278"/>
                    </a:lnTo>
                    <a:lnTo>
                      <a:pt x="9" y="277"/>
                    </a:lnTo>
                    <a:lnTo>
                      <a:pt x="10" y="275"/>
                    </a:lnTo>
                    <a:lnTo>
                      <a:pt x="10" y="275"/>
                    </a:lnTo>
                    <a:lnTo>
                      <a:pt x="16" y="259"/>
                    </a:lnTo>
                    <a:lnTo>
                      <a:pt x="24" y="243"/>
                    </a:lnTo>
                    <a:lnTo>
                      <a:pt x="32" y="229"/>
                    </a:lnTo>
                    <a:lnTo>
                      <a:pt x="43" y="214"/>
                    </a:lnTo>
                    <a:lnTo>
                      <a:pt x="62" y="186"/>
                    </a:lnTo>
                    <a:lnTo>
                      <a:pt x="73" y="171"/>
                    </a:lnTo>
                    <a:lnTo>
                      <a:pt x="81" y="156"/>
                    </a:lnTo>
                    <a:lnTo>
                      <a:pt x="81" y="156"/>
                    </a:lnTo>
                    <a:lnTo>
                      <a:pt x="121" y="81"/>
                    </a:lnTo>
                    <a:lnTo>
                      <a:pt x="141" y="44"/>
                    </a:lnTo>
                    <a:lnTo>
                      <a:pt x="160" y="7"/>
                    </a:lnTo>
                    <a:lnTo>
                      <a:pt x="160" y="7"/>
                    </a:lnTo>
                    <a:lnTo>
                      <a:pt x="162" y="5"/>
                    </a:lnTo>
                    <a:lnTo>
                      <a:pt x="160" y="3"/>
                    </a:lnTo>
                    <a:lnTo>
                      <a:pt x="159" y="1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2" y="2"/>
                    </a:lnTo>
                    <a:lnTo>
                      <a:pt x="15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1" name="Freeform 870"/>
              <p:cNvSpPr/>
              <p:nvPr/>
            </p:nvSpPr>
            <p:spPr bwMode="auto">
              <a:xfrm>
                <a:off x="4297363" y="1711325"/>
                <a:ext cx="71438" cy="134938"/>
              </a:xfrm>
              <a:custGeom>
                <a:avLst/>
                <a:gdLst/>
                <a:ahLst/>
                <a:cxnLst>
                  <a:cxn ang="0">
                    <a:pos x="123" y="3"/>
                  </a:cxn>
                  <a:cxn ang="0">
                    <a:pos x="123" y="3"/>
                  </a:cxn>
                  <a:cxn ang="0">
                    <a:pos x="118" y="16"/>
                  </a:cxn>
                  <a:cxn ang="0">
                    <a:pos x="111" y="27"/>
                  </a:cxn>
                  <a:cxn ang="0">
                    <a:pos x="105" y="38"/>
                  </a:cxn>
                  <a:cxn ang="0">
                    <a:pos x="100" y="51"/>
                  </a:cxn>
                  <a:cxn ang="0">
                    <a:pos x="100" y="51"/>
                  </a:cxn>
                  <a:cxn ang="0">
                    <a:pos x="93" y="68"/>
                  </a:cxn>
                  <a:cxn ang="0">
                    <a:pos x="86" y="87"/>
                  </a:cxn>
                  <a:cxn ang="0">
                    <a:pos x="72" y="122"/>
                  </a:cxn>
                  <a:cxn ang="0">
                    <a:pos x="72" y="122"/>
                  </a:cxn>
                  <a:cxn ang="0">
                    <a:pos x="65" y="139"/>
                  </a:cxn>
                  <a:cxn ang="0">
                    <a:pos x="56" y="154"/>
                  </a:cxn>
                  <a:cxn ang="0">
                    <a:pos x="38" y="186"/>
                  </a:cxn>
                  <a:cxn ang="0">
                    <a:pos x="18" y="217"/>
                  </a:cxn>
                  <a:cxn ang="0">
                    <a:pos x="9" y="233"/>
                  </a:cxn>
                  <a:cxn ang="0">
                    <a:pos x="0" y="249"/>
                  </a:cxn>
                  <a:cxn ang="0">
                    <a:pos x="0" y="249"/>
                  </a:cxn>
                  <a:cxn ang="0">
                    <a:pos x="0" y="250"/>
                  </a:cxn>
                  <a:cxn ang="0">
                    <a:pos x="0" y="252"/>
                  </a:cxn>
                  <a:cxn ang="0">
                    <a:pos x="4" y="255"/>
                  </a:cxn>
                  <a:cxn ang="0">
                    <a:pos x="5" y="255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9" y="253"/>
                  </a:cxn>
                  <a:cxn ang="0">
                    <a:pos x="9" y="253"/>
                  </a:cxn>
                  <a:cxn ang="0">
                    <a:pos x="17" y="238"/>
                  </a:cxn>
                  <a:cxn ang="0">
                    <a:pos x="25" y="223"/>
                  </a:cxn>
                  <a:cxn ang="0">
                    <a:pos x="43" y="193"/>
                  </a:cxn>
                  <a:cxn ang="0">
                    <a:pos x="61" y="163"/>
                  </a:cxn>
                  <a:cxn ang="0">
                    <a:pos x="70" y="148"/>
                  </a:cxn>
                  <a:cxn ang="0">
                    <a:pos x="77" y="132"/>
                  </a:cxn>
                  <a:cxn ang="0">
                    <a:pos x="77" y="132"/>
                  </a:cxn>
                  <a:cxn ang="0">
                    <a:pos x="90" y="101"/>
                  </a:cxn>
                  <a:cxn ang="0">
                    <a:pos x="103" y="69"/>
                  </a:cxn>
                  <a:cxn ang="0">
                    <a:pos x="103" y="69"/>
                  </a:cxn>
                  <a:cxn ang="0">
                    <a:pos x="110" y="53"/>
                  </a:cxn>
                  <a:cxn ang="0">
                    <a:pos x="118" y="37"/>
                  </a:cxn>
                  <a:cxn ang="0">
                    <a:pos x="125" y="22"/>
                  </a:cxn>
                  <a:cxn ang="0">
                    <a:pos x="133" y="5"/>
                  </a:cxn>
                  <a:cxn ang="0">
                    <a:pos x="133" y="5"/>
                  </a:cxn>
                  <a:cxn ang="0">
                    <a:pos x="134" y="3"/>
                  </a:cxn>
                  <a:cxn ang="0">
                    <a:pos x="133" y="2"/>
                  </a:cxn>
                  <a:cxn ang="0">
                    <a:pos x="132" y="1"/>
                  </a:cxn>
                  <a:cxn ang="0">
                    <a:pos x="130" y="0"/>
                  </a:cxn>
                  <a:cxn ang="0">
                    <a:pos x="126" y="0"/>
                  </a:cxn>
                  <a:cxn ang="0">
                    <a:pos x="124" y="1"/>
                  </a:cxn>
                  <a:cxn ang="0">
                    <a:pos x="123" y="3"/>
                  </a:cxn>
                  <a:cxn ang="0">
                    <a:pos x="123" y="3"/>
                  </a:cxn>
                </a:cxnLst>
                <a:rect l="0" t="0" r="r" b="b"/>
                <a:pathLst>
                  <a:path w="134" h="255">
                    <a:moveTo>
                      <a:pt x="123" y="3"/>
                    </a:moveTo>
                    <a:lnTo>
                      <a:pt x="123" y="3"/>
                    </a:lnTo>
                    <a:lnTo>
                      <a:pt x="118" y="16"/>
                    </a:lnTo>
                    <a:lnTo>
                      <a:pt x="111" y="27"/>
                    </a:lnTo>
                    <a:lnTo>
                      <a:pt x="105" y="38"/>
                    </a:lnTo>
                    <a:lnTo>
                      <a:pt x="100" y="51"/>
                    </a:lnTo>
                    <a:lnTo>
                      <a:pt x="100" y="51"/>
                    </a:lnTo>
                    <a:lnTo>
                      <a:pt x="93" y="68"/>
                    </a:lnTo>
                    <a:lnTo>
                      <a:pt x="86" y="87"/>
                    </a:lnTo>
                    <a:lnTo>
                      <a:pt x="72" y="122"/>
                    </a:lnTo>
                    <a:lnTo>
                      <a:pt x="72" y="122"/>
                    </a:lnTo>
                    <a:lnTo>
                      <a:pt x="65" y="139"/>
                    </a:lnTo>
                    <a:lnTo>
                      <a:pt x="56" y="154"/>
                    </a:lnTo>
                    <a:lnTo>
                      <a:pt x="38" y="186"/>
                    </a:lnTo>
                    <a:lnTo>
                      <a:pt x="18" y="217"/>
                    </a:lnTo>
                    <a:lnTo>
                      <a:pt x="9" y="233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0"/>
                    </a:lnTo>
                    <a:lnTo>
                      <a:pt x="0" y="252"/>
                    </a:lnTo>
                    <a:lnTo>
                      <a:pt x="4" y="255"/>
                    </a:lnTo>
                    <a:lnTo>
                      <a:pt x="5" y="255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9" y="253"/>
                    </a:lnTo>
                    <a:lnTo>
                      <a:pt x="9" y="253"/>
                    </a:lnTo>
                    <a:lnTo>
                      <a:pt x="17" y="238"/>
                    </a:lnTo>
                    <a:lnTo>
                      <a:pt x="25" y="223"/>
                    </a:lnTo>
                    <a:lnTo>
                      <a:pt x="43" y="193"/>
                    </a:lnTo>
                    <a:lnTo>
                      <a:pt x="61" y="163"/>
                    </a:lnTo>
                    <a:lnTo>
                      <a:pt x="70" y="148"/>
                    </a:lnTo>
                    <a:lnTo>
                      <a:pt x="77" y="132"/>
                    </a:lnTo>
                    <a:lnTo>
                      <a:pt x="77" y="132"/>
                    </a:lnTo>
                    <a:lnTo>
                      <a:pt x="90" y="101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10" y="53"/>
                    </a:lnTo>
                    <a:lnTo>
                      <a:pt x="118" y="37"/>
                    </a:lnTo>
                    <a:lnTo>
                      <a:pt x="125" y="22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3" y="2"/>
                    </a:lnTo>
                    <a:lnTo>
                      <a:pt x="132" y="1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124" y="1"/>
                    </a:lnTo>
                    <a:lnTo>
                      <a:pt x="123" y="3"/>
                    </a:lnTo>
                    <a:lnTo>
                      <a:pt x="12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2" name="Freeform 871"/>
              <p:cNvSpPr/>
              <p:nvPr/>
            </p:nvSpPr>
            <p:spPr bwMode="auto">
              <a:xfrm>
                <a:off x="4235450" y="1423988"/>
                <a:ext cx="49213" cy="88900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89" y="0"/>
                  </a:cxn>
                  <a:cxn ang="0">
                    <a:pos x="85" y="2"/>
                  </a:cxn>
                  <a:cxn ang="0">
                    <a:pos x="82" y="5"/>
                  </a:cxn>
                  <a:cxn ang="0">
                    <a:pos x="76" y="11"/>
                  </a:cxn>
                  <a:cxn ang="0">
                    <a:pos x="68" y="25"/>
                  </a:cxn>
                  <a:cxn ang="0">
                    <a:pos x="68" y="25"/>
                  </a:cxn>
                  <a:cxn ang="0">
                    <a:pos x="52" y="54"/>
                  </a:cxn>
                  <a:cxn ang="0">
                    <a:pos x="37" y="81"/>
                  </a:cxn>
                  <a:cxn ang="0">
                    <a:pos x="37" y="81"/>
                  </a:cxn>
                  <a:cxn ang="0">
                    <a:pos x="24" y="107"/>
                  </a:cxn>
                  <a:cxn ang="0">
                    <a:pos x="17" y="120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5" y="139"/>
                  </a:cxn>
                  <a:cxn ang="0">
                    <a:pos x="2" y="147"/>
                  </a:cxn>
                  <a:cxn ang="0">
                    <a:pos x="0" y="15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2" y="165"/>
                  </a:cxn>
                  <a:cxn ang="0">
                    <a:pos x="4" y="166"/>
                  </a:cxn>
                  <a:cxn ang="0">
                    <a:pos x="6" y="166"/>
                  </a:cxn>
                  <a:cxn ang="0">
                    <a:pos x="7" y="165"/>
                  </a:cxn>
                  <a:cxn ang="0">
                    <a:pos x="9" y="164"/>
                  </a:cxn>
                  <a:cxn ang="0">
                    <a:pos x="9" y="162"/>
                  </a:cxn>
                  <a:cxn ang="0">
                    <a:pos x="9" y="160"/>
                  </a:cxn>
                  <a:cxn ang="0">
                    <a:pos x="9" y="160"/>
                  </a:cxn>
                  <a:cxn ang="0">
                    <a:pos x="9" y="155"/>
                  </a:cxn>
                  <a:cxn ang="0">
                    <a:pos x="9" y="151"/>
                  </a:cxn>
                  <a:cxn ang="0">
                    <a:pos x="11" y="148"/>
                  </a:cxn>
                  <a:cxn ang="0">
                    <a:pos x="13" y="143"/>
                  </a:cxn>
                  <a:cxn ang="0">
                    <a:pos x="18" y="137"/>
                  </a:cxn>
                  <a:cxn ang="0">
                    <a:pos x="20" y="134"/>
                  </a:cxn>
                  <a:cxn ang="0">
                    <a:pos x="22" y="131"/>
                  </a:cxn>
                  <a:cxn ang="0">
                    <a:pos x="22" y="131"/>
                  </a:cxn>
                  <a:cxn ang="0">
                    <a:pos x="34" y="108"/>
                  </a:cxn>
                  <a:cxn ang="0">
                    <a:pos x="45" y="87"/>
                  </a:cxn>
                  <a:cxn ang="0">
                    <a:pos x="45" y="87"/>
                  </a:cxn>
                  <a:cxn ang="0">
                    <a:pos x="57" y="65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78" y="25"/>
                  </a:cxn>
                  <a:cxn ang="0">
                    <a:pos x="84" y="15"/>
                  </a:cxn>
                  <a:cxn ang="0">
                    <a:pos x="87" y="12"/>
                  </a:cxn>
                  <a:cxn ang="0">
                    <a:pos x="92" y="9"/>
                  </a:cxn>
                  <a:cxn ang="0">
                    <a:pos x="92" y="9"/>
                  </a:cxn>
                  <a:cxn ang="0">
                    <a:pos x="93" y="8"/>
                  </a:cxn>
                  <a:cxn ang="0">
                    <a:pos x="94" y="7"/>
                  </a:cxn>
                  <a:cxn ang="0">
                    <a:pos x="94" y="3"/>
                  </a:cxn>
                  <a:cxn ang="0">
                    <a:pos x="94" y="2"/>
                  </a:cxn>
                  <a:cxn ang="0">
                    <a:pos x="93" y="1"/>
                  </a:cxn>
                  <a:cxn ang="0">
                    <a:pos x="91" y="0"/>
                  </a:cxn>
                  <a:cxn ang="0">
                    <a:pos x="89" y="0"/>
                  </a:cxn>
                  <a:cxn ang="0">
                    <a:pos x="89" y="0"/>
                  </a:cxn>
                </a:cxnLst>
                <a:rect l="0" t="0" r="r" b="b"/>
                <a:pathLst>
                  <a:path w="94" h="166">
                    <a:moveTo>
                      <a:pt x="89" y="0"/>
                    </a:moveTo>
                    <a:lnTo>
                      <a:pt x="89" y="0"/>
                    </a:lnTo>
                    <a:lnTo>
                      <a:pt x="85" y="2"/>
                    </a:lnTo>
                    <a:lnTo>
                      <a:pt x="82" y="5"/>
                    </a:lnTo>
                    <a:lnTo>
                      <a:pt x="76" y="11"/>
                    </a:lnTo>
                    <a:lnTo>
                      <a:pt x="68" y="25"/>
                    </a:lnTo>
                    <a:lnTo>
                      <a:pt x="68" y="25"/>
                    </a:lnTo>
                    <a:lnTo>
                      <a:pt x="52" y="54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24" y="107"/>
                    </a:lnTo>
                    <a:lnTo>
                      <a:pt x="17" y="120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5" y="139"/>
                    </a:lnTo>
                    <a:lnTo>
                      <a:pt x="2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2" y="165"/>
                    </a:lnTo>
                    <a:lnTo>
                      <a:pt x="4" y="166"/>
                    </a:lnTo>
                    <a:lnTo>
                      <a:pt x="6" y="166"/>
                    </a:lnTo>
                    <a:lnTo>
                      <a:pt x="7" y="165"/>
                    </a:lnTo>
                    <a:lnTo>
                      <a:pt x="9" y="164"/>
                    </a:lnTo>
                    <a:lnTo>
                      <a:pt x="9" y="162"/>
                    </a:lnTo>
                    <a:lnTo>
                      <a:pt x="9" y="160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8"/>
                    </a:lnTo>
                    <a:lnTo>
                      <a:pt x="13" y="143"/>
                    </a:lnTo>
                    <a:lnTo>
                      <a:pt x="18" y="137"/>
                    </a:lnTo>
                    <a:lnTo>
                      <a:pt x="20" y="134"/>
                    </a:lnTo>
                    <a:lnTo>
                      <a:pt x="22" y="131"/>
                    </a:lnTo>
                    <a:lnTo>
                      <a:pt x="22" y="131"/>
                    </a:lnTo>
                    <a:lnTo>
                      <a:pt x="34" y="108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57" y="65"/>
                    </a:lnTo>
                    <a:lnTo>
                      <a:pt x="68" y="44"/>
                    </a:lnTo>
                    <a:lnTo>
                      <a:pt x="68" y="44"/>
                    </a:lnTo>
                    <a:lnTo>
                      <a:pt x="78" y="25"/>
                    </a:lnTo>
                    <a:lnTo>
                      <a:pt x="84" y="15"/>
                    </a:lnTo>
                    <a:lnTo>
                      <a:pt x="87" y="12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8"/>
                    </a:lnTo>
                    <a:lnTo>
                      <a:pt x="94" y="7"/>
                    </a:lnTo>
                    <a:lnTo>
                      <a:pt x="94" y="3"/>
                    </a:lnTo>
                    <a:lnTo>
                      <a:pt x="94" y="2"/>
                    </a:lnTo>
                    <a:lnTo>
                      <a:pt x="93" y="1"/>
                    </a:lnTo>
                    <a:lnTo>
                      <a:pt x="91" y="0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3" name="Freeform 872"/>
              <p:cNvSpPr/>
              <p:nvPr/>
            </p:nvSpPr>
            <p:spPr bwMode="auto">
              <a:xfrm>
                <a:off x="4275138" y="1435100"/>
                <a:ext cx="65088" cy="10795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17" y="0"/>
                  </a:cxn>
                  <a:cxn ang="0">
                    <a:pos x="106" y="9"/>
                  </a:cxn>
                  <a:cxn ang="0">
                    <a:pos x="97" y="18"/>
                  </a:cxn>
                  <a:cxn ang="0">
                    <a:pos x="89" y="27"/>
                  </a:cxn>
                  <a:cxn ang="0">
                    <a:pos x="82" y="39"/>
                  </a:cxn>
                  <a:cxn ang="0">
                    <a:pos x="74" y="50"/>
                  </a:cxn>
                  <a:cxn ang="0">
                    <a:pos x="68" y="61"/>
                  </a:cxn>
                  <a:cxn ang="0">
                    <a:pos x="58" y="84"/>
                  </a:cxn>
                  <a:cxn ang="0">
                    <a:pos x="58" y="84"/>
                  </a:cxn>
                  <a:cxn ang="0">
                    <a:pos x="31" y="142"/>
                  </a:cxn>
                  <a:cxn ang="0">
                    <a:pos x="18" y="170"/>
                  </a:cxn>
                  <a:cxn ang="0">
                    <a:pos x="9" y="183"/>
                  </a:cxn>
                  <a:cxn ang="0">
                    <a:pos x="1" y="197"/>
                  </a:cxn>
                  <a:cxn ang="0">
                    <a:pos x="1" y="197"/>
                  </a:cxn>
                  <a:cxn ang="0">
                    <a:pos x="0" y="199"/>
                  </a:cxn>
                  <a:cxn ang="0">
                    <a:pos x="1" y="201"/>
                  </a:cxn>
                  <a:cxn ang="0">
                    <a:pos x="1" y="202"/>
                  </a:cxn>
                  <a:cxn ang="0">
                    <a:pos x="3" y="203"/>
                  </a:cxn>
                  <a:cxn ang="0">
                    <a:pos x="4" y="204"/>
                  </a:cxn>
                  <a:cxn ang="0">
                    <a:pos x="6" y="204"/>
                  </a:cxn>
                  <a:cxn ang="0">
                    <a:pos x="8" y="203"/>
                  </a:cxn>
                  <a:cxn ang="0">
                    <a:pos x="9" y="202"/>
                  </a:cxn>
                  <a:cxn ang="0">
                    <a:pos x="9" y="202"/>
                  </a:cxn>
                  <a:cxn ang="0">
                    <a:pos x="23" y="180"/>
                  </a:cxn>
                  <a:cxn ang="0">
                    <a:pos x="36" y="157"/>
                  </a:cxn>
                  <a:cxn ang="0">
                    <a:pos x="48" y="134"/>
                  </a:cxn>
                  <a:cxn ang="0">
                    <a:pos x="57" y="110"/>
                  </a:cxn>
                  <a:cxn ang="0">
                    <a:pos x="57" y="110"/>
                  </a:cxn>
                  <a:cxn ang="0">
                    <a:pos x="68" y="83"/>
                  </a:cxn>
                  <a:cxn ang="0">
                    <a:pos x="74" y="69"/>
                  </a:cxn>
                  <a:cxn ang="0">
                    <a:pos x="82" y="54"/>
                  </a:cxn>
                  <a:cxn ang="0">
                    <a:pos x="90" y="41"/>
                  </a:cxn>
                  <a:cxn ang="0">
                    <a:pos x="100" y="28"/>
                  </a:cxn>
                  <a:cxn ang="0">
                    <a:pos x="111" y="18"/>
                  </a:cxn>
                  <a:cxn ang="0">
                    <a:pos x="122" y="9"/>
                  </a:cxn>
                  <a:cxn ang="0">
                    <a:pos x="122" y="9"/>
                  </a:cxn>
                  <a:cxn ang="0">
                    <a:pos x="123" y="8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2"/>
                  </a:cxn>
                  <a:cxn ang="0">
                    <a:pos x="120" y="0"/>
                  </a:cxn>
                  <a:cxn ang="0">
                    <a:pos x="119" y="0"/>
                  </a:cxn>
                  <a:cxn ang="0">
                    <a:pos x="117" y="0"/>
                  </a:cxn>
                  <a:cxn ang="0">
                    <a:pos x="117" y="0"/>
                  </a:cxn>
                </a:cxnLst>
                <a:rect l="0" t="0" r="r" b="b"/>
                <a:pathLst>
                  <a:path w="124" h="204">
                    <a:moveTo>
                      <a:pt x="117" y="0"/>
                    </a:moveTo>
                    <a:lnTo>
                      <a:pt x="117" y="0"/>
                    </a:lnTo>
                    <a:lnTo>
                      <a:pt x="106" y="9"/>
                    </a:lnTo>
                    <a:lnTo>
                      <a:pt x="97" y="18"/>
                    </a:lnTo>
                    <a:lnTo>
                      <a:pt x="89" y="27"/>
                    </a:lnTo>
                    <a:lnTo>
                      <a:pt x="82" y="39"/>
                    </a:lnTo>
                    <a:lnTo>
                      <a:pt x="74" y="50"/>
                    </a:lnTo>
                    <a:lnTo>
                      <a:pt x="68" y="61"/>
                    </a:lnTo>
                    <a:lnTo>
                      <a:pt x="58" y="84"/>
                    </a:lnTo>
                    <a:lnTo>
                      <a:pt x="58" y="84"/>
                    </a:lnTo>
                    <a:lnTo>
                      <a:pt x="31" y="142"/>
                    </a:lnTo>
                    <a:lnTo>
                      <a:pt x="18" y="170"/>
                    </a:lnTo>
                    <a:lnTo>
                      <a:pt x="9" y="183"/>
                    </a:lnTo>
                    <a:lnTo>
                      <a:pt x="1" y="197"/>
                    </a:lnTo>
                    <a:lnTo>
                      <a:pt x="1" y="197"/>
                    </a:lnTo>
                    <a:lnTo>
                      <a:pt x="0" y="199"/>
                    </a:lnTo>
                    <a:lnTo>
                      <a:pt x="1" y="201"/>
                    </a:lnTo>
                    <a:lnTo>
                      <a:pt x="1" y="202"/>
                    </a:lnTo>
                    <a:lnTo>
                      <a:pt x="3" y="203"/>
                    </a:lnTo>
                    <a:lnTo>
                      <a:pt x="4" y="204"/>
                    </a:lnTo>
                    <a:lnTo>
                      <a:pt x="6" y="204"/>
                    </a:lnTo>
                    <a:lnTo>
                      <a:pt x="8" y="203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23" y="180"/>
                    </a:lnTo>
                    <a:lnTo>
                      <a:pt x="36" y="157"/>
                    </a:lnTo>
                    <a:lnTo>
                      <a:pt x="48" y="134"/>
                    </a:lnTo>
                    <a:lnTo>
                      <a:pt x="57" y="110"/>
                    </a:lnTo>
                    <a:lnTo>
                      <a:pt x="57" y="110"/>
                    </a:lnTo>
                    <a:lnTo>
                      <a:pt x="68" y="83"/>
                    </a:lnTo>
                    <a:lnTo>
                      <a:pt x="74" y="69"/>
                    </a:lnTo>
                    <a:lnTo>
                      <a:pt x="82" y="54"/>
                    </a:lnTo>
                    <a:lnTo>
                      <a:pt x="90" y="41"/>
                    </a:lnTo>
                    <a:lnTo>
                      <a:pt x="100" y="28"/>
                    </a:lnTo>
                    <a:lnTo>
                      <a:pt x="111" y="18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3" y="8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4" name="Freeform 873"/>
              <p:cNvSpPr/>
              <p:nvPr/>
            </p:nvSpPr>
            <p:spPr bwMode="auto">
              <a:xfrm>
                <a:off x="4318000" y="1447800"/>
                <a:ext cx="74613" cy="104775"/>
              </a:xfrm>
              <a:custGeom>
                <a:avLst/>
                <a:gdLst/>
                <a:ahLst/>
                <a:cxnLst>
                  <a:cxn ang="0">
                    <a:pos x="132" y="3"/>
                  </a:cxn>
                  <a:cxn ang="0">
                    <a:pos x="132" y="3"/>
                  </a:cxn>
                  <a:cxn ang="0">
                    <a:pos x="130" y="8"/>
                  </a:cxn>
                  <a:cxn ang="0">
                    <a:pos x="127" y="14"/>
                  </a:cxn>
                  <a:cxn ang="0">
                    <a:pos x="123" y="19"/>
                  </a:cxn>
                  <a:cxn ang="0">
                    <a:pos x="118" y="23"/>
                  </a:cxn>
                  <a:cxn ang="0">
                    <a:pos x="108" y="32"/>
                  </a:cxn>
                  <a:cxn ang="0">
                    <a:pos x="100" y="42"/>
                  </a:cxn>
                  <a:cxn ang="0">
                    <a:pos x="100" y="42"/>
                  </a:cxn>
                  <a:cxn ang="0">
                    <a:pos x="85" y="62"/>
                  </a:cxn>
                  <a:cxn ang="0">
                    <a:pos x="71" y="83"/>
                  </a:cxn>
                  <a:cxn ang="0">
                    <a:pos x="71" y="83"/>
                  </a:cxn>
                  <a:cxn ang="0">
                    <a:pos x="36" y="133"/>
                  </a:cxn>
                  <a:cxn ang="0">
                    <a:pos x="36" y="133"/>
                  </a:cxn>
                  <a:cxn ang="0">
                    <a:pos x="28" y="148"/>
                  </a:cxn>
                  <a:cxn ang="0">
                    <a:pos x="19" y="163"/>
                  </a:cxn>
                  <a:cxn ang="0">
                    <a:pos x="11" y="178"/>
                  </a:cxn>
                  <a:cxn ang="0">
                    <a:pos x="6" y="184"/>
                  </a:cxn>
                  <a:cxn ang="0">
                    <a:pos x="1" y="191"/>
                  </a:cxn>
                  <a:cxn ang="0">
                    <a:pos x="1" y="191"/>
                  </a:cxn>
                  <a:cxn ang="0">
                    <a:pos x="0" y="192"/>
                  </a:cxn>
                  <a:cxn ang="0">
                    <a:pos x="0" y="194"/>
                  </a:cxn>
                  <a:cxn ang="0">
                    <a:pos x="0" y="196"/>
                  </a:cxn>
                  <a:cxn ang="0">
                    <a:pos x="1" y="198"/>
                  </a:cxn>
                  <a:cxn ang="0">
                    <a:pos x="3" y="199"/>
                  </a:cxn>
                  <a:cxn ang="0">
                    <a:pos x="4" y="200"/>
                  </a:cxn>
                  <a:cxn ang="0">
                    <a:pos x="6" y="199"/>
                  </a:cxn>
                  <a:cxn ang="0">
                    <a:pos x="7" y="198"/>
                  </a:cxn>
                  <a:cxn ang="0">
                    <a:pos x="7" y="198"/>
                  </a:cxn>
                  <a:cxn ang="0">
                    <a:pos x="15" y="187"/>
                  </a:cxn>
                  <a:cxn ang="0">
                    <a:pos x="22" y="176"/>
                  </a:cxn>
                  <a:cxn ang="0">
                    <a:pos x="35" y="153"/>
                  </a:cxn>
                  <a:cxn ang="0">
                    <a:pos x="35" y="153"/>
                  </a:cxn>
                  <a:cxn ang="0">
                    <a:pos x="44" y="139"/>
                  </a:cxn>
                  <a:cxn ang="0">
                    <a:pos x="54" y="124"/>
                  </a:cxn>
                  <a:cxn ang="0">
                    <a:pos x="74" y="95"/>
                  </a:cxn>
                  <a:cxn ang="0">
                    <a:pos x="74" y="95"/>
                  </a:cxn>
                  <a:cxn ang="0">
                    <a:pos x="108" y="46"/>
                  </a:cxn>
                  <a:cxn ang="0">
                    <a:pos x="108" y="46"/>
                  </a:cxn>
                  <a:cxn ang="0">
                    <a:pos x="112" y="41"/>
                  </a:cxn>
                  <a:cxn ang="0">
                    <a:pos x="117" y="36"/>
                  </a:cxn>
                  <a:cxn ang="0">
                    <a:pos x="127" y="27"/>
                  </a:cxn>
                  <a:cxn ang="0">
                    <a:pos x="132" y="23"/>
                  </a:cxn>
                  <a:cxn ang="0">
                    <a:pos x="136" y="18"/>
                  </a:cxn>
                  <a:cxn ang="0">
                    <a:pos x="139" y="12"/>
                  </a:cxn>
                  <a:cxn ang="0">
                    <a:pos x="141" y="5"/>
                  </a:cxn>
                  <a:cxn ang="0">
                    <a:pos x="141" y="5"/>
                  </a:cxn>
                  <a:cxn ang="0">
                    <a:pos x="141" y="3"/>
                  </a:cxn>
                  <a:cxn ang="0">
                    <a:pos x="140" y="2"/>
                  </a:cxn>
                  <a:cxn ang="0">
                    <a:pos x="139" y="1"/>
                  </a:cxn>
                  <a:cxn ang="0">
                    <a:pos x="138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1"/>
                  </a:cxn>
                  <a:cxn ang="0">
                    <a:pos x="132" y="3"/>
                  </a:cxn>
                  <a:cxn ang="0">
                    <a:pos x="132" y="3"/>
                  </a:cxn>
                </a:cxnLst>
                <a:rect l="0" t="0" r="r" b="b"/>
                <a:pathLst>
                  <a:path w="141" h="200">
                    <a:moveTo>
                      <a:pt x="132" y="3"/>
                    </a:moveTo>
                    <a:lnTo>
                      <a:pt x="132" y="3"/>
                    </a:lnTo>
                    <a:lnTo>
                      <a:pt x="130" y="8"/>
                    </a:lnTo>
                    <a:lnTo>
                      <a:pt x="127" y="14"/>
                    </a:lnTo>
                    <a:lnTo>
                      <a:pt x="123" y="19"/>
                    </a:lnTo>
                    <a:lnTo>
                      <a:pt x="118" y="23"/>
                    </a:lnTo>
                    <a:lnTo>
                      <a:pt x="108" y="32"/>
                    </a:lnTo>
                    <a:lnTo>
                      <a:pt x="100" y="42"/>
                    </a:lnTo>
                    <a:lnTo>
                      <a:pt x="100" y="42"/>
                    </a:lnTo>
                    <a:lnTo>
                      <a:pt x="85" y="62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36" y="133"/>
                    </a:lnTo>
                    <a:lnTo>
                      <a:pt x="36" y="133"/>
                    </a:lnTo>
                    <a:lnTo>
                      <a:pt x="28" y="148"/>
                    </a:lnTo>
                    <a:lnTo>
                      <a:pt x="19" y="163"/>
                    </a:lnTo>
                    <a:lnTo>
                      <a:pt x="11" y="178"/>
                    </a:lnTo>
                    <a:lnTo>
                      <a:pt x="6" y="184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1" y="198"/>
                    </a:lnTo>
                    <a:lnTo>
                      <a:pt x="3" y="199"/>
                    </a:lnTo>
                    <a:lnTo>
                      <a:pt x="4" y="200"/>
                    </a:lnTo>
                    <a:lnTo>
                      <a:pt x="6" y="199"/>
                    </a:lnTo>
                    <a:lnTo>
                      <a:pt x="7" y="198"/>
                    </a:lnTo>
                    <a:lnTo>
                      <a:pt x="7" y="198"/>
                    </a:lnTo>
                    <a:lnTo>
                      <a:pt x="15" y="187"/>
                    </a:lnTo>
                    <a:lnTo>
                      <a:pt x="22" y="176"/>
                    </a:lnTo>
                    <a:lnTo>
                      <a:pt x="35" y="153"/>
                    </a:lnTo>
                    <a:lnTo>
                      <a:pt x="35" y="153"/>
                    </a:lnTo>
                    <a:lnTo>
                      <a:pt x="44" y="139"/>
                    </a:lnTo>
                    <a:lnTo>
                      <a:pt x="54" y="124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12" y="41"/>
                    </a:lnTo>
                    <a:lnTo>
                      <a:pt x="117" y="36"/>
                    </a:lnTo>
                    <a:lnTo>
                      <a:pt x="127" y="27"/>
                    </a:lnTo>
                    <a:lnTo>
                      <a:pt x="132" y="23"/>
                    </a:lnTo>
                    <a:lnTo>
                      <a:pt x="136" y="18"/>
                    </a:lnTo>
                    <a:lnTo>
                      <a:pt x="139" y="12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3"/>
                    </a:lnTo>
                    <a:lnTo>
                      <a:pt x="140" y="2"/>
                    </a:lnTo>
                    <a:lnTo>
                      <a:pt x="139" y="1"/>
                    </a:lnTo>
                    <a:lnTo>
                      <a:pt x="138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1"/>
                    </a:lnTo>
                    <a:lnTo>
                      <a:pt x="132" y="3"/>
                    </a:lnTo>
                    <a:lnTo>
                      <a:pt x="13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5" name="Freeform 874"/>
              <p:cNvSpPr/>
              <p:nvPr/>
            </p:nvSpPr>
            <p:spPr bwMode="auto">
              <a:xfrm>
                <a:off x="4367213" y="1470025"/>
                <a:ext cx="53975" cy="92075"/>
              </a:xfrm>
              <a:custGeom>
                <a:avLst/>
                <a:gdLst/>
                <a:ahLst/>
                <a:cxnLst>
                  <a:cxn ang="0">
                    <a:pos x="100" y="3"/>
                  </a:cxn>
                  <a:cxn ang="0">
                    <a:pos x="100" y="3"/>
                  </a:cxn>
                  <a:cxn ang="0">
                    <a:pos x="98" y="1"/>
                  </a:cxn>
                  <a:cxn ang="0">
                    <a:pos x="96" y="0"/>
                  </a:cxn>
                  <a:cxn ang="0">
                    <a:pos x="94" y="0"/>
                  </a:cxn>
                  <a:cxn ang="0">
                    <a:pos x="92" y="1"/>
                  </a:cxn>
                  <a:cxn ang="0">
                    <a:pos x="86" y="6"/>
                  </a:cxn>
                  <a:cxn ang="0">
                    <a:pos x="86" y="6"/>
                  </a:cxn>
                  <a:cxn ang="0">
                    <a:pos x="85" y="8"/>
                  </a:cxn>
                  <a:cxn ang="0">
                    <a:pos x="86" y="11"/>
                  </a:cxn>
                  <a:cxn ang="0">
                    <a:pos x="87" y="13"/>
                  </a:cxn>
                  <a:cxn ang="0">
                    <a:pos x="91" y="14"/>
                  </a:cxn>
                  <a:cxn ang="0">
                    <a:pos x="91" y="14"/>
                  </a:cxn>
                  <a:cxn ang="0">
                    <a:pos x="89" y="21"/>
                  </a:cxn>
                  <a:cxn ang="0">
                    <a:pos x="85" y="31"/>
                  </a:cxn>
                  <a:cxn ang="0">
                    <a:pos x="81" y="39"/>
                  </a:cxn>
                  <a:cxn ang="0">
                    <a:pos x="77" y="47"/>
                  </a:cxn>
                  <a:cxn ang="0">
                    <a:pos x="67" y="64"/>
                  </a:cxn>
                  <a:cxn ang="0">
                    <a:pos x="58" y="77"/>
                  </a:cxn>
                  <a:cxn ang="0">
                    <a:pos x="58" y="77"/>
                  </a:cxn>
                  <a:cxn ang="0">
                    <a:pos x="44" y="99"/>
                  </a:cxn>
                  <a:cxn ang="0">
                    <a:pos x="31" y="119"/>
                  </a:cxn>
                  <a:cxn ang="0">
                    <a:pos x="18" y="141"/>
                  </a:cxn>
                  <a:cxn ang="0">
                    <a:pos x="4" y="163"/>
                  </a:cxn>
                  <a:cxn ang="0">
                    <a:pos x="4" y="163"/>
                  </a:cxn>
                  <a:cxn ang="0">
                    <a:pos x="2" y="165"/>
                  </a:cxn>
                  <a:cxn ang="0">
                    <a:pos x="1" y="169"/>
                  </a:cxn>
                  <a:cxn ang="0">
                    <a:pos x="1" y="169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3" y="174"/>
                  </a:cxn>
                  <a:cxn ang="0">
                    <a:pos x="6" y="174"/>
                  </a:cxn>
                  <a:cxn ang="0">
                    <a:pos x="8" y="174"/>
                  </a:cxn>
                  <a:cxn ang="0">
                    <a:pos x="9" y="172"/>
                  </a:cxn>
                  <a:cxn ang="0">
                    <a:pos x="9" y="172"/>
                  </a:cxn>
                  <a:cxn ang="0">
                    <a:pos x="10" y="171"/>
                  </a:cxn>
                  <a:cxn ang="0">
                    <a:pos x="11" y="170"/>
                  </a:cxn>
                  <a:cxn ang="0">
                    <a:pos x="11" y="170"/>
                  </a:cxn>
                  <a:cxn ang="0">
                    <a:pos x="13" y="169"/>
                  </a:cxn>
                  <a:cxn ang="0">
                    <a:pos x="14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30" y="141"/>
                  </a:cxn>
                  <a:cxn ang="0">
                    <a:pos x="44" y="116"/>
                  </a:cxn>
                  <a:cxn ang="0">
                    <a:pos x="60" y="93"/>
                  </a:cxn>
                  <a:cxn ang="0">
                    <a:pos x="75" y="69"/>
                  </a:cxn>
                  <a:cxn ang="0">
                    <a:pos x="75" y="69"/>
                  </a:cxn>
                  <a:cxn ang="0">
                    <a:pos x="84" y="54"/>
                  </a:cxn>
                  <a:cxn ang="0">
                    <a:pos x="93" y="37"/>
                  </a:cxn>
                  <a:cxn ang="0">
                    <a:pos x="96" y="29"/>
                  </a:cxn>
                  <a:cxn ang="0">
                    <a:pos x="99" y="19"/>
                  </a:cxn>
                  <a:cxn ang="0">
                    <a:pos x="100" y="11"/>
                  </a:cxn>
                  <a:cxn ang="0">
                    <a:pos x="100" y="3"/>
                  </a:cxn>
                  <a:cxn ang="0">
                    <a:pos x="100" y="3"/>
                  </a:cxn>
                </a:cxnLst>
                <a:rect l="0" t="0" r="r" b="b"/>
                <a:pathLst>
                  <a:path w="100" h="174">
                    <a:moveTo>
                      <a:pt x="100" y="3"/>
                    </a:moveTo>
                    <a:lnTo>
                      <a:pt x="100" y="3"/>
                    </a:lnTo>
                    <a:lnTo>
                      <a:pt x="98" y="1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1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5" y="8"/>
                    </a:lnTo>
                    <a:lnTo>
                      <a:pt x="86" y="11"/>
                    </a:lnTo>
                    <a:lnTo>
                      <a:pt x="87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89" y="21"/>
                    </a:lnTo>
                    <a:lnTo>
                      <a:pt x="85" y="31"/>
                    </a:lnTo>
                    <a:lnTo>
                      <a:pt x="81" y="39"/>
                    </a:lnTo>
                    <a:lnTo>
                      <a:pt x="77" y="47"/>
                    </a:lnTo>
                    <a:lnTo>
                      <a:pt x="67" y="64"/>
                    </a:lnTo>
                    <a:lnTo>
                      <a:pt x="58" y="77"/>
                    </a:lnTo>
                    <a:lnTo>
                      <a:pt x="58" y="77"/>
                    </a:lnTo>
                    <a:lnTo>
                      <a:pt x="44" y="99"/>
                    </a:lnTo>
                    <a:lnTo>
                      <a:pt x="31" y="119"/>
                    </a:lnTo>
                    <a:lnTo>
                      <a:pt x="18" y="141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65"/>
                    </a:lnTo>
                    <a:lnTo>
                      <a:pt x="1" y="169"/>
                    </a:lnTo>
                    <a:lnTo>
                      <a:pt x="1" y="169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3" y="174"/>
                    </a:lnTo>
                    <a:lnTo>
                      <a:pt x="6" y="174"/>
                    </a:lnTo>
                    <a:lnTo>
                      <a:pt x="8" y="174"/>
                    </a:lnTo>
                    <a:lnTo>
                      <a:pt x="9" y="172"/>
                    </a:lnTo>
                    <a:lnTo>
                      <a:pt x="9" y="172"/>
                    </a:lnTo>
                    <a:lnTo>
                      <a:pt x="10" y="171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3" y="169"/>
                    </a:lnTo>
                    <a:lnTo>
                      <a:pt x="14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30" y="141"/>
                    </a:lnTo>
                    <a:lnTo>
                      <a:pt x="44" y="116"/>
                    </a:lnTo>
                    <a:lnTo>
                      <a:pt x="60" y="93"/>
                    </a:lnTo>
                    <a:lnTo>
                      <a:pt x="75" y="69"/>
                    </a:lnTo>
                    <a:lnTo>
                      <a:pt x="75" y="69"/>
                    </a:lnTo>
                    <a:lnTo>
                      <a:pt x="84" y="54"/>
                    </a:lnTo>
                    <a:lnTo>
                      <a:pt x="93" y="37"/>
                    </a:lnTo>
                    <a:lnTo>
                      <a:pt x="96" y="29"/>
                    </a:lnTo>
                    <a:lnTo>
                      <a:pt x="99" y="19"/>
                    </a:lnTo>
                    <a:lnTo>
                      <a:pt x="100" y="11"/>
                    </a:lnTo>
                    <a:lnTo>
                      <a:pt x="100" y="3"/>
                    </a:lnTo>
                    <a:lnTo>
                      <a:pt x="10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6" name="Freeform 875"/>
              <p:cNvSpPr/>
              <p:nvPr/>
            </p:nvSpPr>
            <p:spPr bwMode="auto">
              <a:xfrm>
                <a:off x="4392613" y="1492250"/>
                <a:ext cx="60325" cy="103188"/>
              </a:xfrm>
              <a:custGeom>
                <a:avLst/>
                <a:gdLst/>
                <a:ahLst/>
                <a:cxnLst>
                  <a:cxn ang="0">
                    <a:pos x="106" y="3"/>
                  </a:cxn>
                  <a:cxn ang="0">
                    <a:pos x="106" y="3"/>
                  </a:cxn>
                  <a:cxn ang="0">
                    <a:pos x="79" y="51"/>
                  </a:cxn>
                  <a:cxn ang="0">
                    <a:pos x="65" y="74"/>
                  </a:cxn>
                  <a:cxn ang="0">
                    <a:pos x="50" y="98"/>
                  </a:cxn>
                  <a:cxn ang="0">
                    <a:pos x="50" y="98"/>
                  </a:cxn>
                  <a:cxn ang="0">
                    <a:pos x="36" y="120"/>
                  </a:cxn>
                  <a:cxn ang="0">
                    <a:pos x="23" y="141"/>
                  </a:cxn>
                  <a:cxn ang="0">
                    <a:pos x="11" y="164"/>
                  </a:cxn>
                  <a:cxn ang="0">
                    <a:pos x="5" y="177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91"/>
                  </a:cxn>
                  <a:cxn ang="0">
                    <a:pos x="1" y="192"/>
                  </a:cxn>
                  <a:cxn ang="0">
                    <a:pos x="2" y="193"/>
                  </a:cxn>
                  <a:cxn ang="0">
                    <a:pos x="3" y="194"/>
                  </a:cxn>
                  <a:cxn ang="0">
                    <a:pos x="5" y="194"/>
                  </a:cxn>
                  <a:cxn ang="0">
                    <a:pos x="7" y="194"/>
                  </a:cxn>
                  <a:cxn ang="0">
                    <a:pos x="8" y="193"/>
                  </a:cxn>
                  <a:cxn ang="0">
                    <a:pos x="10" y="191"/>
                  </a:cxn>
                  <a:cxn ang="0">
                    <a:pos x="10" y="191"/>
                  </a:cxn>
                  <a:cxn ang="0">
                    <a:pos x="15" y="179"/>
                  </a:cxn>
                  <a:cxn ang="0">
                    <a:pos x="21" y="166"/>
                  </a:cxn>
                  <a:cxn ang="0">
                    <a:pos x="33" y="142"/>
                  </a:cxn>
                  <a:cxn ang="0">
                    <a:pos x="48" y="119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77" y="74"/>
                  </a:cxn>
                  <a:cxn ang="0">
                    <a:pos x="89" y="53"/>
                  </a:cxn>
                  <a:cxn ang="0">
                    <a:pos x="114" y="7"/>
                  </a:cxn>
                  <a:cxn ang="0">
                    <a:pos x="114" y="7"/>
                  </a:cxn>
                  <a:cxn ang="0">
                    <a:pos x="114" y="5"/>
                  </a:cxn>
                  <a:cxn ang="0">
                    <a:pos x="114" y="4"/>
                  </a:cxn>
                  <a:cxn ang="0">
                    <a:pos x="113" y="2"/>
                  </a:cxn>
                  <a:cxn ang="0">
                    <a:pos x="112" y="1"/>
                  </a:cxn>
                  <a:cxn ang="0">
                    <a:pos x="110" y="0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106" y="3"/>
                  </a:cxn>
                  <a:cxn ang="0">
                    <a:pos x="106" y="3"/>
                  </a:cxn>
                </a:cxnLst>
                <a:rect l="0" t="0" r="r" b="b"/>
                <a:pathLst>
                  <a:path w="114" h="194">
                    <a:moveTo>
                      <a:pt x="106" y="3"/>
                    </a:moveTo>
                    <a:lnTo>
                      <a:pt x="106" y="3"/>
                    </a:lnTo>
                    <a:lnTo>
                      <a:pt x="79" y="51"/>
                    </a:lnTo>
                    <a:lnTo>
                      <a:pt x="65" y="74"/>
                    </a:lnTo>
                    <a:lnTo>
                      <a:pt x="50" y="98"/>
                    </a:lnTo>
                    <a:lnTo>
                      <a:pt x="50" y="98"/>
                    </a:lnTo>
                    <a:lnTo>
                      <a:pt x="36" y="120"/>
                    </a:lnTo>
                    <a:lnTo>
                      <a:pt x="23" y="141"/>
                    </a:lnTo>
                    <a:lnTo>
                      <a:pt x="11" y="164"/>
                    </a:lnTo>
                    <a:lnTo>
                      <a:pt x="5" y="177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91"/>
                    </a:lnTo>
                    <a:lnTo>
                      <a:pt x="1" y="192"/>
                    </a:lnTo>
                    <a:lnTo>
                      <a:pt x="2" y="193"/>
                    </a:lnTo>
                    <a:lnTo>
                      <a:pt x="3" y="194"/>
                    </a:lnTo>
                    <a:lnTo>
                      <a:pt x="5" y="194"/>
                    </a:lnTo>
                    <a:lnTo>
                      <a:pt x="7" y="194"/>
                    </a:lnTo>
                    <a:lnTo>
                      <a:pt x="8" y="193"/>
                    </a:lnTo>
                    <a:lnTo>
                      <a:pt x="10" y="191"/>
                    </a:lnTo>
                    <a:lnTo>
                      <a:pt x="10" y="191"/>
                    </a:lnTo>
                    <a:lnTo>
                      <a:pt x="15" y="179"/>
                    </a:lnTo>
                    <a:lnTo>
                      <a:pt x="21" y="166"/>
                    </a:lnTo>
                    <a:lnTo>
                      <a:pt x="33" y="142"/>
                    </a:lnTo>
                    <a:lnTo>
                      <a:pt x="48" y="119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77" y="74"/>
                    </a:lnTo>
                    <a:lnTo>
                      <a:pt x="89" y="53"/>
                    </a:lnTo>
                    <a:lnTo>
                      <a:pt x="114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4" y="4"/>
                    </a:lnTo>
                    <a:lnTo>
                      <a:pt x="113" y="2"/>
                    </a:lnTo>
                    <a:lnTo>
                      <a:pt x="112" y="1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1"/>
                    </a:lnTo>
                    <a:lnTo>
                      <a:pt x="106" y="3"/>
                    </a:lnTo>
                    <a:lnTo>
                      <a:pt x="10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7" name="Freeform 876"/>
              <p:cNvSpPr/>
              <p:nvPr/>
            </p:nvSpPr>
            <p:spPr bwMode="auto">
              <a:xfrm>
                <a:off x="4422775" y="1514475"/>
                <a:ext cx="60325" cy="95250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99" y="10"/>
                  </a:cxn>
                  <a:cxn ang="0">
                    <a:pos x="93" y="18"/>
                  </a:cxn>
                  <a:cxn ang="0">
                    <a:pos x="87" y="27"/>
                  </a:cxn>
                  <a:cxn ang="0">
                    <a:pos x="82" y="35"/>
                  </a:cxn>
                  <a:cxn ang="0">
                    <a:pos x="72" y="54"/>
                  </a:cxn>
                  <a:cxn ang="0">
                    <a:pos x="63" y="74"/>
                  </a:cxn>
                  <a:cxn ang="0">
                    <a:pos x="63" y="74"/>
                  </a:cxn>
                  <a:cxn ang="0">
                    <a:pos x="33" y="123"/>
                  </a:cxn>
                  <a:cxn ang="0">
                    <a:pos x="18" y="148"/>
                  </a:cxn>
                  <a:cxn ang="0">
                    <a:pos x="1" y="173"/>
                  </a:cxn>
                  <a:cxn ang="0">
                    <a:pos x="1" y="173"/>
                  </a:cxn>
                  <a:cxn ang="0">
                    <a:pos x="0" y="175"/>
                  </a:cxn>
                  <a:cxn ang="0">
                    <a:pos x="0" y="177"/>
                  </a:cxn>
                  <a:cxn ang="0">
                    <a:pos x="1" y="178"/>
                  </a:cxn>
                  <a:cxn ang="0">
                    <a:pos x="2" y="179"/>
                  </a:cxn>
                  <a:cxn ang="0">
                    <a:pos x="6" y="180"/>
                  </a:cxn>
                  <a:cxn ang="0">
                    <a:pos x="7" y="179"/>
                  </a:cxn>
                  <a:cxn ang="0">
                    <a:pos x="9" y="178"/>
                  </a:cxn>
                  <a:cxn ang="0">
                    <a:pos x="9" y="178"/>
                  </a:cxn>
                  <a:cxn ang="0">
                    <a:pos x="25" y="155"/>
                  </a:cxn>
                  <a:cxn ang="0">
                    <a:pos x="39" y="133"/>
                  </a:cxn>
                  <a:cxn ang="0">
                    <a:pos x="66" y="86"/>
                  </a:cxn>
                  <a:cxn ang="0">
                    <a:pos x="66" y="86"/>
                  </a:cxn>
                  <a:cxn ang="0">
                    <a:pos x="77" y="65"/>
                  </a:cxn>
                  <a:cxn ang="0">
                    <a:pos x="87" y="45"/>
                  </a:cxn>
                  <a:cxn ang="0">
                    <a:pos x="93" y="35"/>
                  </a:cxn>
                  <a:cxn ang="0">
                    <a:pos x="98" y="26"/>
                  </a:cxn>
                  <a:cxn ang="0">
                    <a:pos x="105" y="17"/>
                  </a:cxn>
                  <a:cxn ang="0">
                    <a:pos x="113" y="8"/>
                  </a:cxn>
                  <a:cxn ang="0">
                    <a:pos x="113" y="8"/>
                  </a:cxn>
                  <a:cxn ang="0">
                    <a:pos x="114" y="7"/>
                  </a:cxn>
                  <a:cxn ang="0">
                    <a:pos x="115" y="4"/>
                  </a:cxn>
                  <a:cxn ang="0">
                    <a:pos x="114" y="2"/>
                  </a:cxn>
                  <a:cxn ang="0">
                    <a:pos x="113" y="1"/>
                  </a:cxn>
                  <a:cxn ang="0">
                    <a:pos x="112" y="0"/>
                  </a:cxn>
                  <a:cxn ang="0">
                    <a:pos x="110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5" h="180">
                    <a:moveTo>
                      <a:pt x="106" y="1"/>
                    </a:moveTo>
                    <a:lnTo>
                      <a:pt x="106" y="1"/>
                    </a:lnTo>
                    <a:lnTo>
                      <a:pt x="99" y="10"/>
                    </a:lnTo>
                    <a:lnTo>
                      <a:pt x="93" y="18"/>
                    </a:lnTo>
                    <a:lnTo>
                      <a:pt x="87" y="27"/>
                    </a:lnTo>
                    <a:lnTo>
                      <a:pt x="82" y="35"/>
                    </a:lnTo>
                    <a:lnTo>
                      <a:pt x="72" y="54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33" y="123"/>
                    </a:lnTo>
                    <a:lnTo>
                      <a:pt x="18" y="148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0" y="175"/>
                    </a:lnTo>
                    <a:lnTo>
                      <a:pt x="0" y="177"/>
                    </a:lnTo>
                    <a:lnTo>
                      <a:pt x="1" y="178"/>
                    </a:lnTo>
                    <a:lnTo>
                      <a:pt x="2" y="179"/>
                    </a:lnTo>
                    <a:lnTo>
                      <a:pt x="6" y="180"/>
                    </a:lnTo>
                    <a:lnTo>
                      <a:pt x="7" y="179"/>
                    </a:lnTo>
                    <a:lnTo>
                      <a:pt x="9" y="178"/>
                    </a:lnTo>
                    <a:lnTo>
                      <a:pt x="9" y="178"/>
                    </a:lnTo>
                    <a:lnTo>
                      <a:pt x="25" y="155"/>
                    </a:lnTo>
                    <a:lnTo>
                      <a:pt x="39" y="133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77" y="65"/>
                    </a:lnTo>
                    <a:lnTo>
                      <a:pt x="87" y="45"/>
                    </a:lnTo>
                    <a:lnTo>
                      <a:pt x="93" y="35"/>
                    </a:lnTo>
                    <a:lnTo>
                      <a:pt x="98" y="26"/>
                    </a:lnTo>
                    <a:lnTo>
                      <a:pt x="105" y="17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4" y="7"/>
                    </a:lnTo>
                    <a:lnTo>
                      <a:pt x="115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8" name="Freeform 877"/>
              <p:cNvSpPr/>
              <p:nvPr/>
            </p:nvSpPr>
            <p:spPr bwMode="auto">
              <a:xfrm>
                <a:off x="4451350" y="1538288"/>
                <a:ext cx="58738" cy="96838"/>
              </a:xfrm>
              <a:custGeom>
                <a:avLst/>
                <a:gdLst/>
                <a:ahLst/>
                <a:cxnLst>
                  <a:cxn ang="0">
                    <a:pos x="104" y="2"/>
                  </a:cxn>
                  <a:cxn ang="0">
                    <a:pos x="104" y="2"/>
                  </a:cxn>
                  <a:cxn ang="0">
                    <a:pos x="100" y="8"/>
                  </a:cxn>
                  <a:cxn ang="0">
                    <a:pos x="94" y="14"/>
                  </a:cxn>
                  <a:cxn ang="0">
                    <a:pos x="89" y="20"/>
                  </a:cxn>
                  <a:cxn ang="0">
                    <a:pos x="86" y="23"/>
                  </a:cxn>
                  <a:cxn ang="0">
                    <a:pos x="85" y="27"/>
                  </a:cxn>
                  <a:cxn ang="0">
                    <a:pos x="85" y="27"/>
                  </a:cxn>
                  <a:cxn ang="0">
                    <a:pos x="80" y="41"/>
                  </a:cxn>
                  <a:cxn ang="0">
                    <a:pos x="73" y="54"/>
                  </a:cxn>
                  <a:cxn ang="0">
                    <a:pos x="58" y="79"/>
                  </a:cxn>
                  <a:cxn ang="0">
                    <a:pos x="58" y="79"/>
                  </a:cxn>
                  <a:cxn ang="0">
                    <a:pos x="29" y="128"/>
                  </a:cxn>
                  <a:cxn ang="0">
                    <a:pos x="14" y="153"/>
                  </a:cxn>
                  <a:cxn ang="0">
                    <a:pos x="0" y="177"/>
                  </a:cxn>
                  <a:cxn ang="0">
                    <a:pos x="0" y="177"/>
                  </a:cxn>
                  <a:cxn ang="0">
                    <a:pos x="0" y="179"/>
                  </a:cxn>
                  <a:cxn ang="0">
                    <a:pos x="0" y="181"/>
                  </a:cxn>
                  <a:cxn ang="0">
                    <a:pos x="1" y="183"/>
                  </a:cxn>
                  <a:cxn ang="0">
                    <a:pos x="2" y="184"/>
                  </a:cxn>
                  <a:cxn ang="0">
                    <a:pos x="5" y="185"/>
                  </a:cxn>
                  <a:cxn ang="0">
                    <a:pos x="7" y="184"/>
                  </a:cxn>
                  <a:cxn ang="0">
                    <a:pos x="8" y="183"/>
                  </a:cxn>
                  <a:cxn ang="0">
                    <a:pos x="8" y="183"/>
                  </a:cxn>
                  <a:cxn ang="0">
                    <a:pos x="11" y="178"/>
                  </a:cxn>
                  <a:cxn ang="0">
                    <a:pos x="15" y="175"/>
                  </a:cxn>
                  <a:cxn ang="0">
                    <a:pos x="15" y="175"/>
                  </a:cxn>
                  <a:cxn ang="0">
                    <a:pos x="17" y="173"/>
                  </a:cxn>
                  <a:cxn ang="0">
                    <a:pos x="18" y="171"/>
                  </a:cxn>
                  <a:cxn ang="0">
                    <a:pos x="18" y="168"/>
                  </a:cxn>
                  <a:cxn ang="0">
                    <a:pos x="17" y="167"/>
                  </a:cxn>
                  <a:cxn ang="0">
                    <a:pos x="17" y="167"/>
                  </a:cxn>
                  <a:cxn ang="0">
                    <a:pos x="39" y="129"/>
                  </a:cxn>
                  <a:cxn ang="0">
                    <a:pos x="63" y="91"/>
                  </a:cxn>
                  <a:cxn ang="0">
                    <a:pos x="63" y="91"/>
                  </a:cxn>
                  <a:cxn ang="0">
                    <a:pos x="76" y="69"/>
                  </a:cxn>
                  <a:cxn ang="0">
                    <a:pos x="82" y="58"/>
                  </a:cxn>
                  <a:cxn ang="0">
                    <a:pos x="89" y="45"/>
                  </a:cxn>
                  <a:cxn ang="0">
                    <a:pos x="89" y="45"/>
                  </a:cxn>
                  <a:cxn ang="0">
                    <a:pos x="94" y="35"/>
                  </a:cxn>
                  <a:cxn ang="0">
                    <a:pos x="100" y="25"/>
                  </a:cxn>
                  <a:cxn ang="0">
                    <a:pos x="112" y="7"/>
                  </a:cxn>
                  <a:cxn ang="0">
                    <a:pos x="112" y="7"/>
                  </a:cxn>
                  <a:cxn ang="0">
                    <a:pos x="113" y="5"/>
                  </a:cxn>
                  <a:cxn ang="0">
                    <a:pos x="113" y="3"/>
                  </a:cxn>
                  <a:cxn ang="0">
                    <a:pos x="112" y="2"/>
                  </a:cxn>
                  <a:cxn ang="0">
                    <a:pos x="111" y="1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4" y="2"/>
                  </a:cxn>
                  <a:cxn ang="0">
                    <a:pos x="104" y="2"/>
                  </a:cxn>
                </a:cxnLst>
                <a:rect l="0" t="0" r="r" b="b"/>
                <a:pathLst>
                  <a:path w="113" h="185">
                    <a:moveTo>
                      <a:pt x="104" y="2"/>
                    </a:moveTo>
                    <a:lnTo>
                      <a:pt x="104" y="2"/>
                    </a:lnTo>
                    <a:lnTo>
                      <a:pt x="100" y="8"/>
                    </a:lnTo>
                    <a:lnTo>
                      <a:pt x="94" y="14"/>
                    </a:lnTo>
                    <a:lnTo>
                      <a:pt x="89" y="20"/>
                    </a:lnTo>
                    <a:lnTo>
                      <a:pt x="86" y="23"/>
                    </a:lnTo>
                    <a:lnTo>
                      <a:pt x="85" y="27"/>
                    </a:lnTo>
                    <a:lnTo>
                      <a:pt x="85" y="27"/>
                    </a:lnTo>
                    <a:lnTo>
                      <a:pt x="80" y="41"/>
                    </a:lnTo>
                    <a:lnTo>
                      <a:pt x="73" y="54"/>
                    </a:lnTo>
                    <a:lnTo>
                      <a:pt x="58" y="79"/>
                    </a:lnTo>
                    <a:lnTo>
                      <a:pt x="58" y="79"/>
                    </a:lnTo>
                    <a:lnTo>
                      <a:pt x="29" y="128"/>
                    </a:lnTo>
                    <a:lnTo>
                      <a:pt x="14" y="153"/>
                    </a:lnTo>
                    <a:lnTo>
                      <a:pt x="0" y="177"/>
                    </a:lnTo>
                    <a:lnTo>
                      <a:pt x="0" y="177"/>
                    </a:lnTo>
                    <a:lnTo>
                      <a:pt x="0" y="179"/>
                    </a:lnTo>
                    <a:lnTo>
                      <a:pt x="0" y="181"/>
                    </a:lnTo>
                    <a:lnTo>
                      <a:pt x="1" y="183"/>
                    </a:lnTo>
                    <a:lnTo>
                      <a:pt x="2" y="184"/>
                    </a:lnTo>
                    <a:lnTo>
                      <a:pt x="5" y="185"/>
                    </a:lnTo>
                    <a:lnTo>
                      <a:pt x="7" y="184"/>
                    </a:lnTo>
                    <a:lnTo>
                      <a:pt x="8" y="183"/>
                    </a:lnTo>
                    <a:lnTo>
                      <a:pt x="8" y="183"/>
                    </a:lnTo>
                    <a:lnTo>
                      <a:pt x="11" y="178"/>
                    </a:lnTo>
                    <a:lnTo>
                      <a:pt x="15" y="175"/>
                    </a:lnTo>
                    <a:lnTo>
                      <a:pt x="15" y="175"/>
                    </a:lnTo>
                    <a:lnTo>
                      <a:pt x="17" y="173"/>
                    </a:lnTo>
                    <a:lnTo>
                      <a:pt x="18" y="171"/>
                    </a:lnTo>
                    <a:lnTo>
                      <a:pt x="18" y="168"/>
                    </a:lnTo>
                    <a:lnTo>
                      <a:pt x="17" y="167"/>
                    </a:lnTo>
                    <a:lnTo>
                      <a:pt x="17" y="167"/>
                    </a:lnTo>
                    <a:lnTo>
                      <a:pt x="39" y="129"/>
                    </a:lnTo>
                    <a:lnTo>
                      <a:pt x="63" y="91"/>
                    </a:lnTo>
                    <a:lnTo>
                      <a:pt x="63" y="91"/>
                    </a:lnTo>
                    <a:lnTo>
                      <a:pt x="76" y="69"/>
                    </a:lnTo>
                    <a:lnTo>
                      <a:pt x="82" y="58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94" y="35"/>
                    </a:lnTo>
                    <a:lnTo>
                      <a:pt x="100" y="25"/>
                    </a:lnTo>
                    <a:lnTo>
                      <a:pt x="112" y="7"/>
                    </a:lnTo>
                    <a:lnTo>
                      <a:pt x="112" y="7"/>
                    </a:lnTo>
                    <a:lnTo>
                      <a:pt x="113" y="5"/>
                    </a:lnTo>
                    <a:lnTo>
                      <a:pt x="113" y="3"/>
                    </a:lnTo>
                    <a:lnTo>
                      <a:pt x="112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4" y="2"/>
                    </a:lnTo>
                    <a:lnTo>
                      <a:pt x="10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9" name="Freeform 878"/>
              <p:cNvSpPr/>
              <p:nvPr/>
            </p:nvSpPr>
            <p:spPr bwMode="auto">
              <a:xfrm>
                <a:off x="4473575" y="1566863"/>
                <a:ext cx="66675" cy="101600"/>
              </a:xfrm>
              <a:custGeom>
                <a:avLst/>
                <a:gdLst/>
                <a:ahLst/>
                <a:cxnLst>
                  <a:cxn ang="0">
                    <a:pos x="119" y="4"/>
                  </a:cxn>
                  <a:cxn ang="0">
                    <a:pos x="119" y="4"/>
                  </a:cxn>
                  <a:cxn ang="0">
                    <a:pos x="118" y="9"/>
                  </a:cxn>
                  <a:cxn ang="0">
                    <a:pos x="116" y="13"/>
                  </a:cxn>
                  <a:cxn ang="0">
                    <a:pos x="111" y="22"/>
                  </a:cxn>
                  <a:cxn ang="0">
                    <a:pos x="99" y="40"/>
                  </a:cxn>
                  <a:cxn ang="0">
                    <a:pos x="99" y="40"/>
                  </a:cxn>
                  <a:cxn ang="0">
                    <a:pos x="91" y="51"/>
                  </a:cxn>
                  <a:cxn ang="0">
                    <a:pos x="83" y="61"/>
                  </a:cxn>
                  <a:cxn ang="0">
                    <a:pos x="74" y="73"/>
                  </a:cxn>
                  <a:cxn ang="0">
                    <a:pos x="67" y="84"/>
                  </a:cxn>
                  <a:cxn ang="0">
                    <a:pos x="67" y="84"/>
                  </a:cxn>
                  <a:cxn ang="0">
                    <a:pos x="34" y="134"/>
                  </a:cxn>
                  <a:cxn ang="0">
                    <a:pos x="18" y="159"/>
                  </a:cxn>
                  <a:cxn ang="0">
                    <a:pos x="1" y="183"/>
                  </a:cxn>
                  <a:cxn ang="0">
                    <a:pos x="1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2" y="190"/>
                  </a:cxn>
                  <a:cxn ang="0">
                    <a:pos x="4" y="190"/>
                  </a:cxn>
                  <a:cxn ang="0">
                    <a:pos x="6" y="190"/>
                  </a:cxn>
                  <a:cxn ang="0">
                    <a:pos x="7" y="190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27" y="161"/>
                  </a:cxn>
                  <a:cxn ang="0">
                    <a:pos x="44" y="135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8" y="71"/>
                  </a:cxn>
                  <a:cxn ang="0">
                    <a:pos x="96" y="59"/>
                  </a:cxn>
                  <a:cxn ang="0">
                    <a:pos x="103" y="49"/>
                  </a:cxn>
                  <a:cxn ang="0">
                    <a:pos x="111" y="38"/>
                  </a:cxn>
                  <a:cxn ang="0">
                    <a:pos x="111" y="38"/>
                  </a:cxn>
                  <a:cxn ang="0">
                    <a:pos x="121" y="23"/>
                  </a:cxn>
                  <a:cxn ang="0">
                    <a:pos x="125" y="15"/>
                  </a:cxn>
                  <a:cxn ang="0">
                    <a:pos x="128" y="7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7" y="3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3"/>
                  </a:cxn>
                  <a:cxn ang="0">
                    <a:pos x="119" y="4"/>
                  </a:cxn>
                  <a:cxn ang="0">
                    <a:pos x="119" y="4"/>
                  </a:cxn>
                </a:cxnLst>
                <a:rect l="0" t="0" r="r" b="b"/>
                <a:pathLst>
                  <a:path w="128" h="190">
                    <a:moveTo>
                      <a:pt x="119" y="4"/>
                    </a:moveTo>
                    <a:lnTo>
                      <a:pt x="119" y="4"/>
                    </a:lnTo>
                    <a:lnTo>
                      <a:pt x="118" y="9"/>
                    </a:lnTo>
                    <a:lnTo>
                      <a:pt x="116" y="13"/>
                    </a:lnTo>
                    <a:lnTo>
                      <a:pt x="111" y="22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1" y="51"/>
                    </a:lnTo>
                    <a:lnTo>
                      <a:pt x="83" y="61"/>
                    </a:lnTo>
                    <a:lnTo>
                      <a:pt x="74" y="73"/>
                    </a:lnTo>
                    <a:lnTo>
                      <a:pt x="67" y="84"/>
                    </a:lnTo>
                    <a:lnTo>
                      <a:pt x="67" y="84"/>
                    </a:lnTo>
                    <a:lnTo>
                      <a:pt x="34" y="134"/>
                    </a:lnTo>
                    <a:lnTo>
                      <a:pt x="18" y="159"/>
                    </a:lnTo>
                    <a:lnTo>
                      <a:pt x="1" y="183"/>
                    </a:lnTo>
                    <a:lnTo>
                      <a:pt x="1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2" y="190"/>
                    </a:lnTo>
                    <a:lnTo>
                      <a:pt x="4" y="190"/>
                    </a:lnTo>
                    <a:lnTo>
                      <a:pt x="6" y="190"/>
                    </a:lnTo>
                    <a:lnTo>
                      <a:pt x="7" y="190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27" y="161"/>
                    </a:lnTo>
                    <a:lnTo>
                      <a:pt x="44" y="135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8" y="71"/>
                    </a:lnTo>
                    <a:lnTo>
                      <a:pt x="96" y="59"/>
                    </a:lnTo>
                    <a:lnTo>
                      <a:pt x="103" y="49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21" y="23"/>
                    </a:lnTo>
                    <a:lnTo>
                      <a:pt x="125" y="15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7" y="3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3"/>
                    </a:lnTo>
                    <a:lnTo>
                      <a:pt x="119" y="4"/>
                    </a:lnTo>
                    <a:lnTo>
                      <a:pt x="1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0" name="Freeform 879"/>
              <p:cNvSpPr/>
              <p:nvPr/>
            </p:nvSpPr>
            <p:spPr bwMode="auto">
              <a:xfrm>
                <a:off x="4500563" y="1595438"/>
                <a:ext cx="76200" cy="107950"/>
              </a:xfrm>
              <a:custGeom>
                <a:avLst/>
                <a:gdLst/>
                <a:ahLst/>
                <a:cxnLst>
                  <a:cxn ang="0">
                    <a:pos x="133" y="2"/>
                  </a:cxn>
                  <a:cxn ang="0">
                    <a:pos x="133" y="2"/>
                  </a:cxn>
                  <a:cxn ang="0">
                    <a:pos x="116" y="23"/>
                  </a:cxn>
                  <a:cxn ang="0">
                    <a:pos x="100" y="45"/>
                  </a:cxn>
                  <a:cxn ang="0">
                    <a:pos x="100" y="45"/>
                  </a:cxn>
                  <a:cxn ang="0">
                    <a:pos x="81" y="70"/>
                  </a:cxn>
                  <a:cxn ang="0">
                    <a:pos x="72" y="84"/>
                  </a:cxn>
                  <a:cxn ang="0">
                    <a:pos x="63" y="96"/>
                  </a:cxn>
                  <a:cxn ang="0">
                    <a:pos x="63" y="96"/>
                  </a:cxn>
                  <a:cxn ang="0">
                    <a:pos x="53" y="107"/>
                  </a:cxn>
                  <a:cxn ang="0">
                    <a:pos x="44" y="119"/>
                  </a:cxn>
                  <a:cxn ang="0">
                    <a:pos x="36" y="131"/>
                  </a:cxn>
                  <a:cxn ang="0">
                    <a:pos x="29" y="144"/>
                  </a:cxn>
                  <a:cxn ang="0">
                    <a:pos x="0" y="196"/>
                  </a:cxn>
                  <a:cxn ang="0">
                    <a:pos x="0" y="196"/>
                  </a:cxn>
                  <a:cxn ang="0">
                    <a:pos x="0" y="198"/>
                  </a:cxn>
                  <a:cxn ang="0">
                    <a:pos x="0" y="201"/>
                  </a:cxn>
                  <a:cxn ang="0">
                    <a:pos x="1" y="202"/>
                  </a:cxn>
                  <a:cxn ang="0">
                    <a:pos x="2" y="203"/>
                  </a:cxn>
                  <a:cxn ang="0">
                    <a:pos x="4" y="204"/>
                  </a:cxn>
                  <a:cxn ang="0">
                    <a:pos x="5" y="204"/>
                  </a:cxn>
                  <a:cxn ang="0">
                    <a:pos x="7" y="203"/>
                  </a:cxn>
                  <a:cxn ang="0">
                    <a:pos x="8" y="202"/>
                  </a:cxn>
                  <a:cxn ang="0">
                    <a:pos x="8" y="202"/>
                  </a:cxn>
                  <a:cxn ang="0">
                    <a:pos x="25" y="173"/>
                  </a:cxn>
                  <a:cxn ang="0">
                    <a:pos x="41" y="145"/>
                  </a:cxn>
                  <a:cxn ang="0">
                    <a:pos x="60" y="117"/>
                  </a:cxn>
                  <a:cxn ang="0">
                    <a:pos x="79" y="91"/>
                  </a:cxn>
                  <a:cxn ang="0">
                    <a:pos x="79" y="91"/>
                  </a:cxn>
                  <a:cxn ang="0">
                    <a:pos x="86" y="81"/>
                  </a:cxn>
                  <a:cxn ang="0">
                    <a:pos x="94" y="70"/>
                  </a:cxn>
                  <a:cxn ang="0">
                    <a:pos x="108" y="50"/>
                  </a:cxn>
                  <a:cxn ang="0">
                    <a:pos x="108" y="50"/>
                  </a:cxn>
                  <a:cxn ang="0">
                    <a:pos x="125" y="28"/>
                  </a:cxn>
                  <a:cxn ang="0">
                    <a:pos x="141" y="6"/>
                  </a:cxn>
                  <a:cxn ang="0">
                    <a:pos x="141" y="6"/>
                  </a:cxn>
                  <a:cxn ang="0">
                    <a:pos x="142" y="5"/>
                  </a:cxn>
                  <a:cxn ang="0">
                    <a:pos x="141" y="3"/>
                  </a:cxn>
                  <a:cxn ang="0">
                    <a:pos x="141" y="1"/>
                  </a:cxn>
                  <a:cxn ang="0">
                    <a:pos x="139" y="0"/>
                  </a:cxn>
                  <a:cxn ang="0">
                    <a:pos x="136" y="0"/>
                  </a:cxn>
                  <a:cxn ang="0">
                    <a:pos x="134" y="0"/>
                  </a:cxn>
                  <a:cxn ang="0">
                    <a:pos x="133" y="2"/>
                  </a:cxn>
                  <a:cxn ang="0">
                    <a:pos x="133" y="2"/>
                  </a:cxn>
                </a:cxnLst>
                <a:rect l="0" t="0" r="r" b="b"/>
                <a:pathLst>
                  <a:path w="142" h="204">
                    <a:moveTo>
                      <a:pt x="133" y="2"/>
                    </a:moveTo>
                    <a:lnTo>
                      <a:pt x="133" y="2"/>
                    </a:lnTo>
                    <a:lnTo>
                      <a:pt x="116" y="23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81" y="70"/>
                    </a:lnTo>
                    <a:lnTo>
                      <a:pt x="72" y="84"/>
                    </a:lnTo>
                    <a:lnTo>
                      <a:pt x="63" y="96"/>
                    </a:lnTo>
                    <a:lnTo>
                      <a:pt x="63" y="96"/>
                    </a:lnTo>
                    <a:lnTo>
                      <a:pt x="53" y="107"/>
                    </a:lnTo>
                    <a:lnTo>
                      <a:pt x="44" y="119"/>
                    </a:lnTo>
                    <a:lnTo>
                      <a:pt x="36" y="131"/>
                    </a:lnTo>
                    <a:lnTo>
                      <a:pt x="29" y="144"/>
                    </a:lnTo>
                    <a:lnTo>
                      <a:pt x="0" y="196"/>
                    </a:lnTo>
                    <a:lnTo>
                      <a:pt x="0" y="196"/>
                    </a:lnTo>
                    <a:lnTo>
                      <a:pt x="0" y="198"/>
                    </a:lnTo>
                    <a:lnTo>
                      <a:pt x="0" y="201"/>
                    </a:lnTo>
                    <a:lnTo>
                      <a:pt x="1" y="202"/>
                    </a:lnTo>
                    <a:lnTo>
                      <a:pt x="2" y="203"/>
                    </a:lnTo>
                    <a:lnTo>
                      <a:pt x="4" y="204"/>
                    </a:lnTo>
                    <a:lnTo>
                      <a:pt x="5" y="204"/>
                    </a:lnTo>
                    <a:lnTo>
                      <a:pt x="7" y="203"/>
                    </a:lnTo>
                    <a:lnTo>
                      <a:pt x="8" y="202"/>
                    </a:lnTo>
                    <a:lnTo>
                      <a:pt x="8" y="202"/>
                    </a:lnTo>
                    <a:lnTo>
                      <a:pt x="25" y="173"/>
                    </a:lnTo>
                    <a:lnTo>
                      <a:pt x="41" y="145"/>
                    </a:lnTo>
                    <a:lnTo>
                      <a:pt x="60" y="117"/>
                    </a:lnTo>
                    <a:lnTo>
                      <a:pt x="79" y="91"/>
                    </a:lnTo>
                    <a:lnTo>
                      <a:pt x="79" y="91"/>
                    </a:lnTo>
                    <a:lnTo>
                      <a:pt x="86" y="81"/>
                    </a:lnTo>
                    <a:lnTo>
                      <a:pt x="94" y="7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25" y="28"/>
                    </a:lnTo>
                    <a:lnTo>
                      <a:pt x="141" y="6"/>
                    </a:lnTo>
                    <a:lnTo>
                      <a:pt x="141" y="6"/>
                    </a:lnTo>
                    <a:lnTo>
                      <a:pt x="142" y="5"/>
                    </a:lnTo>
                    <a:lnTo>
                      <a:pt x="141" y="3"/>
                    </a:lnTo>
                    <a:lnTo>
                      <a:pt x="141" y="1"/>
                    </a:lnTo>
                    <a:lnTo>
                      <a:pt x="139" y="0"/>
                    </a:lnTo>
                    <a:lnTo>
                      <a:pt x="136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1" name="Freeform 880"/>
              <p:cNvSpPr/>
              <p:nvPr/>
            </p:nvSpPr>
            <p:spPr bwMode="auto">
              <a:xfrm>
                <a:off x="4510088" y="1630363"/>
                <a:ext cx="80963" cy="125413"/>
              </a:xfrm>
              <a:custGeom>
                <a:avLst/>
                <a:gdLst/>
                <a:ahLst/>
                <a:cxnLst>
                  <a:cxn ang="0">
                    <a:pos x="143" y="2"/>
                  </a:cxn>
                  <a:cxn ang="0">
                    <a:pos x="143" y="2"/>
                  </a:cxn>
                  <a:cxn ang="0">
                    <a:pos x="110" y="58"/>
                  </a:cxn>
                  <a:cxn ang="0">
                    <a:pos x="77" y="114"/>
                  </a:cxn>
                  <a:cxn ang="0">
                    <a:pos x="77" y="114"/>
                  </a:cxn>
                  <a:cxn ang="0">
                    <a:pos x="58" y="143"/>
                  </a:cxn>
                  <a:cxn ang="0">
                    <a:pos x="39" y="172"/>
                  </a:cxn>
                  <a:cxn ang="0">
                    <a:pos x="20" y="201"/>
                  </a:cxn>
                  <a:cxn ang="0">
                    <a:pos x="1" y="230"/>
                  </a:cxn>
                  <a:cxn ang="0">
                    <a:pos x="1" y="230"/>
                  </a:cxn>
                  <a:cxn ang="0">
                    <a:pos x="0" y="232"/>
                  </a:cxn>
                  <a:cxn ang="0">
                    <a:pos x="0" y="234"/>
                  </a:cxn>
                  <a:cxn ang="0">
                    <a:pos x="1" y="235"/>
                  </a:cxn>
                  <a:cxn ang="0">
                    <a:pos x="2" y="236"/>
                  </a:cxn>
                  <a:cxn ang="0">
                    <a:pos x="4" y="237"/>
                  </a:cxn>
                  <a:cxn ang="0">
                    <a:pos x="7" y="237"/>
                  </a:cxn>
                  <a:cxn ang="0">
                    <a:pos x="8" y="236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44" y="180"/>
                  </a:cxn>
                  <a:cxn ang="0">
                    <a:pos x="62" y="152"/>
                  </a:cxn>
                  <a:cxn ang="0">
                    <a:pos x="80" y="125"/>
                  </a:cxn>
                  <a:cxn ang="0">
                    <a:pos x="80" y="125"/>
                  </a:cxn>
                  <a:cxn ang="0">
                    <a:pos x="99" y="96"/>
                  </a:cxn>
                  <a:cxn ang="0">
                    <a:pos x="117" y="67"/>
                  </a:cxn>
                  <a:cxn ang="0">
                    <a:pos x="134" y="36"/>
                  </a:cxn>
                  <a:cxn ang="0">
                    <a:pos x="151" y="8"/>
                  </a:cxn>
                  <a:cxn ang="0">
                    <a:pos x="151" y="8"/>
                  </a:cxn>
                  <a:cxn ang="0">
                    <a:pos x="152" y="5"/>
                  </a:cxn>
                  <a:cxn ang="0">
                    <a:pos x="152" y="3"/>
                  </a:cxn>
                  <a:cxn ang="0">
                    <a:pos x="151" y="2"/>
                  </a:cxn>
                  <a:cxn ang="0">
                    <a:pos x="150" y="1"/>
                  </a:cxn>
                  <a:cxn ang="0">
                    <a:pos x="148" y="0"/>
                  </a:cxn>
                  <a:cxn ang="0">
                    <a:pos x="146" y="0"/>
                  </a:cxn>
                  <a:cxn ang="0">
                    <a:pos x="145" y="1"/>
                  </a:cxn>
                  <a:cxn ang="0">
                    <a:pos x="143" y="2"/>
                  </a:cxn>
                  <a:cxn ang="0">
                    <a:pos x="143" y="2"/>
                  </a:cxn>
                </a:cxnLst>
                <a:rect l="0" t="0" r="r" b="b"/>
                <a:pathLst>
                  <a:path w="152" h="237">
                    <a:moveTo>
                      <a:pt x="143" y="2"/>
                    </a:moveTo>
                    <a:lnTo>
                      <a:pt x="143" y="2"/>
                    </a:lnTo>
                    <a:lnTo>
                      <a:pt x="110" y="58"/>
                    </a:lnTo>
                    <a:lnTo>
                      <a:pt x="77" y="114"/>
                    </a:lnTo>
                    <a:lnTo>
                      <a:pt x="77" y="114"/>
                    </a:lnTo>
                    <a:lnTo>
                      <a:pt x="58" y="143"/>
                    </a:lnTo>
                    <a:lnTo>
                      <a:pt x="39" y="172"/>
                    </a:lnTo>
                    <a:lnTo>
                      <a:pt x="20" y="201"/>
                    </a:lnTo>
                    <a:lnTo>
                      <a:pt x="1" y="230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1" y="235"/>
                    </a:lnTo>
                    <a:lnTo>
                      <a:pt x="2" y="236"/>
                    </a:lnTo>
                    <a:lnTo>
                      <a:pt x="4" y="237"/>
                    </a:lnTo>
                    <a:lnTo>
                      <a:pt x="7" y="237"/>
                    </a:lnTo>
                    <a:lnTo>
                      <a:pt x="8" y="236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44" y="180"/>
                    </a:lnTo>
                    <a:lnTo>
                      <a:pt x="62" y="152"/>
                    </a:lnTo>
                    <a:lnTo>
                      <a:pt x="80" y="125"/>
                    </a:lnTo>
                    <a:lnTo>
                      <a:pt x="80" y="125"/>
                    </a:lnTo>
                    <a:lnTo>
                      <a:pt x="99" y="96"/>
                    </a:lnTo>
                    <a:lnTo>
                      <a:pt x="117" y="67"/>
                    </a:lnTo>
                    <a:lnTo>
                      <a:pt x="134" y="36"/>
                    </a:lnTo>
                    <a:lnTo>
                      <a:pt x="151" y="8"/>
                    </a:lnTo>
                    <a:lnTo>
                      <a:pt x="151" y="8"/>
                    </a:lnTo>
                    <a:lnTo>
                      <a:pt x="152" y="5"/>
                    </a:lnTo>
                    <a:lnTo>
                      <a:pt x="152" y="3"/>
                    </a:lnTo>
                    <a:lnTo>
                      <a:pt x="151" y="2"/>
                    </a:lnTo>
                    <a:lnTo>
                      <a:pt x="150" y="1"/>
                    </a:lnTo>
                    <a:lnTo>
                      <a:pt x="148" y="0"/>
                    </a:lnTo>
                    <a:lnTo>
                      <a:pt x="146" y="0"/>
                    </a:lnTo>
                    <a:lnTo>
                      <a:pt x="145" y="1"/>
                    </a:lnTo>
                    <a:lnTo>
                      <a:pt x="143" y="2"/>
                    </a:lnTo>
                    <a:lnTo>
                      <a:pt x="14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2" name="Freeform 881"/>
              <p:cNvSpPr/>
              <p:nvPr/>
            </p:nvSpPr>
            <p:spPr bwMode="auto">
              <a:xfrm>
                <a:off x="4525963" y="1682750"/>
                <a:ext cx="73025" cy="115888"/>
              </a:xfrm>
              <a:custGeom>
                <a:avLst/>
                <a:gdLst/>
                <a:ahLst/>
                <a:cxnLst>
                  <a:cxn ang="0">
                    <a:pos x="129" y="2"/>
                  </a:cxn>
                  <a:cxn ang="0">
                    <a:pos x="129" y="2"/>
                  </a:cxn>
                  <a:cxn ang="0">
                    <a:pos x="112" y="29"/>
                  </a:cxn>
                  <a:cxn ang="0">
                    <a:pos x="94" y="56"/>
                  </a:cxn>
                  <a:cxn ang="0">
                    <a:pos x="78" y="84"/>
                  </a:cxn>
                  <a:cxn ang="0">
                    <a:pos x="63" y="112"/>
                  </a:cxn>
                  <a:cxn ang="0">
                    <a:pos x="63" y="112"/>
                  </a:cxn>
                  <a:cxn ang="0">
                    <a:pos x="54" y="129"/>
                  </a:cxn>
                  <a:cxn ang="0">
                    <a:pos x="45" y="144"/>
                  </a:cxn>
                  <a:cxn ang="0">
                    <a:pos x="25" y="175"/>
                  </a:cxn>
                  <a:cxn ang="0">
                    <a:pos x="25" y="175"/>
                  </a:cxn>
                  <a:cxn ang="0">
                    <a:pos x="19" y="184"/>
                  </a:cxn>
                  <a:cxn ang="0">
                    <a:pos x="12" y="194"/>
                  </a:cxn>
                  <a:cxn ang="0">
                    <a:pos x="6" y="202"/>
                  </a:cxn>
                  <a:cxn ang="0">
                    <a:pos x="1" y="212"/>
                  </a:cxn>
                  <a:cxn ang="0">
                    <a:pos x="1" y="212"/>
                  </a:cxn>
                  <a:cxn ang="0">
                    <a:pos x="0" y="214"/>
                  </a:cxn>
                  <a:cxn ang="0">
                    <a:pos x="1" y="216"/>
                  </a:cxn>
                  <a:cxn ang="0">
                    <a:pos x="2" y="217"/>
                  </a:cxn>
                  <a:cxn ang="0">
                    <a:pos x="4" y="218"/>
                  </a:cxn>
                  <a:cxn ang="0">
                    <a:pos x="7" y="218"/>
                  </a:cxn>
                  <a:cxn ang="0">
                    <a:pos x="9" y="217"/>
                  </a:cxn>
                  <a:cxn ang="0">
                    <a:pos x="11" y="215"/>
                  </a:cxn>
                  <a:cxn ang="0">
                    <a:pos x="11" y="215"/>
                  </a:cxn>
                  <a:cxn ang="0">
                    <a:pos x="13" y="209"/>
                  </a:cxn>
                  <a:cxn ang="0">
                    <a:pos x="16" y="204"/>
                  </a:cxn>
                  <a:cxn ang="0">
                    <a:pos x="23" y="194"/>
                  </a:cxn>
                  <a:cxn ang="0">
                    <a:pos x="31" y="182"/>
                  </a:cxn>
                  <a:cxn ang="0">
                    <a:pos x="38" y="172"/>
                  </a:cxn>
                  <a:cxn ang="0">
                    <a:pos x="38" y="172"/>
                  </a:cxn>
                  <a:cxn ang="0">
                    <a:pos x="71" y="117"/>
                  </a:cxn>
                  <a:cxn ang="0">
                    <a:pos x="71" y="117"/>
                  </a:cxn>
                  <a:cxn ang="0">
                    <a:pos x="103" y="61"/>
                  </a:cxn>
                  <a:cxn ang="0">
                    <a:pos x="120" y="35"/>
                  </a:cxn>
                  <a:cxn ang="0">
                    <a:pos x="138" y="8"/>
                  </a:cxn>
                  <a:cxn ang="0">
                    <a:pos x="138" y="8"/>
                  </a:cxn>
                  <a:cxn ang="0">
                    <a:pos x="139" y="6"/>
                  </a:cxn>
                  <a:cxn ang="0">
                    <a:pos x="139" y="5"/>
                  </a:cxn>
                  <a:cxn ang="0">
                    <a:pos x="138" y="2"/>
                  </a:cxn>
                  <a:cxn ang="0">
                    <a:pos x="137" y="1"/>
                  </a:cxn>
                  <a:cxn ang="0">
                    <a:pos x="132" y="0"/>
                  </a:cxn>
                  <a:cxn ang="0">
                    <a:pos x="131" y="1"/>
                  </a:cxn>
                  <a:cxn ang="0">
                    <a:pos x="129" y="2"/>
                  </a:cxn>
                  <a:cxn ang="0">
                    <a:pos x="129" y="2"/>
                  </a:cxn>
                </a:cxnLst>
                <a:rect l="0" t="0" r="r" b="b"/>
                <a:pathLst>
                  <a:path w="139" h="218">
                    <a:moveTo>
                      <a:pt x="129" y="2"/>
                    </a:moveTo>
                    <a:lnTo>
                      <a:pt x="129" y="2"/>
                    </a:lnTo>
                    <a:lnTo>
                      <a:pt x="112" y="29"/>
                    </a:lnTo>
                    <a:lnTo>
                      <a:pt x="94" y="56"/>
                    </a:lnTo>
                    <a:lnTo>
                      <a:pt x="78" y="84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54" y="129"/>
                    </a:lnTo>
                    <a:lnTo>
                      <a:pt x="45" y="144"/>
                    </a:lnTo>
                    <a:lnTo>
                      <a:pt x="25" y="175"/>
                    </a:lnTo>
                    <a:lnTo>
                      <a:pt x="25" y="175"/>
                    </a:lnTo>
                    <a:lnTo>
                      <a:pt x="19" y="184"/>
                    </a:lnTo>
                    <a:lnTo>
                      <a:pt x="12" y="194"/>
                    </a:lnTo>
                    <a:lnTo>
                      <a:pt x="6" y="202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0" y="214"/>
                    </a:lnTo>
                    <a:lnTo>
                      <a:pt x="1" y="216"/>
                    </a:lnTo>
                    <a:lnTo>
                      <a:pt x="2" y="217"/>
                    </a:lnTo>
                    <a:lnTo>
                      <a:pt x="4" y="218"/>
                    </a:lnTo>
                    <a:lnTo>
                      <a:pt x="7" y="218"/>
                    </a:lnTo>
                    <a:lnTo>
                      <a:pt x="9" y="217"/>
                    </a:lnTo>
                    <a:lnTo>
                      <a:pt x="11" y="215"/>
                    </a:lnTo>
                    <a:lnTo>
                      <a:pt x="11" y="215"/>
                    </a:lnTo>
                    <a:lnTo>
                      <a:pt x="13" y="209"/>
                    </a:lnTo>
                    <a:lnTo>
                      <a:pt x="16" y="204"/>
                    </a:lnTo>
                    <a:lnTo>
                      <a:pt x="23" y="194"/>
                    </a:lnTo>
                    <a:lnTo>
                      <a:pt x="31" y="182"/>
                    </a:lnTo>
                    <a:lnTo>
                      <a:pt x="38" y="172"/>
                    </a:lnTo>
                    <a:lnTo>
                      <a:pt x="38" y="172"/>
                    </a:lnTo>
                    <a:lnTo>
                      <a:pt x="71" y="117"/>
                    </a:lnTo>
                    <a:lnTo>
                      <a:pt x="71" y="117"/>
                    </a:lnTo>
                    <a:lnTo>
                      <a:pt x="103" y="61"/>
                    </a:lnTo>
                    <a:lnTo>
                      <a:pt x="120" y="35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9" y="6"/>
                    </a:lnTo>
                    <a:lnTo>
                      <a:pt x="139" y="5"/>
                    </a:lnTo>
                    <a:lnTo>
                      <a:pt x="138" y="2"/>
                    </a:lnTo>
                    <a:lnTo>
                      <a:pt x="137" y="1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3" name="Freeform 882"/>
              <p:cNvSpPr/>
              <p:nvPr/>
            </p:nvSpPr>
            <p:spPr bwMode="auto">
              <a:xfrm>
                <a:off x="4548188" y="1728788"/>
                <a:ext cx="57150" cy="90488"/>
              </a:xfrm>
              <a:custGeom>
                <a:avLst/>
                <a:gdLst/>
                <a:ahLst/>
                <a:cxnLst>
                  <a:cxn ang="0">
                    <a:pos x="100" y="2"/>
                  </a:cxn>
                  <a:cxn ang="0">
                    <a:pos x="100" y="2"/>
                  </a:cxn>
                  <a:cxn ang="0">
                    <a:pos x="94" y="12"/>
                  </a:cxn>
                  <a:cxn ang="0">
                    <a:pos x="85" y="20"/>
                  </a:cxn>
                  <a:cxn ang="0">
                    <a:pos x="79" y="28"/>
                  </a:cxn>
                  <a:cxn ang="0">
                    <a:pos x="73" y="37"/>
                  </a:cxn>
                  <a:cxn ang="0">
                    <a:pos x="73" y="37"/>
                  </a:cxn>
                  <a:cxn ang="0">
                    <a:pos x="63" y="58"/>
                  </a:cxn>
                  <a:cxn ang="0">
                    <a:pos x="51" y="79"/>
                  </a:cxn>
                  <a:cxn ang="0">
                    <a:pos x="51" y="79"/>
                  </a:cxn>
                  <a:cxn ang="0">
                    <a:pos x="26" y="122"/>
                  </a:cxn>
                  <a:cxn ang="0">
                    <a:pos x="14" y="143"/>
                  </a:cxn>
                  <a:cxn ang="0">
                    <a:pos x="0" y="163"/>
                  </a:cxn>
                  <a:cxn ang="0">
                    <a:pos x="0" y="163"/>
                  </a:cxn>
                  <a:cxn ang="0">
                    <a:pos x="0" y="165"/>
                  </a:cxn>
                  <a:cxn ang="0">
                    <a:pos x="0" y="166"/>
                  </a:cxn>
                  <a:cxn ang="0">
                    <a:pos x="1" y="169"/>
                  </a:cxn>
                  <a:cxn ang="0">
                    <a:pos x="2" y="170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9"/>
                  </a:cxn>
                  <a:cxn ang="0">
                    <a:pos x="8" y="169"/>
                  </a:cxn>
                  <a:cxn ang="0">
                    <a:pos x="20" y="149"/>
                  </a:cxn>
                  <a:cxn ang="0">
                    <a:pos x="32" y="129"/>
                  </a:cxn>
                  <a:cxn ang="0">
                    <a:pos x="43" y="110"/>
                  </a:cxn>
                  <a:cxn ang="0">
                    <a:pos x="55" y="91"/>
                  </a:cxn>
                  <a:cxn ang="0">
                    <a:pos x="55" y="91"/>
                  </a:cxn>
                  <a:cxn ang="0">
                    <a:pos x="62" y="81"/>
                  </a:cxn>
                  <a:cxn ang="0">
                    <a:pos x="68" y="70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81" y="43"/>
                  </a:cxn>
                  <a:cxn ang="0">
                    <a:pos x="84" y="37"/>
                  </a:cxn>
                  <a:cxn ang="0">
                    <a:pos x="93" y="27"/>
                  </a:cxn>
                  <a:cxn ang="0">
                    <a:pos x="101" y="18"/>
                  </a:cxn>
                  <a:cxn ang="0">
                    <a:pos x="108" y="7"/>
                  </a:cxn>
                  <a:cxn ang="0">
                    <a:pos x="108" y="7"/>
                  </a:cxn>
                  <a:cxn ang="0">
                    <a:pos x="108" y="5"/>
                  </a:cxn>
                  <a:cxn ang="0">
                    <a:pos x="108" y="3"/>
                  </a:cxn>
                  <a:cxn ang="0">
                    <a:pos x="107" y="2"/>
                  </a:cxn>
                  <a:cxn ang="0">
                    <a:pos x="106" y="0"/>
                  </a:cxn>
                  <a:cxn ang="0">
                    <a:pos x="105" y="0"/>
                  </a:cxn>
                  <a:cxn ang="0">
                    <a:pos x="103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100" y="2"/>
                  </a:cxn>
                </a:cxnLst>
                <a:rect l="0" t="0" r="r" b="b"/>
                <a:pathLst>
                  <a:path w="108" h="171">
                    <a:moveTo>
                      <a:pt x="100" y="2"/>
                    </a:moveTo>
                    <a:lnTo>
                      <a:pt x="100" y="2"/>
                    </a:lnTo>
                    <a:lnTo>
                      <a:pt x="94" y="12"/>
                    </a:lnTo>
                    <a:lnTo>
                      <a:pt x="85" y="20"/>
                    </a:lnTo>
                    <a:lnTo>
                      <a:pt x="79" y="28"/>
                    </a:lnTo>
                    <a:lnTo>
                      <a:pt x="73" y="37"/>
                    </a:lnTo>
                    <a:lnTo>
                      <a:pt x="73" y="37"/>
                    </a:lnTo>
                    <a:lnTo>
                      <a:pt x="63" y="58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26" y="122"/>
                    </a:lnTo>
                    <a:lnTo>
                      <a:pt x="14" y="143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6"/>
                    </a:lnTo>
                    <a:lnTo>
                      <a:pt x="1" y="169"/>
                    </a:lnTo>
                    <a:lnTo>
                      <a:pt x="2" y="170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9"/>
                    </a:lnTo>
                    <a:lnTo>
                      <a:pt x="8" y="169"/>
                    </a:lnTo>
                    <a:lnTo>
                      <a:pt x="20" y="149"/>
                    </a:lnTo>
                    <a:lnTo>
                      <a:pt x="32" y="129"/>
                    </a:lnTo>
                    <a:lnTo>
                      <a:pt x="43" y="110"/>
                    </a:lnTo>
                    <a:lnTo>
                      <a:pt x="55" y="91"/>
                    </a:lnTo>
                    <a:lnTo>
                      <a:pt x="55" y="91"/>
                    </a:lnTo>
                    <a:lnTo>
                      <a:pt x="62" y="81"/>
                    </a:lnTo>
                    <a:lnTo>
                      <a:pt x="68" y="70"/>
                    </a:lnTo>
                    <a:lnTo>
                      <a:pt x="78" y="49"/>
                    </a:lnTo>
                    <a:lnTo>
                      <a:pt x="78" y="49"/>
                    </a:lnTo>
                    <a:lnTo>
                      <a:pt x="81" y="43"/>
                    </a:lnTo>
                    <a:lnTo>
                      <a:pt x="84" y="37"/>
                    </a:lnTo>
                    <a:lnTo>
                      <a:pt x="93" y="27"/>
                    </a:lnTo>
                    <a:lnTo>
                      <a:pt x="101" y="18"/>
                    </a:lnTo>
                    <a:lnTo>
                      <a:pt x="108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07" y="2"/>
                    </a:lnTo>
                    <a:lnTo>
                      <a:pt x="106" y="0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4" name="Freeform 883"/>
              <p:cNvSpPr/>
              <p:nvPr/>
            </p:nvSpPr>
            <p:spPr bwMode="auto">
              <a:xfrm>
                <a:off x="4575175" y="1773238"/>
                <a:ext cx="30163" cy="47625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3"/>
                  </a:cxn>
                  <a:cxn ang="0">
                    <a:pos x="57" y="3"/>
                  </a:cxn>
                  <a:cxn ang="0">
                    <a:pos x="56" y="1"/>
                  </a:cxn>
                  <a:cxn ang="0">
                    <a:pos x="54" y="0"/>
                  </a:cxn>
                  <a:cxn ang="0">
                    <a:pos x="51" y="0"/>
                  </a:cxn>
                  <a:cxn ang="0">
                    <a:pos x="49" y="1"/>
                  </a:cxn>
                  <a:cxn ang="0">
                    <a:pos x="49" y="1"/>
                  </a:cxn>
                  <a:cxn ang="0">
                    <a:pos x="45" y="6"/>
                  </a:cxn>
                  <a:cxn ang="0">
                    <a:pos x="41" y="11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27" y="38"/>
                  </a:cxn>
                  <a:cxn ang="0">
                    <a:pos x="19" y="54"/>
                  </a:cxn>
                  <a:cxn ang="0">
                    <a:pos x="1" y="84"/>
                  </a:cxn>
                  <a:cxn ang="0">
                    <a:pos x="1" y="84"/>
                  </a:cxn>
                  <a:cxn ang="0">
                    <a:pos x="0" y="86"/>
                  </a:cxn>
                  <a:cxn ang="0">
                    <a:pos x="0" y="87"/>
                  </a:cxn>
                  <a:cxn ang="0">
                    <a:pos x="1" y="89"/>
                  </a:cxn>
                  <a:cxn ang="0">
                    <a:pos x="3" y="90"/>
                  </a:cxn>
                  <a:cxn ang="0">
                    <a:pos x="4" y="90"/>
                  </a:cxn>
                  <a:cxn ang="0">
                    <a:pos x="6" y="90"/>
                  </a:cxn>
                  <a:cxn ang="0">
                    <a:pos x="8" y="90"/>
                  </a:cxn>
                  <a:cxn ang="0">
                    <a:pos x="10" y="88"/>
                  </a:cxn>
                  <a:cxn ang="0">
                    <a:pos x="10" y="88"/>
                  </a:cxn>
                  <a:cxn ang="0">
                    <a:pos x="25" y="61"/>
                  </a:cxn>
                  <a:cxn ang="0">
                    <a:pos x="41" y="33"/>
                  </a:cxn>
                  <a:cxn ang="0">
                    <a:pos x="41" y="33"/>
                  </a:cxn>
                  <a:cxn ang="0">
                    <a:pos x="47" y="21"/>
                  </a:cxn>
                  <a:cxn ang="0">
                    <a:pos x="50" y="14"/>
                  </a:cxn>
                  <a:cxn ang="0">
                    <a:pos x="54" y="9"/>
                  </a:cxn>
                  <a:cxn ang="0">
                    <a:pos x="54" y="9"/>
                  </a:cxn>
                  <a:cxn ang="0">
                    <a:pos x="57" y="7"/>
                  </a:cxn>
                  <a:cxn ang="0">
                    <a:pos x="57" y="6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57" h="90">
                    <a:moveTo>
                      <a:pt x="57" y="4"/>
                    </a:moveTo>
                    <a:lnTo>
                      <a:pt x="57" y="3"/>
                    </a:lnTo>
                    <a:lnTo>
                      <a:pt x="57" y="3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9" y="1"/>
                    </a:lnTo>
                    <a:lnTo>
                      <a:pt x="45" y="6"/>
                    </a:lnTo>
                    <a:lnTo>
                      <a:pt x="41" y="11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27" y="38"/>
                    </a:lnTo>
                    <a:lnTo>
                      <a:pt x="19" y="54"/>
                    </a:lnTo>
                    <a:lnTo>
                      <a:pt x="1" y="84"/>
                    </a:lnTo>
                    <a:lnTo>
                      <a:pt x="1" y="84"/>
                    </a:lnTo>
                    <a:lnTo>
                      <a:pt x="0" y="86"/>
                    </a:lnTo>
                    <a:lnTo>
                      <a:pt x="0" y="87"/>
                    </a:lnTo>
                    <a:lnTo>
                      <a:pt x="1" y="89"/>
                    </a:lnTo>
                    <a:lnTo>
                      <a:pt x="3" y="90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8" y="90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25" y="61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47" y="21"/>
                    </a:lnTo>
                    <a:lnTo>
                      <a:pt x="50" y="14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7" y="7"/>
                    </a:lnTo>
                    <a:lnTo>
                      <a:pt x="57" y="6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5" name="Freeform 884"/>
              <p:cNvSpPr/>
              <p:nvPr/>
            </p:nvSpPr>
            <p:spPr bwMode="auto">
              <a:xfrm>
                <a:off x="4257675" y="1222375"/>
                <a:ext cx="34925" cy="82550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7" y="4"/>
                  </a:cxn>
                  <a:cxn ang="0">
                    <a:pos x="56" y="12"/>
                  </a:cxn>
                  <a:cxn ang="0">
                    <a:pos x="53" y="21"/>
                  </a:cxn>
                  <a:cxn ang="0">
                    <a:pos x="45" y="39"/>
                  </a:cxn>
                  <a:cxn ang="0">
                    <a:pos x="37" y="56"/>
                  </a:cxn>
                  <a:cxn ang="0">
                    <a:pos x="30" y="72"/>
                  </a:cxn>
                  <a:cxn ang="0">
                    <a:pos x="30" y="72"/>
                  </a:cxn>
                  <a:cxn ang="0">
                    <a:pos x="24" y="89"/>
                  </a:cxn>
                  <a:cxn ang="0">
                    <a:pos x="18" y="107"/>
                  </a:cxn>
                  <a:cxn ang="0">
                    <a:pos x="11" y="125"/>
                  </a:cxn>
                  <a:cxn ang="0">
                    <a:pos x="4" y="142"/>
                  </a:cxn>
                  <a:cxn ang="0">
                    <a:pos x="4" y="142"/>
                  </a:cxn>
                  <a:cxn ang="0">
                    <a:pos x="1" y="143"/>
                  </a:cxn>
                  <a:cxn ang="0">
                    <a:pos x="1" y="144"/>
                  </a:cxn>
                  <a:cxn ang="0">
                    <a:pos x="0" y="146"/>
                  </a:cxn>
                  <a:cxn ang="0">
                    <a:pos x="0" y="150"/>
                  </a:cxn>
                  <a:cxn ang="0">
                    <a:pos x="0" y="150"/>
                  </a:cxn>
                  <a:cxn ang="0">
                    <a:pos x="1" y="154"/>
                  </a:cxn>
                  <a:cxn ang="0">
                    <a:pos x="4" y="156"/>
                  </a:cxn>
                  <a:cxn ang="0">
                    <a:pos x="7" y="156"/>
                  </a:cxn>
                  <a:cxn ang="0">
                    <a:pos x="8" y="155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7" y="136"/>
                  </a:cxn>
                  <a:cxn ang="0">
                    <a:pos x="23" y="118"/>
                  </a:cxn>
                  <a:cxn ang="0">
                    <a:pos x="36" y="83"/>
                  </a:cxn>
                  <a:cxn ang="0">
                    <a:pos x="36" y="83"/>
                  </a:cxn>
                  <a:cxn ang="0">
                    <a:pos x="44" y="64"/>
                  </a:cxn>
                  <a:cxn ang="0">
                    <a:pos x="54" y="44"/>
                  </a:cxn>
                  <a:cxn ang="0">
                    <a:pos x="58" y="35"/>
                  </a:cxn>
                  <a:cxn ang="0">
                    <a:pos x="62" y="24"/>
                  </a:cxn>
                  <a:cxn ang="0">
                    <a:pos x="65" y="14"/>
                  </a:cxn>
                  <a:cxn ang="0">
                    <a:pos x="67" y="4"/>
                  </a:cxn>
                  <a:cxn ang="0">
                    <a:pos x="67" y="4"/>
                  </a:cxn>
                  <a:cxn ang="0">
                    <a:pos x="66" y="2"/>
                  </a:cxn>
                  <a:cxn ang="0">
                    <a:pos x="66" y="1"/>
                  </a:cxn>
                  <a:cxn ang="0">
                    <a:pos x="64" y="0"/>
                  </a:cxn>
                  <a:cxn ang="0">
                    <a:pos x="63" y="0"/>
                  </a:cxn>
                  <a:cxn ang="0">
                    <a:pos x="59" y="1"/>
                  </a:cxn>
                  <a:cxn ang="0">
                    <a:pos x="58" y="2"/>
                  </a:cxn>
                  <a:cxn ang="0">
                    <a:pos x="57" y="4"/>
                  </a:cxn>
                  <a:cxn ang="0">
                    <a:pos x="57" y="4"/>
                  </a:cxn>
                </a:cxnLst>
                <a:rect l="0" t="0" r="r" b="b"/>
                <a:pathLst>
                  <a:path w="67" h="156">
                    <a:moveTo>
                      <a:pt x="57" y="4"/>
                    </a:moveTo>
                    <a:lnTo>
                      <a:pt x="57" y="4"/>
                    </a:lnTo>
                    <a:lnTo>
                      <a:pt x="56" y="12"/>
                    </a:lnTo>
                    <a:lnTo>
                      <a:pt x="53" y="21"/>
                    </a:lnTo>
                    <a:lnTo>
                      <a:pt x="45" y="39"/>
                    </a:lnTo>
                    <a:lnTo>
                      <a:pt x="37" y="56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24" y="89"/>
                    </a:lnTo>
                    <a:lnTo>
                      <a:pt x="18" y="107"/>
                    </a:lnTo>
                    <a:lnTo>
                      <a:pt x="11" y="125"/>
                    </a:lnTo>
                    <a:lnTo>
                      <a:pt x="4" y="142"/>
                    </a:lnTo>
                    <a:lnTo>
                      <a:pt x="4" y="142"/>
                    </a:lnTo>
                    <a:lnTo>
                      <a:pt x="1" y="143"/>
                    </a:lnTo>
                    <a:lnTo>
                      <a:pt x="1" y="144"/>
                    </a:lnTo>
                    <a:lnTo>
                      <a:pt x="0" y="14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1" y="154"/>
                    </a:lnTo>
                    <a:lnTo>
                      <a:pt x="4" y="156"/>
                    </a:lnTo>
                    <a:lnTo>
                      <a:pt x="7" y="156"/>
                    </a:lnTo>
                    <a:lnTo>
                      <a:pt x="8" y="155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7" y="136"/>
                    </a:lnTo>
                    <a:lnTo>
                      <a:pt x="23" y="118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44" y="64"/>
                    </a:lnTo>
                    <a:lnTo>
                      <a:pt x="54" y="44"/>
                    </a:lnTo>
                    <a:lnTo>
                      <a:pt x="58" y="35"/>
                    </a:lnTo>
                    <a:lnTo>
                      <a:pt x="62" y="24"/>
                    </a:lnTo>
                    <a:lnTo>
                      <a:pt x="65" y="1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6" name="Freeform 885"/>
              <p:cNvSpPr/>
              <p:nvPr/>
            </p:nvSpPr>
            <p:spPr bwMode="auto">
              <a:xfrm>
                <a:off x="4297363" y="1228725"/>
                <a:ext cx="57150" cy="93663"/>
              </a:xfrm>
              <a:custGeom>
                <a:avLst/>
                <a:gdLst/>
                <a:ahLst/>
                <a:cxnLst>
                  <a:cxn ang="0">
                    <a:pos x="101" y="3"/>
                  </a:cxn>
                  <a:cxn ang="0">
                    <a:pos x="101" y="3"/>
                  </a:cxn>
                  <a:cxn ang="0">
                    <a:pos x="88" y="23"/>
                  </a:cxn>
                  <a:cxn ang="0">
                    <a:pos x="76" y="43"/>
                  </a:cxn>
                  <a:cxn ang="0">
                    <a:pos x="63" y="63"/>
                  </a:cxn>
                  <a:cxn ang="0">
                    <a:pos x="57" y="73"/>
                  </a:cxn>
                  <a:cxn ang="0">
                    <a:pos x="53" y="85"/>
                  </a:cxn>
                  <a:cxn ang="0">
                    <a:pos x="53" y="85"/>
                  </a:cxn>
                  <a:cxn ang="0">
                    <a:pos x="42" y="109"/>
                  </a:cxn>
                  <a:cxn ang="0">
                    <a:pos x="36" y="121"/>
                  </a:cxn>
                  <a:cxn ang="0">
                    <a:pos x="28" y="132"/>
                  </a:cxn>
                  <a:cxn ang="0">
                    <a:pos x="28" y="132"/>
                  </a:cxn>
                  <a:cxn ang="0">
                    <a:pos x="17" y="151"/>
                  </a:cxn>
                  <a:cxn ang="0">
                    <a:pos x="10" y="161"/>
                  </a:cxn>
                  <a:cxn ang="0">
                    <a:pos x="6" y="164"/>
                  </a:cxn>
                  <a:cxn ang="0">
                    <a:pos x="3" y="167"/>
                  </a:cxn>
                  <a:cxn ang="0">
                    <a:pos x="3" y="167"/>
                  </a:cxn>
                  <a:cxn ang="0">
                    <a:pos x="2" y="168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0" y="173"/>
                  </a:cxn>
                  <a:cxn ang="0">
                    <a:pos x="4" y="176"/>
                  </a:cxn>
                  <a:cxn ang="0">
                    <a:pos x="6" y="176"/>
                  </a:cxn>
                  <a:cxn ang="0">
                    <a:pos x="8" y="175"/>
                  </a:cxn>
                  <a:cxn ang="0">
                    <a:pos x="8" y="175"/>
                  </a:cxn>
                  <a:cxn ang="0">
                    <a:pos x="13" y="172"/>
                  </a:cxn>
                  <a:cxn ang="0">
                    <a:pos x="16" y="167"/>
                  </a:cxn>
                  <a:cxn ang="0">
                    <a:pos x="23" y="156"/>
                  </a:cxn>
                  <a:cxn ang="0">
                    <a:pos x="23" y="156"/>
                  </a:cxn>
                  <a:cxn ang="0">
                    <a:pos x="37" y="137"/>
                  </a:cxn>
                  <a:cxn ang="0">
                    <a:pos x="43" y="127"/>
                  </a:cxn>
                  <a:cxn ang="0">
                    <a:pos x="48" y="118"/>
                  </a:cxn>
                  <a:cxn ang="0">
                    <a:pos x="48" y="118"/>
                  </a:cxn>
                  <a:cxn ang="0">
                    <a:pos x="60" y="91"/>
                  </a:cxn>
                  <a:cxn ang="0">
                    <a:pos x="67" y="79"/>
                  </a:cxn>
                  <a:cxn ang="0">
                    <a:pos x="74" y="66"/>
                  </a:cxn>
                  <a:cxn ang="0">
                    <a:pos x="74" y="66"/>
                  </a:cxn>
                  <a:cxn ang="0">
                    <a:pos x="91" y="37"/>
                  </a:cxn>
                  <a:cxn ang="0">
                    <a:pos x="101" y="23"/>
                  </a:cxn>
                  <a:cxn ang="0">
                    <a:pos x="109" y="7"/>
                  </a:cxn>
                  <a:cxn ang="0">
                    <a:pos x="109" y="7"/>
                  </a:cxn>
                  <a:cxn ang="0">
                    <a:pos x="109" y="5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1" y="3"/>
                  </a:cxn>
                  <a:cxn ang="0">
                    <a:pos x="101" y="3"/>
                  </a:cxn>
                </a:cxnLst>
                <a:rect l="0" t="0" r="r" b="b"/>
                <a:pathLst>
                  <a:path w="109" h="176">
                    <a:moveTo>
                      <a:pt x="101" y="3"/>
                    </a:moveTo>
                    <a:lnTo>
                      <a:pt x="101" y="3"/>
                    </a:lnTo>
                    <a:lnTo>
                      <a:pt x="88" y="23"/>
                    </a:lnTo>
                    <a:lnTo>
                      <a:pt x="76" y="43"/>
                    </a:lnTo>
                    <a:lnTo>
                      <a:pt x="63" y="63"/>
                    </a:lnTo>
                    <a:lnTo>
                      <a:pt x="57" y="73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42" y="109"/>
                    </a:lnTo>
                    <a:lnTo>
                      <a:pt x="36" y="121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17" y="151"/>
                    </a:lnTo>
                    <a:lnTo>
                      <a:pt x="10" y="161"/>
                    </a:lnTo>
                    <a:lnTo>
                      <a:pt x="6" y="164"/>
                    </a:lnTo>
                    <a:lnTo>
                      <a:pt x="3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0" y="173"/>
                    </a:lnTo>
                    <a:lnTo>
                      <a:pt x="4" y="176"/>
                    </a:lnTo>
                    <a:lnTo>
                      <a:pt x="6" y="176"/>
                    </a:lnTo>
                    <a:lnTo>
                      <a:pt x="8" y="175"/>
                    </a:lnTo>
                    <a:lnTo>
                      <a:pt x="8" y="175"/>
                    </a:lnTo>
                    <a:lnTo>
                      <a:pt x="13" y="172"/>
                    </a:lnTo>
                    <a:lnTo>
                      <a:pt x="16" y="167"/>
                    </a:lnTo>
                    <a:lnTo>
                      <a:pt x="23" y="156"/>
                    </a:lnTo>
                    <a:lnTo>
                      <a:pt x="23" y="156"/>
                    </a:lnTo>
                    <a:lnTo>
                      <a:pt x="37" y="137"/>
                    </a:lnTo>
                    <a:lnTo>
                      <a:pt x="43" y="127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60" y="91"/>
                    </a:lnTo>
                    <a:lnTo>
                      <a:pt x="67" y="79"/>
                    </a:lnTo>
                    <a:lnTo>
                      <a:pt x="74" y="66"/>
                    </a:lnTo>
                    <a:lnTo>
                      <a:pt x="74" y="66"/>
                    </a:lnTo>
                    <a:lnTo>
                      <a:pt x="91" y="37"/>
                    </a:lnTo>
                    <a:lnTo>
                      <a:pt x="101" y="23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5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1" y="3"/>
                    </a:lnTo>
                    <a:lnTo>
                      <a:pt x="10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7" name="Freeform 886"/>
              <p:cNvSpPr/>
              <p:nvPr/>
            </p:nvSpPr>
            <p:spPr bwMode="auto">
              <a:xfrm>
                <a:off x="4352925" y="1239838"/>
                <a:ext cx="50800" cy="92075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2" y="12"/>
                  </a:cxn>
                  <a:cxn ang="0">
                    <a:pos x="79" y="21"/>
                  </a:cxn>
                  <a:cxn ang="0">
                    <a:pos x="75" y="31"/>
                  </a:cxn>
                  <a:cxn ang="0">
                    <a:pos x="71" y="39"/>
                  </a:cxn>
                  <a:cxn ang="0">
                    <a:pos x="71" y="39"/>
                  </a:cxn>
                  <a:cxn ang="0">
                    <a:pos x="63" y="60"/>
                  </a:cxn>
                  <a:cxn ang="0">
                    <a:pos x="54" y="80"/>
                  </a:cxn>
                  <a:cxn ang="0">
                    <a:pos x="54" y="80"/>
                  </a:cxn>
                  <a:cxn ang="0">
                    <a:pos x="43" y="103"/>
                  </a:cxn>
                  <a:cxn ang="0">
                    <a:pos x="31" y="126"/>
                  </a:cxn>
                  <a:cxn ang="0">
                    <a:pos x="16" y="146"/>
                  </a:cxn>
                  <a:cxn ang="0">
                    <a:pos x="1" y="167"/>
                  </a:cxn>
                  <a:cxn ang="0">
                    <a:pos x="1" y="167"/>
                  </a:cxn>
                  <a:cxn ang="0">
                    <a:pos x="0" y="169"/>
                  </a:cxn>
                  <a:cxn ang="0">
                    <a:pos x="0" y="172"/>
                  </a:cxn>
                  <a:cxn ang="0">
                    <a:pos x="2" y="174"/>
                  </a:cxn>
                  <a:cxn ang="0">
                    <a:pos x="4" y="174"/>
                  </a:cxn>
                  <a:cxn ang="0">
                    <a:pos x="9" y="174"/>
                  </a:cxn>
                  <a:cxn ang="0">
                    <a:pos x="9" y="174"/>
                  </a:cxn>
                  <a:cxn ang="0">
                    <a:pos x="12" y="174"/>
                  </a:cxn>
                  <a:cxn ang="0">
                    <a:pos x="13" y="172"/>
                  </a:cxn>
                  <a:cxn ang="0">
                    <a:pos x="13" y="169"/>
                  </a:cxn>
                  <a:cxn ang="0">
                    <a:pos x="12" y="167"/>
                  </a:cxn>
                  <a:cxn ang="0">
                    <a:pos x="12" y="167"/>
                  </a:cxn>
                  <a:cxn ang="0">
                    <a:pos x="27" y="147"/>
                  </a:cxn>
                  <a:cxn ang="0">
                    <a:pos x="40" y="128"/>
                  </a:cxn>
                  <a:cxn ang="0">
                    <a:pos x="51" y="107"/>
                  </a:cxn>
                  <a:cxn ang="0">
                    <a:pos x="62" y="85"/>
                  </a:cxn>
                  <a:cxn ang="0">
                    <a:pos x="62" y="85"/>
                  </a:cxn>
                  <a:cxn ang="0">
                    <a:pos x="72" y="64"/>
                  </a:cxn>
                  <a:cxn ang="0">
                    <a:pos x="80" y="41"/>
                  </a:cxn>
                  <a:cxn ang="0">
                    <a:pos x="80" y="41"/>
                  </a:cxn>
                  <a:cxn ang="0">
                    <a:pos x="85" y="32"/>
                  </a:cxn>
                  <a:cxn ang="0">
                    <a:pos x="89" y="23"/>
                  </a:cxn>
                  <a:cxn ang="0">
                    <a:pos x="92" y="14"/>
                  </a:cxn>
                  <a:cxn ang="0">
                    <a:pos x="95" y="4"/>
                  </a:cxn>
                  <a:cxn ang="0">
                    <a:pos x="95" y="4"/>
                  </a:cxn>
                  <a:cxn ang="0">
                    <a:pos x="94" y="2"/>
                  </a:cxn>
                  <a:cxn ang="0">
                    <a:pos x="94" y="1"/>
                  </a:cxn>
                  <a:cxn ang="0">
                    <a:pos x="92" y="0"/>
                  </a:cxn>
                  <a:cxn ang="0">
                    <a:pos x="91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4">
                    <a:moveTo>
                      <a:pt x="85" y="4"/>
                    </a:moveTo>
                    <a:lnTo>
                      <a:pt x="85" y="4"/>
                    </a:lnTo>
                    <a:lnTo>
                      <a:pt x="82" y="12"/>
                    </a:lnTo>
                    <a:lnTo>
                      <a:pt x="79" y="21"/>
                    </a:lnTo>
                    <a:lnTo>
                      <a:pt x="75" y="31"/>
                    </a:lnTo>
                    <a:lnTo>
                      <a:pt x="71" y="39"/>
                    </a:lnTo>
                    <a:lnTo>
                      <a:pt x="71" y="39"/>
                    </a:lnTo>
                    <a:lnTo>
                      <a:pt x="63" y="60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43" y="103"/>
                    </a:lnTo>
                    <a:lnTo>
                      <a:pt x="31" y="126"/>
                    </a:lnTo>
                    <a:lnTo>
                      <a:pt x="16" y="146"/>
                    </a:lnTo>
                    <a:lnTo>
                      <a:pt x="1" y="167"/>
                    </a:lnTo>
                    <a:lnTo>
                      <a:pt x="1" y="167"/>
                    </a:lnTo>
                    <a:lnTo>
                      <a:pt x="0" y="169"/>
                    </a:lnTo>
                    <a:lnTo>
                      <a:pt x="0" y="172"/>
                    </a:lnTo>
                    <a:lnTo>
                      <a:pt x="2" y="174"/>
                    </a:lnTo>
                    <a:lnTo>
                      <a:pt x="4" y="174"/>
                    </a:lnTo>
                    <a:lnTo>
                      <a:pt x="9" y="174"/>
                    </a:lnTo>
                    <a:lnTo>
                      <a:pt x="9" y="174"/>
                    </a:lnTo>
                    <a:lnTo>
                      <a:pt x="12" y="174"/>
                    </a:lnTo>
                    <a:lnTo>
                      <a:pt x="13" y="172"/>
                    </a:lnTo>
                    <a:lnTo>
                      <a:pt x="13" y="169"/>
                    </a:lnTo>
                    <a:lnTo>
                      <a:pt x="12" y="167"/>
                    </a:lnTo>
                    <a:lnTo>
                      <a:pt x="12" y="167"/>
                    </a:lnTo>
                    <a:lnTo>
                      <a:pt x="27" y="147"/>
                    </a:lnTo>
                    <a:lnTo>
                      <a:pt x="40" y="128"/>
                    </a:lnTo>
                    <a:lnTo>
                      <a:pt x="51" y="107"/>
                    </a:lnTo>
                    <a:lnTo>
                      <a:pt x="62" y="85"/>
                    </a:lnTo>
                    <a:lnTo>
                      <a:pt x="62" y="85"/>
                    </a:lnTo>
                    <a:lnTo>
                      <a:pt x="72" y="64"/>
                    </a:lnTo>
                    <a:lnTo>
                      <a:pt x="80" y="41"/>
                    </a:lnTo>
                    <a:lnTo>
                      <a:pt x="80" y="41"/>
                    </a:lnTo>
                    <a:lnTo>
                      <a:pt x="85" y="32"/>
                    </a:lnTo>
                    <a:lnTo>
                      <a:pt x="89" y="23"/>
                    </a:lnTo>
                    <a:lnTo>
                      <a:pt x="92" y="1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4" y="2"/>
                    </a:lnTo>
                    <a:lnTo>
                      <a:pt x="94" y="1"/>
                    </a:lnTo>
                    <a:lnTo>
                      <a:pt x="92" y="0"/>
                    </a:lnTo>
                    <a:lnTo>
                      <a:pt x="91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8" name="Freeform 887"/>
              <p:cNvSpPr/>
              <p:nvPr/>
            </p:nvSpPr>
            <p:spPr bwMode="auto">
              <a:xfrm>
                <a:off x="4408488" y="1254125"/>
                <a:ext cx="52388" cy="79375"/>
              </a:xfrm>
              <a:custGeom>
                <a:avLst/>
                <a:gdLst/>
                <a:ahLst/>
                <a:cxnLst>
                  <a:cxn ang="0">
                    <a:pos x="90" y="5"/>
                  </a:cxn>
                  <a:cxn ang="0">
                    <a:pos x="90" y="5"/>
                  </a:cxn>
                  <a:cxn ang="0">
                    <a:pos x="88" y="14"/>
                  </a:cxn>
                  <a:cxn ang="0">
                    <a:pos x="85" y="24"/>
                  </a:cxn>
                  <a:cxn ang="0">
                    <a:pos x="80" y="34"/>
                  </a:cxn>
                  <a:cxn ang="0">
                    <a:pos x="74" y="44"/>
                  </a:cxn>
                  <a:cxn ang="0">
                    <a:pos x="61" y="63"/>
                  </a:cxn>
                  <a:cxn ang="0">
                    <a:pos x="49" y="79"/>
                  </a:cxn>
                  <a:cxn ang="0">
                    <a:pos x="49" y="79"/>
                  </a:cxn>
                  <a:cxn ang="0">
                    <a:pos x="23" y="111"/>
                  </a:cxn>
                  <a:cxn ang="0">
                    <a:pos x="11" y="128"/>
                  </a:cxn>
                  <a:cxn ang="0">
                    <a:pos x="0" y="144"/>
                  </a:cxn>
                  <a:cxn ang="0">
                    <a:pos x="0" y="144"/>
                  </a:cxn>
                  <a:cxn ang="0">
                    <a:pos x="0" y="146"/>
                  </a:cxn>
                  <a:cxn ang="0">
                    <a:pos x="0" y="148"/>
                  </a:cxn>
                  <a:cxn ang="0">
                    <a:pos x="1" y="149"/>
                  </a:cxn>
                  <a:cxn ang="0">
                    <a:pos x="2" y="150"/>
                  </a:cxn>
                  <a:cxn ang="0">
                    <a:pos x="4" y="151"/>
                  </a:cxn>
                  <a:cxn ang="0">
                    <a:pos x="5" y="151"/>
                  </a:cxn>
                  <a:cxn ang="0">
                    <a:pos x="7" y="150"/>
                  </a:cxn>
                  <a:cxn ang="0">
                    <a:pos x="8" y="149"/>
                  </a:cxn>
                  <a:cxn ang="0">
                    <a:pos x="8" y="149"/>
                  </a:cxn>
                  <a:cxn ang="0">
                    <a:pos x="16" y="139"/>
                  </a:cxn>
                  <a:cxn ang="0">
                    <a:pos x="22" y="129"/>
                  </a:cxn>
                  <a:cxn ang="0">
                    <a:pos x="37" y="110"/>
                  </a:cxn>
                  <a:cxn ang="0">
                    <a:pos x="37" y="110"/>
                  </a:cxn>
                  <a:cxn ang="0">
                    <a:pos x="52" y="93"/>
                  </a:cxn>
                  <a:cxn ang="0">
                    <a:pos x="60" y="82"/>
                  </a:cxn>
                  <a:cxn ang="0">
                    <a:pos x="65" y="73"/>
                  </a:cxn>
                  <a:cxn ang="0">
                    <a:pos x="65" y="73"/>
                  </a:cxn>
                  <a:cxn ang="0">
                    <a:pos x="76" y="56"/>
                  </a:cxn>
                  <a:cxn ang="0">
                    <a:pos x="86" y="40"/>
                  </a:cxn>
                  <a:cxn ang="0">
                    <a:pos x="91" y="32"/>
                  </a:cxn>
                  <a:cxn ang="0">
                    <a:pos x="95" y="23"/>
                  </a:cxn>
                  <a:cxn ang="0">
                    <a:pos x="98" y="14"/>
                  </a:cxn>
                  <a:cxn ang="0">
                    <a:pos x="99" y="5"/>
                  </a:cxn>
                  <a:cxn ang="0">
                    <a:pos x="99" y="5"/>
                  </a:cxn>
                  <a:cxn ang="0">
                    <a:pos x="99" y="3"/>
                  </a:cxn>
                  <a:cxn ang="0">
                    <a:pos x="98" y="1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2" y="1"/>
                  </a:cxn>
                  <a:cxn ang="0">
                    <a:pos x="91" y="3"/>
                  </a:cxn>
                  <a:cxn ang="0">
                    <a:pos x="90" y="5"/>
                  </a:cxn>
                  <a:cxn ang="0">
                    <a:pos x="90" y="5"/>
                  </a:cxn>
                </a:cxnLst>
                <a:rect l="0" t="0" r="r" b="b"/>
                <a:pathLst>
                  <a:path w="99" h="151">
                    <a:moveTo>
                      <a:pt x="90" y="5"/>
                    </a:moveTo>
                    <a:lnTo>
                      <a:pt x="90" y="5"/>
                    </a:lnTo>
                    <a:lnTo>
                      <a:pt x="88" y="14"/>
                    </a:lnTo>
                    <a:lnTo>
                      <a:pt x="85" y="24"/>
                    </a:lnTo>
                    <a:lnTo>
                      <a:pt x="80" y="34"/>
                    </a:lnTo>
                    <a:lnTo>
                      <a:pt x="74" y="44"/>
                    </a:lnTo>
                    <a:lnTo>
                      <a:pt x="61" y="63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23" y="111"/>
                    </a:lnTo>
                    <a:lnTo>
                      <a:pt x="11" y="128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46"/>
                    </a:lnTo>
                    <a:lnTo>
                      <a:pt x="0" y="148"/>
                    </a:lnTo>
                    <a:lnTo>
                      <a:pt x="1" y="149"/>
                    </a:lnTo>
                    <a:lnTo>
                      <a:pt x="2" y="150"/>
                    </a:lnTo>
                    <a:lnTo>
                      <a:pt x="4" y="151"/>
                    </a:lnTo>
                    <a:lnTo>
                      <a:pt x="5" y="151"/>
                    </a:lnTo>
                    <a:lnTo>
                      <a:pt x="7" y="150"/>
                    </a:lnTo>
                    <a:lnTo>
                      <a:pt x="8" y="149"/>
                    </a:lnTo>
                    <a:lnTo>
                      <a:pt x="8" y="149"/>
                    </a:lnTo>
                    <a:lnTo>
                      <a:pt x="16" y="139"/>
                    </a:lnTo>
                    <a:lnTo>
                      <a:pt x="22" y="129"/>
                    </a:lnTo>
                    <a:lnTo>
                      <a:pt x="37" y="110"/>
                    </a:lnTo>
                    <a:lnTo>
                      <a:pt x="37" y="110"/>
                    </a:lnTo>
                    <a:lnTo>
                      <a:pt x="52" y="93"/>
                    </a:lnTo>
                    <a:lnTo>
                      <a:pt x="60" y="82"/>
                    </a:lnTo>
                    <a:lnTo>
                      <a:pt x="65" y="73"/>
                    </a:lnTo>
                    <a:lnTo>
                      <a:pt x="65" y="73"/>
                    </a:lnTo>
                    <a:lnTo>
                      <a:pt x="76" y="56"/>
                    </a:lnTo>
                    <a:lnTo>
                      <a:pt x="86" y="40"/>
                    </a:lnTo>
                    <a:lnTo>
                      <a:pt x="91" y="32"/>
                    </a:lnTo>
                    <a:lnTo>
                      <a:pt x="95" y="23"/>
                    </a:lnTo>
                    <a:lnTo>
                      <a:pt x="98" y="14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2" y="1"/>
                    </a:lnTo>
                    <a:lnTo>
                      <a:pt x="91" y="3"/>
                    </a:lnTo>
                    <a:lnTo>
                      <a:pt x="90" y="5"/>
                    </a:lnTo>
                    <a:lnTo>
                      <a:pt x="9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9" name="Freeform 888"/>
              <p:cNvSpPr/>
              <p:nvPr/>
            </p:nvSpPr>
            <p:spPr bwMode="auto">
              <a:xfrm>
                <a:off x="4465638" y="1258888"/>
                <a:ext cx="50800" cy="90488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3" y="13"/>
                  </a:cxn>
                  <a:cxn ang="0">
                    <a:pos x="80" y="24"/>
                  </a:cxn>
                  <a:cxn ang="0">
                    <a:pos x="75" y="33"/>
                  </a:cxn>
                  <a:cxn ang="0">
                    <a:pos x="71" y="42"/>
                  </a:cxn>
                  <a:cxn ang="0">
                    <a:pos x="59" y="61"/>
                  </a:cxn>
                  <a:cxn ang="0">
                    <a:pos x="48" y="78"/>
                  </a:cxn>
                  <a:cxn ang="0">
                    <a:pos x="48" y="78"/>
                  </a:cxn>
                  <a:cxn ang="0">
                    <a:pos x="36" y="99"/>
                  </a:cxn>
                  <a:cxn ang="0">
                    <a:pos x="24" y="121"/>
                  </a:cxn>
                  <a:cxn ang="0">
                    <a:pos x="13" y="142"/>
                  </a:cxn>
                  <a:cxn ang="0">
                    <a:pos x="1" y="164"/>
                  </a:cxn>
                  <a:cxn ang="0">
                    <a:pos x="1" y="164"/>
                  </a:cxn>
                  <a:cxn ang="0">
                    <a:pos x="0" y="166"/>
                  </a:cxn>
                  <a:cxn ang="0">
                    <a:pos x="0" y="167"/>
                  </a:cxn>
                  <a:cxn ang="0">
                    <a:pos x="1" y="169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0"/>
                  </a:cxn>
                  <a:cxn ang="0">
                    <a:pos x="8" y="170"/>
                  </a:cxn>
                  <a:cxn ang="0">
                    <a:pos x="9" y="168"/>
                  </a:cxn>
                  <a:cxn ang="0">
                    <a:pos x="9" y="168"/>
                  </a:cxn>
                  <a:cxn ang="0">
                    <a:pos x="22" y="146"/>
                  </a:cxn>
                  <a:cxn ang="0">
                    <a:pos x="35" y="123"/>
                  </a:cxn>
                  <a:cxn ang="0">
                    <a:pos x="47" y="99"/>
                  </a:cxn>
                  <a:cxn ang="0">
                    <a:pos x="61" y="77"/>
                  </a:cxn>
                  <a:cxn ang="0">
                    <a:pos x="61" y="77"/>
                  </a:cxn>
                  <a:cxn ang="0">
                    <a:pos x="71" y="61"/>
                  </a:cxn>
                  <a:cxn ang="0">
                    <a:pos x="81" y="43"/>
                  </a:cxn>
                  <a:cxn ang="0">
                    <a:pos x="85" y="34"/>
                  </a:cxn>
                  <a:cxn ang="0">
                    <a:pos x="89" y="25"/>
                  </a:cxn>
                  <a:cxn ang="0">
                    <a:pos x="93" y="15"/>
                  </a:cxn>
                  <a:cxn ang="0">
                    <a:pos x="95" y="6"/>
                  </a:cxn>
                  <a:cxn ang="0">
                    <a:pos x="95" y="6"/>
                  </a:cxn>
                  <a:cxn ang="0">
                    <a:pos x="95" y="4"/>
                  </a:cxn>
                  <a:cxn ang="0">
                    <a:pos x="94" y="3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7" y="1"/>
                  </a:cxn>
                  <a:cxn ang="0">
                    <a:pos x="86" y="2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95" h="170">
                    <a:moveTo>
                      <a:pt x="85" y="4"/>
                    </a:moveTo>
                    <a:lnTo>
                      <a:pt x="85" y="4"/>
                    </a:lnTo>
                    <a:lnTo>
                      <a:pt x="83" y="13"/>
                    </a:lnTo>
                    <a:lnTo>
                      <a:pt x="80" y="24"/>
                    </a:lnTo>
                    <a:lnTo>
                      <a:pt x="75" y="33"/>
                    </a:lnTo>
                    <a:lnTo>
                      <a:pt x="71" y="42"/>
                    </a:lnTo>
                    <a:lnTo>
                      <a:pt x="59" y="6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36" y="99"/>
                    </a:lnTo>
                    <a:lnTo>
                      <a:pt x="24" y="121"/>
                    </a:lnTo>
                    <a:lnTo>
                      <a:pt x="13" y="142"/>
                    </a:lnTo>
                    <a:lnTo>
                      <a:pt x="1" y="164"/>
                    </a:lnTo>
                    <a:lnTo>
                      <a:pt x="1" y="164"/>
                    </a:lnTo>
                    <a:lnTo>
                      <a:pt x="0" y="166"/>
                    </a:lnTo>
                    <a:lnTo>
                      <a:pt x="0" y="167"/>
                    </a:lnTo>
                    <a:lnTo>
                      <a:pt x="1" y="169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0"/>
                    </a:lnTo>
                    <a:lnTo>
                      <a:pt x="8" y="170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22" y="146"/>
                    </a:lnTo>
                    <a:lnTo>
                      <a:pt x="35" y="123"/>
                    </a:lnTo>
                    <a:lnTo>
                      <a:pt x="47" y="99"/>
                    </a:lnTo>
                    <a:lnTo>
                      <a:pt x="61" y="77"/>
                    </a:lnTo>
                    <a:lnTo>
                      <a:pt x="61" y="77"/>
                    </a:lnTo>
                    <a:lnTo>
                      <a:pt x="71" y="61"/>
                    </a:lnTo>
                    <a:lnTo>
                      <a:pt x="81" y="43"/>
                    </a:lnTo>
                    <a:lnTo>
                      <a:pt x="85" y="34"/>
                    </a:lnTo>
                    <a:lnTo>
                      <a:pt x="89" y="25"/>
                    </a:lnTo>
                    <a:lnTo>
                      <a:pt x="93" y="15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5" y="4"/>
                    </a:lnTo>
                    <a:lnTo>
                      <a:pt x="94" y="3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1"/>
                    </a:lnTo>
                    <a:lnTo>
                      <a:pt x="86" y="2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0" name="Freeform 889"/>
              <p:cNvSpPr/>
              <p:nvPr/>
            </p:nvSpPr>
            <p:spPr bwMode="auto">
              <a:xfrm>
                <a:off x="4513263" y="1276350"/>
                <a:ext cx="47625" cy="93663"/>
              </a:xfrm>
              <a:custGeom>
                <a:avLst/>
                <a:gdLst/>
                <a:ahLst/>
                <a:cxnLst>
                  <a:cxn ang="0">
                    <a:pos x="81" y="3"/>
                  </a:cxn>
                  <a:cxn ang="0">
                    <a:pos x="81" y="3"/>
                  </a:cxn>
                  <a:cxn ang="0">
                    <a:pos x="66" y="45"/>
                  </a:cxn>
                  <a:cxn ang="0">
                    <a:pos x="57" y="66"/>
                  </a:cxn>
                  <a:cxn ang="0">
                    <a:pos x="48" y="87"/>
                  </a:cxn>
                  <a:cxn ang="0">
                    <a:pos x="48" y="87"/>
                  </a:cxn>
                  <a:cxn ang="0">
                    <a:pos x="38" y="107"/>
                  </a:cxn>
                  <a:cxn ang="0">
                    <a:pos x="27" y="128"/>
                  </a:cxn>
                  <a:cxn ang="0">
                    <a:pos x="15" y="149"/>
                  </a:cxn>
                  <a:cxn ang="0">
                    <a:pos x="2" y="167"/>
                  </a:cxn>
                  <a:cxn ang="0">
                    <a:pos x="2" y="167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2" y="173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5"/>
                  </a:cxn>
                  <a:cxn ang="0">
                    <a:pos x="8" y="173"/>
                  </a:cxn>
                  <a:cxn ang="0">
                    <a:pos x="13" y="168"/>
                  </a:cxn>
                  <a:cxn ang="0">
                    <a:pos x="13" y="168"/>
                  </a:cxn>
                  <a:cxn ang="0">
                    <a:pos x="14" y="167"/>
                  </a:cxn>
                  <a:cxn ang="0">
                    <a:pos x="14" y="165"/>
                  </a:cxn>
                  <a:cxn ang="0">
                    <a:pos x="14" y="165"/>
                  </a:cxn>
                  <a:cxn ang="0">
                    <a:pos x="24" y="150"/>
                  </a:cxn>
                  <a:cxn ang="0">
                    <a:pos x="34" y="132"/>
                  </a:cxn>
                  <a:cxn ang="0">
                    <a:pos x="42" y="116"/>
                  </a:cxn>
                  <a:cxn ang="0">
                    <a:pos x="51" y="99"/>
                  </a:cxn>
                  <a:cxn ang="0">
                    <a:pos x="51" y="99"/>
                  </a:cxn>
                  <a:cxn ang="0">
                    <a:pos x="57" y="88"/>
                  </a:cxn>
                  <a:cxn ang="0">
                    <a:pos x="63" y="76"/>
                  </a:cxn>
                  <a:cxn ang="0">
                    <a:pos x="73" y="54"/>
                  </a:cxn>
                  <a:cxn ang="0">
                    <a:pos x="82" y="30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1" y="3"/>
                  </a:cxn>
                </a:cxnLst>
                <a:rect l="0" t="0" r="r" b="b"/>
                <a:pathLst>
                  <a:path w="90" h="175">
                    <a:moveTo>
                      <a:pt x="81" y="3"/>
                    </a:moveTo>
                    <a:lnTo>
                      <a:pt x="81" y="3"/>
                    </a:lnTo>
                    <a:lnTo>
                      <a:pt x="66" y="45"/>
                    </a:lnTo>
                    <a:lnTo>
                      <a:pt x="57" y="66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38" y="107"/>
                    </a:lnTo>
                    <a:lnTo>
                      <a:pt x="27" y="128"/>
                    </a:lnTo>
                    <a:lnTo>
                      <a:pt x="15" y="149"/>
                    </a:lnTo>
                    <a:lnTo>
                      <a:pt x="2" y="167"/>
                    </a:lnTo>
                    <a:lnTo>
                      <a:pt x="2" y="167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2" y="173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5"/>
                    </a:lnTo>
                    <a:lnTo>
                      <a:pt x="8" y="173"/>
                    </a:lnTo>
                    <a:lnTo>
                      <a:pt x="13" y="168"/>
                    </a:lnTo>
                    <a:lnTo>
                      <a:pt x="13" y="168"/>
                    </a:lnTo>
                    <a:lnTo>
                      <a:pt x="14" y="167"/>
                    </a:lnTo>
                    <a:lnTo>
                      <a:pt x="14" y="165"/>
                    </a:lnTo>
                    <a:lnTo>
                      <a:pt x="14" y="165"/>
                    </a:lnTo>
                    <a:lnTo>
                      <a:pt x="24" y="150"/>
                    </a:lnTo>
                    <a:lnTo>
                      <a:pt x="34" y="132"/>
                    </a:lnTo>
                    <a:lnTo>
                      <a:pt x="42" y="116"/>
                    </a:lnTo>
                    <a:lnTo>
                      <a:pt x="51" y="99"/>
                    </a:lnTo>
                    <a:lnTo>
                      <a:pt x="51" y="99"/>
                    </a:lnTo>
                    <a:lnTo>
                      <a:pt x="57" y="88"/>
                    </a:lnTo>
                    <a:lnTo>
                      <a:pt x="63" y="76"/>
                    </a:lnTo>
                    <a:lnTo>
                      <a:pt x="73" y="54"/>
                    </a:lnTo>
                    <a:lnTo>
                      <a:pt x="82" y="30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1" name="Freeform 890"/>
              <p:cNvSpPr/>
              <p:nvPr/>
            </p:nvSpPr>
            <p:spPr bwMode="auto">
              <a:xfrm>
                <a:off x="4538663" y="1304925"/>
                <a:ext cx="44450" cy="92075"/>
              </a:xfrm>
              <a:custGeom>
                <a:avLst/>
                <a:gdLst/>
                <a:ahLst/>
                <a:cxnLst>
                  <a:cxn ang="0">
                    <a:pos x="75" y="5"/>
                  </a:cxn>
                  <a:cxn ang="0">
                    <a:pos x="75" y="5"/>
                  </a:cxn>
                  <a:cxn ang="0">
                    <a:pos x="74" y="16"/>
                  </a:cxn>
                  <a:cxn ang="0">
                    <a:pos x="71" y="26"/>
                  </a:cxn>
                  <a:cxn ang="0">
                    <a:pos x="68" y="38"/>
                  </a:cxn>
                  <a:cxn ang="0">
                    <a:pos x="64" y="48"/>
                  </a:cxn>
                  <a:cxn ang="0">
                    <a:pos x="54" y="69"/>
                  </a:cxn>
                  <a:cxn ang="0">
                    <a:pos x="43" y="88"/>
                  </a:cxn>
                  <a:cxn ang="0">
                    <a:pos x="43" y="88"/>
                  </a:cxn>
                  <a:cxn ang="0">
                    <a:pos x="22" y="128"/>
                  </a:cxn>
                  <a:cxn ang="0">
                    <a:pos x="10" y="14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70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2" y="174"/>
                  </a:cxn>
                  <a:cxn ang="0">
                    <a:pos x="4" y="175"/>
                  </a:cxn>
                  <a:cxn ang="0">
                    <a:pos x="5" y="175"/>
                  </a:cxn>
                  <a:cxn ang="0">
                    <a:pos x="7" y="174"/>
                  </a:cxn>
                  <a:cxn ang="0">
                    <a:pos x="8" y="173"/>
                  </a:cxn>
                  <a:cxn ang="0">
                    <a:pos x="8" y="173"/>
                  </a:cxn>
                  <a:cxn ang="0">
                    <a:pos x="21" y="148"/>
                  </a:cxn>
                  <a:cxn ang="0">
                    <a:pos x="34" y="125"/>
                  </a:cxn>
                  <a:cxn ang="0">
                    <a:pos x="61" y="78"/>
                  </a:cxn>
                  <a:cxn ang="0">
                    <a:pos x="61" y="78"/>
                  </a:cxn>
                  <a:cxn ang="0">
                    <a:pos x="69" y="61"/>
                  </a:cxn>
                  <a:cxn ang="0">
                    <a:pos x="77" y="42"/>
                  </a:cxn>
                  <a:cxn ang="0">
                    <a:pos x="80" y="33"/>
                  </a:cxn>
                  <a:cxn ang="0">
                    <a:pos x="83" y="23"/>
                  </a:cxn>
                  <a:cxn ang="0">
                    <a:pos x="84" y="14"/>
                  </a:cxn>
                  <a:cxn ang="0">
                    <a:pos x="85" y="5"/>
                  </a:cxn>
                  <a:cxn ang="0">
                    <a:pos x="85" y="5"/>
                  </a:cxn>
                  <a:cxn ang="0">
                    <a:pos x="85" y="3"/>
                  </a:cxn>
                  <a:cxn ang="0">
                    <a:pos x="84" y="1"/>
                  </a:cxn>
                  <a:cxn ang="0">
                    <a:pos x="82" y="0"/>
                  </a:cxn>
                  <a:cxn ang="0">
                    <a:pos x="81" y="0"/>
                  </a:cxn>
                  <a:cxn ang="0">
                    <a:pos x="78" y="0"/>
                  </a:cxn>
                  <a:cxn ang="0">
                    <a:pos x="77" y="1"/>
                  </a:cxn>
                  <a:cxn ang="0">
                    <a:pos x="75" y="3"/>
                  </a:cxn>
                  <a:cxn ang="0">
                    <a:pos x="75" y="5"/>
                  </a:cxn>
                  <a:cxn ang="0">
                    <a:pos x="75" y="5"/>
                  </a:cxn>
                </a:cxnLst>
                <a:rect l="0" t="0" r="r" b="b"/>
                <a:pathLst>
                  <a:path w="85" h="175">
                    <a:moveTo>
                      <a:pt x="75" y="5"/>
                    </a:moveTo>
                    <a:lnTo>
                      <a:pt x="75" y="5"/>
                    </a:lnTo>
                    <a:lnTo>
                      <a:pt x="74" y="16"/>
                    </a:lnTo>
                    <a:lnTo>
                      <a:pt x="71" y="26"/>
                    </a:lnTo>
                    <a:lnTo>
                      <a:pt x="68" y="38"/>
                    </a:lnTo>
                    <a:lnTo>
                      <a:pt x="64" y="48"/>
                    </a:lnTo>
                    <a:lnTo>
                      <a:pt x="54" y="69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22" y="128"/>
                    </a:lnTo>
                    <a:lnTo>
                      <a:pt x="10" y="14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70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2" y="174"/>
                    </a:lnTo>
                    <a:lnTo>
                      <a:pt x="4" y="175"/>
                    </a:lnTo>
                    <a:lnTo>
                      <a:pt x="5" y="175"/>
                    </a:lnTo>
                    <a:lnTo>
                      <a:pt x="7" y="174"/>
                    </a:lnTo>
                    <a:lnTo>
                      <a:pt x="8" y="173"/>
                    </a:lnTo>
                    <a:lnTo>
                      <a:pt x="8" y="173"/>
                    </a:lnTo>
                    <a:lnTo>
                      <a:pt x="21" y="148"/>
                    </a:lnTo>
                    <a:lnTo>
                      <a:pt x="34" y="12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9" y="61"/>
                    </a:lnTo>
                    <a:lnTo>
                      <a:pt x="77" y="42"/>
                    </a:lnTo>
                    <a:lnTo>
                      <a:pt x="80" y="33"/>
                    </a:lnTo>
                    <a:lnTo>
                      <a:pt x="83" y="23"/>
                    </a:lnTo>
                    <a:lnTo>
                      <a:pt x="84" y="14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4" y="1"/>
                    </a:lnTo>
                    <a:lnTo>
                      <a:pt x="82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7" y="1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2" name="Freeform 891"/>
              <p:cNvSpPr/>
              <p:nvPr/>
            </p:nvSpPr>
            <p:spPr bwMode="auto">
              <a:xfrm>
                <a:off x="4568825" y="1336675"/>
                <a:ext cx="44450" cy="87313"/>
              </a:xfrm>
              <a:custGeom>
                <a:avLst/>
                <a:gdLst/>
                <a:ahLst/>
                <a:cxnLst>
                  <a:cxn ang="0">
                    <a:pos x="85" y="4"/>
                  </a:cxn>
                  <a:cxn ang="0">
                    <a:pos x="85" y="4"/>
                  </a:cxn>
                  <a:cxn ang="0">
                    <a:pos x="85" y="2"/>
                  </a:cxn>
                  <a:cxn ang="0">
                    <a:pos x="82" y="1"/>
                  </a:cxn>
                  <a:cxn ang="0">
                    <a:pos x="79" y="0"/>
                  </a:cxn>
                  <a:cxn ang="0">
                    <a:pos x="78" y="0"/>
                  </a:cxn>
                  <a:cxn ang="0">
                    <a:pos x="76" y="1"/>
                  </a:cxn>
                  <a:cxn ang="0">
                    <a:pos x="75" y="2"/>
                  </a:cxn>
                  <a:cxn ang="0">
                    <a:pos x="75" y="4"/>
                  </a:cxn>
                  <a:cxn ang="0">
                    <a:pos x="75" y="4"/>
                  </a:cxn>
                  <a:cxn ang="0">
                    <a:pos x="75" y="14"/>
                  </a:cxn>
                  <a:cxn ang="0">
                    <a:pos x="73" y="23"/>
                  </a:cxn>
                  <a:cxn ang="0">
                    <a:pos x="69" y="33"/>
                  </a:cxn>
                  <a:cxn ang="0">
                    <a:pos x="64" y="42"/>
                  </a:cxn>
                  <a:cxn ang="0">
                    <a:pos x="52" y="59"/>
                  </a:cxn>
                  <a:cxn ang="0">
                    <a:pos x="47" y="69"/>
                  </a:cxn>
                  <a:cxn ang="0">
                    <a:pos x="43" y="77"/>
                  </a:cxn>
                  <a:cxn ang="0">
                    <a:pos x="43" y="77"/>
                  </a:cxn>
                  <a:cxn ang="0">
                    <a:pos x="35" y="96"/>
                  </a:cxn>
                  <a:cxn ang="0">
                    <a:pos x="27" y="113"/>
                  </a:cxn>
                  <a:cxn ang="0">
                    <a:pos x="27" y="113"/>
                  </a:cxn>
                  <a:cxn ang="0">
                    <a:pos x="16" y="137"/>
                  </a:cxn>
                  <a:cxn ang="0">
                    <a:pos x="10" y="147"/>
                  </a:cxn>
                  <a:cxn ang="0">
                    <a:pos x="6" y="152"/>
                  </a:cxn>
                  <a:cxn ang="0">
                    <a:pos x="2" y="157"/>
                  </a:cxn>
                  <a:cxn ang="0">
                    <a:pos x="2" y="157"/>
                  </a:cxn>
                  <a:cxn ang="0">
                    <a:pos x="0" y="159"/>
                  </a:cxn>
                  <a:cxn ang="0">
                    <a:pos x="0" y="162"/>
                  </a:cxn>
                  <a:cxn ang="0">
                    <a:pos x="1" y="164"/>
                  </a:cxn>
                  <a:cxn ang="0">
                    <a:pos x="4" y="165"/>
                  </a:cxn>
                  <a:cxn ang="0">
                    <a:pos x="9" y="165"/>
                  </a:cxn>
                  <a:cxn ang="0">
                    <a:pos x="9" y="165"/>
                  </a:cxn>
                  <a:cxn ang="0">
                    <a:pos x="11" y="165"/>
                  </a:cxn>
                  <a:cxn ang="0">
                    <a:pos x="13" y="163"/>
                  </a:cxn>
                  <a:cxn ang="0">
                    <a:pos x="13" y="161"/>
                  </a:cxn>
                  <a:cxn ang="0">
                    <a:pos x="13" y="159"/>
                  </a:cxn>
                  <a:cxn ang="0">
                    <a:pos x="13" y="159"/>
                  </a:cxn>
                  <a:cxn ang="0">
                    <a:pos x="16" y="155"/>
                  </a:cxn>
                  <a:cxn ang="0">
                    <a:pos x="19" y="149"/>
                  </a:cxn>
                  <a:cxn ang="0">
                    <a:pos x="25" y="139"/>
                  </a:cxn>
                  <a:cxn ang="0">
                    <a:pos x="25" y="139"/>
                  </a:cxn>
                  <a:cxn ang="0">
                    <a:pos x="37" y="113"/>
                  </a:cxn>
                  <a:cxn ang="0">
                    <a:pos x="49" y="87"/>
                  </a:cxn>
                  <a:cxn ang="0">
                    <a:pos x="49" y="87"/>
                  </a:cxn>
                  <a:cxn ang="0">
                    <a:pos x="54" y="77"/>
                  </a:cxn>
                  <a:cxn ang="0">
                    <a:pos x="60" y="68"/>
                  </a:cxn>
                  <a:cxn ang="0">
                    <a:pos x="72" y="47"/>
                  </a:cxn>
                  <a:cxn ang="0">
                    <a:pos x="77" y="37"/>
                  </a:cxn>
                  <a:cxn ang="0">
                    <a:pos x="81" y="26"/>
                  </a:cxn>
                  <a:cxn ang="0">
                    <a:pos x="85" y="15"/>
                  </a:cxn>
                  <a:cxn ang="0">
                    <a:pos x="85" y="10"/>
                  </a:cxn>
                  <a:cxn ang="0">
                    <a:pos x="85" y="4"/>
                  </a:cxn>
                  <a:cxn ang="0">
                    <a:pos x="85" y="4"/>
                  </a:cxn>
                </a:cxnLst>
                <a:rect l="0" t="0" r="r" b="b"/>
                <a:pathLst>
                  <a:path w="85" h="165">
                    <a:moveTo>
                      <a:pt x="85" y="4"/>
                    </a:moveTo>
                    <a:lnTo>
                      <a:pt x="85" y="4"/>
                    </a:lnTo>
                    <a:lnTo>
                      <a:pt x="85" y="2"/>
                    </a:lnTo>
                    <a:lnTo>
                      <a:pt x="82" y="1"/>
                    </a:lnTo>
                    <a:lnTo>
                      <a:pt x="79" y="0"/>
                    </a:lnTo>
                    <a:lnTo>
                      <a:pt x="78" y="0"/>
                    </a:lnTo>
                    <a:lnTo>
                      <a:pt x="76" y="1"/>
                    </a:lnTo>
                    <a:lnTo>
                      <a:pt x="75" y="2"/>
                    </a:lnTo>
                    <a:lnTo>
                      <a:pt x="75" y="4"/>
                    </a:lnTo>
                    <a:lnTo>
                      <a:pt x="75" y="4"/>
                    </a:lnTo>
                    <a:lnTo>
                      <a:pt x="75" y="14"/>
                    </a:lnTo>
                    <a:lnTo>
                      <a:pt x="73" y="23"/>
                    </a:lnTo>
                    <a:lnTo>
                      <a:pt x="69" y="33"/>
                    </a:lnTo>
                    <a:lnTo>
                      <a:pt x="64" y="42"/>
                    </a:lnTo>
                    <a:lnTo>
                      <a:pt x="52" y="59"/>
                    </a:lnTo>
                    <a:lnTo>
                      <a:pt x="47" y="69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35" y="96"/>
                    </a:lnTo>
                    <a:lnTo>
                      <a:pt x="27" y="113"/>
                    </a:lnTo>
                    <a:lnTo>
                      <a:pt x="27" y="113"/>
                    </a:lnTo>
                    <a:lnTo>
                      <a:pt x="16" y="137"/>
                    </a:lnTo>
                    <a:lnTo>
                      <a:pt x="10" y="147"/>
                    </a:lnTo>
                    <a:lnTo>
                      <a:pt x="6" y="152"/>
                    </a:lnTo>
                    <a:lnTo>
                      <a:pt x="2" y="157"/>
                    </a:lnTo>
                    <a:lnTo>
                      <a:pt x="2" y="157"/>
                    </a:lnTo>
                    <a:lnTo>
                      <a:pt x="0" y="159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4" y="165"/>
                    </a:lnTo>
                    <a:lnTo>
                      <a:pt x="9" y="165"/>
                    </a:lnTo>
                    <a:lnTo>
                      <a:pt x="9" y="165"/>
                    </a:lnTo>
                    <a:lnTo>
                      <a:pt x="11" y="165"/>
                    </a:lnTo>
                    <a:lnTo>
                      <a:pt x="13" y="163"/>
                    </a:lnTo>
                    <a:lnTo>
                      <a:pt x="13" y="161"/>
                    </a:lnTo>
                    <a:lnTo>
                      <a:pt x="13" y="159"/>
                    </a:lnTo>
                    <a:lnTo>
                      <a:pt x="13" y="159"/>
                    </a:lnTo>
                    <a:lnTo>
                      <a:pt x="16" y="155"/>
                    </a:lnTo>
                    <a:lnTo>
                      <a:pt x="19" y="149"/>
                    </a:lnTo>
                    <a:lnTo>
                      <a:pt x="25" y="139"/>
                    </a:lnTo>
                    <a:lnTo>
                      <a:pt x="25" y="139"/>
                    </a:lnTo>
                    <a:lnTo>
                      <a:pt x="37" y="113"/>
                    </a:lnTo>
                    <a:lnTo>
                      <a:pt x="49" y="87"/>
                    </a:lnTo>
                    <a:lnTo>
                      <a:pt x="49" y="87"/>
                    </a:lnTo>
                    <a:lnTo>
                      <a:pt x="54" y="77"/>
                    </a:lnTo>
                    <a:lnTo>
                      <a:pt x="60" y="68"/>
                    </a:lnTo>
                    <a:lnTo>
                      <a:pt x="72" y="47"/>
                    </a:lnTo>
                    <a:lnTo>
                      <a:pt x="77" y="37"/>
                    </a:lnTo>
                    <a:lnTo>
                      <a:pt x="81" y="26"/>
                    </a:lnTo>
                    <a:lnTo>
                      <a:pt x="85" y="15"/>
                    </a:lnTo>
                    <a:lnTo>
                      <a:pt x="85" y="10"/>
                    </a:lnTo>
                    <a:lnTo>
                      <a:pt x="85" y="4"/>
                    </a:lnTo>
                    <a:lnTo>
                      <a:pt x="8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3" name="Freeform 892"/>
              <p:cNvSpPr/>
              <p:nvPr/>
            </p:nvSpPr>
            <p:spPr bwMode="auto">
              <a:xfrm>
                <a:off x="4608513" y="1366838"/>
                <a:ext cx="47625" cy="85725"/>
              </a:xfrm>
              <a:custGeom>
                <a:avLst/>
                <a:gdLst/>
                <a:ahLst/>
                <a:cxnLst>
                  <a:cxn ang="0">
                    <a:pos x="81" y="5"/>
                  </a:cxn>
                  <a:cxn ang="0">
                    <a:pos x="81" y="5"/>
                  </a:cxn>
                  <a:cxn ang="0">
                    <a:pos x="80" y="15"/>
                  </a:cxn>
                  <a:cxn ang="0">
                    <a:pos x="77" y="25"/>
                  </a:cxn>
                  <a:cxn ang="0">
                    <a:pos x="73" y="36"/>
                  </a:cxn>
                  <a:cxn ang="0">
                    <a:pos x="67" y="46"/>
                  </a:cxn>
                  <a:cxn ang="0">
                    <a:pos x="56" y="6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34" y="101"/>
                  </a:cxn>
                  <a:cxn ang="0">
                    <a:pos x="23" y="119"/>
                  </a:cxn>
                  <a:cxn ang="0">
                    <a:pos x="1" y="154"/>
                  </a:cxn>
                  <a:cxn ang="0">
                    <a:pos x="1" y="154"/>
                  </a:cxn>
                  <a:cxn ang="0">
                    <a:pos x="0" y="156"/>
                  </a:cxn>
                  <a:cxn ang="0">
                    <a:pos x="0" y="158"/>
                  </a:cxn>
                  <a:cxn ang="0">
                    <a:pos x="1" y="159"/>
                  </a:cxn>
                  <a:cxn ang="0">
                    <a:pos x="2" y="160"/>
                  </a:cxn>
                  <a:cxn ang="0">
                    <a:pos x="4" y="162"/>
                  </a:cxn>
                  <a:cxn ang="0">
                    <a:pos x="6" y="162"/>
                  </a:cxn>
                  <a:cxn ang="0">
                    <a:pos x="7" y="160"/>
                  </a:cxn>
                  <a:cxn ang="0">
                    <a:pos x="10" y="159"/>
                  </a:cxn>
                  <a:cxn ang="0">
                    <a:pos x="10" y="159"/>
                  </a:cxn>
                  <a:cxn ang="0">
                    <a:pos x="33" y="120"/>
                  </a:cxn>
                  <a:cxn ang="0">
                    <a:pos x="46" y="101"/>
                  </a:cxn>
                  <a:cxn ang="0">
                    <a:pos x="57" y="81"/>
                  </a:cxn>
                  <a:cxn ang="0">
                    <a:pos x="57" y="81"/>
                  </a:cxn>
                  <a:cxn ang="0">
                    <a:pos x="68" y="62"/>
                  </a:cxn>
                  <a:cxn ang="0">
                    <a:pos x="79" y="45"/>
                  </a:cxn>
                  <a:cxn ang="0">
                    <a:pos x="83" y="34"/>
                  </a:cxn>
                  <a:cxn ang="0">
                    <a:pos x="86" y="25"/>
                  </a:cxn>
                  <a:cxn ang="0">
                    <a:pos x="89" y="15"/>
                  </a:cxn>
                  <a:cxn ang="0">
                    <a:pos x="90" y="5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3" y="1"/>
                  </a:cxn>
                  <a:cxn ang="0">
                    <a:pos x="82" y="2"/>
                  </a:cxn>
                  <a:cxn ang="0">
                    <a:pos x="81" y="5"/>
                  </a:cxn>
                  <a:cxn ang="0">
                    <a:pos x="81" y="5"/>
                  </a:cxn>
                </a:cxnLst>
                <a:rect l="0" t="0" r="r" b="b"/>
                <a:pathLst>
                  <a:path w="90" h="162">
                    <a:moveTo>
                      <a:pt x="81" y="5"/>
                    </a:moveTo>
                    <a:lnTo>
                      <a:pt x="81" y="5"/>
                    </a:lnTo>
                    <a:lnTo>
                      <a:pt x="80" y="15"/>
                    </a:lnTo>
                    <a:lnTo>
                      <a:pt x="77" y="25"/>
                    </a:lnTo>
                    <a:lnTo>
                      <a:pt x="73" y="36"/>
                    </a:lnTo>
                    <a:lnTo>
                      <a:pt x="67" y="46"/>
                    </a:lnTo>
                    <a:lnTo>
                      <a:pt x="56" y="6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34" y="101"/>
                    </a:lnTo>
                    <a:lnTo>
                      <a:pt x="23" y="119"/>
                    </a:lnTo>
                    <a:lnTo>
                      <a:pt x="1" y="154"/>
                    </a:lnTo>
                    <a:lnTo>
                      <a:pt x="1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1" y="159"/>
                    </a:lnTo>
                    <a:lnTo>
                      <a:pt x="2" y="160"/>
                    </a:lnTo>
                    <a:lnTo>
                      <a:pt x="4" y="162"/>
                    </a:lnTo>
                    <a:lnTo>
                      <a:pt x="6" y="162"/>
                    </a:lnTo>
                    <a:lnTo>
                      <a:pt x="7" y="160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33" y="120"/>
                    </a:lnTo>
                    <a:lnTo>
                      <a:pt x="46" y="101"/>
                    </a:lnTo>
                    <a:lnTo>
                      <a:pt x="57" y="81"/>
                    </a:lnTo>
                    <a:lnTo>
                      <a:pt x="57" y="81"/>
                    </a:lnTo>
                    <a:lnTo>
                      <a:pt x="68" y="62"/>
                    </a:lnTo>
                    <a:lnTo>
                      <a:pt x="79" y="45"/>
                    </a:lnTo>
                    <a:lnTo>
                      <a:pt x="83" y="34"/>
                    </a:lnTo>
                    <a:lnTo>
                      <a:pt x="86" y="25"/>
                    </a:lnTo>
                    <a:lnTo>
                      <a:pt x="89" y="15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3" y="1"/>
                    </a:lnTo>
                    <a:lnTo>
                      <a:pt x="82" y="2"/>
                    </a:lnTo>
                    <a:lnTo>
                      <a:pt x="81" y="5"/>
                    </a:lnTo>
                    <a:lnTo>
                      <a:pt x="8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4" name="Freeform 893"/>
              <p:cNvSpPr/>
              <p:nvPr/>
            </p:nvSpPr>
            <p:spPr bwMode="auto">
              <a:xfrm>
                <a:off x="4632325" y="1397000"/>
                <a:ext cx="49213" cy="85725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84" y="0"/>
                  </a:cxn>
                  <a:cxn ang="0">
                    <a:pos x="81" y="3"/>
                  </a:cxn>
                  <a:cxn ang="0">
                    <a:pos x="78" y="6"/>
                  </a:cxn>
                  <a:cxn ang="0">
                    <a:pos x="73" y="14"/>
                  </a:cxn>
                  <a:cxn ang="0">
                    <a:pos x="65" y="29"/>
                  </a:cxn>
                  <a:cxn ang="0">
                    <a:pos x="65" y="29"/>
                  </a:cxn>
                  <a:cxn ang="0">
                    <a:pos x="56" y="46"/>
                  </a:cxn>
                  <a:cxn ang="0">
                    <a:pos x="47" y="61"/>
                  </a:cxn>
                  <a:cxn ang="0">
                    <a:pos x="31" y="93"/>
                  </a:cxn>
                  <a:cxn ang="0">
                    <a:pos x="31" y="93"/>
                  </a:cxn>
                  <a:cxn ang="0">
                    <a:pos x="19" y="114"/>
                  </a:cxn>
                  <a:cxn ang="0">
                    <a:pos x="6" y="133"/>
                  </a:cxn>
                  <a:cxn ang="0">
                    <a:pos x="6" y="133"/>
                  </a:cxn>
                  <a:cxn ang="0">
                    <a:pos x="2" y="140"/>
                  </a:cxn>
                  <a:cxn ang="0">
                    <a:pos x="0" y="146"/>
                  </a:cxn>
                  <a:cxn ang="0">
                    <a:pos x="0" y="152"/>
                  </a:cxn>
                  <a:cxn ang="0">
                    <a:pos x="1" y="156"/>
                  </a:cxn>
                  <a:cxn ang="0">
                    <a:pos x="3" y="159"/>
                  </a:cxn>
                  <a:cxn ang="0">
                    <a:pos x="3" y="159"/>
                  </a:cxn>
                  <a:cxn ang="0">
                    <a:pos x="5" y="160"/>
                  </a:cxn>
                  <a:cxn ang="0">
                    <a:pos x="7" y="161"/>
                  </a:cxn>
                  <a:cxn ang="0">
                    <a:pos x="10" y="160"/>
                  </a:cxn>
                  <a:cxn ang="0">
                    <a:pos x="11" y="158"/>
                  </a:cxn>
                  <a:cxn ang="0">
                    <a:pos x="12" y="156"/>
                  </a:cxn>
                  <a:cxn ang="0">
                    <a:pos x="12" y="156"/>
                  </a:cxn>
                  <a:cxn ang="0">
                    <a:pos x="14" y="155"/>
                  </a:cxn>
                  <a:cxn ang="0">
                    <a:pos x="15" y="154"/>
                  </a:cxn>
                  <a:cxn ang="0">
                    <a:pos x="15" y="150"/>
                  </a:cxn>
                  <a:cxn ang="0">
                    <a:pos x="15" y="149"/>
                  </a:cxn>
                  <a:cxn ang="0">
                    <a:pos x="13" y="148"/>
                  </a:cxn>
                  <a:cxn ang="0">
                    <a:pos x="12" y="147"/>
                  </a:cxn>
                  <a:cxn ang="0">
                    <a:pos x="10" y="147"/>
                  </a:cxn>
                  <a:cxn ang="0">
                    <a:pos x="10" y="147"/>
                  </a:cxn>
                  <a:cxn ang="0">
                    <a:pos x="9" y="148"/>
                  </a:cxn>
                  <a:cxn ang="0">
                    <a:pos x="9" y="148"/>
                  </a:cxn>
                  <a:cxn ang="0">
                    <a:pos x="10" y="145"/>
                  </a:cxn>
                  <a:cxn ang="0">
                    <a:pos x="11" y="142"/>
                  </a:cxn>
                  <a:cxn ang="0">
                    <a:pos x="16" y="136"/>
                  </a:cxn>
                  <a:cxn ang="0">
                    <a:pos x="21" y="130"/>
                  </a:cxn>
                  <a:cxn ang="0">
                    <a:pos x="24" y="125"/>
                  </a:cxn>
                  <a:cxn ang="0">
                    <a:pos x="24" y="125"/>
                  </a:cxn>
                  <a:cxn ang="0">
                    <a:pos x="47" y="83"/>
                  </a:cxn>
                  <a:cxn ang="0">
                    <a:pos x="47" y="83"/>
                  </a:cxn>
                  <a:cxn ang="0">
                    <a:pos x="59" y="61"/>
                  </a:cxn>
                  <a:cxn ang="0">
                    <a:pos x="70" y="40"/>
                  </a:cxn>
                  <a:cxn ang="0">
                    <a:pos x="70" y="40"/>
                  </a:cxn>
                  <a:cxn ang="0">
                    <a:pos x="78" y="24"/>
                  </a:cxn>
                  <a:cxn ang="0">
                    <a:pos x="83" y="15"/>
                  </a:cxn>
                  <a:cxn ang="0">
                    <a:pos x="86" y="12"/>
                  </a:cxn>
                  <a:cxn ang="0">
                    <a:pos x="90" y="8"/>
                  </a:cxn>
                  <a:cxn ang="0">
                    <a:pos x="90" y="8"/>
                  </a:cxn>
                  <a:cxn ang="0">
                    <a:pos x="91" y="7"/>
                  </a:cxn>
                  <a:cxn ang="0">
                    <a:pos x="92" y="6"/>
                  </a:cxn>
                  <a:cxn ang="0">
                    <a:pos x="92" y="4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8" y="0"/>
                  </a:cxn>
                  <a:cxn ang="0">
                    <a:pos x="86" y="0"/>
                  </a:cxn>
                  <a:cxn ang="0">
                    <a:pos x="84" y="0"/>
                  </a:cxn>
                  <a:cxn ang="0">
                    <a:pos x="84" y="0"/>
                  </a:cxn>
                </a:cxnLst>
                <a:rect l="0" t="0" r="r" b="b"/>
                <a:pathLst>
                  <a:path w="92" h="161">
                    <a:moveTo>
                      <a:pt x="84" y="0"/>
                    </a:moveTo>
                    <a:lnTo>
                      <a:pt x="84" y="0"/>
                    </a:lnTo>
                    <a:lnTo>
                      <a:pt x="81" y="3"/>
                    </a:lnTo>
                    <a:lnTo>
                      <a:pt x="78" y="6"/>
                    </a:lnTo>
                    <a:lnTo>
                      <a:pt x="73" y="14"/>
                    </a:lnTo>
                    <a:lnTo>
                      <a:pt x="65" y="29"/>
                    </a:lnTo>
                    <a:lnTo>
                      <a:pt x="65" y="29"/>
                    </a:lnTo>
                    <a:lnTo>
                      <a:pt x="56" y="46"/>
                    </a:lnTo>
                    <a:lnTo>
                      <a:pt x="47" y="61"/>
                    </a:lnTo>
                    <a:lnTo>
                      <a:pt x="31" y="93"/>
                    </a:lnTo>
                    <a:lnTo>
                      <a:pt x="31" y="93"/>
                    </a:lnTo>
                    <a:lnTo>
                      <a:pt x="19" y="114"/>
                    </a:lnTo>
                    <a:lnTo>
                      <a:pt x="6" y="133"/>
                    </a:lnTo>
                    <a:lnTo>
                      <a:pt x="6" y="133"/>
                    </a:lnTo>
                    <a:lnTo>
                      <a:pt x="2" y="140"/>
                    </a:lnTo>
                    <a:lnTo>
                      <a:pt x="0" y="146"/>
                    </a:lnTo>
                    <a:lnTo>
                      <a:pt x="0" y="152"/>
                    </a:lnTo>
                    <a:lnTo>
                      <a:pt x="1" y="156"/>
                    </a:lnTo>
                    <a:lnTo>
                      <a:pt x="3" y="159"/>
                    </a:lnTo>
                    <a:lnTo>
                      <a:pt x="3" y="159"/>
                    </a:lnTo>
                    <a:lnTo>
                      <a:pt x="5" y="160"/>
                    </a:lnTo>
                    <a:lnTo>
                      <a:pt x="7" y="161"/>
                    </a:lnTo>
                    <a:lnTo>
                      <a:pt x="10" y="160"/>
                    </a:lnTo>
                    <a:lnTo>
                      <a:pt x="11" y="158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4" y="155"/>
                    </a:lnTo>
                    <a:lnTo>
                      <a:pt x="15" y="154"/>
                    </a:lnTo>
                    <a:lnTo>
                      <a:pt x="15" y="150"/>
                    </a:lnTo>
                    <a:lnTo>
                      <a:pt x="15" y="149"/>
                    </a:lnTo>
                    <a:lnTo>
                      <a:pt x="13" y="148"/>
                    </a:lnTo>
                    <a:lnTo>
                      <a:pt x="12" y="147"/>
                    </a:lnTo>
                    <a:lnTo>
                      <a:pt x="10" y="147"/>
                    </a:lnTo>
                    <a:lnTo>
                      <a:pt x="10" y="147"/>
                    </a:lnTo>
                    <a:lnTo>
                      <a:pt x="9" y="148"/>
                    </a:lnTo>
                    <a:lnTo>
                      <a:pt x="9" y="148"/>
                    </a:lnTo>
                    <a:lnTo>
                      <a:pt x="10" y="145"/>
                    </a:lnTo>
                    <a:lnTo>
                      <a:pt x="11" y="142"/>
                    </a:lnTo>
                    <a:lnTo>
                      <a:pt x="16" y="136"/>
                    </a:lnTo>
                    <a:lnTo>
                      <a:pt x="21" y="130"/>
                    </a:lnTo>
                    <a:lnTo>
                      <a:pt x="24" y="125"/>
                    </a:lnTo>
                    <a:lnTo>
                      <a:pt x="24" y="125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59" y="61"/>
                    </a:lnTo>
                    <a:lnTo>
                      <a:pt x="70" y="40"/>
                    </a:lnTo>
                    <a:lnTo>
                      <a:pt x="70" y="40"/>
                    </a:lnTo>
                    <a:lnTo>
                      <a:pt x="78" y="24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7"/>
                    </a:lnTo>
                    <a:lnTo>
                      <a:pt x="92" y="6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5" name="Freeform 894"/>
              <p:cNvSpPr/>
              <p:nvPr/>
            </p:nvSpPr>
            <p:spPr bwMode="auto">
              <a:xfrm>
                <a:off x="4654550" y="1414463"/>
                <a:ext cx="52388" cy="85725"/>
              </a:xfrm>
              <a:custGeom>
                <a:avLst/>
                <a:gdLst/>
                <a:ahLst/>
                <a:cxnLst>
                  <a:cxn ang="0">
                    <a:pos x="90" y="3"/>
                  </a:cxn>
                  <a:cxn ang="0">
                    <a:pos x="90" y="3"/>
                  </a:cxn>
                  <a:cxn ang="0">
                    <a:pos x="89" y="9"/>
                  </a:cxn>
                  <a:cxn ang="0">
                    <a:pos x="86" y="13"/>
                  </a:cxn>
                  <a:cxn ang="0">
                    <a:pos x="79" y="23"/>
                  </a:cxn>
                  <a:cxn ang="0">
                    <a:pos x="67" y="41"/>
                  </a:cxn>
                  <a:cxn ang="0">
                    <a:pos x="67" y="41"/>
                  </a:cxn>
                  <a:cxn ang="0">
                    <a:pos x="53" y="61"/>
                  </a:cxn>
                  <a:cxn ang="0">
                    <a:pos x="38" y="83"/>
                  </a:cxn>
                  <a:cxn ang="0">
                    <a:pos x="38" y="83"/>
                  </a:cxn>
                  <a:cxn ang="0">
                    <a:pos x="33" y="94"/>
                  </a:cxn>
                  <a:cxn ang="0">
                    <a:pos x="28" y="107"/>
                  </a:cxn>
                  <a:cxn ang="0">
                    <a:pos x="23" y="119"/>
                  </a:cxn>
                  <a:cxn ang="0">
                    <a:pos x="20" y="124"/>
                  </a:cxn>
                  <a:cxn ang="0">
                    <a:pos x="15" y="129"/>
                  </a:cxn>
                  <a:cxn ang="0">
                    <a:pos x="15" y="129"/>
                  </a:cxn>
                  <a:cxn ang="0">
                    <a:pos x="10" y="136"/>
                  </a:cxn>
                  <a:cxn ang="0">
                    <a:pos x="6" y="142"/>
                  </a:cxn>
                  <a:cxn ang="0">
                    <a:pos x="3" y="148"/>
                  </a:cxn>
                  <a:cxn ang="0">
                    <a:pos x="0" y="155"/>
                  </a:cxn>
                  <a:cxn ang="0">
                    <a:pos x="0" y="155"/>
                  </a:cxn>
                  <a:cxn ang="0">
                    <a:pos x="0" y="157"/>
                  </a:cxn>
                  <a:cxn ang="0">
                    <a:pos x="0" y="159"/>
                  </a:cxn>
                  <a:cxn ang="0">
                    <a:pos x="1" y="160"/>
                  </a:cxn>
                  <a:cxn ang="0">
                    <a:pos x="3" y="161"/>
                  </a:cxn>
                  <a:cxn ang="0">
                    <a:pos x="6" y="160"/>
                  </a:cxn>
                  <a:cxn ang="0">
                    <a:pos x="8" y="159"/>
                  </a:cxn>
                  <a:cxn ang="0">
                    <a:pos x="9" y="158"/>
                  </a:cxn>
                  <a:cxn ang="0">
                    <a:pos x="9" y="158"/>
                  </a:cxn>
                  <a:cxn ang="0">
                    <a:pos x="13" y="149"/>
                  </a:cxn>
                  <a:cxn ang="0">
                    <a:pos x="20" y="141"/>
                  </a:cxn>
                  <a:cxn ang="0">
                    <a:pos x="26" y="132"/>
                  </a:cxn>
                  <a:cxn ang="0">
                    <a:pos x="31" y="123"/>
                  </a:cxn>
                  <a:cxn ang="0">
                    <a:pos x="31" y="123"/>
                  </a:cxn>
                  <a:cxn ang="0">
                    <a:pos x="40" y="101"/>
                  </a:cxn>
                  <a:cxn ang="0">
                    <a:pos x="45" y="91"/>
                  </a:cxn>
                  <a:cxn ang="0">
                    <a:pos x="51" y="81"/>
                  </a:cxn>
                  <a:cxn ang="0">
                    <a:pos x="51" y="81"/>
                  </a:cxn>
                  <a:cxn ang="0">
                    <a:pos x="65" y="59"/>
                  </a:cxn>
                  <a:cxn ang="0">
                    <a:pos x="79" y="38"/>
                  </a:cxn>
                  <a:cxn ang="0">
                    <a:pos x="79" y="38"/>
                  </a:cxn>
                  <a:cxn ang="0">
                    <a:pos x="91" y="23"/>
                  </a:cxn>
                  <a:cxn ang="0">
                    <a:pos x="96" y="15"/>
                  </a:cxn>
                  <a:cxn ang="0">
                    <a:pos x="98" y="11"/>
                  </a:cxn>
                  <a:cxn ang="0">
                    <a:pos x="99" y="6"/>
                  </a:cxn>
                  <a:cxn ang="0">
                    <a:pos x="99" y="6"/>
                  </a:cxn>
                  <a:cxn ang="0">
                    <a:pos x="99" y="4"/>
                  </a:cxn>
                  <a:cxn ang="0">
                    <a:pos x="98" y="2"/>
                  </a:cxn>
                  <a:cxn ang="0">
                    <a:pos x="97" y="1"/>
                  </a:cxn>
                  <a:cxn ang="0">
                    <a:pos x="95" y="0"/>
                  </a:cxn>
                  <a:cxn ang="0">
                    <a:pos x="94" y="0"/>
                  </a:cxn>
                  <a:cxn ang="0">
                    <a:pos x="92" y="0"/>
                  </a:cxn>
                  <a:cxn ang="0">
                    <a:pos x="91" y="2"/>
                  </a:cxn>
                  <a:cxn ang="0">
                    <a:pos x="90" y="3"/>
                  </a:cxn>
                  <a:cxn ang="0">
                    <a:pos x="90" y="3"/>
                  </a:cxn>
                </a:cxnLst>
                <a:rect l="0" t="0" r="r" b="b"/>
                <a:pathLst>
                  <a:path w="99" h="161">
                    <a:moveTo>
                      <a:pt x="90" y="3"/>
                    </a:moveTo>
                    <a:lnTo>
                      <a:pt x="90" y="3"/>
                    </a:lnTo>
                    <a:lnTo>
                      <a:pt x="89" y="9"/>
                    </a:lnTo>
                    <a:lnTo>
                      <a:pt x="86" y="13"/>
                    </a:lnTo>
                    <a:lnTo>
                      <a:pt x="79" y="23"/>
                    </a:lnTo>
                    <a:lnTo>
                      <a:pt x="67" y="41"/>
                    </a:lnTo>
                    <a:lnTo>
                      <a:pt x="67" y="41"/>
                    </a:lnTo>
                    <a:lnTo>
                      <a:pt x="53" y="61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3" y="94"/>
                    </a:lnTo>
                    <a:lnTo>
                      <a:pt x="28" y="107"/>
                    </a:lnTo>
                    <a:lnTo>
                      <a:pt x="23" y="119"/>
                    </a:lnTo>
                    <a:lnTo>
                      <a:pt x="20" y="124"/>
                    </a:lnTo>
                    <a:lnTo>
                      <a:pt x="15" y="129"/>
                    </a:lnTo>
                    <a:lnTo>
                      <a:pt x="15" y="129"/>
                    </a:lnTo>
                    <a:lnTo>
                      <a:pt x="10" y="136"/>
                    </a:lnTo>
                    <a:lnTo>
                      <a:pt x="6" y="142"/>
                    </a:lnTo>
                    <a:lnTo>
                      <a:pt x="3" y="14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57"/>
                    </a:lnTo>
                    <a:lnTo>
                      <a:pt x="0" y="159"/>
                    </a:lnTo>
                    <a:lnTo>
                      <a:pt x="1" y="160"/>
                    </a:lnTo>
                    <a:lnTo>
                      <a:pt x="3" y="161"/>
                    </a:lnTo>
                    <a:lnTo>
                      <a:pt x="6" y="160"/>
                    </a:lnTo>
                    <a:lnTo>
                      <a:pt x="8" y="159"/>
                    </a:lnTo>
                    <a:lnTo>
                      <a:pt x="9" y="158"/>
                    </a:lnTo>
                    <a:lnTo>
                      <a:pt x="9" y="158"/>
                    </a:lnTo>
                    <a:lnTo>
                      <a:pt x="13" y="149"/>
                    </a:lnTo>
                    <a:lnTo>
                      <a:pt x="20" y="141"/>
                    </a:lnTo>
                    <a:lnTo>
                      <a:pt x="26" y="132"/>
                    </a:lnTo>
                    <a:lnTo>
                      <a:pt x="31" y="123"/>
                    </a:lnTo>
                    <a:lnTo>
                      <a:pt x="31" y="123"/>
                    </a:lnTo>
                    <a:lnTo>
                      <a:pt x="40" y="101"/>
                    </a:lnTo>
                    <a:lnTo>
                      <a:pt x="45" y="91"/>
                    </a:lnTo>
                    <a:lnTo>
                      <a:pt x="51" y="81"/>
                    </a:lnTo>
                    <a:lnTo>
                      <a:pt x="51" y="81"/>
                    </a:lnTo>
                    <a:lnTo>
                      <a:pt x="65" y="5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91" y="23"/>
                    </a:lnTo>
                    <a:lnTo>
                      <a:pt x="96" y="15"/>
                    </a:lnTo>
                    <a:lnTo>
                      <a:pt x="98" y="11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4"/>
                    </a:lnTo>
                    <a:lnTo>
                      <a:pt x="98" y="2"/>
                    </a:lnTo>
                    <a:lnTo>
                      <a:pt x="97" y="1"/>
                    </a:lnTo>
                    <a:lnTo>
                      <a:pt x="95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1" y="2"/>
                    </a:lnTo>
                    <a:lnTo>
                      <a:pt x="90" y="3"/>
                    </a:lnTo>
                    <a:lnTo>
                      <a:pt x="9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6" name="Freeform 895"/>
              <p:cNvSpPr/>
              <p:nvPr/>
            </p:nvSpPr>
            <p:spPr bwMode="auto">
              <a:xfrm>
                <a:off x="4678363" y="1439863"/>
                <a:ext cx="60325" cy="100013"/>
              </a:xfrm>
              <a:custGeom>
                <a:avLst/>
                <a:gdLst/>
                <a:ahLst/>
                <a:cxnLst>
                  <a:cxn ang="0">
                    <a:pos x="106" y="1"/>
                  </a:cxn>
                  <a:cxn ang="0">
                    <a:pos x="106" y="1"/>
                  </a:cxn>
                  <a:cxn ang="0">
                    <a:pos x="89" y="20"/>
                  </a:cxn>
                  <a:cxn ang="0">
                    <a:pos x="74" y="41"/>
                  </a:cxn>
                  <a:cxn ang="0">
                    <a:pos x="59" y="62"/>
                  </a:cxn>
                  <a:cxn ang="0">
                    <a:pos x="53" y="73"/>
                  </a:cxn>
                  <a:cxn ang="0">
                    <a:pos x="47" y="84"/>
                  </a:cxn>
                  <a:cxn ang="0">
                    <a:pos x="47" y="84"/>
                  </a:cxn>
                  <a:cxn ang="0">
                    <a:pos x="35" y="109"/>
                  </a:cxn>
                  <a:cxn ang="0">
                    <a:pos x="23" y="133"/>
                  </a:cxn>
                  <a:cxn ang="0">
                    <a:pos x="13" y="158"/>
                  </a:cxn>
                  <a:cxn ang="0">
                    <a:pos x="0" y="183"/>
                  </a:cxn>
                  <a:cxn ang="0">
                    <a:pos x="0" y="183"/>
                  </a:cxn>
                  <a:cxn ang="0">
                    <a:pos x="0" y="184"/>
                  </a:cxn>
                  <a:cxn ang="0">
                    <a:pos x="0" y="186"/>
                  </a:cxn>
                  <a:cxn ang="0">
                    <a:pos x="1" y="188"/>
                  </a:cxn>
                  <a:cxn ang="0">
                    <a:pos x="3" y="189"/>
                  </a:cxn>
                  <a:cxn ang="0">
                    <a:pos x="5" y="189"/>
                  </a:cxn>
                  <a:cxn ang="0">
                    <a:pos x="6" y="189"/>
                  </a:cxn>
                  <a:cxn ang="0">
                    <a:pos x="8" y="189"/>
                  </a:cxn>
                  <a:cxn ang="0">
                    <a:pos x="9" y="187"/>
                  </a:cxn>
                  <a:cxn ang="0">
                    <a:pos x="9" y="187"/>
                  </a:cxn>
                  <a:cxn ang="0">
                    <a:pos x="19" y="166"/>
                  </a:cxn>
                  <a:cxn ang="0">
                    <a:pos x="28" y="144"/>
                  </a:cxn>
                  <a:cxn ang="0">
                    <a:pos x="38" y="124"/>
                  </a:cxn>
                  <a:cxn ang="0">
                    <a:pos x="48" y="103"/>
                  </a:cxn>
                  <a:cxn ang="0">
                    <a:pos x="48" y="103"/>
                  </a:cxn>
                  <a:cxn ang="0">
                    <a:pos x="62" y="78"/>
                  </a:cxn>
                  <a:cxn ang="0">
                    <a:pos x="78" y="53"/>
                  </a:cxn>
                  <a:cxn ang="0">
                    <a:pos x="94" y="31"/>
                  </a:cxn>
                  <a:cxn ang="0">
                    <a:pos x="112" y="8"/>
                  </a:cxn>
                  <a:cxn ang="0">
                    <a:pos x="112" y="8"/>
                  </a:cxn>
                  <a:cxn ang="0">
                    <a:pos x="113" y="6"/>
                  </a:cxn>
                  <a:cxn ang="0">
                    <a:pos x="113" y="4"/>
                  </a:cxn>
                  <a:cxn ang="0">
                    <a:pos x="112" y="1"/>
                  </a:cxn>
                  <a:cxn ang="0">
                    <a:pos x="111" y="0"/>
                  </a:cxn>
                  <a:cxn ang="0">
                    <a:pos x="109" y="0"/>
                  </a:cxn>
                  <a:cxn ang="0">
                    <a:pos x="107" y="0"/>
                  </a:cxn>
                  <a:cxn ang="0">
                    <a:pos x="106" y="1"/>
                  </a:cxn>
                  <a:cxn ang="0">
                    <a:pos x="106" y="1"/>
                  </a:cxn>
                </a:cxnLst>
                <a:rect l="0" t="0" r="r" b="b"/>
                <a:pathLst>
                  <a:path w="113" h="189">
                    <a:moveTo>
                      <a:pt x="106" y="1"/>
                    </a:moveTo>
                    <a:lnTo>
                      <a:pt x="106" y="1"/>
                    </a:lnTo>
                    <a:lnTo>
                      <a:pt x="89" y="20"/>
                    </a:lnTo>
                    <a:lnTo>
                      <a:pt x="74" y="41"/>
                    </a:lnTo>
                    <a:lnTo>
                      <a:pt x="59" y="62"/>
                    </a:lnTo>
                    <a:lnTo>
                      <a:pt x="53" y="73"/>
                    </a:lnTo>
                    <a:lnTo>
                      <a:pt x="47" y="84"/>
                    </a:lnTo>
                    <a:lnTo>
                      <a:pt x="47" y="84"/>
                    </a:lnTo>
                    <a:lnTo>
                      <a:pt x="35" y="109"/>
                    </a:lnTo>
                    <a:lnTo>
                      <a:pt x="23" y="133"/>
                    </a:lnTo>
                    <a:lnTo>
                      <a:pt x="13" y="15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184"/>
                    </a:lnTo>
                    <a:lnTo>
                      <a:pt x="0" y="186"/>
                    </a:lnTo>
                    <a:lnTo>
                      <a:pt x="1" y="188"/>
                    </a:lnTo>
                    <a:lnTo>
                      <a:pt x="3" y="189"/>
                    </a:lnTo>
                    <a:lnTo>
                      <a:pt x="5" y="189"/>
                    </a:lnTo>
                    <a:lnTo>
                      <a:pt x="6" y="189"/>
                    </a:lnTo>
                    <a:lnTo>
                      <a:pt x="8" y="189"/>
                    </a:lnTo>
                    <a:lnTo>
                      <a:pt x="9" y="187"/>
                    </a:lnTo>
                    <a:lnTo>
                      <a:pt x="9" y="187"/>
                    </a:lnTo>
                    <a:lnTo>
                      <a:pt x="19" y="166"/>
                    </a:lnTo>
                    <a:lnTo>
                      <a:pt x="28" y="144"/>
                    </a:lnTo>
                    <a:lnTo>
                      <a:pt x="38" y="124"/>
                    </a:lnTo>
                    <a:lnTo>
                      <a:pt x="48" y="103"/>
                    </a:lnTo>
                    <a:lnTo>
                      <a:pt x="48" y="103"/>
                    </a:lnTo>
                    <a:lnTo>
                      <a:pt x="62" y="78"/>
                    </a:lnTo>
                    <a:lnTo>
                      <a:pt x="78" y="53"/>
                    </a:lnTo>
                    <a:lnTo>
                      <a:pt x="94" y="31"/>
                    </a:lnTo>
                    <a:lnTo>
                      <a:pt x="112" y="8"/>
                    </a:lnTo>
                    <a:lnTo>
                      <a:pt x="112" y="8"/>
                    </a:lnTo>
                    <a:lnTo>
                      <a:pt x="113" y="6"/>
                    </a:lnTo>
                    <a:lnTo>
                      <a:pt x="113" y="4"/>
                    </a:lnTo>
                    <a:lnTo>
                      <a:pt x="112" y="1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6" y="1"/>
                    </a:lnTo>
                    <a:lnTo>
                      <a:pt x="10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7" name="Freeform 896"/>
              <p:cNvSpPr/>
              <p:nvPr/>
            </p:nvSpPr>
            <p:spPr bwMode="auto">
              <a:xfrm>
                <a:off x="4706938" y="1471613"/>
                <a:ext cx="66675" cy="10636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0" y="2"/>
                  </a:cxn>
                  <a:cxn ang="0">
                    <a:pos x="112" y="12"/>
                  </a:cxn>
                  <a:cxn ang="0">
                    <a:pos x="104" y="23"/>
                  </a:cxn>
                  <a:cxn ang="0">
                    <a:pos x="90" y="46"/>
                  </a:cxn>
                  <a:cxn ang="0">
                    <a:pos x="77" y="70"/>
                  </a:cxn>
                  <a:cxn ang="0">
                    <a:pos x="62" y="93"/>
                  </a:cxn>
                  <a:cxn ang="0">
                    <a:pos x="62" y="93"/>
                  </a:cxn>
                  <a:cxn ang="0">
                    <a:pos x="32" y="138"/>
                  </a:cxn>
                  <a:cxn ang="0">
                    <a:pos x="18" y="162"/>
                  </a:cxn>
                  <a:cxn ang="0">
                    <a:pos x="4" y="186"/>
                  </a:cxn>
                  <a:cxn ang="0">
                    <a:pos x="4" y="186"/>
                  </a:cxn>
                  <a:cxn ang="0">
                    <a:pos x="1" y="187"/>
                  </a:cxn>
                  <a:cxn ang="0">
                    <a:pos x="0" y="188"/>
                  </a:cxn>
                  <a:cxn ang="0">
                    <a:pos x="0" y="190"/>
                  </a:cxn>
                  <a:cxn ang="0">
                    <a:pos x="0" y="195"/>
                  </a:cxn>
                  <a:cxn ang="0">
                    <a:pos x="0" y="195"/>
                  </a:cxn>
                  <a:cxn ang="0">
                    <a:pos x="1" y="198"/>
                  </a:cxn>
                  <a:cxn ang="0">
                    <a:pos x="4" y="199"/>
                  </a:cxn>
                  <a:cxn ang="0">
                    <a:pos x="6" y="199"/>
                  </a:cxn>
                  <a:cxn ang="0">
                    <a:pos x="8" y="198"/>
                  </a:cxn>
                  <a:cxn ang="0">
                    <a:pos x="9" y="197"/>
                  </a:cxn>
                  <a:cxn ang="0">
                    <a:pos x="9" y="197"/>
                  </a:cxn>
                  <a:cxn ang="0">
                    <a:pos x="22" y="174"/>
                  </a:cxn>
                  <a:cxn ang="0">
                    <a:pos x="35" y="154"/>
                  </a:cxn>
                  <a:cxn ang="0">
                    <a:pos x="63" y="110"/>
                  </a:cxn>
                  <a:cxn ang="0">
                    <a:pos x="63" y="110"/>
                  </a:cxn>
                  <a:cxn ang="0">
                    <a:pos x="79" y="84"/>
                  </a:cxn>
                  <a:cxn ang="0">
                    <a:pos x="93" y="59"/>
                  </a:cxn>
                  <a:cxn ang="0">
                    <a:pos x="110" y="33"/>
                  </a:cxn>
                  <a:cxn ang="0">
                    <a:pos x="118" y="20"/>
                  </a:cxn>
                  <a:cxn ang="0">
                    <a:pos x="127" y="8"/>
                  </a:cxn>
                  <a:cxn ang="0">
                    <a:pos x="127" y="8"/>
                  </a:cxn>
                  <a:cxn ang="0">
                    <a:pos x="128" y="7"/>
                  </a:cxn>
                  <a:cxn ang="0">
                    <a:pos x="128" y="5"/>
                  </a:cxn>
                  <a:cxn ang="0">
                    <a:pos x="126" y="2"/>
                  </a:cxn>
                  <a:cxn ang="0">
                    <a:pos x="125" y="1"/>
                  </a:cxn>
                  <a:cxn ang="0">
                    <a:pos x="123" y="0"/>
                  </a:cxn>
                  <a:cxn ang="0">
                    <a:pos x="122" y="1"/>
                  </a:cxn>
                  <a:cxn ang="0">
                    <a:pos x="120" y="2"/>
                  </a:cxn>
                  <a:cxn ang="0">
                    <a:pos x="120" y="2"/>
                  </a:cxn>
                </a:cxnLst>
                <a:rect l="0" t="0" r="r" b="b"/>
                <a:pathLst>
                  <a:path w="128" h="199">
                    <a:moveTo>
                      <a:pt x="120" y="2"/>
                    </a:moveTo>
                    <a:lnTo>
                      <a:pt x="120" y="2"/>
                    </a:lnTo>
                    <a:lnTo>
                      <a:pt x="112" y="12"/>
                    </a:lnTo>
                    <a:lnTo>
                      <a:pt x="104" y="23"/>
                    </a:lnTo>
                    <a:lnTo>
                      <a:pt x="90" y="46"/>
                    </a:lnTo>
                    <a:lnTo>
                      <a:pt x="77" y="7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32" y="138"/>
                    </a:lnTo>
                    <a:lnTo>
                      <a:pt x="18" y="162"/>
                    </a:lnTo>
                    <a:lnTo>
                      <a:pt x="4" y="186"/>
                    </a:lnTo>
                    <a:lnTo>
                      <a:pt x="4" y="186"/>
                    </a:lnTo>
                    <a:lnTo>
                      <a:pt x="1" y="187"/>
                    </a:lnTo>
                    <a:lnTo>
                      <a:pt x="0" y="188"/>
                    </a:lnTo>
                    <a:lnTo>
                      <a:pt x="0" y="190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4" y="199"/>
                    </a:lnTo>
                    <a:lnTo>
                      <a:pt x="6" y="199"/>
                    </a:lnTo>
                    <a:lnTo>
                      <a:pt x="8" y="198"/>
                    </a:lnTo>
                    <a:lnTo>
                      <a:pt x="9" y="197"/>
                    </a:lnTo>
                    <a:lnTo>
                      <a:pt x="9" y="197"/>
                    </a:lnTo>
                    <a:lnTo>
                      <a:pt x="22" y="174"/>
                    </a:lnTo>
                    <a:lnTo>
                      <a:pt x="35" y="154"/>
                    </a:lnTo>
                    <a:lnTo>
                      <a:pt x="63" y="110"/>
                    </a:lnTo>
                    <a:lnTo>
                      <a:pt x="63" y="110"/>
                    </a:lnTo>
                    <a:lnTo>
                      <a:pt x="79" y="84"/>
                    </a:lnTo>
                    <a:lnTo>
                      <a:pt x="93" y="59"/>
                    </a:lnTo>
                    <a:lnTo>
                      <a:pt x="110" y="33"/>
                    </a:lnTo>
                    <a:lnTo>
                      <a:pt x="118" y="20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7"/>
                    </a:lnTo>
                    <a:lnTo>
                      <a:pt x="128" y="5"/>
                    </a:lnTo>
                    <a:lnTo>
                      <a:pt x="126" y="2"/>
                    </a:lnTo>
                    <a:lnTo>
                      <a:pt x="125" y="1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0" y="2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8" name="Freeform 897"/>
              <p:cNvSpPr/>
              <p:nvPr/>
            </p:nvSpPr>
            <p:spPr bwMode="auto">
              <a:xfrm>
                <a:off x="4729163" y="1522413"/>
                <a:ext cx="65088" cy="112713"/>
              </a:xfrm>
              <a:custGeom>
                <a:avLst/>
                <a:gdLst/>
                <a:ahLst/>
                <a:cxnLst>
                  <a:cxn ang="0">
                    <a:pos x="115" y="4"/>
                  </a:cxn>
                  <a:cxn ang="0">
                    <a:pos x="115" y="4"/>
                  </a:cxn>
                  <a:cxn ang="0">
                    <a:pos x="110" y="18"/>
                  </a:cxn>
                  <a:cxn ang="0">
                    <a:pos x="105" y="32"/>
                  </a:cxn>
                  <a:cxn ang="0">
                    <a:pos x="99" y="45"/>
                  </a:cxn>
                  <a:cxn ang="0">
                    <a:pos x="91" y="59"/>
                  </a:cxn>
                  <a:cxn ang="0">
                    <a:pos x="77" y="85"/>
                  </a:cxn>
                  <a:cxn ang="0">
                    <a:pos x="63" y="111"/>
                  </a:cxn>
                  <a:cxn ang="0">
                    <a:pos x="63" y="111"/>
                  </a:cxn>
                  <a:cxn ang="0">
                    <a:pos x="56" y="124"/>
                  </a:cxn>
                  <a:cxn ang="0">
                    <a:pos x="49" y="137"/>
                  </a:cxn>
                  <a:cxn ang="0">
                    <a:pos x="35" y="162"/>
                  </a:cxn>
                  <a:cxn ang="0">
                    <a:pos x="35" y="162"/>
                  </a:cxn>
                  <a:cxn ang="0">
                    <a:pos x="26" y="173"/>
                  </a:cxn>
                  <a:cxn ang="0">
                    <a:pos x="18" y="185"/>
                  </a:cxn>
                  <a:cxn ang="0">
                    <a:pos x="10" y="195"/>
                  </a:cxn>
                  <a:cxn ang="0">
                    <a:pos x="1" y="206"/>
                  </a:cxn>
                  <a:cxn ang="0">
                    <a:pos x="1" y="206"/>
                  </a:cxn>
                  <a:cxn ang="0">
                    <a:pos x="0" y="208"/>
                  </a:cxn>
                  <a:cxn ang="0">
                    <a:pos x="1" y="210"/>
                  </a:cxn>
                  <a:cxn ang="0">
                    <a:pos x="1" y="212"/>
                  </a:cxn>
                  <a:cxn ang="0">
                    <a:pos x="4" y="213"/>
                  </a:cxn>
                  <a:cxn ang="0">
                    <a:pos x="5" y="214"/>
                  </a:cxn>
                  <a:cxn ang="0">
                    <a:pos x="7" y="214"/>
                  </a:cxn>
                  <a:cxn ang="0">
                    <a:pos x="9" y="213"/>
                  </a:cxn>
                  <a:cxn ang="0">
                    <a:pos x="10" y="212"/>
                  </a:cxn>
                  <a:cxn ang="0">
                    <a:pos x="10" y="212"/>
                  </a:cxn>
                  <a:cxn ang="0">
                    <a:pos x="18" y="200"/>
                  </a:cxn>
                  <a:cxn ang="0">
                    <a:pos x="26" y="189"/>
                  </a:cxn>
                  <a:cxn ang="0">
                    <a:pos x="35" y="178"/>
                  </a:cxn>
                  <a:cxn ang="0">
                    <a:pos x="42" y="167"/>
                  </a:cxn>
                  <a:cxn ang="0">
                    <a:pos x="42" y="167"/>
                  </a:cxn>
                  <a:cxn ang="0">
                    <a:pos x="59" y="138"/>
                  </a:cxn>
                  <a:cxn ang="0">
                    <a:pos x="75" y="109"/>
                  </a:cxn>
                  <a:cxn ang="0">
                    <a:pos x="75" y="109"/>
                  </a:cxn>
                  <a:cxn ang="0">
                    <a:pos x="88" y="83"/>
                  </a:cxn>
                  <a:cxn ang="0">
                    <a:pos x="102" y="59"/>
                  </a:cxn>
                  <a:cxn ang="0">
                    <a:pos x="109" y="46"/>
                  </a:cxn>
                  <a:cxn ang="0">
                    <a:pos x="114" y="33"/>
                  </a:cxn>
                  <a:cxn ang="0">
                    <a:pos x="119" y="19"/>
                  </a:cxn>
                  <a:cxn ang="0">
                    <a:pos x="124" y="6"/>
                  </a:cxn>
                  <a:cxn ang="0">
                    <a:pos x="124" y="6"/>
                  </a:cxn>
                  <a:cxn ang="0">
                    <a:pos x="124" y="4"/>
                  </a:cxn>
                  <a:cxn ang="0">
                    <a:pos x="123" y="3"/>
                  </a:cxn>
                  <a:cxn ang="0">
                    <a:pos x="122" y="1"/>
                  </a:cxn>
                  <a:cxn ang="0">
                    <a:pos x="120" y="1"/>
                  </a:cxn>
                  <a:cxn ang="0">
                    <a:pos x="119" y="0"/>
                  </a:cxn>
                  <a:cxn ang="0">
                    <a:pos x="117" y="1"/>
                  </a:cxn>
                  <a:cxn ang="0">
                    <a:pos x="116" y="2"/>
                  </a:cxn>
                  <a:cxn ang="0">
                    <a:pos x="115" y="4"/>
                  </a:cxn>
                  <a:cxn ang="0">
                    <a:pos x="115" y="4"/>
                  </a:cxn>
                </a:cxnLst>
                <a:rect l="0" t="0" r="r" b="b"/>
                <a:pathLst>
                  <a:path w="124" h="214">
                    <a:moveTo>
                      <a:pt x="115" y="4"/>
                    </a:moveTo>
                    <a:lnTo>
                      <a:pt x="115" y="4"/>
                    </a:lnTo>
                    <a:lnTo>
                      <a:pt x="110" y="18"/>
                    </a:lnTo>
                    <a:lnTo>
                      <a:pt x="105" y="32"/>
                    </a:lnTo>
                    <a:lnTo>
                      <a:pt x="99" y="45"/>
                    </a:lnTo>
                    <a:lnTo>
                      <a:pt x="91" y="59"/>
                    </a:lnTo>
                    <a:lnTo>
                      <a:pt x="77" y="85"/>
                    </a:lnTo>
                    <a:lnTo>
                      <a:pt x="63" y="111"/>
                    </a:lnTo>
                    <a:lnTo>
                      <a:pt x="63" y="111"/>
                    </a:lnTo>
                    <a:lnTo>
                      <a:pt x="56" y="124"/>
                    </a:lnTo>
                    <a:lnTo>
                      <a:pt x="49" y="137"/>
                    </a:lnTo>
                    <a:lnTo>
                      <a:pt x="35" y="162"/>
                    </a:lnTo>
                    <a:lnTo>
                      <a:pt x="35" y="162"/>
                    </a:lnTo>
                    <a:lnTo>
                      <a:pt x="26" y="173"/>
                    </a:lnTo>
                    <a:lnTo>
                      <a:pt x="18" y="185"/>
                    </a:lnTo>
                    <a:lnTo>
                      <a:pt x="10" y="195"/>
                    </a:lnTo>
                    <a:lnTo>
                      <a:pt x="1" y="206"/>
                    </a:lnTo>
                    <a:lnTo>
                      <a:pt x="1" y="206"/>
                    </a:lnTo>
                    <a:lnTo>
                      <a:pt x="0" y="208"/>
                    </a:lnTo>
                    <a:lnTo>
                      <a:pt x="1" y="210"/>
                    </a:lnTo>
                    <a:lnTo>
                      <a:pt x="1" y="212"/>
                    </a:lnTo>
                    <a:lnTo>
                      <a:pt x="4" y="213"/>
                    </a:lnTo>
                    <a:lnTo>
                      <a:pt x="5" y="214"/>
                    </a:lnTo>
                    <a:lnTo>
                      <a:pt x="7" y="214"/>
                    </a:lnTo>
                    <a:lnTo>
                      <a:pt x="9" y="213"/>
                    </a:lnTo>
                    <a:lnTo>
                      <a:pt x="10" y="212"/>
                    </a:lnTo>
                    <a:lnTo>
                      <a:pt x="10" y="212"/>
                    </a:lnTo>
                    <a:lnTo>
                      <a:pt x="18" y="200"/>
                    </a:lnTo>
                    <a:lnTo>
                      <a:pt x="26" y="189"/>
                    </a:lnTo>
                    <a:lnTo>
                      <a:pt x="35" y="178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59" y="138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88" y="83"/>
                    </a:lnTo>
                    <a:lnTo>
                      <a:pt x="102" y="59"/>
                    </a:lnTo>
                    <a:lnTo>
                      <a:pt x="109" y="46"/>
                    </a:lnTo>
                    <a:lnTo>
                      <a:pt x="114" y="33"/>
                    </a:lnTo>
                    <a:lnTo>
                      <a:pt x="119" y="19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4" y="4"/>
                    </a:lnTo>
                    <a:lnTo>
                      <a:pt x="123" y="3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1"/>
                    </a:lnTo>
                    <a:lnTo>
                      <a:pt x="116" y="2"/>
                    </a:lnTo>
                    <a:lnTo>
                      <a:pt x="115" y="4"/>
                    </a:lnTo>
                    <a:lnTo>
                      <a:pt x="11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9" name="Freeform 898"/>
              <p:cNvSpPr/>
              <p:nvPr/>
            </p:nvSpPr>
            <p:spPr bwMode="auto">
              <a:xfrm>
                <a:off x="4733925" y="1582738"/>
                <a:ext cx="63500" cy="107950"/>
              </a:xfrm>
              <a:custGeom>
                <a:avLst/>
                <a:gdLst/>
                <a:ahLst/>
                <a:cxnLst>
                  <a:cxn ang="0">
                    <a:pos x="109" y="2"/>
                  </a:cxn>
                  <a:cxn ang="0">
                    <a:pos x="109" y="2"/>
                  </a:cxn>
                  <a:cxn ang="0">
                    <a:pos x="101" y="14"/>
                  </a:cxn>
                  <a:cxn ang="0">
                    <a:pos x="94" y="25"/>
                  </a:cxn>
                  <a:cxn ang="0">
                    <a:pos x="80" y="48"/>
                  </a:cxn>
                  <a:cxn ang="0">
                    <a:pos x="68" y="73"/>
                  </a:cxn>
                  <a:cxn ang="0">
                    <a:pos x="57" y="99"/>
                  </a:cxn>
                  <a:cxn ang="0">
                    <a:pos x="57" y="99"/>
                  </a:cxn>
                  <a:cxn ang="0">
                    <a:pos x="50" y="111"/>
                  </a:cxn>
                  <a:cxn ang="0">
                    <a:pos x="44" y="123"/>
                  </a:cxn>
                  <a:cxn ang="0">
                    <a:pos x="29" y="148"/>
                  </a:cxn>
                  <a:cxn ang="0">
                    <a:pos x="14" y="173"/>
                  </a:cxn>
                  <a:cxn ang="0">
                    <a:pos x="7" y="185"/>
                  </a:cxn>
                  <a:cxn ang="0">
                    <a:pos x="0" y="198"/>
                  </a:cxn>
                  <a:cxn ang="0">
                    <a:pos x="0" y="198"/>
                  </a:cxn>
                  <a:cxn ang="0">
                    <a:pos x="0" y="200"/>
                  </a:cxn>
                  <a:cxn ang="0">
                    <a:pos x="0" y="202"/>
                  </a:cxn>
                  <a:cxn ang="0">
                    <a:pos x="1" y="203"/>
                  </a:cxn>
                  <a:cxn ang="0">
                    <a:pos x="2" y="204"/>
                  </a:cxn>
                  <a:cxn ang="0">
                    <a:pos x="4" y="205"/>
                  </a:cxn>
                  <a:cxn ang="0">
                    <a:pos x="5" y="205"/>
                  </a:cxn>
                  <a:cxn ang="0">
                    <a:pos x="7" y="204"/>
                  </a:cxn>
                  <a:cxn ang="0">
                    <a:pos x="8" y="203"/>
                  </a:cxn>
                  <a:cxn ang="0">
                    <a:pos x="8" y="203"/>
                  </a:cxn>
                  <a:cxn ang="0">
                    <a:pos x="19" y="180"/>
                  </a:cxn>
                  <a:cxn ang="0">
                    <a:pos x="32" y="158"/>
                  </a:cxn>
                  <a:cxn ang="0">
                    <a:pos x="58" y="116"/>
                  </a:cxn>
                  <a:cxn ang="0">
                    <a:pos x="58" y="116"/>
                  </a:cxn>
                  <a:cxn ang="0">
                    <a:pos x="65" y="103"/>
                  </a:cxn>
                  <a:cxn ang="0">
                    <a:pos x="72" y="89"/>
                  </a:cxn>
                  <a:cxn ang="0">
                    <a:pos x="84" y="61"/>
                  </a:cxn>
                  <a:cxn ang="0">
                    <a:pos x="92" y="48"/>
                  </a:cxn>
                  <a:cxn ang="0">
                    <a:pos x="99" y="34"/>
                  </a:cxn>
                  <a:cxn ang="0">
                    <a:pos x="107" y="21"/>
                  </a:cxn>
                  <a:cxn ang="0">
                    <a:pos x="116" y="9"/>
                  </a:cxn>
                  <a:cxn ang="0">
                    <a:pos x="116" y="9"/>
                  </a:cxn>
                  <a:cxn ang="0">
                    <a:pos x="118" y="8"/>
                  </a:cxn>
                  <a:cxn ang="0">
                    <a:pos x="118" y="6"/>
                  </a:cxn>
                  <a:cxn ang="0">
                    <a:pos x="115" y="2"/>
                  </a:cxn>
                  <a:cxn ang="0">
                    <a:pos x="114" y="1"/>
                  </a:cxn>
                  <a:cxn ang="0">
                    <a:pos x="113" y="0"/>
                  </a:cxn>
                  <a:cxn ang="0">
                    <a:pos x="111" y="1"/>
                  </a:cxn>
                  <a:cxn ang="0">
                    <a:pos x="109" y="2"/>
                  </a:cxn>
                  <a:cxn ang="0">
                    <a:pos x="109" y="2"/>
                  </a:cxn>
                </a:cxnLst>
                <a:rect l="0" t="0" r="r" b="b"/>
                <a:pathLst>
                  <a:path w="118" h="205">
                    <a:moveTo>
                      <a:pt x="109" y="2"/>
                    </a:moveTo>
                    <a:lnTo>
                      <a:pt x="109" y="2"/>
                    </a:lnTo>
                    <a:lnTo>
                      <a:pt x="101" y="14"/>
                    </a:lnTo>
                    <a:lnTo>
                      <a:pt x="94" y="25"/>
                    </a:lnTo>
                    <a:lnTo>
                      <a:pt x="80" y="48"/>
                    </a:lnTo>
                    <a:lnTo>
                      <a:pt x="68" y="73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0" y="111"/>
                    </a:lnTo>
                    <a:lnTo>
                      <a:pt x="44" y="123"/>
                    </a:lnTo>
                    <a:lnTo>
                      <a:pt x="29" y="148"/>
                    </a:lnTo>
                    <a:lnTo>
                      <a:pt x="14" y="173"/>
                    </a:lnTo>
                    <a:lnTo>
                      <a:pt x="7" y="185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200"/>
                    </a:lnTo>
                    <a:lnTo>
                      <a:pt x="0" y="202"/>
                    </a:lnTo>
                    <a:lnTo>
                      <a:pt x="1" y="203"/>
                    </a:lnTo>
                    <a:lnTo>
                      <a:pt x="2" y="204"/>
                    </a:lnTo>
                    <a:lnTo>
                      <a:pt x="4" y="205"/>
                    </a:lnTo>
                    <a:lnTo>
                      <a:pt x="5" y="205"/>
                    </a:lnTo>
                    <a:lnTo>
                      <a:pt x="7" y="204"/>
                    </a:lnTo>
                    <a:lnTo>
                      <a:pt x="8" y="203"/>
                    </a:lnTo>
                    <a:lnTo>
                      <a:pt x="8" y="203"/>
                    </a:lnTo>
                    <a:lnTo>
                      <a:pt x="19" y="180"/>
                    </a:lnTo>
                    <a:lnTo>
                      <a:pt x="32" y="158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65" y="103"/>
                    </a:lnTo>
                    <a:lnTo>
                      <a:pt x="72" y="89"/>
                    </a:lnTo>
                    <a:lnTo>
                      <a:pt x="84" y="61"/>
                    </a:lnTo>
                    <a:lnTo>
                      <a:pt x="92" y="48"/>
                    </a:lnTo>
                    <a:lnTo>
                      <a:pt x="99" y="34"/>
                    </a:lnTo>
                    <a:lnTo>
                      <a:pt x="107" y="21"/>
                    </a:lnTo>
                    <a:lnTo>
                      <a:pt x="116" y="9"/>
                    </a:lnTo>
                    <a:lnTo>
                      <a:pt x="116" y="9"/>
                    </a:lnTo>
                    <a:lnTo>
                      <a:pt x="118" y="8"/>
                    </a:lnTo>
                    <a:lnTo>
                      <a:pt x="118" y="6"/>
                    </a:lnTo>
                    <a:lnTo>
                      <a:pt x="115" y="2"/>
                    </a:lnTo>
                    <a:lnTo>
                      <a:pt x="114" y="1"/>
                    </a:lnTo>
                    <a:lnTo>
                      <a:pt x="113" y="0"/>
                    </a:lnTo>
                    <a:lnTo>
                      <a:pt x="111" y="1"/>
                    </a:lnTo>
                    <a:lnTo>
                      <a:pt x="109" y="2"/>
                    </a:lnTo>
                    <a:lnTo>
                      <a:pt x="109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0" name="Freeform 899"/>
              <p:cNvSpPr/>
              <p:nvPr/>
            </p:nvSpPr>
            <p:spPr bwMode="auto">
              <a:xfrm>
                <a:off x="4746625" y="1630363"/>
                <a:ext cx="68263" cy="120650"/>
              </a:xfrm>
              <a:custGeom>
                <a:avLst/>
                <a:gdLst/>
                <a:ahLst/>
                <a:cxnLst>
                  <a:cxn ang="0">
                    <a:pos x="119" y="3"/>
                  </a:cxn>
                  <a:cxn ang="0">
                    <a:pos x="119" y="3"/>
                  </a:cxn>
                  <a:cxn ang="0">
                    <a:pos x="118" y="10"/>
                  </a:cxn>
                  <a:cxn ang="0">
                    <a:pos x="116" y="16"/>
                  </a:cxn>
                  <a:cxn ang="0">
                    <a:pos x="109" y="29"/>
                  </a:cxn>
                  <a:cxn ang="0">
                    <a:pos x="96" y="54"/>
                  </a:cxn>
                  <a:cxn ang="0">
                    <a:pos x="96" y="54"/>
                  </a:cxn>
                  <a:cxn ang="0">
                    <a:pos x="86" y="69"/>
                  </a:cxn>
                  <a:cxn ang="0">
                    <a:pos x="77" y="84"/>
                  </a:cxn>
                  <a:cxn ang="0">
                    <a:pos x="58" y="112"/>
                  </a:cxn>
                  <a:cxn ang="0">
                    <a:pos x="58" y="112"/>
                  </a:cxn>
                  <a:cxn ang="0">
                    <a:pos x="43" y="137"/>
                  </a:cxn>
                  <a:cxn ang="0">
                    <a:pos x="27" y="161"/>
                  </a:cxn>
                  <a:cxn ang="0">
                    <a:pos x="20" y="174"/>
                  </a:cxn>
                  <a:cxn ang="0">
                    <a:pos x="14" y="187"/>
                  </a:cxn>
                  <a:cxn ang="0">
                    <a:pos x="9" y="201"/>
                  </a:cxn>
                  <a:cxn ang="0">
                    <a:pos x="4" y="214"/>
                  </a:cxn>
                  <a:cxn ang="0">
                    <a:pos x="4" y="214"/>
                  </a:cxn>
                  <a:cxn ang="0">
                    <a:pos x="2" y="215"/>
                  </a:cxn>
                  <a:cxn ang="0">
                    <a:pos x="0" y="218"/>
                  </a:cxn>
                  <a:cxn ang="0">
                    <a:pos x="0" y="222"/>
                  </a:cxn>
                  <a:cxn ang="0">
                    <a:pos x="0" y="222"/>
                  </a:cxn>
                  <a:cxn ang="0">
                    <a:pos x="2" y="224"/>
                  </a:cxn>
                  <a:cxn ang="0">
                    <a:pos x="3" y="226"/>
                  </a:cxn>
                  <a:cxn ang="0">
                    <a:pos x="5" y="228"/>
                  </a:cxn>
                  <a:cxn ang="0">
                    <a:pos x="9" y="226"/>
                  </a:cxn>
                  <a:cxn ang="0">
                    <a:pos x="10" y="225"/>
                  </a:cxn>
                  <a:cxn ang="0">
                    <a:pos x="10" y="224"/>
                  </a:cxn>
                  <a:cxn ang="0">
                    <a:pos x="10" y="224"/>
                  </a:cxn>
                  <a:cxn ang="0">
                    <a:pos x="15" y="208"/>
                  </a:cxn>
                  <a:cxn ang="0">
                    <a:pos x="22" y="192"/>
                  </a:cxn>
                  <a:cxn ang="0">
                    <a:pos x="29" y="176"/>
                  </a:cxn>
                  <a:cxn ang="0">
                    <a:pos x="39" y="160"/>
                  </a:cxn>
                  <a:cxn ang="0">
                    <a:pos x="57" y="130"/>
                  </a:cxn>
                  <a:cxn ang="0">
                    <a:pos x="76" y="101"/>
                  </a:cxn>
                  <a:cxn ang="0">
                    <a:pos x="76" y="101"/>
                  </a:cxn>
                  <a:cxn ang="0">
                    <a:pos x="94" y="74"/>
                  </a:cxn>
                  <a:cxn ang="0">
                    <a:pos x="103" y="59"/>
                  </a:cxn>
                  <a:cxn ang="0">
                    <a:pos x="111" y="44"/>
                  </a:cxn>
                  <a:cxn ang="0">
                    <a:pos x="111" y="44"/>
                  </a:cxn>
                  <a:cxn ang="0">
                    <a:pos x="116" y="34"/>
                  </a:cxn>
                  <a:cxn ang="0">
                    <a:pos x="121" y="25"/>
                  </a:cxn>
                  <a:cxn ang="0">
                    <a:pos x="125" y="16"/>
                  </a:cxn>
                  <a:cxn ang="0">
                    <a:pos x="128" y="12"/>
                  </a:cxn>
                  <a:cxn ang="0">
                    <a:pos x="129" y="6"/>
                  </a:cxn>
                  <a:cxn ang="0">
                    <a:pos x="129" y="6"/>
                  </a:cxn>
                  <a:cxn ang="0">
                    <a:pos x="129" y="4"/>
                  </a:cxn>
                  <a:cxn ang="0">
                    <a:pos x="128" y="2"/>
                  </a:cxn>
                  <a:cxn ang="0">
                    <a:pos x="124" y="0"/>
                  </a:cxn>
                  <a:cxn ang="0">
                    <a:pos x="123" y="0"/>
                  </a:cxn>
                  <a:cxn ang="0">
                    <a:pos x="121" y="0"/>
                  </a:cxn>
                  <a:cxn ang="0">
                    <a:pos x="120" y="1"/>
                  </a:cxn>
                  <a:cxn ang="0">
                    <a:pos x="119" y="3"/>
                  </a:cxn>
                  <a:cxn ang="0">
                    <a:pos x="119" y="3"/>
                  </a:cxn>
                </a:cxnLst>
                <a:rect l="0" t="0" r="r" b="b"/>
                <a:pathLst>
                  <a:path w="129" h="228">
                    <a:moveTo>
                      <a:pt x="119" y="3"/>
                    </a:moveTo>
                    <a:lnTo>
                      <a:pt x="119" y="3"/>
                    </a:lnTo>
                    <a:lnTo>
                      <a:pt x="118" y="10"/>
                    </a:lnTo>
                    <a:lnTo>
                      <a:pt x="116" y="16"/>
                    </a:lnTo>
                    <a:lnTo>
                      <a:pt x="109" y="29"/>
                    </a:lnTo>
                    <a:lnTo>
                      <a:pt x="96" y="54"/>
                    </a:lnTo>
                    <a:lnTo>
                      <a:pt x="96" y="54"/>
                    </a:lnTo>
                    <a:lnTo>
                      <a:pt x="86" y="69"/>
                    </a:lnTo>
                    <a:lnTo>
                      <a:pt x="77" y="84"/>
                    </a:lnTo>
                    <a:lnTo>
                      <a:pt x="58" y="112"/>
                    </a:lnTo>
                    <a:lnTo>
                      <a:pt x="58" y="112"/>
                    </a:lnTo>
                    <a:lnTo>
                      <a:pt x="43" y="137"/>
                    </a:lnTo>
                    <a:lnTo>
                      <a:pt x="27" y="161"/>
                    </a:lnTo>
                    <a:lnTo>
                      <a:pt x="20" y="174"/>
                    </a:lnTo>
                    <a:lnTo>
                      <a:pt x="14" y="187"/>
                    </a:lnTo>
                    <a:lnTo>
                      <a:pt x="9" y="201"/>
                    </a:lnTo>
                    <a:lnTo>
                      <a:pt x="4" y="214"/>
                    </a:lnTo>
                    <a:lnTo>
                      <a:pt x="4" y="214"/>
                    </a:lnTo>
                    <a:lnTo>
                      <a:pt x="2" y="215"/>
                    </a:lnTo>
                    <a:lnTo>
                      <a:pt x="0" y="218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24"/>
                    </a:lnTo>
                    <a:lnTo>
                      <a:pt x="3" y="226"/>
                    </a:lnTo>
                    <a:lnTo>
                      <a:pt x="5" y="228"/>
                    </a:lnTo>
                    <a:lnTo>
                      <a:pt x="9" y="226"/>
                    </a:lnTo>
                    <a:lnTo>
                      <a:pt x="10" y="22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5" y="208"/>
                    </a:lnTo>
                    <a:lnTo>
                      <a:pt x="22" y="192"/>
                    </a:lnTo>
                    <a:lnTo>
                      <a:pt x="29" y="176"/>
                    </a:lnTo>
                    <a:lnTo>
                      <a:pt x="39" y="160"/>
                    </a:lnTo>
                    <a:lnTo>
                      <a:pt x="57" y="130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94" y="74"/>
                    </a:lnTo>
                    <a:lnTo>
                      <a:pt x="103" y="59"/>
                    </a:lnTo>
                    <a:lnTo>
                      <a:pt x="111" y="44"/>
                    </a:lnTo>
                    <a:lnTo>
                      <a:pt x="111" y="44"/>
                    </a:lnTo>
                    <a:lnTo>
                      <a:pt x="116" y="34"/>
                    </a:lnTo>
                    <a:lnTo>
                      <a:pt x="121" y="25"/>
                    </a:lnTo>
                    <a:lnTo>
                      <a:pt x="125" y="16"/>
                    </a:lnTo>
                    <a:lnTo>
                      <a:pt x="128" y="12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4"/>
                    </a:lnTo>
                    <a:lnTo>
                      <a:pt x="128" y="2"/>
                    </a:lnTo>
                    <a:lnTo>
                      <a:pt x="124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20" y="1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1" name="Freeform 900"/>
              <p:cNvSpPr/>
              <p:nvPr/>
            </p:nvSpPr>
            <p:spPr bwMode="auto">
              <a:xfrm>
                <a:off x="4746625" y="1685925"/>
                <a:ext cx="85725" cy="127000"/>
              </a:xfrm>
              <a:custGeom>
                <a:avLst/>
                <a:gdLst/>
                <a:ahLst/>
                <a:cxnLst>
                  <a:cxn ang="0">
                    <a:pos x="153" y="2"/>
                  </a:cxn>
                  <a:cxn ang="0">
                    <a:pos x="153" y="2"/>
                  </a:cxn>
                  <a:cxn ang="0">
                    <a:pos x="130" y="34"/>
                  </a:cxn>
                  <a:cxn ang="0">
                    <a:pos x="119" y="49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89" y="101"/>
                  </a:cxn>
                  <a:cxn ang="0">
                    <a:pos x="69" y="135"/>
                  </a:cxn>
                  <a:cxn ang="0">
                    <a:pos x="69" y="135"/>
                  </a:cxn>
                  <a:cxn ang="0">
                    <a:pos x="57" y="151"/>
                  </a:cxn>
                  <a:cxn ang="0">
                    <a:pos x="45" y="167"/>
                  </a:cxn>
                  <a:cxn ang="0">
                    <a:pos x="33" y="183"/>
                  </a:cxn>
                  <a:cxn ang="0">
                    <a:pos x="20" y="199"/>
                  </a:cxn>
                  <a:cxn ang="0">
                    <a:pos x="20" y="199"/>
                  </a:cxn>
                  <a:cxn ang="0">
                    <a:pos x="13" y="208"/>
                  </a:cxn>
                  <a:cxn ang="0">
                    <a:pos x="6" y="217"/>
                  </a:cxn>
                  <a:cxn ang="0">
                    <a:pos x="4" y="222"/>
                  </a:cxn>
                  <a:cxn ang="0">
                    <a:pos x="2" y="227"/>
                  </a:cxn>
                  <a:cxn ang="0">
                    <a:pos x="0" y="232"/>
                  </a:cxn>
                  <a:cxn ang="0">
                    <a:pos x="2" y="237"/>
                  </a:cxn>
                  <a:cxn ang="0">
                    <a:pos x="2" y="237"/>
                  </a:cxn>
                  <a:cxn ang="0">
                    <a:pos x="2" y="239"/>
                  </a:cxn>
                  <a:cxn ang="0">
                    <a:pos x="4" y="240"/>
                  </a:cxn>
                  <a:cxn ang="0">
                    <a:pos x="5" y="241"/>
                  </a:cxn>
                  <a:cxn ang="0">
                    <a:pos x="7" y="241"/>
                  </a:cxn>
                  <a:cxn ang="0">
                    <a:pos x="9" y="240"/>
                  </a:cxn>
                  <a:cxn ang="0">
                    <a:pos x="10" y="239"/>
                  </a:cxn>
                  <a:cxn ang="0">
                    <a:pos x="11" y="237"/>
                  </a:cxn>
                  <a:cxn ang="0">
                    <a:pos x="10" y="235"/>
                  </a:cxn>
                  <a:cxn ang="0">
                    <a:pos x="10" y="235"/>
                  </a:cxn>
                  <a:cxn ang="0">
                    <a:pos x="10" y="232"/>
                  </a:cxn>
                  <a:cxn ang="0">
                    <a:pos x="11" y="229"/>
                  </a:cxn>
                  <a:cxn ang="0">
                    <a:pos x="14" y="222"/>
                  </a:cxn>
                  <a:cxn ang="0">
                    <a:pos x="19" y="214"/>
                  </a:cxn>
                  <a:cxn ang="0">
                    <a:pos x="25" y="205"/>
                  </a:cxn>
                  <a:cxn ang="0">
                    <a:pos x="38" y="190"/>
                  </a:cxn>
                  <a:cxn ang="0">
                    <a:pos x="47" y="179"/>
                  </a:cxn>
                  <a:cxn ang="0">
                    <a:pos x="47" y="179"/>
                  </a:cxn>
                  <a:cxn ang="0">
                    <a:pos x="67" y="152"/>
                  </a:cxn>
                  <a:cxn ang="0">
                    <a:pos x="77" y="139"/>
                  </a:cxn>
                  <a:cxn ang="0">
                    <a:pos x="85" y="125"/>
                  </a:cxn>
                  <a:cxn ang="0">
                    <a:pos x="85" y="125"/>
                  </a:cxn>
                  <a:cxn ang="0">
                    <a:pos x="104" y="95"/>
                  </a:cxn>
                  <a:cxn ang="0">
                    <a:pos x="120" y="64"/>
                  </a:cxn>
                  <a:cxn ang="0">
                    <a:pos x="120" y="64"/>
                  </a:cxn>
                  <a:cxn ang="0">
                    <a:pos x="130" y="49"/>
                  </a:cxn>
                  <a:cxn ang="0">
                    <a:pos x="140" y="35"/>
                  </a:cxn>
                  <a:cxn ang="0">
                    <a:pos x="162" y="7"/>
                  </a:cxn>
                  <a:cxn ang="0">
                    <a:pos x="162" y="7"/>
                  </a:cxn>
                  <a:cxn ang="0">
                    <a:pos x="163" y="5"/>
                  </a:cxn>
                  <a:cxn ang="0">
                    <a:pos x="163" y="3"/>
                  </a:cxn>
                  <a:cxn ang="0">
                    <a:pos x="162" y="2"/>
                  </a:cxn>
                  <a:cxn ang="0">
                    <a:pos x="161" y="1"/>
                  </a:cxn>
                  <a:cxn ang="0">
                    <a:pos x="156" y="0"/>
                  </a:cxn>
                  <a:cxn ang="0">
                    <a:pos x="154" y="1"/>
                  </a:cxn>
                  <a:cxn ang="0">
                    <a:pos x="153" y="2"/>
                  </a:cxn>
                  <a:cxn ang="0">
                    <a:pos x="153" y="2"/>
                  </a:cxn>
                </a:cxnLst>
                <a:rect l="0" t="0" r="r" b="b"/>
                <a:pathLst>
                  <a:path w="163" h="241">
                    <a:moveTo>
                      <a:pt x="153" y="2"/>
                    </a:moveTo>
                    <a:lnTo>
                      <a:pt x="153" y="2"/>
                    </a:lnTo>
                    <a:lnTo>
                      <a:pt x="130" y="34"/>
                    </a:lnTo>
                    <a:lnTo>
                      <a:pt x="119" y="49"/>
                    </a:lnTo>
                    <a:lnTo>
                      <a:pt x="109" y="67"/>
                    </a:lnTo>
                    <a:lnTo>
                      <a:pt x="109" y="67"/>
                    </a:lnTo>
                    <a:lnTo>
                      <a:pt x="89" y="101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57" y="151"/>
                    </a:lnTo>
                    <a:lnTo>
                      <a:pt x="45" y="167"/>
                    </a:lnTo>
                    <a:lnTo>
                      <a:pt x="33" y="183"/>
                    </a:lnTo>
                    <a:lnTo>
                      <a:pt x="20" y="199"/>
                    </a:lnTo>
                    <a:lnTo>
                      <a:pt x="20" y="199"/>
                    </a:lnTo>
                    <a:lnTo>
                      <a:pt x="13" y="208"/>
                    </a:lnTo>
                    <a:lnTo>
                      <a:pt x="6" y="217"/>
                    </a:lnTo>
                    <a:lnTo>
                      <a:pt x="4" y="222"/>
                    </a:lnTo>
                    <a:lnTo>
                      <a:pt x="2" y="227"/>
                    </a:lnTo>
                    <a:lnTo>
                      <a:pt x="0" y="232"/>
                    </a:lnTo>
                    <a:lnTo>
                      <a:pt x="2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0"/>
                    </a:lnTo>
                    <a:lnTo>
                      <a:pt x="5" y="241"/>
                    </a:lnTo>
                    <a:lnTo>
                      <a:pt x="7" y="241"/>
                    </a:lnTo>
                    <a:lnTo>
                      <a:pt x="9" y="240"/>
                    </a:lnTo>
                    <a:lnTo>
                      <a:pt x="10" y="239"/>
                    </a:lnTo>
                    <a:lnTo>
                      <a:pt x="11" y="237"/>
                    </a:lnTo>
                    <a:lnTo>
                      <a:pt x="10" y="235"/>
                    </a:lnTo>
                    <a:lnTo>
                      <a:pt x="10" y="235"/>
                    </a:lnTo>
                    <a:lnTo>
                      <a:pt x="10" y="232"/>
                    </a:lnTo>
                    <a:lnTo>
                      <a:pt x="11" y="229"/>
                    </a:lnTo>
                    <a:lnTo>
                      <a:pt x="14" y="222"/>
                    </a:lnTo>
                    <a:lnTo>
                      <a:pt x="19" y="214"/>
                    </a:lnTo>
                    <a:lnTo>
                      <a:pt x="25" y="205"/>
                    </a:lnTo>
                    <a:lnTo>
                      <a:pt x="38" y="190"/>
                    </a:lnTo>
                    <a:lnTo>
                      <a:pt x="47" y="179"/>
                    </a:lnTo>
                    <a:lnTo>
                      <a:pt x="47" y="179"/>
                    </a:lnTo>
                    <a:lnTo>
                      <a:pt x="67" y="152"/>
                    </a:lnTo>
                    <a:lnTo>
                      <a:pt x="77" y="139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104" y="95"/>
                    </a:lnTo>
                    <a:lnTo>
                      <a:pt x="120" y="64"/>
                    </a:lnTo>
                    <a:lnTo>
                      <a:pt x="120" y="64"/>
                    </a:lnTo>
                    <a:lnTo>
                      <a:pt x="130" y="49"/>
                    </a:lnTo>
                    <a:lnTo>
                      <a:pt x="140" y="35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5"/>
                    </a:lnTo>
                    <a:lnTo>
                      <a:pt x="163" y="3"/>
                    </a:lnTo>
                    <a:lnTo>
                      <a:pt x="162" y="2"/>
                    </a:lnTo>
                    <a:lnTo>
                      <a:pt x="161" y="1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2" name="Freeform 901"/>
              <p:cNvSpPr/>
              <p:nvPr/>
            </p:nvSpPr>
            <p:spPr bwMode="auto">
              <a:xfrm>
                <a:off x="4772025" y="1747838"/>
                <a:ext cx="61913" cy="90488"/>
              </a:xfrm>
              <a:custGeom>
                <a:avLst/>
                <a:gdLst/>
                <a:ahLst/>
                <a:cxnLst>
                  <a:cxn ang="0">
                    <a:pos x="109" y="3"/>
                  </a:cxn>
                  <a:cxn ang="0">
                    <a:pos x="109" y="3"/>
                  </a:cxn>
                  <a:cxn ang="0">
                    <a:pos x="105" y="12"/>
                  </a:cxn>
                  <a:cxn ang="0">
                    <a:pos x="101" y="21"/>
                  </a:cxn>
                  <a:cxn ang="0">
                    <a:pos x="95" y="29"/>
                  </a:cxn>
                  <a:cxn ang="0">
                    <a:pos x="88" y="38"/>
                  </a:cxn>
                  <a:cxn ang="0">
                    <a:pos x="74" y="53"/>
                  </a:cxn>
                  <a:cxn ang="0">
                    <a:pos x="67" y="61"/>
                  </a:cxn>
                  <a:cxn ang="0">
                    <a:pos x="62" y="69"/>
                  </a:cxn>
                  <a:cxn ang="0">
                    <a:pos x="62" y="69"/>
                  </a:cxn>
                  <a:cxn ang="0">
                    <a:pos x="29" y="114"/>
                  </a:cxn>
                  <a:cxn ang="0">
                    <a:pos x="13" y="138"/>
                  </a:cxn>
                  <a:cxn ang="0">
                    <a:pos x="6" y="150"/>
                  </a:cxn>
                  <a:cxn ang="0">
                    <a:pos x="0" y="164"/>
                  </a:cxn>
                  <a:cxn ang="0">
                    <a:pos x="0" y="164"/>
                  </a:cxn>
                  <a:cxn ang="0">
                    <a:pos x="0" y="166"/>
                  </a:cxn>
                  <a:cxn ang="0">
                    <a:pos x="0" y="168"/>
                  </a:cxn>
                  <a:cxn ang="0">
                    <a:pos x="2" y="170"/>
                  </a:cxn>
                  <a:cxn ang="0">
                    <a:pos x="4" y="171"/>
                  </a:cxn>
                  <a:cxn ang="0">
                    <a:pos x="5" y="171"/>
                  </a:cxn>
                  <a:cxn ang="0">
                    <a:pos x="7" y="170"/>
                  </a:cxn>
                  <a:cxn ang="0">
                    <a:pos x="8" y="168"/>
                  </a:cxn>
                  <a:cxn ang="0">
                    <a:pos x="8" y="168"/>
                  </a:cxn>
                  <a:cxn ang="0">
                    <a:pos x="15" y="155"/>
                  </a:cxn>
                  <a:cxn ang="0">
                    <a:pos x="22" y="143"/>
                  </a:cxn>
                  <a:cxn ang="0">
                    <a:pos x="36" y="119"/>
                  </a:cxn>
                  <a:cxn ang="0">
                    <a:pos x="53" y="96"/>
                  </a:cxn>
                  <a:cxn ang="0">
                    <a:pos x="70" y="74"/>
                  </a:cxn>
                  <a:cxn ang="0">
                    <a:pos x="70" y="74"/>
                  </a:cxn>
                  <a:cxn ang="0">
                    <a:pos x="83" y="58"/>
                  </a:cxn>
                  <a:cxn ang="0">
                    <a:pos x="97" y="42"/>
                  </a:cxn>
                  <a:cxn ang="0">
                    <a:pos x="103" y="32"/>
                  </a:cxn>
                  <a:cxn ang="0">
                    <a:pos x="110" y="24"/>
                  </a:cxn>
                  <a:cxn ang="0">
                    <a:pos x="115" y="15"/>
                  </a:cxn>
                  <a:cxn ang="0">
                    <a:pos x="118" y="6"/>
                  </a:cxn>
                  <a:cxn ang="0">
                    <a:pos x="118" y="6"/>
                  </a:cxn>
                  <a:cxn ang="0">
                    <a:pos x="118" y="3"/>
                  </a:cxn>
                  <a:cxn ang="0">
                    <a:pos x="117" y="2"/>
                  </a:cxn>
                  <a:cxn ang="0">
                    <a:pos x="116" y="0"/>
                  </a:cxn>
                  <a:cxn ang="0">
                    <a:pos x="115" y="0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0" y="1"/>
                  </a:cxn>
                  <a:cxn ang="0">
                    <a:pos x="109" y="3"/>
                  </a:cxn>
                  <a:cxn ang="0">
                    <a:pos x="109" y="3"/>
                  </a:cxn>
                </a:cxnLst>
                <a:rect l="0" t="0" r="r" b="b"/>
                <a:pathLst>
                  <a:path w="118" h="171">
                    <a:moveTo>
                      <a:pt x="109" y="3"/>
                    </a:moveTo>
                    <a:lnTo>
                      <a:pt x="109" y="3"/>
                    </a:lnTo>
                    <a:lnTo>
                      <a:pt x="105" y="12"/>
                    </a:lnTo>
                    <a:lnTo>
                      <a:pt x="101" y="21"/>
                    </a:lnTo>
                    <a:lnTo>
                      <a:pt x="95" y="29"/>
                    </a:lnTo>
                    <a:lnTo>
                      <a:pt x="88" y="38"/>
                    </a:lnTo>
                    <a:lnTo>
                      <a:pt x="74" y="53"/>
                    </a:lnTo>
                    <a:lnTo>
                      <a:pt x="67" y="61"/>
                    </a:lnTo>
                    <a:lnTo>
                      <a:pt x="62" y="69"/>
                    </a:lnTo>
                    <a:lnTo>
                      <a:pt x="62" y="69"/>
                    </a:lnTo>
                    <a:lnTo>
                      <a:pt x="29" y="114"/>
                    </a:lnTo>
                    <a:lnTo>
                      <a:pt x="13" y="138"/>
                    </a:lnTo>
                    <a:lnTo>
                      <a:pt x="6" y="150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66"/>
                    </a:lnTo>
                    <a:lnTo>
                      <a:pt x="0" y="168"/>
                    </a:lnTo>
                    <a:lnTo>
                      <a:pt x="2" y="170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7" y="170"/>
                    </a:lnTo>
                    <a:lnTo>
                      <a:pt x="8" y="168"/>
                    </a:lnTo>
                    <a:lnTo>
                      <a:pt x="8" y="168"/>
                    </a:lnTo>
                    <a:lnTo>
                      <a:pt x="15" y="155"/>
                    </a:lnTo>
                    <a:lnTo>
                      <a:pt x="22" y="143"/>
                    </a:lnTo>
                    <a:lnTo>
                      <a:pt x="36" y="119"/>
                    </a:lnTo>
                    <a:lnTo>
                      <a:pt x="53" y="96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83" y="58"/>
                    </a:lnTo>
                    <a:lnTo>
                      <a:pt x="97" y="42"/>
                    </a:lnTo>
                    <a:lnTo>
                      <a:pt x="103" y="32"/>
                    </a:lnTo>
                    <a:lnTo>
                      <a:pt x="110" y="24"/>
                    </a:lnTo>
                    <a:lnTo>
                      <a:pt x="115" y="15"/>
                    </a:lnTo>
                    <a:lnTo>
                      <a:pt x="118" y="6"/>
                    </a:lnTo>
                    <a:lnTo>
                      <a:pt x="118" y="6"/>
                    </a:lnTo>
                    <a:lnTo>
                      <a:pt x="118" y="3"/>
                    </a:lnTo>
                    <a:lnTo>
                      <a:pt x="117" y="2"/>
                    </a:lnTo>
                    <a:lnTo>
                      <a:pt x="116" y="0"/>
                    </a:lnTo>
                    <a:lnTo>
                      <a:pt x="115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9" y="3"/>
                    </a:lnTo>
                    <a:lnTo>
                      <a:pt x="10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3" name="Freeform 902"/>
              <p:cNvSpPr>
                <a:spLocks noEditPoints="1"/>
              </p:cNvSpPr>
              <p:nvPr/>
            </p:nvSpPr>
            <p:spPr bwMode="auto">
              <a:xfrm>
                <a:off x="4194175" y="1665288"/>
                <a:ext cx="217488" cy="206375"/>
              </a:xfrm>
              <a:custGeom>
                <a:avLst/>
                <a:gdLst/>
                <a:ahLst/>
                <a:cxnLst>
                  <a:cxn ang="0">
                    <a:pos x="213" y="391"/>
                  </a:cxn>
                  <a:cxn ang="0">
                    <a:pos x="160" y="381"/>
                  </a:cxn>
                  <a:cxn ang="0">
                    <a:pos x="109" y="359"/>
                  </a:cxn>
                  <a:cxn ang="0">
                    <a:pos x="63" y="328"/>
                  </a:cxn>
                  <a:cxn ang="0">
                    <a:pos x="27" y="289"/>
                  </a:cxn>
                  <a:cxn ang="0">
                    <a:pos x="5" y="241"/>
                  </a:cxn>
                  <a:cxn ang="0">
                    <a:pos x="1" y="216"/>
                  </a:cxn>
                  <a:cxn ang="0">
                    <a:pos x="0" y="182"/>
                  </a:cxn>
                  <a:cxn ang="0">
                    <a:pos x="6" y="151"/>
                  </a:cxn>
                  <a:cxn ang="0">
                    <a:pos x="29" y="103"/>
                  </a:cxn>
                  <a:cxn ang="0">
                    <a:pos x="46" y="80"/>
                  </a:cxn>
                  <a:cxn ang="0">
                    <a:pos x="75" y="52"/>
                  </a:cxn>
                  <a:cxn ang="0">
                    <a:pos x="109" y="30"/>
                  </a:cxn>
                  <a:cxn ang="0">
                    <a:pos x="146" y="14"/>
                  </a:cxn>
                  <a:cxn ang="0">
                    <a:pos x="186" y="3"/>
                  </a:cxn>
                  <a:cxn ang="0">
                    <a:pos x="227" y="0"/>
                  </a:cxn>
                  <a:cxn ang="0">
                    <a:pos x="234" y="0"/>
                  </a:cxn>
                  <a:cxn ang="0">
                    <a:pos x="246" y="5"/>
                  </a:cxn>
                  <a:cxn ang="0">
                    <a:pos x="267" y="6"/>
                  </a:cxn>
                  <a:cxn ang="0">
                    <a:pos x="312" y="18"/>
                  </a:cxn>
                  <a:cxn ang="0">
                    <a:pos x="348" y="41"/>
                  </a:cxn>
                  <a:cxn ang="0">
                    <a:pos x="376" y="72"/>
                  </a:cxn>
                  <a:cxn ang="0">
                    <a:pos x="396" y="108"/>
                  </a:cxn>
                  <a:cxn ang="0">
                    <a:pos x="407" y="146"/>
                  </a:cxn>
                  <a:cxn ang="0">
                    <a:pos x="411" y="179"/>
                  </a:cxn>
                  <a:cxn ang="0">
                    <a:pos x="408" y="230"/>
                  </a:cxn>
                  <a:cxn ang="0">
                    <a:pos x="395" y="278"/>
                  </a:cxn>
                  <a:cxn ang="0">
                    <a:pos x="369" y="324"/>
                  </a:cxn>
                  <a:cxn ang="0">
                    <a:pos x="331" y="360"/>
                  </a:cxn>
                  <a:cxn ang="0">
                    <a:pos x="299" y="378"/>
                  </a:cxn>
                  <a:cxn ang="0">
                    <a:pos x="249" y="390"/>
                  </a:cxn>
                  <a:cxn ang="0">
                    <a:pos x="203" y="45"/>
                  </a:cxn>
                  <a:cxn ang="0">
                    <a:pos x="178" y="51"/>
                  </a:cxn>
                  <a:cxn ang="0">
                    <a:pos x="141" y="65"/>
                  </a:cxn>
                  <a:cxn ang="0">
                    <a:pos x="106" y="87"/>
                  </a:cxn>
                  <a:cxn ang="0">
                    <a:pos x="75" y="113"/>
                  </a:cxn>
                  <a:cxn ang="0">
                    <a:pos x="52" y="144"/>
                  </a:cxn>
                  <a:cxn ang="0">
                    <a:pos x="42" y="167"/>
                  </a:cxn>
                  <a:cxn ang="0">
                    <a:pos x="37" y="203"/>
                  </a:cxn>
                  <a:cxn ang="0">
                    <a:pos x="47" y="239"/>
                  </a:cxn>
                  <a:cxn ang="0">
                    <a:pos x="60" y="263"/>
                  </a:cxn>
                  <a:cxn ang="0">
                    <a:pos x="75" y="278"/>
                  </a:cxn>
                  <a:cxn ang="0">
                    <a:pos x="125" y="316"/>
                  </a:cxn>
                  <a:cxn ang="0">
                    <a:pos x="188" y="344"/>
                  </a:cxn>
                  <a:cxn ang="0">
                    <a:pos x="222" y="350"/>
                  </a:cxn>
                  <a:cxn ang="0">
                    <a:pos x="245" y="350"/>
                  </a:cxn>
                  <a:cxn ang="0">
                    <a:pos x="278" y="342"/>
                  </a:cxn>
                  <a:cxn ang="0">
                    <a:pos x="306" y="327"/>
                  </a:cxn>
                  <a:cxn ang="0">
                    <a:pos x="324" y="310"/>
                  </a:cxn>
                  <a:cxn ang="0">
                    <a:pos x="346" y="278"/>
                  </a:cxn>
                  <a:cxn ang="0">
                    <a:pos x="362" y="241"/>
                  </a:cxn>
                  <a:cxn ang="0">
                    <a:pos x="370" y="203"/>
                  </a:cxn>
                  <a:cxn ang="0">
                    <a:pos x="369" y="164"/>
                  </a:cxn>
                  <a:cxn ang="0">
                    <a:pos x="359" y="126"/>
                  </a:cxn>
                  <a:cxn ang="0">
                    <a:pos x="350" y="108"/>
                  </a:cxn>
                  <a:cxn ang="0">
                    <a:pos x="334" y="85"/>
                  </a:cxn>
                  <a:cxn ang="0">
                    <a:pos x="313" y="68"/>
                  </a:cxn>
                  <a:cxn ang="0">
                    <a:pos x="289" y="55"/>
                  </a:cxn>
                  <a:cxn ang="0">
                    <a:pos x="262" y="48"/>
                  </a:cxn>
                  <a:cxn ang="0">
                    <a:pos x="241" y="47"/>
                  </a:cxn>
                  <a:cxn ang="0">
                    <a:pos x="218" y="49"/>
                  </a:cxn>
                  <a:cxn ang="0">
                    <a:pos x="210" y="47"/>
                  </a:cxn>
                </a:cxnLst>
                <a:rect l="0" t="0" r="r" b="b"/>
                <a:pathLst>
                  <a:path w="411" h="391">
                    <a:moveTo>
                      <a:pt x="231" y="391"/>
                    </a:moveTo>
                    <a:lnTo>
                      <a:pt x="231" y="391"/>
                    </a:lnTo>
                    <a:lnTo>
                      <a:pt x="213" y="391"/>
                    </a:lnTo>
                    <a:lnTo>
                      <a:pt x="195" y="389"/>
                    </a:lnTo>
                    <a:lnTo>
                      <a:pt x="178" y="385"/>
                    </a:lnTo>
                    <a:lnTo>
                      <a:pt x="160" y="381"/>
                    </a:lnTo>
                    <a:lnTo>
                      <a:pt x="143" y="374"/>
                    </a:lnTo>
                    <a:lnTo>
                      <a:pt x="125" y="367"/>
                    </a:lnTo>
                    <a:lnTo>
                      <a:pt x="109" y="359"/>
                    </a:lnTo>
                    <a:lnTo>
                      <a:pt x="92" y="350"/>
                    </a:lnTo>
                    <a:lnTo>
                      <a:pt x="78" y="339"/>
                    </a:lnTo>
                    <a:lnTo>
                      <a:pt x="63" y="328"/>
                    </a:lnTo>
                    <a:lnTo>
                      <a:pt x="50" y="315"/>
                    </a:lnTo>
                    <a:lnTo>
                      <a:pt x="37" y="303"/>
                    </a:lnTo>
                    <a:lnTo>
                      <a:pt x="27" y="289"/>
                    </a:lnTo>
                    <a:lnTo>
                      <a:pt x="18" y="273"/>
                    </a:lnTo>
                    <a:lnTo>
                      <a:pt x="11" y="258"/>
                    </a:lnTo>
                    <a:lnTo>
                      <a:pt x="5" y="241"/>
                    </a:lnTo>
                    <a:lnTo>
                      <a:pt x="5" y="241"/>
                    </a:lnTo>
                    <a:lnTo>
                      <a:pt x="3" y="229"/>
                    </a:lnTo>
                    <a:lnTo>
                      <a:pt x="1" y="216"/>
                    </a:lnTo>
                    <a:lnTo>
                      <a:pt x="0" y="204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1" y="171"/>
                    </a:lnTo>
                    <a:lnTo>
                      <a:pt x="3" y="160"/>
                    </a:lnTo>
                    <a:lnTo>
                      <a:pt x="6" y="151"/>
                    </a:lnTo>
                    <a:lnTo>
                      <a:pt x="13" y="133"/>
                    </a:lnTo>
                    <a:lnTo>
                      <a:pt x="20" y="117"/>
                    </a:lnTo>
                    <a:lnTo>
                      <a:pt x="29" y="103"/>
                    </a:lnTo>
                    <a:lnTo>
                      <a:pt x="37" y="89"/>
                    </a:lnTo>
                    <a:lnTo>
                      <a:pt x="37" y="89"/>
                    </a:lnTo>
                    <a:lnTo>
                      <a:pt x="46" y="80"/>
                    </a:lnTo>
                    <a:lnTo>
                      <a:pt x="55" y="70"/>
                    </a:lnTo>
                    <a:lnTo>
                      <a:pt x="64" y="61"/>
                    </a:lnTo>
                    <a:lnTo>
                      <a:pt x="75" y="52"/>
                    </a:lnTo>
                    <a:lnTo>
                      <a:pt x="86" y="45"/>
                    </a:lnTo>
                    <a:lnTo>
                      <a:pt x="97" y="38"/>
                    </a:lnTo>
                    <a:lnTo>
                      <a:pt x="109" y="30"/>
                    </a:lnTo>
                    <a:lnTo>
                      <a:pt x="121" y="24"/>
                    </a:lnTo>
                    <a:lnTo>
                      <a:pt x="134" y="19"/>
                    </a:lnTo>
                    <a:lnTo>
                      <a:pt x="146" y="14"/>
                    </a:lnTo>
                    <a:lnTo>
                      <a:pt x="159" y="10"/>
                    </a:lnTo>
                    <a:lnTo>
                      <a:pt x="173" y="7"/>
                    </a:lnTo>
                    <a:lnTo>
                      <a:pt x="186" y="3"/>
                    </a:lnTo>
                    <a:lnTo>
                      <a:pt x="200" y="1"/>
                    </a:lnTo>
                    <a:lnTo>
                      <a:pt x="213" y="0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234" y="0"/>
                    </a:lnTo>
                    <a:lnTo>
                      <a:pt x="234" y="0"/>
                    </a:lnTo>
                    <a:lnTo>
                      <a:pt x="239" y="1"/>
                    </a:lnTo>
                    <a:lnTo>
                      <a:pt x="243" y="3"/>
                    </a:lnTo>
                    <a:lnTo>
                      <a:pt x="246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67" y="6"/>
                    </a:lnTo>
                    <a:lnTo>
                      <a:pt x="283" y="9"/>
                    </a:lnTo>
                    <a:lnTo>
                      <a:pt x="299" y="13"/>
                    </a:lnTo>
                    <a:lnTo>
                      <a:pt x="312" y="18"/>
                    </a:lnTo>
                    <a:lnTo>
                      <a:pt x="326" y="24"/>
                    </a:lnTo>
                    <a:lnTo>
                      <a:pt x="338" y="32"/>
                    </a:lnTo>
                    <a:lnTo>
                      <a:pt x="348" y="41"/>
                    </a:lnTo>
                    <a:lnTo>
                      <a:pt x="359" y="50"/>
                    </a:lnTo>
                    <a:lnTo>
                      <a:pt x="368" y="60"/>
                    </a:lnTo>
                    <a:lnTo>
                      <a:pt x="376" y="72"/>
                    </a:lnTo>
                    <a:lnTo>
                      <a:pt x="383" y="83"/>
                    </a:lnTo>
                    <a:lnTo>
                      <a:pt x="390" y="95"/>
                    </a:lnTo>
                    <a:lnTo>
                      <a:pt x="396" y="108"/>
                    </a:lnTo>
                    <a:lnTo>
                      <a:pt x="400" y="120"/>
                    </a:lnTo>
                    <a:lnTo>
                      <a:pt x="404" y="134"/>
                    </a:lnTo>
                    <a:lnTo>
                      <a:pt x="407" y="146"/>
                    </a:lnTo>
                    <a:lnTo>
                      <a:pt x="407" y="146"/>
                    </a:lnTo>
                    <a:lnTo>
                      <a:pt x="409" y="163"/>
                    </a:lnTo>
                    <a:lnTo>
                      <a:pt x="411" y="179"/>
                    </a:lnTo>
                    <a:lnTo>
                      <a:pt x="411" y="196"/>
                    </a:lnTo>
                    <a:lnTo>
                      <a:pt x="410" y="212"/>
                    </a:lnTo>
                    <a:lnTo>
                      <a:pt x="408" y="230"/>
                    </a:lnTo>
                    <a:lnTo>
                      <a:pt x="405" y="246"/>
                    </a:lnTo>
                    <a:lnTo>
                      <a:pt x="400" y="263"/>
                    </a:lnTo>
                    <a:lnTo>
                      <a:pt x="395" y="278"/>
                    </a:lnTo>
                    <a:lnTo>
                      <a:pt x="388" y="295"/>
                    </a:lnTo>
                    <a:lnTo>
                      <a:pt x="378" y="309"/>
                    </a:lnTo>
                    <a:lnTo>
                      <a:pt x="369" y="324"/>
                    </a:lnTo>
                    <a:lnTo>
                      <a:pt x="358" y="337"/>
                    </a:lnTo>
                    <a:lnTo>
                      <a:pt x="345" y="348"/>
                    </a:lnTo>
                    <a:lnTo>
                      <a:pt x="331" y="360"/>
                    </a:lnTo>
                    <a:lnTo>
                      <a:pt x="315" y="370"/>
                    </a:lnTo>
                    <a:lnTo>
                      <a:pt x="299" y="378"/>
                    </a:lnTo>
                    <a:lnTo>
                      <a:pt x="299" y="378"/>
                    </a:lnTo>
                    <a:lnTo>
                      <a:pt x="283" y="384"/>
                    </a:lnTo>
                    <a:lnTo>
                      <a:pt x="267" y="388"/>
                    </a:lnTo>
                    <a:lnTo>
                      <a:pt x="249" y="390"/>
                    </a:lnTo>
                    <a:lnTo>
                      <a:pt x="231" y="391"/>
                    </a:lnTo>
                    <a:lnTo>
                      <a:pt x="231" y="391"/>
                    </a:lnTo>
                    <a:close/>
                    <a:moveTo>
                      <a:pt x="203" y="45"/>
                    </a:moveTo>
                    <a:lnTo>
                      <a:pt x="203" y="45"/>
                    </a:lnTo>
                    <a:lnTo>
                      <a:pt x="190" y="48"/>
                    </a:lnTo>
                    <a:lnTo>
                      <a:pt x="178" y="51"/>
                    </a:lnTo>
                    <a:lnTo>
                      <a:pt x="166" y="55"/>
                    </a:lnTo>
                    <a:lnTo>
                      <a:pt x="153" y="60"/>
                    </a:lnTo>
                    <a:lnTo>
                      <a:pt x="141" y="65"/>
                    </a:lnTo>
                    <a:lnTo>
                      <a:pt x="128" y="72"/>
                    </a:lnTo>
                    <a:lnTo>
                      <a:pt x="117" y="79"/>
                    </a:lnTo>
                    <a:lnTo>
                      <a:pt x="106" y="87"/>
                    </a:lnTo>
                    <a:lnTo>
                      <a:pt x="95" y="95"/>
                    </a:lnTo>
                    <a:lnTo>
                      <a:pt x="85" y="104"/>
                    </a:lnTo>
                    <a:lnTo>
                      <a:pt x="75" y="113"/>
                    </a:lnTo>
                    <a:lnTo>
                      <a:pt x="66" y="123"/>
                    </a:lnTo>
                    <a:lnTo>
                      <a:pt x="58" y="134"/>
                    </a:lnTo>
                    <a:lnTo>
                      <a:pt x="52" y="144"/>
                    </a:lnTo>
                    <a:lnTo>
                      <a:pt x="46" y="155"/>
                    </a:lnTo>
                    <a:lnTo>
                      <a:pt x="42" y="167"/>
                    </a:lnTo>
                    <a:lnTo>
                      <a:pt x="42" y="167"/>
                    </a:lnTo>
                    <a:lnTo>
                      <a:pt x="40" y="178"/>
                    </a:lnTo>
                    <a:lnTo>
                      <a:pt x="37" y="189"/>
                    </a:lnTo>
                    <a:lnTo>
                      <a:pt x="37" y="203"/>
                    </a:lnTo>
                    <a:lnTo>
                      <a:pt x="38" y="217"/>
                    </a:lnTo>
                    <a:lnTo>
                      <a:pt x="44" y="232"/>
                    </a:lnTo>
                    <a:lnTo>
                      <a:pt x="47" y="239"/>
                    </a:lnTo>
                    <a:lnTo>
                      <a:pt x="50" y="247"/>
                    </a:lnTo>
                    <a:lnTo>
                      <a:pt x="55" y="254"/>
                    </a:lnTo>
                    <a:lnTo>
                      <a:pt x="60" y="263"/>
                    </a:lnTo>
                    <a:lnTo>
                      <a:pt x="67" y="270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89" y="292"/>
                    </a:lnTo>
                    <a:lnTo>
                      <a:pt x="107" y="305"/>
                    </a:lnTo>
                    <a:lnTo>
                      <a:pt x="125" y="316"/>
                    </a:lnTo>
                    <a:lnTo>
                      <a:pt x="145" y="328"/>
                    </a:lnTo>
                    <a:lnTo>
                      <a:pt x="167" y="337"/>
                    </a:lnTo>
                    <a:lnTo>
                      <a:pt x="188" y="344"/>
                    </a:lnTo>
                    <a:lnTo>
                      <a:pt x="200" y="346"/>
                    </a:lnTo>
                    <a:lnTo>
                      <a:pt x="211" y="348"/>
                    </a:lnTo>
                    <a:lnTo>
                      <a:pt x="222" y="350"/>
                    </a:lnTo>
                    <a:lnTo>
                      <a:pt x="233" y="351"/>
                    </a:lnTo>
                    <a:lnTo>
                      <a:pt x="233" y="351"/>
                    </a:lnTo>
                    <a:lnTo>
                      <a:pt x="245" y="350"/>
                    </a:lnTo>
                    <a:lnTo>
                      <a:pt x="256" y="348"/>
                    </a:lnTo>
                    <a:lnTo>
                      <a:pt x="267" y="346"/>
                    </a:lnTo>
                    <a:lnTo>
                      <a:pt x="278" y="342"/>
                    </a:lnTo>
                    <a:lnTo>
                      <a:pt x="287" y="338"/>
                    </a:lnTo>
                    <a:lnTo>
                      <a:pt x="297" y="333"/>
                    </a:lnTo>
                    <a:lnTo>
                      <a:pt x="306" y="327"/>
                    </a:lnTo>
                    <a:lnTo>
                      <a:pt x="314" y="320"/>
                    </a:lnTo>
                    <a:lnTo>
                      <a:pt x="314" y="320"/>
                    </a:lnTo>
                    <a:lnTo>
                      <a:pt x="324" y="310"/>
                    </a:lnTo>
                    <a:lnTo>
                      <a:pt x="332" y="300"/>
                    </a:lnTo>
                    <a:lnTo>
                      <a:pt x="340" y="290"/>
                    </a:lnTo>
                    <a:lnTo>
                      <a:pt x="346" y="278"/>
                    </a:lnTo>
                    <a:lnTo>
                      <a:pt x="352" y="266"/>
                    </a:lnTo>
                    <a:lnTo>
                      <a:pt x="358" y="254"/>
                    </a:lnTo>
                    <a:lnTo>
                      <a:pt x="362" y="241"/>
                    </a:lnTo>
                    <a:lnTo>
                      <a:pt x="366" y="229"/>
                    </a:lnTo>
                    <a:lnTo>
                      <a:pt x="368" y="215"/>
                    </a:lnTo>
                    <a:lnTo>
                      <a:pt x="370" y="203"/>
                    </a:lnTo>
                    <a:lnTo>
                      <a:pt x="370" y="189"/>
                    </a:lnTo>
                    <a:lnTo>
                      <a:pt x="370" y="176"/>
                    </a:lnTo>
                    <a:lnTo>
                      <a:pt x="369" y="164"/>
                    </a:lnTo>
                    <a:lnTo>
                      <a:pt x="367" y="151"/>
                    </a:lnTo>
                    <a:lnTo>
                      <a:pt x="364" y="138"/>
                    </a:lnTo>
                    <a:lnTo>
                      <a:pt x="359" y="126"/>
                    </a:lnTo>
                    <a:lnTo>
                      <a:pt x="359" y="126"/>
                    </a:lnTo>
                    <a:lnTo>
                      <a:pt x="356" y="117"/>
                    </a:lnTo>
                    <a:lnTo>
                      <a:pt x="350" y="108"/>
                    </a:lnTo>
                    <a:lnTo>
                      <a:pt x="345" y="101"/>
                    </a:lnTo>
                    <a:lnTo>
                      <a:pt x="340" y="92"/>
                    </a:lnTo>
                    <a:lnTo>
                      <a:pt x="334" y="85"/>
                    </a:lnTo>
                    <a:lnTo>
                      <a:pt x="328" y="79"/>
                    </a:lnTo>
                    <a:lnTo>
                      <a:pt x="320" y="73"/>
                    </a:lnTo>
                    <a:lnTo>
                      <a:pt x="313" y="68"/>
                    </a:lnTo>
                    <a:lnTo>
                      <a:pt x="306" y="63"/>
                    </a:lnTo>
                    <a:lnTo>
                      <a:pt x="298" y="59"/>
                    </a:lnTo>
                    <a:lnTo>
                      <a:pt x="289" y="55"/>
                    </a:lnTo>
                    <a:lnTo>
                      <a:pt x="280" y="52"/>
                    </a:lnTo>
                    <a:lnTo>
                      <a:pt x="271" y="50"/>
                    </a:lnTo>
                    <a:lnTo>
                      <a:pt x="262" y="48"/>
                    </a:lnTo>
                    <a:lnTo>
                      <a:pt x="251" y="47"/>
                    </a:lnTo>
                    <a:lnTo>
                      <a:pt x="241" y="47"/>
                    </a:lnTo>
                    <a:lnTo>
                      <a:pt x="241" y="47"/>
                    </a:lnTo>
                    <a:lnTo>
                      <a:pt x="221" y="48"/>
                    </a:lnTo>
                    <a:lnTo>
                      <a:pt x="221" y="48"/>
                    </a:lnTo>
                    <a:lnTo>
                      <a:pt x="218" y="49"/>
                    </a:lnTo>
                    <a:lnTo>
                      <a:pt x="218" y="49"/>
                    </a:lnTo>
                    <a:lnTo>
                      <a:pt x="214" y="48"/>
                    </a:lnTo>
                    <a:lnTo>
                      <a:pt x="210" y="47"/>
                    </a:lnTo>
                    <a:lnTo>
                      <a:pt x="207" y="45"/>
                    </a:lnTo>
                    <a:lnTo>
                      <a:pt x="203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4" name="Freeform 903"/>
              <p:cNvSpPr>
                <a:spLocks noEditPoints="1"/>
              </p:cNvSpPr>
              <p:nvPr/>
            </p:nvSpPr>
            <p:spPr bwMode="auto">
              <a:xfrm>
                <a:off x="4197350" y="1404938"/>
                <a:ext cx="449263" cy="444500"/>
              </a:xfrm>
              <a:custGeom>
                <a:avLst/>
                <a:gdLst/>
                <a:ahLst/>
                <a:cxnLst>
                  <a:cxn ang="0">
                    <a:pos x="735" y="833"/>
                  </a:cxn>
                  <a:cxn ang="0">
                    <a:pos x="616" y="832"/>
                  </a:cxn>
                  <a:cxn ang="0">
                    <a:pos x="603" y="831"/>
                  </a:cxn>
                  <a:cxn ang="0">
                    <a:pos x="588" y="829"/>
                  </a:cxn>
                  <a:cxn ang="0">
                    <a:pos x="575" y="811"/>
                  </a:cxn>
                  <a:cxn ang="0">
                    <a:pos x="562" y="767"/>
                  </a:cxn>
                  <a:cxn ang="0">
                    <a:pos x="559" y="714"/>
                  </a:cxn>
                  <a:cxn ang="0">
                    <a:pos x="551" y="661"/>
                  </a:cxn>
                  <a:cxn ang="0">
                    <a:pos x="522" y="582"/>
                  </a:cxn>
                  <a:cxn ang="0">
                    <a:pos x="482" y="510"/>
                  </a:cxn>
                  <a:cxn ang="0">
                    <a:pos x="432" y="444"/>
                  </a:cxn>
                  <a:cxn ang="0">
                    <a:pos x="375" y="389"/>
                  </a:cxn>
                  <a:cxn ang="0">
                    <a:pos x="339" y="363"/>
                  </a:cxn>
                  <a:cxn ang="0">
                    <a:pos x="270" y="330"/>
                  </a:cxn>
                  <a:cxn ang="0">
                    <a:pos x="134" y="299"/>
                  </a:cxn>
                  <a:cxn ang="0">
                    <a:pos x="93" y="296"/>
                  </a:cxn>
                  <a:cxn ang="0">
                    <a:pos x="50" y="287"/>
                  </a:cxn>
                  <a:cxn ang="0">
                    <a:pos x="35" y="271"/>
                  </a:cxn>
                  <a:cxn ang="0">
                    <a:pos x="27" y="263"/>
                  </a:cxn>
                  <a:cxn ang="0">
                    <a:pos x="14" y="223"/>
                  </a:cxn>
                  <a:cxn ang="0">
                    <a:pos x="0" y="99"/>
                  </a:cxn>
                  <a:cxn ang="0">
                    <a:pos x="11" y="14"/>
                  </a:cxn>
                  <a:cxn ang="0">
                    <a:pos x="19" y="3"/>
                  </a:cxn>
                  <a:cxn ang="0">
                    <a:pos x="34" y="1"/>
                  </a:cxn>
                  <a:cxn ang="0">
                    <a:pos x="50" y="11"/>
                  </a:cxn>
                  <a:cxn ang="0">
                    <a:pos x="151" y="17"/>
                  </a:cxn>
                  <a:cxn ang="0">
                    <a:pos x="325" y="50"/>
                  </a:cxn>
                  <a:cxn ang="0">
                    <a:pos x="471" y="111"/>
                  </a:cxn>
                  <a:cxn ang="0">
                    <a:pos x="593" y="201"/>
                  </a:cxn>
                  <a:cxn ang="0">
                    <a:pos x="667" y="284"/>
                  </a:cxn>
                  <a:cxn ang="0">
                    <a:pos x="739" y="398"/>
                  </a:cxn>
                  <a:cxn ang="0">
                    <a:pos x="792" y="526"/>
                  </a:cxn>
                  <a:cxn ang="0">
                    <a:pos x="825" y="672"/>
                  </a:cxn>
                  <a:cxn ang="0">
                    <a:pos x="837" y="799"/>
                  </a:cxn>
                  <a:cxn ang="0">
                    <a:pos x="847" y="815"/>
                  </a:cxn>
                  <a:cxn ang="0">
                    <a:pos x="843" y="833"/>
                  </a:cxn>
                  <a:cxn ang="0">
                    <a:pos x="831" y="838"/>
                  </a:cxn>
                  <a:cxn ang="0">
                    <a:pos x="45" y="65"/>
                  </a:cxn>
                  <a:cxn ang="0">
                    <a:pos x="46" y="157"/>
                  </a:cxn>
                  <a:cxn ang="0">
                    <a:pos x="61" y="237"/>
                  </a:cxn>
                  <a:cxn ang="0">
                    <a:pos x="76" y="249"/>
                  </a:cxn>
                  <a:cxn ang="0">
                    <a:pos x="92" y="257"/>
                  </a:cxn>
                  <a:cxn ang="0">
                    <a:pos x="174" y="267"/>
                  </a:cxn>
                  <a:cxn ang="0">
                    <a:pos x="232" y="274"/>
                  </a:cxn>
                  <a:cxn ang="0">
                    <a:pos x="298" y="295"/>
                  </a:cxn>
                  <a:cxn ang="0">
                    <a:pos x="376" y="335"/>
                  </a:cxn>
                  <a:cxn ang="0">
                    <a:pos x="406" y="360"/>
                  </a:cxn>
                  <a:cxn ang="0">
                    <a:pos x="498" y="465"/>
                  </a:cxn>
                  <a:cxn ang="0">
                    <a:pos x="565" y="574"/>
                  </a:cxn>
                  <a:cxn ang="0">
                    <a:pos x="578" y="611"/>
                  </a:cxn>
                  <a:cxn ang="0">
                    <a:pos x="588" y="680"/>
                  </a:cxn>
                  <a:cxn ang="0">
                    <a:pos x="601" y="759"/>
                  </a:cxn>
                  <a:cxn ang="0">
                    <a:pos x="625" y="791"/>
                  </a:cxn>
                  <a:cxn ang="0">
                    <a:pos x="781" y="793"/>
                  </a:cxn>
                  <a:cxn ang="0">
                    <a:pos x="791" y="740"/>
                  </a:cxn>
                  <a:cxn ang="0">
                    <a:pos x="768" y="594"/>
                  </a:cxn>
                  <a:cxn ang="0">
                    <a:pos x="728" y="467"/>
                  </a:cxn>
                  <a:cxn ang="0">
                    <a:pos x="671" y="358"/>
                  </a:cxn>
                  <a:cxn ang="0">
                    <a:pos x="616" y="287"/>
                  </a:cxn>
                  <a:cxn ang="0">
                    <a:pos x="506" y="187"/>
                  </a:cxn>
                  <a:cxn ang="0">
                    <a:pos x="379" y="115"/>
                  </a:cxn>
                  <a:cxn ang="0">
                    <a:pos x="231" y="71"/>
                  </a:cxn>
                  <a:cxn ang="0">
                    <a:pos x="58" y="53"/>
                  </a:cxn>
                </a:cxnLst>
                <a:rect l="0" t="0" r="r" b="b"/>
                <a:pathLst>
                  <a:path w="847" h="838">
                    <a:moveTo>
                      <a:pt x="829" y="838"/>
                    </a:moveTo>
                    <a:lnTo>
                      <a:pt x="829" y="838"/>
                    </a:lnTo>
                    <a:lnTo>
                      <a:pt x="782" y="835"/>
                    </a:lnTo>
                    <a:lnTo>
                      <a:pt x="735" y="833"/>
                    </a:lnTo>
                    <a:lnTo>
                      <a:pt x="686" y="833"/>
                    </a:lnTo>
                    <a:lnTo>
                      <a:pt x="635" y="832"/>
                    </a:lnTo>
                    <a:lnTo>
                      <a:pt x="616" y="832"/>
                    </a:lnTo>
                    <a:lnTo>
                      <a:pt x="616" y="832"/>
                    </a:lnTo>
                    <a:lnTo>
                      <a:pt x="609" y="831"/>
                    </a:lnTo>
                    <a:lnTo>
                      <a:pt x="606" y="830"/>
                    </a:lnTo>
                    <a:lnTo>
                      <a:pt x="603" y="831"/>
                    </a:lnTo>
                    <a:lnTo>
                      <a:pt x="603" y="831"/>
                    </a:lnTo>
                    <a:lnTo>
                      <a:pt x="599" y="831"/>
                    </a:lnTo>
                    <a:lnTo>
                      <a:pt x="599" y="831"/>
                    </a:lnTo>
                    <a:lnTo>
                      <a:pt x="593" y="831"/>
                    </a:lnTo>
                    <a:lnTo>
                      <a:pt x="588" y="829"/>
                    </a:lnTo>
                    <a:lnTo>
                      <a:pt x="584" y="826"/>
                    </a:lnTo>
                    <a:lnTo>
                      <a:pt x="581" y="822"/>
                    </a:lnTo>
                    <a:lnTo>
                      <a:pt x="581" y="822"/>
                    </a:lnTo>
                    <a:lnTo>
                      <a:pt x="575" y="811"/>
                    </a:lnTo>
                    <a:lnTo>
                      <a:pt x="571" y="800"/>
                    </a:lnTo>
                    <a:lnTo>
                      <a:pt x="567" y="789"/>
                    </a:lnTo>
                    <a:lnTo>
                      <a:pt x="564" y="779"/>
                    </a:lnTo>
                    <a:lnTo>
                      <a:pt x="562" y="767"/>
                    </a:lnTo>
                    <a:lnTo>
                      <a:pt x="561" y="756"/>
                    </a:lnTo>
                    <a:lnTo>
                      <a:pt x="560" y="732"/>
                    </a:lnTo>
                    <a:lnTo>
                      <a:pt x="560" y="732"/>
                    </a:lnTo>
                    <a:lnTo>
                      <a:pt x="559" y="714"/>
                    </a:lnTo>
                    <a:lnTo>
                      <a:pt x="558" y="697"/>
                    </a:lnTo>
                    <a:lnTo>
                      <a:pt x="555" y="679"/>
                    </a:lnTo>
                    <a:lnTo>
                      <a:pt x="551" y="661"/>
                    </a:lnTo>
                    <a:lnTo>
                      <a:pt x="551" y="661"/>
                    </a:lnTo>
                    <a:lnTo>
                      <a:pt x="545" y="641"/>
                    </a:lnTo>
                    <a:lnTo>
                      <a:pt x="538" y="622"/>
                    </a:lnTo>
                    <a:lnTo>
                      <a:pt x="530" y="602"/>
                    </a:lnTo>
                    <a:lnTo>
                      <a:pt x="522" y="582"/>
                    </a:lnTo>
                    <a:lnTo>
                      <a:pt x="513" y="564"/>
                    </a:lnTo>
                    <a:lnTo>
                      <a:pt x="504" y="545"/>
                    </a:lnTo>
                    <a:lnTo>
                      <a:pt x="493" y="528"/>
                    </a:lnTo>
                    <a:lnTo>
                      <a:pt x="482" y="510"/>
                    </a:lnTo>
                    <a:lnTo>
                      <a:pt x="470" y="492"/>
                    </a:lnTo>
                    <a:lnTo>
                      <a:pt x="458" y="476"/>
                    </a:lnTo>
                    <a:lnTo>
                      <a:pt x="446" y="459"/>
                    </a:lnTo>
                    <a:lnTo>
                      <a:pt x="432" y="444"/>
                    </a:lnTo>
                    <a:lnTo>
                      <a:pt x="419" y="429"/>
                    </a:lnTo>
                    <a:lnTo>
                      <a:pt x="404" y="415"/>
                    </a:lnTo>
                    <a:lnTo>
                      <a:pt x="390" y="403"/>
                    </a:lnTo>
                    <a:lnTo>
                      <a:pt x="375" y="389"/>
                    </a:lnTo>
                    <a:lnTo>
                      <a:pt x="375" y="389"/>
                    </a:lnTo>
                    <a:lnTo>
                      <a:pt x="364" y="380"/>
                    </a:lnTo>
                    <a:lnTo>
                      <a:pt x="352" y="372"/>
                    </a:lnTo>
                    <a:lnTo>
                      <a:pt x="339" y="363"/>
                    </a:lnTo>
                    <a:lnTo>
                      <a:pt x="326" y="356"/>
                    </a:lnTo>
                    <a:lnTo>
                      <a:pt x="313" y="349"/>
                    </a:lnTo>
                    <a:lnTo>
                      <a:pt x="299" y="342"/>
                    </a:lnTo>
                    <a:lnTo>
                      <a:pt x="270" y="330"/>
                    </a:lnTo>
                    <a:lnTo>
                      <a:pt x="239" y="320"/>
                    </a:lnTo>
                    <a:lnTo>
                      <a:pt x="206" y="312"/>
                    </a:lnTo>
                    <a:lnTo>
                      <a:pt x="171" y="304"/>
                    </a:lnTo>
                    <a:lnTo>
                      <a:pt x="134" y="299"/>
                    </a:lnTo>
                    <a:lnTo>
                      <a:pt x="134" y="299"/>
                    </a:lnTo>
                    <a:lnTo>
                      <a:pt x="112" y="297"/>
                    </a:lnTo>
                    <a:lnTo>
                      <a:pt x="112" y="297"/>
                    </a:lnTo>
                    <a:lnTo>
                      <a:pt x="93" y="296"/>
                    </a:lnTo>
                    <a:lnTo>
                      <a:pt x="75" y="294"/>
                    </a:lnTo>
                    <a:lnTo>
                      <a:pt x="66" y="292"/>
                    </a:lnTo>
                    <a:lnTo>
                      <a:pt x="57" y="290"/>
                    </a:lnTo>
                    <a:lnTo>
                      <a:pt x="50" y="287"/>
                    </a:lnTo>
                    <a:lnTo>
                      <a:pt x="43" y="283"/>
                    </a:lnTo>
                    <a:lnTo>
                      <a:pt x="43" y="283"/>
                    </a:lnTo>
                    <a:lnTo>
                      <a:pt x="38" y="278"/>
                    </a:lnTo>
                    <a:lnTo>
                      <a:pt x="35" y="271"/>
                    </a:lnTo>
                    <a:lnTo>
                      <a:pt x="33" y="268"/>
                    </a:lnTo>
                    <a:lnTo>
                      <a:pt x="29" y="266"/>
                    </a:lnTo>
                    <a:lnTo>
                      <a:pt x="29" y="266"/>
                    </a:lnTo>
                    <a:lnTo>
                      <a:pt x="27" y="263"/>
                    </a:lnTo>
                    <a:lnTo>
                      <a:pt x="25" y="261"/>
                    </a:lnTo>
                    <a:lnTo>
                      <a:pt x="22" y="255"/>
                    </a:lnTo>
                    <a:lnTo>
                      <a:pt x="22" y="255"/>
                    </a:lnTo>
                    <a:lnTo>
                      <a:pt x="14" y="223"/>
                    </a:lnTo>
                    <a:lnTo>
                      <a:pt x="8" y="191"/>
                    </a:lnTo>
                    <a:lnTo>
                      <a:pt x="4" y="160"/>
                    </a:lnTo>
                    <a:lnTo>
                      <a:pt x="2" y="129"/>
                    </a:lnTo>
                    <a:lnTo>
                      <a:pt x="0" y="99"/>
                    </a:lnTo>
                    <a:lnTo>
                      <a:pt x="3" y="70"/>
                    </a:lnTo>
                    <a:lnTo>
                      <a:pt x="6" y="41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0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3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5" y="11"/>
                    </a:lnTo>
                    <a:lnTo>
                      <a:pt x="55" y="11"/>
                    </a:lnTo>
                    <a:lnTo>
                      <a:pt x="105" y="13"/>
                    </a:lnTo>
                    <a:lnTo>
                      <a:pt x="151" y="17"/>
                    </a:lnTo>
                    <a:lnTo>
                      <a:pt x="198" y="23"/>
                    </a:lnTo>
                    <a:lnTo>
                      <a:pt x="241" y="31"/>
                    </a:lnTo>
                    <a:lnTo>
                      <a:pt x="284" y="40"/>
                    </a:lnTo>
                    <a:lnTo>
                      <a:pt x="325" y="50"/>
                    </a:lnTo>
                    <a:lnTo>
                      <a:pt x="364" y="63"/>
                    </a:lnTo>
                    <a:lnTo>
                      <a:pt x="401" y="77"/>
                    </a:lnTo>
                    <a:lnTo>
                      <a:pt x="437" y="94"/>
                    </a:lnTo>
                    <a:lnTo>
                      <a:pt x="471" y="111"/>
                    </a:lnTo>
                    <a:lnTo>
                      <a:pt x="504" y="131"/>
                    </a:lnTo>
                    <a:lnTo>
                      <a:pt x="536" y="153"/>
                    </a:lnTo>
                    <a:lnTo>
                      <a:pt x="564" y="175"/>
                    </a:lnTo>
                    <a:lnTo>
                      <a:pt x="593" y="201"/>
                    </a:lnTo>
                    <a:lnTo>
                      <a:pt x="620" y="228"/>
                    </a:lnTo>
                    <a:lnTo>
                      <a:pt x="645" y="256"/>
                    </a:lnTo>
                    <a:lnTo>
                      <a:pt x="645" y="256"/>
                    </a:lnTo>
                    <a:lnTo>
                      <a:pt x="667" y="284"/>
                    </a:lnTo>
                    <a:lnTo>
                      <a:pt x="686" y="312"/>
                    </a:lnTo>
                    <a:lnTo>
                      <a:pt x="706" y="340"/>
                    </a:lnTo>
                    <a:lnTo>
                      <a:pt x="724" y="368"/>
                    </a:lnTo>
                    <a:lnTo>
                      <a:pt x="739" y="398"/>
                    </a:lnTo>
                    <a:lnTo>
                      <a:pt x="755" y="429"/>
                    </a:lnTo>
                    <a:lnTo>
                      <a:pt x="768" y="460"/>
                    </a:lnTo>
                    <a:lnTo>
                      <a:pt x="780" y="493"/>
                    </a:lnTo>
                    <a:lnTo>
                      <a:pt x="792" y="526"/>
                    </a:lnTo>
                    <a:lnTo>
                      <a:pt x="801" y="562"/>
                    </a:lnTo>
                    <a:lnTo>
                      <a:pt x="810" y="597"/>
                    </a:lnTo>
                    <a:lnTo>
                      <a:pt x="818" y="634"/>
                    </a:lnTo>
                    <a:lnTo>
                      <a:pt x="825" y="672"/>
                    </a:lnTo>
                    <a:lnTo>
                      <a:pt x="830" y="711"/>
                    </a:lnTo>
                    <a:lnTo>
                      <a:pt x="834" y="752"/>
                    </a:lnTo>
                    <a:lnTo>
                      <a:pt x="837" y="794"/>
                    </a:lnTo>
                    <a:lnTo>
                      <a:pt x="837" y="799"/>
                    </a:lnTo>
                    <a:lnTo>
                      <a:pt x="840" y="802"/>
                    </a:lnTo>
                    <a:lnTo>
                      <a:pt x="840" y="802"/>
                    </a:lnTo>
                    <a:lnTo>
                      <a:pt x="844" y="808"/>
                    </a:lnTo>
                    <a:lnTo>
                      <a:pt x="847" y="815"/>
                    </a:lnTo>
                    <a:lnTo>
                      <a:pt x="847" y="822"/>
                    </a:lnTo>
                    <a:lnTo>
                      <a:pt x="846" y="829"/>
                    </a:lnTo>
                    <a:lnTo>
                      <a:pt x="846" y="829"/>
                    </a:lnTo>
                    <a:lnTo>
                      <a:pt x="843" y="833"/>
                    </a:lnTo>
                    <a:lnTo>
                      <a:pt x="840" y="836"/>
                    </a:lnTo>
                    <a:lnTo>
                      <a:pt x="836" y="837"/>
                    </a:lnTo>
                    <a:lnTo>
                      <a:pt x="831" y="838"/>
                    </a:lnTo>
                    <a:lnTo>
                      <a:pt x="831" y="838"/>
                    </a:lnTo>
                    <a:lnTo>
                      <a:pt x="829" y="838"/>
                    </a:lnTo>
                    <a:lnTo>
                      <a:pt x="829" y="838"/>
                    </a:lnTo>
                    <a:close/>
                    <a:moveTo>
                      <a:pt x="45" y="65"/>
                    </a:moveTo>
                    <a:lnTo>
                      <a:pt x="45" y="65"/>
                    </a:lnTo>
                    <a:lnTo>
                      <a:pt x="44" y="89"/>
                    </a:lnTo>
                    <a:lnTo>
                      <a:pt x="43" y="112"/>
                    </a:lnTo>
                    <a:lnTo>
                      <a:pt x="44" y="135"/>
                    </a:lnTo>
                    <a:lnTo>
                      <a:pt x="46" y="157"/>
                    </a:lnTo>
                    <a:lnTo>
                      <a:pt x="49" y="177"/>
                    </a:lnTo>
                    <a:lnTo>
                      <a:pt x="52" y="197"/>
                    </a:lnTo>
                    <a:lnTo>
                      <a:pt x="59" y="232"/>
                    </a:lnTo>
                    <a:lnTo>
                      <a:pt x="61" y="237"/>
                    </a:lnTo>
                    <a:lnTo>
                      <a:pt x="67" y="239"/>
                    </a:lnTo>
                    <a:lnTo>
                      <a:pt x="67" y="239"/>
                    </a:lnTo>
                    <a:lnTo>
                      <a:pt x="72" y="243"/>
                    </a:lnTo>
                    <a:lnTo>
                      <a:pt x="76" y="249"/>
                    </a:lnTo>
                    <a:lnTo>
                      <a:pt x="78" y="253"/>
                    </a:lnTo>
                    <a:lnTo>
                      <a:pt x="82" y="254"/>
                    </a:lnTo>
                    <a:lnTo>
                      <a:pt x="82" y="254"/>
                    </a:lnTo>
                    <a:lnTo>
                      <a:pt x="92" y="257"/>
                    </a:lnTo>
                    <a:lnTo>
                      <a:pt x="103" y="259"/>
                    </a:lnTo>
                    <a:lnTo>
                      <a:pt x="125" y="263"/>
                    </a:lnTo>
                    <a:lnTo>
                      <a:pt x="149" y="265"/>
                    </a:lnTo>
                    <a:lnTo>
                      <a:pt x="174" y="267"/>
                    </a:lnTo>
                    <a:lnTo>
                      <a:pt x="174" y="267"/>
                    </a:lnTo>
                    <a:lnTo>
                      <a:pt x="207" y="270"/>
                    </a:lnTo>
                    <a:lnTo>
                      <a:pt x="220" y="272"/>
                    </a:lnTo>
                    <a:lnTo>
                      <a:pt x="232" y="274"/>
                    </a:lnTo>
                    <a:lnTo>
                      <a:pt x="232" y="274"/>
                    </a:lnTo>
                    <a:lnTo>
                      <a:pt x="254" y="281"/>
                    </a:lnTo>
                    <a:lnTo>
                      <a:pt x="275" y="287"/>
                    </a:lnTo>
                    <a:lnTo>
                      <a:pt x="298" y="295"/>
                    </a:lnTo>
                    <a:lnTo>
                      <a:pt x="321" y="304"/>
                    </a:lnTo>
                    <a:lnTo>
                      <a:pt x="343" y="316"/>
                    </a:lnTo>
                    <a:lnTo>
                      <a:pt x="366" y="328"/>
                    </a:lnTo>
                    <a:lnTo>
                      <a:pt x="376" y="335"/>
                    </a:lnTo>
                    <a:lnTo>
                      <a:pt x="387" y="344"/>
                    </a:lnTo>
                    <a:lnTo>
                      <a:pt x="397" y="352"/>
                    </a:lnTo>
                    <a:lnTo>
                      <a:pt x="406" y="360"/>
                    </a:lnTo>
                    <a:lnTo>
                      <a:pt x="406" y="360"/>
                    </a:lnTo>
                    <a:lnTo>
                      <a:pt x="432" y="386"/>
                    </a:lnTo>
                    <a:lnTo>
                      <a:pt x="456" y="413"/>
                    </a:lnTo>
                    <a:lnTo>
                      <a:pt x="478" y="439"/>
                    </a:lnTo>
                    <a:lnTo>
                      <a:pt x="498" y="465"/>
                    </a:lnTo>
                    <a:lnTo>
                      <a:pt x="517" y="491"/>
                    </a:lnTo>
                    <a:lnTo>
                      <a:pt x="535" y="518"/>
                    </a:lnTo>
                    <a:lnTo>
                      <a:pt x="550" y="545"/>
                    </a:lnTo>
                    <a:lnTo>
                      <a:pt x="565" y="574"/>
                    </a:lnTo>
                    <a:lnTo>
                      <a:pt x="565" y="574"/>
                    </a:lnTo>
                    <a:lnTo>
                      <a:pt x="571" y="585"/>
                    </a:lnTo>
                    <a:lnTo>
                      <a:pt x="575" y="598"/>
                    </a:lnTo>
                    <a:lnTo>
                      <a:pt x="578" y="611"/>
                    </a:lnTo>
                    <a:lnTo>
                      <a:pt x="581" y="625"/>
                    </a:lnTo>
                    <a:lnTo>
                      <a:pt x="585" y="653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1" y="707"/>
                    </a:lnTo>
                    <a:lnTo>
                      <a:pt x="594" y="734"/>
                    </a:lnTo>
                    <a:lnTo>
                      <a:pt x="598" y="747"/>
                    </a:lnTo>
                    <a:lnTo>
                      <a:pt x="601" y="759"/>
                    </a:lnTo>
                    <a:lnTo>
                      <a:pt x="604" y="771"/>
                    </a:lnTo>
                    <a:lnTo>
                      <a:pt x="609" y="783"/>
                    </a:lnTo>
                    <a:lnTo>
                      <a:pt x="612" y="791"/>
                    </a:lnTo>
                    <a:lnTo>
                      <a:pt x="625" y="791"/>
                    </a:lnTo>
                    <a:lnTo>
                      <a:pt x="625" y="791"/>
                    </a:lnTo>
                    <a:lnTo>
                      <a:pt x="704" y="791"/>
                    </a:lnTo>
                    <a:lnTo>
                      <a:pt x="742" y="792"/>
                    </a:lnTo>
                    <a:lnTo>
                      <a:pt x="781" y="793"/>
                    </a:lnTo>
                    <a:lnTo>
                      <a:pt x="795" y="794"/>
                    </a:lnTo>
                    <a:lnTo>
                      <a:pt x="794" y="780"/>
                    </a:lnTo>
                    <a:lnTo>
                      <a:pt x="794" y="780"/>
                    </a:lnTo>
                    <a:lnTo>
                      <a:pt x="791" y="740"/>
                    </a:lnTo>
                    <a:lnTo>
                      <a:pt x="787" y="701"/>
                    </a:lnTo>
                    <a:lnTo>
                      <a:pt x="781" y="664"/>
                    </a:lnTo>
                    <a:lnTo>
                      <a:pt x="775" y="628"/>
                    </a:lnTo>
                    <a:lnTo>
                      <a:pt x="768" y="594"/>
                    </a:lnTo>
                    <a:lnTo>
                      <a:pt x="760" y="560"/>
                    </a:lnTo>
                    <a:lnTo>
                      <a:pt x="750" y="528"/>
                    </a:lnTo>
                    <a:lnTo>
                      <a:pt x="739" y="497"/>
                    </a:lnTo>
                    <a:lnTo>
                      <a:pt x="728" y="467"/>
                    </a:lnTo>
                    <a:lnTo>
                      <a:pt x="715" y="439"/>
                    </a:lnTo>
                    <a:lnTo>
                      <a:pt x="702" y="411"/>
                    </a:lnTo>
                    <a:lnTo>
                      <a:pt x="686" y="384"/>
                    </a:lnTo>
                    <a:lnTo>
                      <a:pt x="671" y="358"/>
                    </a:lnTo>
                    <a:lnTo>
                      <a:pt x="654" y="333"/>
                    </a:lnTo>
                    <a:lnTo>
                      <a:pt x="636" y="310"/>
                    </a:lnTo>
                    <a:lnTo>
                      <a:pt x="616" y="287"/>
                    </a:lnTo>
                    <a:lnTo>
                      <a:pt x="616" y="287"/>
                    </a:lnTo>
                    <a:lnTo>
                      <a:pt x="590" y="259"/>
                    </a:lnTo>
                    <a:lnTo>
                      <a:pt x="562" y="233"/>
                    </a:lnTo>
                    <a:lnTo>
                      <a:pt x="535" y="209"/>
                    </a:lnTo>
                    <a:lnTo>
                      <a:pt x="506" y="187"/>
                    </a:lnTo>
                    <a:lnTo>
                      <a:pt x="476" y="166"/>
                    </a:lnTo>
                    <a:lnTo>
                      <a:pt x="445" y="147"/>
                    </a:lnTo>
                    <a:lnTo>
                      <a:pt x="412" y="131"/>
                    </a:lnTo>
                    <a:lnTo>
                      <a:pt x="379" y="115"/>
                    </a:lnTo>
                    <a:lnTo>
                      <a:pt x="343" y="102"/>
                    </a:lnTo>
                    <a:lnTo>
                      <a:pt x="307" y="90"/>
                    </a:lnTo>
                    <a:lnTo>
                      <a:pt x="270" y="80"/>
                    </a:lnTo>
                    <a:lnTo>
                      <a:pt x="231" y="71"/>
                    </a:lnTo>
                    <a:lnTo>
                      <a:pt x="190" y="65"/>
                    </a:lnTo>
                    <a:lnTo>
                      <a:pt x="147" y="60"/>
                    </a:lnTo>
                    <a:lnTo>
                      <a:pt x="104" y="55"/>
                    </a:lnTo>
                    <a:lnTo>
                      <a:pt x="58" y="53"/>
                    </a:lnTo>
                    <a:lnTo>
                      <a:pt x="47" y="53"/>
                    </a:lnTo>
                    <a:lnTo>
                      <a:pt x="45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5" name="Freeform 904"/>
              <p:cNvSpPr>
                <a:spLocks noEditPoints="1"/>
              </p:cNvSpPr>
              <p:nvPr/>
            </p:nvSpPr>
            <p:spPr bwMode="auto">
              <a:xfrm>
                <a:off x="4214813" y="1193800"/>
                <a:ext cx="649288" cy="658813"/>
              </a:xfrm>
              <a:custGeom>
                <a:avLst/>
                <a:gdLst/>
                <a:ahLst/>
                <a:cxnLst>
                  <a:cxn ang="0">
                    <a:pos x="980" y="1233"/>
                  </a:cxn>
                  <a:cxn ang="0">
                    <a:pos x="957" y="1244"/>
                  </a:cxn>
                  <a:cxn ang="0">
                    <a:pos x="943" y="1233"/>
                  </a:cxn>
                  <a:cxn ang="0">
                    <a:pos x="933" y="1152"/>
                  </a:cxn>
                  <a:cxn ang="0">
                    <a:pos x="929" y="1000"/>
                  </a:cxn>
                  <a:cxn ang="0">
                    <a:pos x="911" y="872"/>
                  </a:cxn>
                  <a:cxn ang="0">
                    <a:pos x="879" y="776"/>
                  </a:cxn>
                  <a:cxn ang="0">
                    <a:pos x="828" y="668"/>
                  </a:cxn>
                  <a:cxn ang="0">
                    <a:pos x="764" y="576"/>
                  </a:cxn>
                  <a:cxn ang="0">
                    <a:pos x="699" y="508"/>
                  </a:cxn>
                  <a:cxn ang="0">
                    <a:pos x="604" y="435"/>
                  </a:cxn>
                  <a:cxn ang="0">
                    <a:pos x="504" y="380"/>
                  </a:cxn>
                  <a:cxn ang="0">
                    <a:pos x="287" y="307"/>
                  </a:cxn>
                  <a:cxn ang="0">
                    <a:pos x="25" y="257"/>
                  </a:cxn>
                  <a:cxn ang="0">
                    <a:pos x="14" y="251"/>
                  </a:cxn>
                  <a:cxn ang="0">
                    <a:pos x="13" y="231"/>
                  </a:cxn>
                  <a:cxn ang="0">
                    <a:pos x="5" y="215"/>
                  </a:cxn>
                  <a:cxn ang="0">
                    <a:pos x="1" y="69"/>
                  </a:cxn>
                  <a:cxn ang="0">
                    <a:pos x="3" y="8"/>
                  </a:cxn>
                  <a:cxn ang="0">
                    <a:pos x="16" y="0"/>
                  </a:cxn>
                  <a:cxn ang="0">
                    <a:pos x="33" y="2"/>
                  </a:cxn>
                  <a:cxn ang="0">
                    <a:pos x="79" y="13"/>
                  </a:cxn>
                  <a:cxn ang="0">
                    <a:pos x="281" y="38"/>
                  </a:cxn>
                  <a:cxn ang="0">
                    <a:pos x="459" y="74"/>
                  </a:cxn>
                  <a:cxn ang="0">
                    <a:pos x="545" y="107"/>
                  </a:cxn>
                  <a:cxn ang="0">
                    <a:pos x="768" y="239"/>
                  </a:cxn>
                  <a:cxn ang="0">
                    <a:pos x="867" y="321"/>
                  </a:cxn>
                  <a:cxn ang="0">
                    <a:pos x="942" y="400"/>
                  </a:cxn>
                  <a:cxn ang="0">
                    <a:pos x="1027" y="510"/>
                  </a:cxn>
                  <a:cxn ang="0">
                    <a:pos x="1093" y="622"/>
                  </a:cxn>
                  <a:cxn ang="0">
                    <a:pos x="1131" y="712"/>
                  </a:cxn>
                  <a:cxn ang="0">
                    <a:pos x="1178" y="904"/>
                  </a:cxn>
                  <a:cxn ang="0">
                    <a:pos x="1215" y="1189"/>
                  </a:cxn>
                  <a:cxn ang="0">
                    <a:pos x="1227" y="1208"/>
                  </a:cxn>
                  <a:cxn ang="0">
                    <a:pos x="1219" y="1230"/>
                  </a:cxn>
                  <a:cxn ang="0">
                    <a:pos x="1208" y="1232"/>
                  </a:cxn>
                  <a:cxn ang="0">
                    <a:pos x="1106" y="1233"/>
                  </a:cxn>
                  <a:cxn ang="0">
                    <a:pos x="997" y="1244"/>
                  </a:cxn>
                  <a:cxn ang="0">
                    <a:pos x="45" y="117"/>
                  </a:cxn>
                  <a:cxn ang="0">
                    <a:pos x="66" y="221"/>
                  </a:cxn>
                  <a:cxn ang="0">
                    <a:pos x="362" y="283"/>
                  </a:cxn>
                  <a:cxn ang="0">
                    <a:pos x="548" y="352"/>
                  </a:cxn>
                  <a:cxn ang="0">
                    <a:pos x="654" y="414"/>
                  </a:cxn>
                  <a:cxn ang="0">
                    <a:pos x="750" y="498"/>
                  </a:cxn>
                  <a:cxn ang="0">
                    <a:pos x="839" y="609"/>
                  </a:cxn>
                  <a:cxn ang="0">
                    <a:pos x="931" y="792"/>
                  </a:cxn>
                  <a:cxn ang="0">
                    <a:pos x="958" y="912"/>
                  </a:cxn>
                  <a:cxn ang="0">
                    <a:pos x="968" y="1048"/>
                  </a:cxn>
                  <a:cxn ang="0">
                    <a:pos x="995" y="1203"/>
                  </a:cxn>
                  <a:cxn ang="0">
                    <a:pos x="1048" y="1197"/>
                  </a:cxn>
                  <a:cxn ang="0">
                    <a:pos x="1172" y="1175"/>
                  </a:cxn>
                  <a:cxn ang="0">
                    <a:pos x="1146" y="947"/>
                  </a:cxn>
                  <a:cxn ang="0">
                    <a:pos x="1106" y="764"/>
                  </a:cxn>
                  <a:cxn ang="0">
                    <a:pos x="1065" y="665"/>
                  </a:cxn>
                  <a:cxn ang="0">
                    <a:pos x="993" y="536"/>
                  </a:cxn>
                  <a:cxn ang="0">
                    <a:pos x="905" y="420"/>
                  </a:cxn>
                  <a:cxn ang="0">
                    <a:pos x="825" y="340"/>
                  </a:cxn>
                  <a:cxn ang="0">
                    <a:pos x="671" y="222"/>
                  </a:cxn>
                  <a:cxn ang="0">
                    <a:pos x="536" y="148"/>
                  </a:cxn>
                  <a:cxn ang="0">
                    <a:pos x="419" y="106"/>
                  </a:cxn>
                  <a:cxn ang="0">
                    <a:pos x="181" y="68"/>
                  </a:cxn>
                  <a:cxn ang="0">
                    <a:pos x="43" y="65"/>
                  </a:cxn>
                </a:cxnLst>
                <a:rect l="0" t="0" r="r" b="b"/>
                <a:pathLst>
                  <a:path w="1227" h="1244">
                    <a:moveTo>
                      <a:pt x="997" y="1244"/>
                    </a:moveTo>
                    <a:lnTo>
                      <a:pt x="997" y="1244"/>
                    </a:lnTo>
                    <a:lnTo>
                      <a:pt x="992" y="1243"/>
                    </a:lnTo>
                    <a:lnTo>
                      <a:pt x="987" y="1241"/>
                    </a:lnTo>
                    <a:lnTo>
                      <a:pt x="980" y="1233"/>
                    </a:lnTo>
                    <a:lnTo>
                      <a:pt x="971" y="1239"/>
                    </a:lnTo>
                    <a:lnTo>
                      <a:pt x="971" y="1239"/>
                    </a:lnTo>
                    <a:lnTo>
                      <a:pt x="965" y="1243"/>
                    </a:lnTo>
                    <a:lnTo>
                      <a:pt x="957" y="1244"/>
                    </a:lnTo>
                    <a:lnTo>
                      <a:pt x="957" y="1244"/>
                    </a:lnTo>
                    <a:lnTo>
                      <a:pt x="953" y="1243"/>
                    </a:lnTo>
                    <a:lnTo>
                      <a:pt x="948" y="1241"/>
                    </a:lnTo>
                    <a:lnTo>
                      <a:pt x="946" y="1239"/>
                    </a:lnTo>
                    <a:lnTo>
                      <a:pt x="945" y="1236"/>
                    </a:lnTo>
                    <a:lnTo>
                      <a:pt x="943" y="1233"/>
                    </a:lnTo>
                    <a:lnTo>
                      <a:pt x="942" y="1229"/>
                    </a:lnTo>
                    <a:lnTo>
                      <a:pt x="942" y="1229"/>
                    </a:lnTo>
                    <a:lnTo>
                      <a:pt x="939" y="1211"/>
                    </a:lnTo>
                    <a:lnTo>
                      <a:pt x="936" y="1191"/>
                    </a:lnTo>
                    <a:lnTo>
                      <a:pt x="933" y="1152"/>
                    </a:lnTo>
                    <a:lnTo>
                      <a:pt x="932" y="1113"/>
                    </a:lnTo>
                    <a:lnTo>
                      <a:pt x="931" y="1075"/>
                    </a:lnTo>
                    <a:lnTo>
                      <a:pt x="931" y="1075"/>
                    </a:lnTo>
                    <a:lnTo>
                      <a:pt x="930" y="1025"/>
                    </a:lnTo>
                    <a:lnTo>
                      <a:pt x="929" y="1000"/>
                    </a:lnTo>
                    <a:lnTo>
                      <a:pt x="927" y="974"/>
                    </a:lnTo>
                    <a:lnTo>
                      <a:pt x="925" y="948"/>
                    </a:lnTo>
                    <a:lnTo>
                      <a:pt x="921" y="923"/>
                    </a:lnTo>
                    <a:lnTo>
                      <a:pt x="917" y="898"/>
                    </a:lnTo>
                    <a:lnTo>
                      <a:pt x="911" y="872"/>
                    </a:lnTo>
                    <a:lnTo>
                      <a:pt x="911" y="872"/>
                    </a:lnTo>
                    <a:lnTo>
                      <a:pt x="903" y="847"/>
                    </a:lnTo>
                    <a:lnTo>
                      <a:pt x="896" y="822"/>
                    </a:lnTo>
                    <a:lnTo>
                      <a:pt x="888" y="798"/>
                    </a:lnTo>
                    <a:lnTo>
                      <a:pt x="879" y="776"/>
                    </a:lnTo>
                    <a:lnTo>
                      <a:pt x="870" y="753"/>
                    </a:lnTo>
                    <a:lnTo>
                      <a:pt x="860" y="730"/>
                    </a:lnTo>
                    <a:lnTo>
                      <a:pt x="850" y="710"/>
                    </a:lnTo>
                    <a:lnTo>
                      <a:pt x="839" y="688"/>
                    </a:lnTo>
                    <a:lnTo>
                      <a:pt x="828" y="668"/>
                    </a:lnTo>
                    <a:lnTo>
                      <a:pt x="817" y="649"/>
                    </a:lnTo>
                    <a:lnTo>
                      <a:pt x="804" y="629"/>
                    </a:lnTo>
                    <a:lnTo>
                      <a:pt x="791" y="610"/>
                    </a:lnTo>
                    <a:lnTo>
                      <a:pt x="777" y="593"/>
                    </a:lnTo>
                    <a:lnTo>
                      <a:pt x="764" y="576"/>
                    </a:lnTo>
                    <a:lnTo>
                      <a:pt x="749" y="559"/>
                    </a:lnTo>
                    <a:lnTo>
                      <a:pt x="735" y="543"/>
                    </a:lnTo>
                    <a:lnTo>
                      <a:pt x="735" y="543"/>
                    </a:lnTo>
                    <a:lnTo>
                      <a:pt x="717" y="526"/>
                    </a:lnTo>
                    <a:lnTo>
                      <a:pt x="699" y="508"/>
                    </a:lnTo>
                    <a:lnTo>
                      <a:pt x="680" y="493"/>
                    </a:lnTo>
                    <a:lnTo>
                      <a:pt x="662" y="477"/>
                    </a:lnTo>
                    <a:lnTo>
                      <a:pt x="643" y="462"/>
                    </a:lnTo>
                    <a:lnTo>
                      <a:pt x="623" y="448"/>
                    </a:lnTo>
                    <a:lnTo>
                      <a:pt x="604" y="435"/>
                    </a:lnTo>
                    <a:lnTo>
                      <a:pt x="584" y="422"/>
                    </a:lnTo>
                    <a:lnTo>
                      <a:pt x="565" y="411"/>
                    </a:lnTo>
                    <a:lnTo>
                      <a:pt x="544" y="400"/>
                    </a:lnTo>
                    <a:lnTo>
                      <a:pt x="523" y="389"/>
                    </a:lnTo>
                    <a:lnTo>
                      <a:pt x="504" y="380"/>
                    </a:lnTo>
                    <a:lnTo>
                      <a:pt x="461" y="361"/>
                    </a:lnTo>
                    <a:lnTo>
                      <a:pt x="419" y="346"/>
                    </a:lnTo>
                    <a:lnTo>
                      <a:pt x="375" y="332"/>
                    </a:lnTo>
                    <a:lnTo>
                      <a:pt x="331" y="318"/>
                    </a:lnTo>
                    <a:lnTo>
                      <a:pt x="287" y="307"/>
                    </a:lnTo>
                    <a:lnTo>
                      <a:pt x="241" y="296"/>
                    </a:lnTo>
                    <a:lnTo>
                      <a:pt x="195" y="287"/>
                    </a:lnTo>
                    <a:lnTo>
                      <a:pt x="149" y="279"/>
                    </a:lnTo>
                    <a:lnTo>
                      <a:pt x="55" y="262"/>
                    </a:lnTo>
                    <a:lnTo>
                      <a:pt x="25" y="257"/>
                    </a:lnTo>
                    <a:lnTo>
                      <a:pt x="25" y="257"/>
                    </a:lnTo>
                    <a:lnTo>
                      <a:pt x="18" y="254"/>
                    </a:lnTo>
                    <a:lnTo>
                      <a:pt x="16" y="253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2" y="248"/>
                    </a:lnTo>
                    <a:lnTo>
                      <a:pt x="11" y="245"/>
                    </a:lnTo>
                    <a:lnTo>
                      <a:pt x="11" y="241"/>
                    </a:lnTo>
                    <a:lnTo>
                      <a:pt x="12" y="236"/>
                    </a:lnTo>
                    <a:lnTo>
                      <a:pt x="13" y="231"/>
                    </a:lnTo>
                    <a:lnTo>
                      <a:pt x="9" y="227"/>
                    </a:lnTo>
                    <a:lnTo>
                      <a:pt x="9" y="227"/>
                    </a:lnTo>
                    <a:lnTo>
                      <a:pt x="6" y="221"/>
                    </a:lnTo>
                    <a:lnTo>
                      <a:pt x="5" y="215"/>
                    </a:lnTo>
                    <a:lnTo>
                      <a:pt x="5" y="215"/>
                    </a:lnTo>
                    <a:lnTo>
                      <a:pt x="4" y="165"/>
                    </a:lnTo>
                    <a:lnTo>
                      <a:pt x="3" y="117"/>
                    </a:lnTo>
                    <a:lnTo>
                      <a:pt x="3" y="116"/>
                    </a:lnTo>
                    <a:lnTo>
                      <a:pt x="3" y="116"/>
                    </a:lnTo>
                    <a:lnTo>
                      <a:pt x="1" y="69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8" y="1"/>
                    </a:lnTo>
                    <a:lnTo>
                      <a:pt x="33" y="2"/>
                    </a:lnTo>
                    <a:lnTo>
                      <a:pt x="36" y="4"/>
                    </a:lnTo>
                    <a:lnTo>
                      <a:pt x="38" y="7"/>
                    </a:lnTo>
                    <a:lnTo>
                      <a:pt x="41" y="7"/>
                    </a:lnTo>
                    <a:lnTo>
                      <a:pt x="41" y="7"/>
                    </a:lnTo>
                    <a:lnTo>
                      <a:pt x="79" y="13"/>
                    </a:lnTo>
                    <a:lnTo>
                      <a:pt x="116" y="19"/>
                    </a:lnTo>
                    <a:lnTo>
                      <a:pt x="191" y="27"/>
                    </a:lnTo>
                    <a:lnTo>
                      <a:pt x="191" y="27"/>
                    </a:lnTo>
                    <a:lnTo>
                      <a:pt x="236" y="32"/>
                    </a:lnTo>
                    <a:lnTo>
                      <a:pt x="281" y="38"/>
                    </a:lnTo>
                    <a:lnTo>
                      <a:pt x="326" y="44"/>
                    </a:lnTo>
                    <a:lnTo>
                      <a:pt x="371" y="53"/>
                    </a:lnTo>
                    <a:lnTo>
                      <a:pt x="416" y="62"/>
                    </a:lnTo>
                    <a:lnTo>
                      <a:pt x="437" y="68"/>
                    </a:lnTo>
                    <a:lnTo>
                      <a:pt x="459" y="74"/>
                    </a:lnTo>
                    <a:lnTo>
                      <a:pt x="481" y="82"/>
                    </a:lnTo>
                    <a:lnTo>
                      <a:pt x="503" y="90"/>
                    </a:lnTo>
                    <a:lnTo>
                      <a:pt x="524" y="98"/>
                    </a:lnTo>
                    <a:lnTo>
                      <a:pt x="545" y="107"/>
                    </a:lnTo>
                    <a:lnTo>
                      <a:pt x="545" y="107"/>
                    </a:lnTo>
                    <a:lnTo>
                      <a:pt x="600" y="135"/>
                    </a:lnTo>
                    <a:lnTo>
                      <a:pt x="651" y="163"/>
                    </a:lnTo>
                    <a:lnTo>
                      <a:pt x="701" y="193"/>
                    </a:lnTo>
                    <a:lnTo>
                      <a:pt x="746" y="223"/>
                    </a:lnTo>
                    <a:lnTo>
                      <a:pt x="768" y="239"/>
                    </a:lnTo>
                    <a:lnTo>
                      <a:pt x="790" y="255"/>
                    </a:lnTo>
                    <a:lnTo>
                      <a:pt x="809" y="271"/>
                    </a:lnTo>
                    <a:lnTo>
                      <a:pt x="830" y="287"/>
                    </a:lnTo>
                    <a:lnTo>
                      <a:pt x="849" y="304"/>
                    </a:lnTo>
                    <a:lnTo>
                      <a:pt x="867" y="321"/>
                    </a:lnTo>
                    <a:lnTo>
                      <a:pt x="885" y="338"/>
                    </a:lnTo>
                    <a:lnTo>
                      <a:pt x="902" y="355"/>
                    </a:lnTo>
                    <a:lnTo>
                      <a:pt x="902" y="355"/>
                    </a:lnTo>
                    <a:lnTo>
                      <a:pt x="922" y="377"/>
                    </a:lnTo>
                    <a:lnTo>
                      <a:pt x="942" y="400"/>
                    </a:lnTo>
                    <a:lnTo>
                      <a:pt x="960" y="421"/>
                    </a:lnTo>
                    <a:lnTo>
                      <a:pt x="979" y="443"/>
                    </a:lnTo>
                    <a:lnTo>
                      <a:pt x="995" y="466"/>
                    </a:lnTo>
                    <a:lnTo>
                      <a:pt x="1012" y="487"/>
                    </a:lnTo>
                    <a:lnTo>
                      <a:pt x="1027" y="510"/>
                    </a:lnTo>
                    <a:lnTo>
                      <a:pt x="1042" y="532"/>
                    </a:lnTo>
                    <a:lnTo>
                      <a:pt x="1056" y="555"/>
                    </a:lnTo>
                    <a:lnTo>
                      <a:pt x="1070" y="577"/>
                    </a:lnTo>
                    <a:lnTo>
                      <a:pt x="1082" y="599"/>
                    </a:lnTo>
                    <a:lnTo>
                      <a:pt x="1093" y="622"/>
                    </a:lnTo>
                    <a:lnTo>
                      <a:pt x="1104" y="645"/>
                    </a:lnTo>
                    <a:lnTo>
                      <a:pt x="1114" y="666"/>
                    </a:lnTo>
                    <a:lnTo>
                      <a:pt x="1122" y="689"/>
                    </a:lnTo>
                    <a:lnTo>
                      <a:pt x="1131" y="712"/>
                    </a:lnTo>
                    <a:lnTo>
                      <a:pt x="1131" y="712"/>
                    </a:lnTo>
                    <a:lnTo>
                      <a:pt x="1139" y="735"/>
                    </a:lnTo>
                    <a:lnTo>
                      <a:pt x="1146" y="759"/>
                    </a:lnTo>
                    <a:lnTo>
                      <a:pt x="1158" y="807"/>
                    </a:lnTo>
                    <a:lnTo>
                      <a:pt x="1169" y="855"/>
                    </a:lnTo>
                    <a:lnTo>
                      <a:pt x="1178" y="904"/>
                    </a:lnTo>
                    <a:lnTo>
                      <a:pt x="1186" y="952"/>
                    </a:lnTo>
                    <a:lnTo>
                      <a:pt x="1193" y="1002"/>
                    </a:lnTo>
                    <a:lnTo>
                      <a:pt x="1205" y="1099"/>
                    </a:lnTo>
                    <a:lnTo>
                      <a:pt x="1205" y="1099"/>
                    </a:lnTo>
                    <a:lnTo>
                      <a:pt x="1215" y="1189"/>
                    </a:lnTo>
                    <a:lnTo>
                      <a:pt x="1216" y="1193"/>
                    </a:lnTo>
                    <a:lnTo>
                      <a:pt x="1219" y="1196"/>
                    </a:lnTo>
                    <a:lnTo>
                      <a:pt x="1219" y="1196"/>
                    </a:lnTo>
                    <a:lnTo>
                      <a:pt x="1224" y="1201"/>
                    </a:lnTo>
                    <a:lnTo>
                      <a:pt x="1227" y="1208"/>
                    </a:lnTo>
                    <a:lnTo>
                      <a:pt x="1227" y="1216"/>
                    </a:lnTo>
                    <a:lnTo>
                      <a:pt x="1226" y="1223"/>
                    </a:lnTo>
                    <a:lnTo>
                      <a:pt x="1226" y="1223"/>
                    </a:lnTo>
                    <a:lnTo>
                      <a:pt x="1222" y="1227"/>
                    </a:lnTo>
                    <a:lnTo>
                      <a:pt x="1219" y="1230"/>
                    </a:lnTo>
                    <a:lnTo>
                      <a:pt x="1215" y="1232"/>
                    </a:lnTo>
                    <a:lnTo>
                      <a:pt x="1210" y="1233"/>
                    </a:lnTo>
                    <a:lnTo>
                      <a:pt x="1210" y="1233"/>
                    </a:lnTo>
                    <a:lnTo>
                      <a:pt x="1208" y="1232"/>
                    </a:lnTo>
                    <a:lnTo>
                      <a:pt x="1208" y="1232"/>
                    </a:lnTo>
                    <a:lnTo>
                      <a:pt x="1188" y="1231"/>
                    </a:lnTo>
                    <a:lnTo>
                      <a:pt x="1167" y="1231"/>
                    </a:lnTo>
                    <a:lnTo>
                      <a:pt x="1167" y="1231"/>
                    </a:lnTo>
                    <a:lnTo>
                      <a:pt x="1137" y="1232"/>
                    </a:lnTo>
                    <a:lnTo>
                      <a:pt x="1106" y="1233"/>
                    </a:lnTo>
                    <a:lnTo>
                      <a:pt x="1046" y="1239"/>
                    </a:lnTo>
                    <a:lnTo>
                      <a:pt x="1046" y="1239"/>
                    </a:lnTo>
                    <a:lnTo>
                      <a:pt x="1000" y="1244"/>
                    </a:lnTo>
                    <a:lnTo>
                      <a:pt x="1000" y="1244"/>
                    </a:lnTo>
                    <a:lnTo>
                      <a:pt x="997" y="1244"/>
                    </a:lnTo>
                    <a:lnTo>
                      <a:pt x="997" y="1244"/>
                    </a:lnTo>
                    <a:close/>
                    <a:moveTo>
                      <a:pt x="43" y="65"/>
                    </a:moveTo>
                    <a:lnTo>
                      <a:pt x="43" y="65"/>
                    </a:lnTo>
                    <a:lnTo>
                      <a:pt x="45" y="117"/>
                    </a:lnTo>
                    <a:lnTo>
                      <a:pt x="45" y="117"/>
                    </a:lnTo>
                    <a:lnTo>
                      <a:pt x="46" y="162"/>
                    </a:lnTo>
                    <a:lnTo>
                      <a:pt x="47" y="208"/>
                    </a:lnTo>
                    <a:lnTo>
                      <a:pt x="47" y="218"/>
                    </a:lnTo>
                    <a:lnTo>
                      <a:pt x="66" y="221"/>
                    </a:lnTo>
                    <a:lnTo>
                      <a:pt x="66" y="221"/>
                    </a:lnTo>
                    <a:lnTo>
                      <a:pt x="166" y="240"/>
                    </a:lnTo>
                    <a:lnTo>
                      <a:pt x="215" y="249"/>
                    </a:lnTo>
                    <a:lnTo>
                      <a:pt x="265" y="259"/>
                    </a:lnTo>
                    <a:lnTo>
                      <a:pt x="314" y="271"/>
                    </a:lnTo>
                    <a:lnTo>
                      <a:pt x="362" y="283"/>
                    </a:lnTo>
                    <a:lnTo>
                      <a:pt x="411" y="297"/>
                    </a:lnTo>
                    <a:lnTo>
                      <a:pt x="457" y="313"/>
                    </a:lnTo>
                    <a:lnTo>
                      <a:pt x="504" y="332"/>
                    </a:lnTo>
                    <a:lnTo>
                      <a:pt x="526" y="341"/>
                    </a:lnTo>
                    <a:lnTo>
                      <a:pt x="548" y="352"/>
                    </a:lnTo>
                    <a:lnTo>
                      <a:pt x="571" y="363"/>
                    </a:lnTo>
                    <a:lnTo>
                      <a:pt x="592" y="375"/>
                    </a:lnTo>
                    <a:lnTo>
                      <a:pt x="613" y="387"/>
                    </a:lnTo>
                    <a:lnTo>
                      <a:pt x="634" y="401"/>
                    </a:lnTo>
                    <a:lnTo>
                      <a:pt x="654" y="414"/>
                    </a:lnTo>
                    <a:lnTo>
                      <a:pt x="675" y="430"/>
                    </a:lnTo>
                    <a:lnTo>
                      <a:pt x="695" y="445"/>
                    </a:lnTo>
                    <a:lnTo>
                      <a:pt x="713" y="462"/>
                    </a:lnTo>
                    <a:lnTo>
                      <a:pt x="732" y="479"/>
                    </a:lnTo>
                    <a:lnTo>
                      <a:pt x="750" y="498"/>
                    </a:lnTo>
                    <a:lnTo>
                      <a:pt x="768" y="516"/>
                    </a:lnTo>
                    <a:lnTo>
                      <a:pt x="786" y="537"/>
                    </a:lnTo>
                    <a:lnTo>
                      <a:pt x="786" y="537"/>
                    </a:lnTo>
                    <a:lnTo>
                      <a:pt x="813" y="573"/>
                    </a:lnTo>
                    <a:lnTo>
                      <a:pt x="839" y="609"/>
                    </a:lnTo>
                    <a:lnTo>
                      <a:pt x="862" y="646"/>
                    </a:lnTo>
                    <a:lnTo>
                      <a:pt x="884" y="683"/>
                    </a:lnTo>
                    <a:lnTo>
                      <a:pt x="902" y="719"/>
                    </a:lnTo>
                    <a:lnTo>
                      <a:pt x="918" y="756"/>
                    </a:lnTo>
                    <a:lnTo>
                      <a:pt x="931" y="792"/>
                    </a:lnTo>
                    <a:lnTo>
                      <a:pt x="943" y="829"/>
                    </a:lnTo>
                    <a:lnTo>
                      <a:pt x="943" y="829"/>
                    </a:lnTo>
                    <a:lnTo>
                      <a:pt x="949" y="856"/>
                    </a:lnTo>
                    <a:lnTo>
                      <a:pt x="954" y="884"/>
                    </a:lnTo>
                    <a:lnTo>
                      <a:pt x="958" y="912"/>
                    </a:lnTo>
                    <a:lnTo>
                      <a:pt x="961" y="939"/>
                    </a:lnTo>
                    <a:lnTo>
                      <a:pt x="964" y="967"/>
                    </a:lnTo>
                    <a:lnTo>
                      <a:pt x="965" y="994"/>
                    </a:lnTo>
                    <a:lnTo>
                      <a:pt x="968" y="1048"/>
                    </a:lnTo>
                    <a:lnTo>
                      <a:pt x="968" y="1048"/>
                    </a:lnTo>
                    <a:lnTo>
                      <a:pt x="971" y="1120"/>
                    </a:lnTo>
                    <a:lnTo>
                      <a:pt x="975" y="1157"/>
                    </a:lnTo>
                    <a:lnTo>
                      <a:pt x="979" y="1193"/>
                    </a:lnTo>
                    <a:lnTo>
                      <a:pt x="981" y="1208"/>
                    </a:lnTo>
                    <a:lnTo>
                      <a:pt x="995" y="1203"/>
                    </a:lnTo>
                    <a:lnTo>
                      <a:pt x="995" y="1203"/>
                    </a:lnTo>
                    <a:lnTo>
                      <a:pt x="1002" y="1201"/>
                    </a:lnTo>
                    <a:lnTo>
                      <a:pt x="1002" y="1201"/>
                    </a:lnTo>
                    <a:lnTo>
                      <a:pt x="1048" y="1197"/>
                    </a:lnTo>
                    <a:lnTo>
                      <a:pt x="1048" y="1197"/>
                    </a:lnTo>
                    <a:lnTo>
                      <a:pt x="1104" y="1192"/>
                    </a:lnTo>
                    <a:lnTo>
                      <a:pt x="1132" y="1190"/>
                    </a:lnTo>
                    <a:lnTo>
                      <a:pt x="1159" y="1189"/>
                    </a:lnTo>
                    <a:lnTo>
                      <a:pt x="1174" y="1189"/>
                    </a:lnTo>
                    <a:lnTo>
                      <a:pt x="1172" y="1175"/>
                    </a:lnTo>
                    <a:lnTo>
                      <a:pt x="1172" y="1175"/>
                    </a:lnTo>
                    <a:lnTo>
                      <a:pt x="1162" y="1087"/>
                    </a:lnTo>
                    <a:lnTo>
                      <a:pt x="1162" y="1087"/>
                    </a:lnTo>
                    <a:lnTo>
                      <a:pt x="1151" y="994"/>
                    </a:lnTo>
                    <a:lnTo>
                      <a:pt x="1146" y="947"/>
                    </a:lnTo>
                    <a:lnTo>
                      <a:pt x="1138" y="901"/>
                    </a:lnTo>
                    <a:lnTo>
                      <a:pt x="1130" y="855"/>
                    </a:lnTo>
                    <a:lnTo>
                      <a:pt x="1118" y="810"/>
                    </a:lnTo>
                    <a:lnTo>
                      <a:pt x="1112" y="787"/>
                    </a:lnTo>
                    <a:lnTo>
                      <a:pt x="1106" y="764"/>
                    </a:lnTo>
                    <a:lnTo>
                      <a:pt x="1097" y="743"/>
                    </a:lnTo>
                    <a:lnTo>
                      <a:pt x="1089" y="721"/>
                    </a:lnTo>
                    <a:lnTo>
                      <a:pt x="1089" y="721"/>
                    </a:lnTo>
                    <a:lnTo>
                      <a:pt x="1078" y="693"/>
                    </a:lnTo>
                    <a:lnTo>
                      <a:pt x="1065" y="665"/>
                    </a:lnTo>
                    <a:lnTo>
                      <a:pt x="1052" y="638"/>
                    </a:lnTo>
                    <a:lnTo>
                      <a:pt x="1039" y="612"/>
                    </a:lnTo>
                    <a:lnTo>
                      <a:pt x="1024" y="586"/>
                    </a:lnTo>
                    <a:lnTo>
                      <a:pt x="1010" y="561"/>
                    </a:lnTo>
                    <a:lnTo>
                      <a:pt x="993" y="536"/>
                    </a:lnTo>
                    <a:lnTo>
                      <a:pt x="978" y="511"/>
                    </a:lnTo>
                    <a:lnTo>
                      <a:pt x="960" y="487"/>
                    </a:lnTo>
                    <a:lnTo>
                      <a:pt x="943" y="465"/>
                    </a:lnTo>
                    <a:lnTo>
                      <a:pt x="924" y="442"/>
                    </a:lnTo>
                    <a:lnTo>
                      <a:pt x="905" y="420"/>
                    </a:lnTo>
                    <a:lnTo>
                      <a:pt x="886" y="399"/>
                    </a:lnTo>
                    <a:lnTo>
                      <a:pt x="866" y="378"/>
                    </a:lnTo>
                    <a:lnTo>
                      <a:pt x="845" y="358"/>
                    </a:lnTo>
                    <a:lnTo>
                      <a:pt x="825" y="340"/>
                    </a:lnTo>
                    <a:lnTo>
                      <a:pt x="825" y="340"/>
                    </a:lnTo>
                    <a:lnTo>
                      <a:pt x="786" y="307"/>
                    </a:lnTo>
                    <a:lnTo>
                      <a:pt x="743" y="273"/>
                    </a:lnTo>
                    <a:lnTo>
                      <a:pt x="719" y="256"/>
                    </a:lnTo>
                    <a:lnTo>
                      <a:pt x="696" y="239"/>
                    </a:lnTo>
                    <a:lnTo>
                      <a:pt x="671" y="222"/>
                    </a:lnTo>
                    <a:lnTo>
                      <a:pt x="645" y="206"/>
                    </a:lnTo>
                    <a:lnTo>
                      <a:pt x="619" y="190"/>
                    </a:lnTo>
                    <a:lnTo>
                      <a:pt x="591" y="176"/>
                    </a:lnTo>
                    <a:lnTo>
                      <a:pt x="565" y="161"/>
                    </a:lnTo>
                    <a:lnTo>
                      <a:pt x="536" y="148"/>
                    </a:lnTo>
                    <a:lnTo>
                      <a:pt x="507" y="135"/>
                    </a:lnTo>
                    <a:lnTo>
                      <a:pt x="478" y="124"/>
                    </a:lnTo>
                    <a:lnTo>
                      <a:pt x="449" y="115"/>
                    </a:lnTo>
                    <a:lnTo>
                      <a:pt x="419" y="106"/>
                    </a:lnTo>
                    <a:lnTo>
                      <a:pt x="419" y="106"/>
                    </a:lnTo>
                    <a:lnTo>
                      <a:pt x="389" y="100"/>
                    </a:lnTo>
                    <a:lnTo>
                      <a:pt x="359" y="94"/>
                    </a:lnTo>
                    <a:lnTo>
                      <a:pt x="299" y="84"/>
                    </a:lnTo>
                    <a:lnTo>
                      <a:pt x="240" y="75"/>
                    </a:lnTo>
                    <a:lnTo>
                      <a:pt x="181" y="68"/>
                    </a:lnTo>
                    <a:lnTo>
                      <a:pt x="181" y="68"/>
                    </a:lnTo>
                    <a:lnTo>
                      <a:pt x="119" y="61"/>
                    </a:lnTo>
                    <a:lnTo>
                      <a:pt x="56" y="53"/>
                    </a:lnTo>
                    <a:lnTo>
                      <a:pt x="42" y="50"/>
                    </a:lnTo>
                    <a:lnTo>
                      <a:pt x="43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537204" y="2442556"/>
              <a:ext cx="589522" cy="604259"/>
              <a:chOff x="3282950" y="1154113"/>
              <a:chExt cx="698501" cy="715963"/>
            </a:xfrm>
            <a:solidFill>
              <a:srgbClr val="88591E"/>
            </a:solidFill>
          </p:grpSpPr>
          <p:sp>
            <p:nvSpPr>
              <p:cNvPr id="165" name="Freeform 905"/>
              <p:cNvSpPr/>
              <p:nvPr/>
            </p:nvSpPr>
            <p:spPr bwMode="auto">
              <a:xfrm>
                <a:off x="3324225" y="1268413"/>
                <a:ext cx="55563" cy="153988"/>
              </a:xfrm>
              <a:custGeom>
                <a:avLst/>
                <a:gdLst/>
                <a:ahLst/>
                <a:cxnLst>
                  <a:cxn ang="0">
                    <a:pos x="96" y="3"/>
                  </a:cxn>
                  <a:cxn ang="0">
                    <a:pos x="96" y="3"/>
                  </a:cxn>
                  <a:cxn ang="0">
                    <a:pos x="86" y="18"/>
                  </a:cxn>
                  <a:cxn ang="0">
                    <a:pos x="77" y="35"/>
                  </a:cxn>
                  <a:cxn ang="0">
                    <a:pos x="70" y="51"/>
                  </a:cxn>
                  <a:cxn ang="0">
                    <a:pos x="63" y="69"/>
                  </a:cxn>
                  <a:cxn ang="0">
                    <a:pos x="50" y="104"/>
                  </a:cxn>
                  <a:cxn ang="0">
                    <a:pos x="39" y="138"/>
                  </a:cxn>
                  <a:cxn ang="0">
                    <a:pos x="39" y="138"/>
                  </a:cxn>
                  <a:cxn ang="0">
                    <a:pos x="27" y="174"/>
                  </a:cxn>
                  <a:cxn ang="0">
                    <a:pos x="15" y="210"/>
                  </a:cxn>
                  <a:cxn ang="0">
                    <a:pos x="10" y="229"/>
                  </a:cxn>
                  <a:cxn ang="0">
                    <a:pos x="5" y="247"/>
                  </a:cxn>
                  <a:cxn ang="0">
                    <a:pos x="2" y="266"/>
                  </a:cxn>
                  <a:cxn ang="0">
                    <a:pos x="0" y="285"/>
                  </a:cxn>
                  <a:cxn ang="0">
                    <a:pos x="0" y="285"/>
                  </a:cxn>
                  <a:cxn ang="0">
                    <a:pos x="1" y="287"/>
                  </a:cxn>
                  <a:cxn ang="0">
                    <a:pos x="2" y="288"/>
                  </a:cxn>
                  <a:cxn ang="0">
                    <a:pos x="3" y="289"/>
                  </a:cxn>
                  <a:cxn ang="0">
                    <a:pos x="5" y="290"/>
                  </a:cxn>
                  <a:cxn ang="0">
                    <a:pos x="6" y="289"/>
                  </a:cxn>
                  <a:cxn ang="0">
                    <a:pos x="8" y="288"/>
                  </a:cxn>
                  <a:cxn ang="0">
                    <a:pos x="9" y="287"/>
                  </a:cxn>
                  <a:cxn ang="0">
                    <a:pos x="10" y="285"/>
                  </a:cxn>
                  <a:cxn ang="0">
                    <a:pos x="10" y="285"/>
                  </a:cxn>
                  <a:cxn ang="0">
                    <a:pos x="11" y="266"/>
                  </a:cxn>
                  <a:cxn ang="0">
                    <a:pos x="15" y="247"/>
                  </a:cxn>
                  <a:cxn ang="0">
                    <a:pos x="19" y="230"/>
                  </a:cxn>
                  <a:cxn ang="0">
                    <a:pos x="25" y="211"/>
                  </a:cxn>
                  <a:cxn ang="0">
                    <a:pos x="36" y="176"/>
                  </a:cxn>
                  <a:cxn ang="0">
                    <a:pos x="48" y="141"/>
                  </a:cxn>
                  <a:cxn ang="0">
                    <a:pos x="48" y="141"/>
                  </a:cxn>
                  <a:cxn ang="0">
                    <a:pos x="60" y="107"/>
                  </a:cxn>
                  <a:cxn ang="0">
                    <a:pos x="71" y="72"/>
                  </a:cxn>
                  <a:cxn ang="0">
                    <a:pos x="78" y="55"/>
                  </a:cxn>
                  <a:cxn ang="0">
                    <a:pos x="86" y="39"/>
                  </a:cxn>
                  <a:cxn ang="0">
                    <a:pos x="94" y="22"/>
                  </a:cxn>
                  <a:cxn ang="0">
                    <a:pos x="104" y="8"/>
                  </a:cxn>
                  <a:cxn ang="0">
                    <a:pos x="104" y="8"/>
                  </a:cxn>
                  <a:cxn ang="0">
                    <a:pos x="105" y="6"/>
                  </a:cxn>
                  <a:cxn ang="0">
                    <a:pos x="104" y="4"/>
                  </a:cxn>
                  <a:cxn ang="0">
                    <a:pos x="104" y="3"/>
                  </a:cxn>
                  <a:cxn ang="0">
                    <a:pos x="102" y="2"/>
                  </a:cxn>
                  <a:cxn ang="0">
                    <a:pos x="99" y="0"/>
                  </a:cxn>
                  <a:cxn ang="0">
                    <a:pos x="97" y="2"/>
                  </a:cxn>
                  <a:cxn ang="0">
                    <a:pos x="96" y="3"/>
                  </a:cxn>
                  <a:cxn ang="0">
                    <a:pos x="96" y="3"/>
                  </a:cxn>
                </a:cxnLst>
                <a:rect l="0" t="0" r="r" b="b"/>
                <a:pathLst>
                  <a:path w="105" h="290">
                    <a:moveTo>
                      <a:pt x="96" y="3"/>
                    </a:moveTo>
                    <a:lnTo>
                      <a:pt x="96" y="3"/>
                    </a:lnTo>
                    <a:lnTo>
                      <a:pt x="86" y="18"/>
                    </a:lnTo>
                    <a:lnTo>
                      <a:pt x="77" y="35"/>
                    </a:lnTo>
                    <a:lnTo>
                      <a:pt x="70" y="51"/>
                    </a:lnTo>
                    <a:lnTo>
                      <a:pt x="63" y="69"/>
                    </a:lnTo>
                    <a:lnTo>
                      <a:pt x="50" y="104"/>
                    </a:lnTo>
                    <a:lnTo>
                      <a:pt x="39" y="138"/>
                    </a:lnTo>
                    <a:lnTo>
                      <a:pt x="39" y="138"/>
                    </a:lnTo>
                    <a:lnTo>
                      <a:pt x="27" y="174"/>
                    </a:lnTo>
                    <a:lnTo>
                      <a:pt x="15" y="210"/>
                    </a:lnTo>
                    <a:lnTo>
                      <a:pt x="10" y="229"/>
                    </a:lnTo>
                    <a:lnTo>
                      <a:pt x="5" y="247"/>
                    </a:lnTo>
                    <a:lnTo>
                      <a:pt x="2" y="266"/>
                    </a:lnTo>
                    <a:lnTo>
                      <a:pt x="0" y="285"/>
                    </a:lnTo>
                    <a:lnTo>
                      <a:pt x="0" y="285"/>
                    </a:lnTo>
                    <a:lnTo>
                      <a:pt x="1" y="287"/>
                    </a:lnTo>
                    <a:lnTo>
                      <a:pt x="2" y="288"/>
                    </a:lnTo>
                    <a:lnTo>
                      <a:pt x="3" y="289"/>
                    </a:lnTo>
                    <a:lnTo>
                      <a:pt x="5" y="290"/>
                    </a:lnTo>
                    <a:lnTo>
                      <a:pt x="6" y="289"/>
                    </a:lnTo>
                    <a:lnTo>
                      <a:pt x="8" y="288"/>
                    </a:lnTo>
                    <a:lnTo>
                      <a:pt x="9" y="287"/>
                    </a:lnTo>
                    <a:lnTo>
                      <a:pt x="10" y="285"/>
                    </a:lnTo>
                    <a:lnTo>
                      <a:pt x="10" y="285"/>
                    </a:lnTo>
                    <a:lnTo>
                      <a:pt x="11" y="266"/>
                    </a:lnTo>
                    <a:lnTo>
                      <a:pt x="15" y="247"/>
                    </a:lnTo>
                    <a:lnTo>
                      <a:pt x="19" y="230"/>
                    </a:lnTo>
                    <a:lnTo>
                      <a:pt x="25" y="211"/>
                    </a:lnTo>
                    <a:lnTo>
                      <a:pt x="36" y="176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60" y="107"/>
                    </a:lnTo>
                    <a:lnTo>
                      <a:pt x="71" y="72"/>
                    </a:lnTo>
                    <a:lnTo>
                      <a:pt x="78" y="55"/>
                    </a:lnTo>
                    <a:lnTo>
                      <a:pt x="86" y="39"/>
                    </a:lnTo>
                    <a:lnTo>
                      <a:pt x="94" y="22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5" y="6"/>
                    </a:lnTo>
                    <a:lnTo>
                      <a:pt x="104" y="4"/>
                    </a:lnTo>
                    <a:lnTo>
                      <a:pt x="104" y="3"/>
                    </a:lnTo>
                    <a:lnTo>
                      <a:pt x="102" y="2"/>
                    </a:lnTo>
                    <a:lnTo>
                      <a:pt x="99" y="0"/>
                    </a:lnTo>
                    <a:lnTo>
                      <a:pt x="97" y="2"/>
                    </a:lnTo>
                    <a:lnTo>
                      <a:pt x="96" y="3"/>
                    </a:lnTo>
                    <a:lnTo>
                      <a:pt x="9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6" name="Freeform 906"/>
              <p:cNvSpPr/>
              <p:nvPr/>
            </p:nvSpPr>
            <p:spPr bwMode="auto">
              <a:xfrm>
                <a:off x="3325813" y="1239838"/>
                <a:ext cx="88900" cy="280988"/>
              </a:xfrm>
              <a:custGeom>
                <a:avLst/>
                <a:gdLst/>
                <a:ahLst/>
                <a:cxnLst>
                  <a:cxn ang="0">
                    <a:pos x="156" y="4"/>
                  </a:cxn>
                  <a:cxn ang="0">
                    <a:pos x="152" y="37"/>
                  </a:cxn>
                  <a:cxn ang="0">
                    <a:pos x="143" y="70"/>
                  </a:cxn>
                  <a:cxn ang="0">
                    <a:pos x="121" y="134"/>
                  </a:cxn>
                  <a:cxn ang="0">
                    <a:pos x="108" y="168"/>
                  </a:cxn>
                  <a:cxn ang="0">
                    <a:pos x="82" y="235"/>
                  </a:cxn>
                  <a:cxn ang="0">
                    <a:pos x="68" y="268"/>
                  </a:cxn>
                  <a:cxn ang="0">
                    <a:pos x="58" y="301"/>
                  </a:cxn>
                  <a:cxn ang="0">
                    <a:pos x="38" y="399"/>
                  </a:cxn>
                  <a:cxn ang="0">
                    <a:pos x="35" y="416"/>
                  </a:cxn>
                  <a:cxn ang="0">
                    <a:pos x="26" y="446"/>
                  </a:cxn>
                  <a:cxn ang="0">
                    <a:pos x="20" y="461"/>
                  </a:cxn>
                  <a:cxn ang="0">
                    <a:pos x="11" y="492"/>
                  </a:cxn>
                  <a:cxn ang="0">
                    <a:pos x="2" y="522"/>
                  </a:cxn>
                  <a:cxn ang="0">
                    <a:pos x="0" y="524"/>
                  </a:cxn>
                  <a:cxn ang="0">
                    <a:pos x="1" y="528"/>
                  </a:cxn>
                  <a:cxn ang="0">
                    <a:pos x="1" y="529"/>
                  </a:cxn>
                  <a:cxn ang="0">
                    <a:pos x="3" y="531"/>
                  </a:cxn>
                  <a:cxn ang="0">
                    <a:pos x="7" y="531"/>
                  </a:cxn>
                  <a:cxn ang="0">
                    <a:pos x="9" y="529"/>
                  </a:cxn>
                  <a:cxn ang="0">
                    <a:pos x="18" y="505"/>
                  </a:cxn>
                  <a:cxn ang="0">
                    <a:pos x="23" y="480"/>
                  </a:cxn>
                  <a:cxn ang="0">
                    <a:pos x="29" y="462"/>
                  </a:cxn>
                  <a:cxn ang="0">
                    <a:pos x="41" y="428"/>
                  </a:cxn>
                  <a:cxn ang="0">
                    <a:pos x="46" y="410"/>
                  </a:cxn>
                  <a:cxn ang="0">
                    <a:pos x="59" y="341"/>
                  </a:cxn>
                  <a:cxn ang="0">
                    <a:pos x="71" y="288"/>
                  </a:cxn>
                  <a:cxn ang="0">
                    <a:pos x="77" y="271"/>
                  </a:cxn>
                  <a:cxn ang="0">
                    <a:pos x="105" y="200"/>
                  </a:cxn>
                  <a:cxn ang="0">
                    <a:pos x="132" y="129"/>
                  </a:cxn>
                  <a:cxn ang="0">
                    <a:pos x="143" y="98"/>
                  </a:cxn>
                  <a:cxn ang="0">
                    <a:pos x="158" y="51"/>
                  </a:cxn>
                  <a:cxn ang="0">
                    <a:pos x="164" y="20"/>
                  </a:cxn>
                  <a:cxn ang="0">
                    <a:pos x="166" y="4"/>
                  </a:cxn>
                  <a:cxn ang="0">
                    <a:pos x="164" y="1"/>
                  </a:cxn>
                  <a:cxn ang="0">
                    <a:pos x="161" y="0"/>
                  </a:cxn>
                  <a:cxn ang="0">
                    <a:pos x="158" y="1"/>
                  </a:cxn>
                  <a:cxn ang="0">
                    <a:pos x="156" y="4"/>
                  </a:cxn>
                </a:cxnLst>
                <a:rect l="0" t="0" r="r" b="b"/>
                <a:pathLst>
                  <a:path w="166" h="531">
                    <a:moveTo>
                      <a:pt x="156" y="4"/>
                    </a:moveTo>
                    <a:lnTo>
                      <a:pt x="156" y="4"/>
                    </a:lnTo>
                    <a:lnTo>
                      <a:pt x="155" y="20"/>
                    </a:lnTo>
                    <a:lnTo>
                      <a:pt x="152" y="37"/>
                    </a:lnTo>
                    <a:lnTo>
                      <a:pt x="148" y="53"/>
                    </a:lnTo>
                    <a:lnTo>
                      <a:pt x="143" y="70"/>
                    </a:lnTo>
                    <a:lnTo>
                      <a:pt x="132" y="103"/>
                    </a:lnTo>
                    <a:lnTo>
                      <a:pt x="121" y="134"/>
                    </a:lnTo>
                    <a:lnTo>
                      <a:pt x="121" y="134"/>
                    </a:lnTo>
                    <a:lnTo>
                      <a:pt x="108" y="168"/>
                    </a:lnTo>
                    <a:lnTo>
                      <a:pt x="95" y="202"/>
                    </a:lnTo>
                    <a:lnTo>
                      <a:pt x="82" y="235"/>
                    </a:lnTo>
                    <a:lnTo>
                      <a:pt x="68" y="268"/>
                    </a:lnTo>
                    <a:lnTo>
                      <a:pt x="68" y="268"/>
                    </a:lnTo>
                    <a:lnTo>
                      <a:pt x="63" y="285"/>
                    </a:lnTo>
                    <a:lnTo>
                      <a:pt x="58" y="301"/>
                    </a:lnTo>
                    <a:lnTo>
                      <a:pt x="51" y="333"/>
                    </a:lnTo>
                    <a:lnTo>
                      <a:pt x="38" y="399"/>
                    </a:lnTo>
                    <a:lnTo>
                      <a:pt x="38" y="399"/>
                    </a:lnTo>
                    <a:lnTo>
                      <a:pt x="35" y="416"/>
                    </a:lnTo>
                    <a:lnTo>
                      <a:pt x="31" y="431"/>
                    </a:lnTo>
                    <a:lnTo>
                      <a:pt x="26" y="446"/>
                    </a:lnTo>
                    <a:lnTo>
                      <a:pt x="20" y="461"/>
                    </a:lnTo>
                    <a:lnTo>
                      <a:pt x="20" y="461"/>
                    </a:lnTo>
                    <a:lnTo>
                      <a:pt x="15" y="476"/>
                    </a:lnTo>
                    <a:lnTo>
                      <a:pt x="11" y="492"/>
                    </a:lnTo>
                    <a:lnTo>
                      <a:pt x="7" y="507"/>
                    </a:lnTo>
                    <a:lnTo>
                      <a:pt x="2" y="522"/>
                    </a:lnTo>
                    <a:lnTo>
                      <a:pt x="2" y="522"/>
                    </a:lnTo>
                    <a:lnTo>
                      <a:pt x="0" y="524"/>
                    </a:lnTo>
                    <a:lnTo>
                      <a:pt x="0" y="526"/>
                    </a:lnTo>
                    <a:lnTo>
                      <a:pt x="1" y="528"/>
                    </a:lnTo>
                    <a:lnTo>
                      <a:pt x="1" y="528"/>
                    </a:lnTo>
                    <a:lnTo>
                      <a:pt x="1" y="529"/>
                    </a:lnTo>
                    <a:lnTo>
                      <a:pt x="1" y="529"/>
                    </a:lnTo>
                    <a:lnTo>
                      <a:pt x="3" y="531"/>
                    </a:lnTo>
                    <a:lnTo>
                      <a:pt x="5" y="531"/>
                    </a:lnTo>
                    <a:lnTo>
                      <a:pt x="7" y="531"/>
                    </a:lnTo>
                    <a:lnTo>
                      <a:pt x="9" y="529"/>
                    </a:lnTo>
                    <a:lnTo>
                      <a:pt x="9" y="529"/>
                    </a:lnTo>
                    <a:lnTo>
                      <a:pt x="13" y="517"/>
                    </a:lnTo>
                    <a:lnTo>
                      <a:pt x="18" y="505"/>
                    </a:lnTo>
                    <a:lnTo>
                      <a:pt x="20" y="492"/>
                    </a:lnTo>
                    <a:lnTo>
                      <a:pt x="23" y="480"/>
                    </a:lnTo>
                    <a:lnTo>
                      <a:pt x="23" y="480"/>
                    </a:lnTo>
                    <a:lnTo>
                      <a:pt x="29" y="462"/>
                    </a:lnTo>
                    <a:lnTo>
                      <a:pt x="35" y="446"/>
                    </a:lnTo>
                    <a:lnTo>
                      <a:pt x="41" y="428"/>
                    </a:lnTo>
                    <a:lnTo>
                      <a:pt x="46" y="410"/>
                    </a:lnTo>
                    <a:lnTo>
                      <a:pt x="46" y="410"/>
                    </a:lnTo>
                    <a:lnTo>
                      <a:pt x="53" y="375"/>
                    </a:lnTo>
                    <a:lnTo>
                      <a:pt x="59" y="341"/>
                    </a:lnTo>
                    <a:lnTo>
                      <a:pt x="67" y="305"/>
                    </a:lnTo>
                    <a:lnTo>
                      <a:pt x="71" y="288"/>
                    </a:lnTo>
                    <a:lnTo>
                      <a:pt x="77" y="271"/>
                    </a:lnTo>
                    <a:lnTo>
                      <a:pt x="77" y="271"/>
                    </a:lnTo>
                    <a:lnTo>
                      <a:pt x="91" y="235"/>
                    </a:lnTo>
                    <a:lnTo>
                      <a:pt x="105" y="200"/>
                    </a:lnTo>
                    <a:lnTo>
                      <a:pt x="120" y="165"/>
                    </a:lnTo>
                    <a:lnTo>
                      <a:pt x="132" y="129"/>
                    </a:lnTo>
                    <a:lnTo>
                      <a:pt x="132" y="129"/>
                    </a:lnTo>
                    <a:lnTo>
                      <a:pt x="143" y="98"/>
                    </a:lnTo>
                    <a:lnTo>
                      <a:pt x="154" y="67"/>
                    </a:lnTo>
                    <a:lnTo>
                      <a:pt x="158" y="51"/>
                    </a:lnTo>
                    <a:lnTo>
                      <a:pt x="162" y="36"/>
                    </a:lnTo>
                    <a:lnTo>
                      <a:pt x="164" y="20"/>
                    </a:lnTo>
                    <a:lnTo>
                      <a:pt x="166" y="4"/>
                    </a:lnTo>
                    <a:lnTo>
                      <a:pt x="166" y="4"/>
                    </a:lnTo>
                    <a:lnTo>
                      <a:pt x="165" y="2"/>
                    </a:lnTo>
                    <a:lnTo>
                      <a:pt x="164" y="1"/>
                    </a:lnTo>
                    <a:lnTo>
                      <a:pt x="163" y="0"/>
                    </a:lnTo>
                    <a:lnTo>
                      <a:pt x="161" y="0"/>
                    </a:lnTo>
                    <a:lnTo>
                      <a:pt x="160" y="0"/>
                    </a:lnTo>
                    <a:lnTo>
                      <a:pt x="158" y="1"/>
                    </a:lnTo>
                    <a:lnTo>
                      <a:pt x="157" y="2"/>
                    </a:lnTo>
                    <a:lnTo>
                      <a:pt x="156" y="4"/>
                    </a:lnTo>
                    <a:lnTo>
                      <a:pt x="15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7" name="Freeform 907"/>
              <p:cNvSpPr/>
              <p:nvPr/>
            </p:nvSpPr>
            <p:spPr bwMode="auto">
              <a:xfrm>
                <a:off x="3338513" y="1404938"/>
                <a:ext cx="58738" cy="168275"/>
              </a:xfrm>
              <a:custGeom>
                <a:avLst/>
                <a:gdLst/>
                <a:ahLst/>
                <a:cxnLst>
                  <a:cxn ang="0">
                    <a:pos x="99" y="4"/>
                  </a:cxn>
                  <a:cxn ang="0">
                    <a:pos x="99" y="4"/>
                  </a:cxn>
                  <a:cxn ang="0">
                    <a:pos x="98" y="14"/>
                  </a:cxn>
                  <a:cxn ang="0">
                    <a:pos x="97" y="23"/>
                  </a:cxn>
                  <a:cxn ang="0">
                    <a:pos x="92" y="43"/>
                  </a:cxn>
                  <a:cxn ang="0">
                    <a:pos x="79" y="81"/>
                  </a:cxn>
                  <a:cxn ang="0">
                    <a:pos x="79" y="81"/>
                  </a:cxn>
                  <a:cxn ang="0">
                    <a:pos x="73" y="103"/>
                  </a:cxn>
                  <a:cxn ang="0">
                    <a:pos x="68" y="125"/>
                  </a:cxn>
                  <a:cxn ang="0">
                    <a:pos x="57" y="169"/>
                  </a:cxn>
                  <a:cxn ang="0">
                    <a:pos x="57" y="169"/>
                  </a:cxn>
                  <a:cxn ang="0">
                    <a:pos x="51" y="188"/>
                  </a:cxn>
                  <a:cxn ang="0">
                    <a:pos x="43" y="205"/>
                  </a:cxn>
                  <a:cxn ang="0">
                    <a:pos x="35" y="223"/>
                  </a:cxn>
                  <a:cxn ang="0">
                    <a:pos x="26" y="239"/>
                  </a:cxn>
                  <a:cxn ang="0">
                    <a:pos x="17" y="257"/>
                  </a:cxn>
                  <a:cxn ang="0">
                    <a:pos x="10" y="274"/>
                  </a:cxn>
                  <a:cxn ang="0">
                    <a:pos x="4" y="293"/>
                  </a:cxn>
                  <a:cxn ang="0">
                    <a:pos x="1" y="302"/>
                  </a:cxn>
                  <a:cxn ang="0">
                    <a:pos x="0" y="313"/>
                  </a:cxn>
                  <a:cxn ang="0">
                    <a:pos x="0" y="313"/>
                  </a:cxn>
                  <a:cxn ang="0">
                    <a:pos x="0" y="314"/>
                  </a:cxn>
                  <a:cxn ang="0">
                    <a:pos x="1" y="316"/>
                  </a:cxn>
                  <a:cxn ang="0">
                    <a:pos x="2" y="317"/>
                  </a:cxn>
                  <a:cxn ang="0">
                    <a:pos x="4" y="317"/>
                  </a:cxn>
                  <a:cxn ang="0">
                    <a:pos x="7" y="316"/>
                  </a:cxn>
                  <a:cxn ang="0">
                    <a:pos x="9" y="314"/>
                  </a:cxn>
                  <a:cxn ang="0">
                    <a:pos x="9" y="313"/>
                  </a:cxn>
                  <a:cxn ang="0">
                    <a:pos x="9" y="313"/>
                  </a:cxn>
                  <a:cxn ang="0">
                    <a:pos x="11" y="302"/>
                  </a:cxn>
                  <a:cxn ang="0">
                    <a:pos x="13" y="292"/>
                  </a:cxn>
                  <a:cxn ang="0">
                    <a:pos x="19" y="273"/>
                  </a:cxn>
                  <a:cxn ang="0">
                    <a:pos x="28" y="255"/>
                  </a:cxn>
                  <a:cxn ang="0">
                    <a:pos x="36" y="237"/>
                  </a:cxn>
                  <a:cxn ang="0">
                    <a:pos x="45" y="220"/>
                  </a:cxn>
                  <a:cxn ang="0">
                    <a:pos x="54" y="201"/>
                  </a:cxn>
                  <a:cxn ang="0">
                    <a:pos x="62" y="182"/>
                  </a:cxn>
                  <a:cxn ang="0">
                    <a:pos x="68" y="164"/>
                  </a:cxn>
                  <a:cxn ang="0">
                    <a:pos x="68" y="164"/>
                  </a:cxn>
                  <a:cxn ang="0">
                    <a:pos x="79" y="119"/>
                  </a:cxn>
                  <a:cxn ang="0">
                    <a:pos x="91" y="76"/>
                  </a:cxn>
                  <a:cxn ang="0">
                    <a:pos x="91" y="76"/>
                  </a:cxn>
                  <a:cxn ang="0">
                    <a:pos x="102" y="40"/>
                  </a:cxn>
                  <a:cxn ang="0">
                    <a:pos x="106" y="22"/>
                  </a:cxn>
                  <a:cxn ang="0">
                    <a:pos x="109" y="4"/>
                  </a:cxn>
                  <a:cxn ang="0">
                    <a:pos x="109" y="4"/>
                  </a:cxn>
                  <a:cxn ang="0">
                    <a:pos x="108" y="2"/>
                  </a:cxn>
                  <a:cxn ang="0">
                    <a:pos x="107" y="1"/>
                  </a:cxn>
                  <a:cxn ang="0">
                    <a:pos x="106" y="0"/>
                  </a:cxn>
                  <a:cxn ang="0">
                    <a:pos x="104" y="0"/>
                  </a:cxn>
                  <a:cxn ang="0">
                    <a:pos x="101" y="1"/>
                  </a:cxn>
                  <a:cxn ang="0">
                    <a:pos x="100" y="2"/>
                  </a:cxn>
                  <a:cxn ang="0">
                    <a:pos x="99" y="4"/>
                  </a:cxn>
                  <a:cxn ang="0">
                    <a:pos x="99" y="4"/>
                  </a:cxn>
                </a:cxnLst>
                <a:rect l="0" t="0" r="r" b="b"/>
                <a:pathLst>
                  <a:path w="109" h="317">
                    <a:moveTo>
                      <a:pt x="99" y="4"/>
                    </a:moveTo>
                    <a:lnTo>
                      <a:pt x="99" y="4"/>
                    </a:lnTo>
                    <a:lnTo>
                      <a:pt x="98" y="14"/>
                    </a:lnTo>
                    <a:lnTo>
                      <a:pt x="97" y="23"/>
                    </a:lnTo>
                    <a:lnTo>
                      <a:pt x="92" y="43"/>
                    </a:lnTo>
                    <a:lnTo>
                      <a:pt x="79" y="81"/>
                    </a:lnTo>
                    <a:lnTo>
                      <a:pt x="79" y="81"/>
                    </a:lnTo>
                    <a:lnTo>
                      <a:pt x="73" y="103"/>
                    </a:lnTo>
                    <a:lnTo>
                      <a:pt x="68" y="125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1" y="188"/>
                    </a:lnTo>
                    <a:lnTo>
                      <a:pt x="43" y="205"/>
                    </a:lnTo>
                    <a:lnTo>
                      <a:pt x="35" y="223"/>
                    </a:lnTo>
                    <a:lnTo>
                      <a:pt x="26" y="239"/>
                    </a:lnTo>
                    <a:lnTo>
                      <a:pt x="17" y="257"/>
                    </a:lnTo>
                    <a:lnTo>
                      <a:pt x="10" y="274"/>
                    </a:lnTo>
                    <a:lnTo>
                      <a:pt x="4" y="293"/>
                    </a:lnTo>
                    <a:lnTo>
                      <a:pt x="1" y="302"/>
                    </a:lnTo>
                    <a:lnTo>
                      <a:pt x="0" y="313"/>
                    </a:lnTo>
                    <a:lnTo>
                      <a:pt x="0" y="313"/>
                    </a:lnTo>
                    <a:lnTo>
                      <a:pt x="0" y="314"/>
                    </a:lnTo>
                    <a:lnTo>
                      <a:pt x="1" y="316"/>
                    </a:lnTo>
                    <a:lnTo>
                      <a:pt x="2" y="317"/>
                    </a:lnTo>
                    <a:lnTo>
                      <a:pt x="4" y="317"/>
                    </a:lnTo>
                    <a:lnTo>
                      <a:pt x="7" y="316"/>
                    </a:lnTo>
                    <a:lnTo>
                      <a:pt x="9" y="314"/>
                    </a:lnTo>
                    <a:lnTo>
                      <a:pt x="9" y="313"/>
                    </a:lnTo>
                    <a:lnTo>
                      <a:pt x="9" y="313"/>
                    </a:lnTo>
                    <a:lnTo>
                      <a:pt x="11" y="302"/>
                    </a:lnTo>
                    <a:lnTo>
                      <a:pt x="13" y="292"/>
                    </a:lnTo>
                    <a:lnTo>
                      <a:pt x="19" y="273"/>
                    </a:lnTo>
                    <a:lnTo>
                      <a:pt x="28" y="255"/>
                    </a:lnTo>
                    <a:lnTo>
                      <a:pt x="36" y="237"/>
                    </a:lnTo>
                    <a:lnTo>
                      <a:pt x="45" y="220"/>
                    </a:lnTo>
                    <a:lnTo>
                      <a:pt x="54" y="201"/>
                    </a:lnTo>
                    <a:lnTo>
                      <a:pt x="62" y="182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9" y="119"/>
                    </a:lnTo>
                    <a:lnTo>
                      <a:pt x="91" y="76"/>
                    </a:lnTo>
                    <a:lnTo>
                      <a:pt x="91" y="76"/>
                    </a:lnTo>
                    <a:lnTo>
                      <a:pt x="102" y="40"/>
                    </a:lnTo>
                    <a:lnTo>
                      <a:pt x="106" y="22"/>
                    </a:lnTo>
                    <a:lnTo>
                      <a:pt x="109" y="4"/>
                    </a:lnTo>
                    <a:lnTo>
                      <a:pt x="109" y="4"/>
                    </a:lnTo>
                    <a:lnTo>
                      <a:pt x="108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99" y="4"/>
                    </a:lnTo>
                    <a:lnTo>
                      <a:pt x="9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8" name="Freeform 908"/>
              <p:cNvSpPr/>
              <p:nvPr/>
            </p:nvSpPr>
            <p:spPr bwMode="auto">
              <a:xfrm>
                <a:off x="3365500" y="1427163"/>
                <a:ext cx="58738" cy="169863"/>
              </a:xfrm>
              <a:custGeom>
                <a:avLst/>
                <a:gdLst/>
                <a:ahLst/>
                <a:cxnLst>
                  <a:cxn ang="0">
                    <a:pos x="102" y="1"/>
                  </a:cxn>
                  <a:cxn ang="0">
                    <a:pos x="102" y="1"/>
                  </a:cxn>
                  <a:cxn ang="0">
                    <a:pos x="97" y="7"/>
                  </a:cxn>
                  <a:cxn ang="0">
                    <a:pos x="93" y="13"/>
                  </a:cxn>
                  <a:cxn ang="0">
                    <a:pos x="87" y="26"/>
                  </a:cxn>
                  <a:cxn ang="0">
                    <a:pos x="82" y="39"/>
                  </a:cxn>
                  <a:cxn ang="0">
                    <a:pos x="79" y="54"/>
                  </a:cxn>
                  <a:cxn ang="0">
                    <a:pos x="79" y="54"/>
                  </a:cxn>
                  <a:cxn ang="0">
                    <a:pos x="72" y="77"/>
                  </a:cxn>
                  <a:cxn ang="0">
                    <a:pos x="65" y="101"/>
                  </a:cxn>
                  <a:cxn ang="0">
                    <a:pos x="51" y="148"/>
                  </a:cxn>
                  <a:cxn ang="0">
                    <a:pos x="51" y="148"/>
                  </a:cxn>
                  <a:cxn ang="0">
                    <a:pos x="44" y="168"/>
                  </a:cxn>
                  <a:cxn ang="0">
                    <a:pos x="37" y="190"/>
                  </a:cxn>
                  <a:cxn ang="0">
                    <a:pos x="20" y="231"/>
                  </a:cxn>
                  <a:cxn ang="0">
                    <a:pos x="13" y="252"/>
                  </a:cxn>
                  <a:cxn ang="0">
                    <a:pos x="7" y="274"/>
                  </a:cxn>
                  <a:cxn ang="0">
                    <a:pos x="2" y="295"/>
                  </a:cxn>
                  <a:cxn ang="0">
                    <a:pos x="1" y="307"/>
                  </a:cxn>
                  <a:cxn ang="0">
                    <a:pos x="0" y="317"/>
                  </a:cxn>
                  <a:cxn ang="0">
                    <a:pos x="0" y="317"/>
                  </a:cxn>
                  <a:cxn ang="0">
                    <a:pos x="1" y="319"/>
                  </a:cxn>
                  <a:cxn ang="0">
                    <a:pos x="2" y="321"/>
                  </a:cxn>
                  <a:cxn ang="0">
                    <a:pos x="3" y="322"/>
                  </a:cxn>
                  <a:cxn ang="0">
                    <a:pos x="6" y="322"/>
                  </a:cxn>
                  <a:cxn ang="0">
                    <a:pos x="8" y="322"/>
                  </a:cxn>
                  <a:cxn ang="0">
                    <a:pos x="9" y="321"/>
                  </a:cxn>
                  <a:cxn ang="0">
                    <a:pos x="10" y="319"/>
                  </a:cxn>
                  <a:cxn ang="0">
                    <a:pos x="11" y="317"/>
                  </a:cxn>
                  <a:cxn ang="0">
                    <a:pos x="11" y="317"/>
                  </a:cxn>
                  <a:cxn ang="0">
                    <a:pos x="11" y="307"/>
                  </a:cxn>
                  <a:cxn ang="0">
                    <a:pos x="12" y="296"/>
                  </a:cxn>
                  <a:cxn ang="0">
                    <a:pos x="16" y="276"/>
                  </a:cxn>
                  <a:cxn ang="0">
                    <a:pos x="22" y="256"/>
                  </a:cxn>
                  <a:cxn ang="0">
                    <a:pos x="29" y="237"/>
                  </a:cxn>
                  <a:cxn ang="0">
                    <a:pos x="44" y="198"/>
                  </a:cxn>
                  <a:cxn ang="0">
                    <a:pos x="51" y="179"/>
                  </a:cxn>
                  <a:cxn ang="0">
                    <a:pos x="57" y="159"/>
                  </a:cxn>
                  <a:cxn ang="0">
                    <a:pos x="57" y="159"/>
                  </a:cxn>
                  <a:cxn ang="0">
                    <a:pos x="70" y="120"/>
                  </a:cxn>
                  <a:cxn ang="0">
                    <a:pos x="81" y="81"/>
                  </a:cxn>
                  <a:cxn ang="0">
                    <a:pos x="81" y="81"/>
                  </a:cxn>
                  <a:cxn ang="0">
                    <a:pos x="86" y="62"/>
                  </a:cxn>
                  <a:cxn ang="0">
                    <a:pos x="91" y="42"/>
                  </a:cxn>
                  <a:cxn ang="0">
                    <a:pos x="94" y="33"/>
                  </a:cxn>
                  <a:cxn ang="0">
                    <a:pos x="97" y="25"/>
                  </a:cxn>
                  <a:cxn ang="0">
                    <a:pos x="103" y="16"/>
                  </a:cxn>
                  <a:cxn ang="0">
                    <a:pos x="109" y="8"/>
                  </a:cxn>
                  <a:cxn ang="0">
                    <a:pos x="109" y="8"/>
                  </a:cxn>
                  <a:cxn ang="0">
                    <a:pos x="110" y="6"/>
                  </a:cxn>
                  <a:cxn ang="0">
                    <a:pos x="110" y="4"/>
                  </a:cxn>
                  <a:cxn ang="0">
                    <a:pos x="109" y="3"/>
                  </a:cxn>
                  <a:cxn ang="0">
                    <a:pos x="108" y="1"/>
                  </a:cxn>
                  <a:cxn ang="0">
                    <a:pos x="107" y="0"/>
                  </a:cxn>
                  <a:cxn ang="0">
                    <a:pos x="105" y="0"/>
                  </a:cxn>
                  <a:cxn ang="0">
                    <a:pos x="104" y="0"/>
                  </a:cxn>
                  <a:cxn ang="0">
                    <a:pos x="102" y="1"/>
                  </a:cxn>
                  <a:cxn ang="0">
                    <a:pos x="102" y="1"/>
                  </a:cxn>
                </a:cxnLst>
                <a:rect l="0" t="0" r="r" b="b"/>
                <a:pathLst>
                  <a:path w="110" h="322">
                    <a:moveTo>
                      <a:pt x="102" y="1"/>
                    </a:moveTo>
                    <a:lnTo>
                      <a:pt x="102" y="1"/>
                    </a:lnTo>
                    <a:lnTo>
                      <a:pt x="97" y="7"/>
                    </a:lnTo>
                    <a:lnTo>
                      <a:pt x="93" y="13"/>
                    </a:lnTo>
                    <a:lnTo>
                      <a:pt x="87" y="26"/>
                    </a:lnTo>
                    <a:lnTo>
                      <a:pt x="82" y="39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72" y="77"/>
                    </a:lnTo>
                    <a:lnTo>
                      <a:pt x="65" y="101"/>
                    </a:lnTo>
                    <a:lnTo>
                      <a:pt x="51" y="148"/>
                    </a:lnTo>
                    <a:lnTo>
                      <a:pt x="51" y="148"/>
                    </a:lnTo>
                    <a:lnTo>
                      <a:pt x="44" y="168"/>
                    </a:lnTo>
                    <a:lnTo>
                      <a:pt x="37" y="190"/>
                    </a:lnTo>
                    <a:lnTo>
                      <a:pt x="20" y="231"/>
                    </a:lnTo>
                    <a:lnTo>
                      <a:pt x="13" y="252"/>
                    </a:lnTo>
                    <a:lnTo>
                      <a:pt x="7" y="274"/>
                    </a:lnTo>
                    <a:lnTo>
                      <a:pt x="2" y="295"/>
                    </a:lnTo>
                    <a:lnTo>
                      <a:pt x="1" y="307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1" y="319"/>
                    </a:lnTo>
                    <a:lnTo>
                      <a:pt x="2" y="321"/>
                    </a:lnTo>
                    <a:lnTo>
                      <a:pt x="3" y="322"/>
                    </a:lnTo>
                    <a:lnTo>
                      <a:pt x="6" y="322"/>
                    </a:lnTo>
                    <a:lnTo>
                      <a:pt x="8" y="322"/>
                    </a:lnTo>
                    <a:lnTo>
                      <a:pt x="9" y="321"/>
                    </a:lnTo>
                    <a:lnTo>
                      <a:pt x="10" y="319"/>
                    </a:lnTo>
                    <a:lnTo>
                      <a:pt x="11" y="317"/>
                    </a:lnTo>
                    <a:lnTo>
                      <a:pt x="11" y="317"/>
                    </a:lnTo>
                    <a:lnTo>
                      <a:pt x="11" y="307"/>
                    </a:lnTo>
                    <a:lnTo>
                      <a:pt x="12" y="296"/>
                    </a:lnTo>
                    <a:lnTo>
                      <a:pt x="16" y="276"/>
                    </a:lnTo>
                    <a:lnTo>
                      <a:pt x="22" y="256"/>
                    </a:lnTo>
                    <a:lnTo>
                      <a:pt x="29" y="237"/>
                    </a:lnTo>
                    <a:lnTo>
                      <a:pt x="44" y="198"/>
                    </a:lnTo>
                    <a:lnTo>
                      <a:pt x="51" y="179"/>
                    </a:lnTo>
                    <a:lnTo>
                      <a:pt x="57" y="159"/>
                    </a:lnTo>
                    <a:lnTo>
                      <a:pt x="57" y="159"/>
                    </a:lnTo>
                    <a:lnTo>
                      <a:pt x="70" y="120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86" y="62"/>
                    </a:lnTo>
                    <a:lnTo>
                      <a:pt x="91" y="42"/>
                    </a:lnTo>
                    <a:lnTo>
                      <a:pt x="94" y="33"/>
                    </a:lnTo>
                    <a:lnTo>
                      <a:pt x="97" y="25"/>
                    </a:lnTo>
                    <a:lnTo>
                      <a:pt x="103" y="16"/>
                    </a:lnTo>
                    <a:lnTo>
                      <a:pt x="109" y="8"/>
                    </a:lnTo>
                    <a:lnTo>
                      <a:pt x="109" y="8"/>
                    </a:lnTo>
                    <a:lnTo>
                      <a:pt x="110" y="6"/>
                    </a:lnTo>
                    <a:lnTo>
                      <a:pt x="110" y="4"/>
                    </a:lnTo>
                    <a:lnTo>
                      <a:pt x="109" y="3"/>
                    </a:lnTo>
                    <a:lnTo>
                      <a:pt x="108" y="1"/>
                    </a:lnTo>
                    <a:lnTo>
                      <a:pt x="107" y="0"/>
                    </a:lnTo>
                    <a:lnTo>
                      <a:pt x="105" y="0"/>
                    </a:lnTo>
                    <a:lnTo>
                      <a:pt x="104" y="0"/>
                    </a:lnTo>
                    <a:lnTo>
                      <a:pt x="102" y="1"/>
                    </a:lnTo>
                    <a:lnTo>
                      <a:pt x="10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9" name="Freeform 909"/>
              <p:cNvSpPr/>
              <p:nvPr/>
            </p:nvSpPr>
            <p:spPr bwMode="auto">
              <a:xfrm>
                <a:off x="3403600" y="1430338"/>
                <a:ext cx="41275" cy="182563"/>
              </a:xfrm>
              <a:custGeom>
                <a:avLst/>
                <a:gdLst/>
                <a:ahLst/>
                <a:cxnLst>
                  <a:cxn ang="0">
                    <a:pos x="67" y="4"/>
                  </a:cxn>
                  <a:cxn ang="0">
                    <a:pos x="62" y="52"/>
                  </a:cxn>
                  <a:cxn ang="0">
                    <a:pos x="53" y="99"/>
                  </a:cxn>
                  <a:cxn ang="0">
                    <a:pos x="39" y="171"/>
                  </a:cxn>
                  <a:cxn ang="0">
                    <a:pos x="35" y="193"/>
                  </a:cxn>
                  <a:cxn ang="0">
                    <a:pos x="30" y="215"/>
                  </a:cxn>
                  <a:cxn ang="0">
                    <a:pos x="15" y="255"/>
                  </a:cxn>
                  <a:cxn ang="0">
                    <a:pos x="10" y="277"/>
                  </a:cxn>
                  <a:cxn ang="0">
                    <a:pos x="7" y="294"/>
                  </a:cxn>
                  <a:cxn ang="0">
                    <a:pos x="5" y="310"/>
                  </a:cxn>
                  <a:cxn ang="0">
                    <a:pos x="5" y="325"/>
                  </a:cxn>
                  <a:cxn ang="0">
                    <a:pos x="4" y="335"/>
                  </a:cxn>
                  <a:cxn ang="0">
                    <a:pos x="3" y="337"/>
                  </a:cxn>
                  <a:cxn ang="0">
                    <a:pos x="0" y="340"/>
                  </a:cxn>
                  <a:cxn ang="0">
                    <a:pos x="1" y="343"/>
                  </a:cxn>
                  <a:cxn ang="0">
                    <a:pos x="4" y="345"/>
                  </a:cxn>
                  <a:cxn ang="0">
                    <a:pos x="7" y="345"/>
                  </a:cxn>
                  <a:cxn ang="0">
                    <a:pos x="10" y="342"/>
                  </a:cxn>
                  <a:cxn ang="0">
                    <a:pos x="13" y="334"/>
                  </a:cxn>
                  <a:cxn ang="0">
                    <a:pos x="14" y="318"/>
                  </a:cxn>
                  <a:cxn ang="0">
                    <a:pos x="14" y="310"/>
                  </a:cxn>
                  <a:cxn ang="0">
                    <a:pos x="17" y="285"/>
                  </a:cxn>
                  <a:cxn ang="0">
                    <a:pos x="23" y="260"/>
                  </a:cxn>
                  <a:cxn ang="0">
                    <a:pos x="40" y="213"/>
                  </a:cxn>
                  <a:cxn ang="0">
                    <a:pos x="44" y="201"/>
                  </a:cxn>
                  <a:cxn ang="0">
                    <a:pos x="47" y="176"/>
                  </a:cxn>
                  <a:cxn ang="0">
                    <a:pos x="49" y="163"/>
                  </a:cxn>
                  <a:cxn ang="0">
                    <a:pos x="63" y="107"/>
                  </a:cxn>
                  <a:cxn ang="0">
                    <a:pos x="65" y="93"/>
                  </a:cxn>
                  <a:cxn ang="0">
                    <a:pos x="70" y="52"/>
                  </a:cxn>
                  <a:cxn ang="0">
                    <a:pos x="73" y="28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3" y="0"/>
                  </a:cxn>
                  <a:cxn ang="0">
                    <a:pos x="70" y="0"/>
                  </a:cxn>
                  <a:cxn ang="0">
                    <a:pos x="67" y="2"/>
                  </a:cxn>
                  <a:cxn ang="0">
                    <a:pos x="67" y="4"/>
                  </a:cxn>
                </a:cxnLst>
                <a:rect l="0" t="0" r="r" b="b"/>
                <a:pathLst>
                  <a:path w="76" h="346">
                    <a:moveTo>
                      <a:pt x="67" y="4"/>
                    </a:moveTo>
                    <a:lnTo>
                      <a:pt x="67" y="4"/>
                    </a:lnTo>
                    <a:lnTo>
                      <a:pt x="65" y="28"/>
                    </a:lnTo>
                    <a:lnTo>
                      <a:pt x="62" y="52"/>
                    </a:lnTo>
                    <a:lnTo>
                      <a:pt x="58" y="76"/>
                    </a:lnTo>
                    <a:lnTo>
                      <a:pt x="53" y="99"/>
                    </a:lnTo>
                    <a:lnTo>
                      <a:pt x="43" y="147"/>
                    </a:lnTo>
                    <a:lnTo>
                      <a:pt x="39" y="171"/>
                    </a:lnTo>
                    <a:lnTo>
                      <a:pt x="35" y="193"/>
                    </a:lnTo>
                    <a:lnTo>
                      <a:pt x="35" y="193"/>
                    </a:lnTo>
                    <a:lnTo>
                      <a:pt x="33" y="205"/>
                    </a:lnTo>
                    <a:lnTo>
                      <a:pt x="30" y="215"/>
                    </a:lnTo>
                    <a:lnTo>
                      <a:pt x="22" y="236"/>
                    </a:lnTo>
                    <a:lnTo>
                      <a:pt x="15" y="255"/>
                    </a:lnTo>
                    <a:lnTo>
                      <a:pt x="12" y="267"/>
                    </a:lnTo>
                    <a:lnTo>
                      <a:pt x="10" y="277"/>
                    </a:lnTo>
                    <a:lnTo>
                      <a:pt x="10" y="277"/>
                    </a:lnTo>
                    <a:lnTo>
                      <a:pt x="7" y="294"/>
                    </a:lnTo>
                    <a:lnTo>
                      <a:pt x="6" y="302"/>
                    </a:lnTo>
                    <a:lnTo>
                      <a:pt x="5" y="310"/>
                    </a:lnTo>
                    <a:lnTo>
                      <a:pt x="5" y="310"/>
                    </a:lnTo>
                    <a:lnTo>
                      <a:pt x="5" y="325"/>
                    </a:lnTo>
                    <a:lnTo>
                      <a:pt x="5" y="333"/>
                    </a:lnTo>
                    <a:lnTo>
                      <a:pt x="4" y="335"/>
                    </a:lnTo>
                    <a:lnTo>
                      <a:pt x="3" y="337"/>
                    </a:lnTo>
                    <a:lnTo>
                      <a:pt x="3" y="337"/>
                    </a:lnTo>
                    <a:lnTo>
                      <a:pt x="1" y="338"/>
                    </a:lnTo>
                    <a:lnTo>
                      <a:pt x="0" y="340"/>
                    </a:lnTo>
                    <a:lnTo>
                      <a:pt x="1" y="342"/>
                    </a:lnTo>
                    <a:lnTo>
                      <a:pt x="1" y="343"/>
                    </a:lnTo>
                    <a:lnTo>
                      <a:pt x="2" y="345"/>
                    </a:lnTo>
                    <a:lnTo>
                      <a:pt x="4" y="345"/>
                    </a:lnTo>
                    <a:lnTo>
                      <a:pt x="5" y="346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10" y="342"/>
                    </a:lnTo>
                    <a:lnTo>
                      <a:pt x="12" y="339"/>
                    </a:lnTo>
                    <a:lnTo>
                      <a:pt x="13" y="334"/>
                    </a:lnTo>
                    <a:lnTo>
                      <a:pt x="14" y="329"/>
                    </a:lnTo>
                    <a:lnTo>
                      <a:pt x="14" y="318"/>
                    </a:lnTo>
                    <a:lnTo>
                      <a:pt x="14" y="310"/>
                    </a:lnTo>
                    <a:lnTo>
                      <a:pt x="14" y="310"/>
                    </a:lnTo>
                    <a:lnTo>
                      <a:pt x="15" y="298"/>
                    </a:lnTo>
                    <a:lnTo>
                      <a:pt x="17" y="285"/>
                    </a:lnTo>
                    <a:lnTo>
                      <a:pt x="19" y="273"/>
                    </a:lnTo>
                    <a:lnTo>
                      <a:pt x="23" y="260"/>
                    </a:lnTo>
                    <a:lnTo>
                      <a:pt x="32" y="236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4" y="201"/>
                    </a:lnTo>
                    <a:lnTo>
                      <a:pt x="46" y="188"/>
                    </a:lnTo>
                    <a:lnTo>
                      <a:pt x="47" y="176"/>
                    </a:lnTo>
                    <a:lnTo>
                      <a:pt x="49" y="163"/>
                    </a:lnTo>
                    <a:lnTo>
                      <a:pt x="49" y="163"/>
                    </a:lnTo>
                    <a:lnTo>
                      <a:pt x="56" y="135"/>
                    </a:lnTo>
                    <a:lnTo>
                      <a:pt x="63" y="107"/>
                    </a:lnTo>
                    <a:lnTo>
                      <a:pt x="63" y="107"/>
                    </a:lnTo>
                    <a:lnTo>
                      <a:pt x="65" y="93"/>
                    </a:lnTo>
                    <a:lnTo>
                      <a:pt x="66" y="79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73" y="28"/>
                    </a:lnTo>
                    <a:lnTo>
                      <a:pt x="75" y="17"/>
                    </a:lnTo>
                    <a:lnTo>
                      <a:pt x="76" y="4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0" name="Freeform 910"/>
              <p:cNvSpPr/>
              <p:nvPr/>
            </p:nvSpPr>
            <p:spPr bwMode="auto">
              <a:xfrm>
                <a:off x="3436938" y="1397000"/>
                <a:ext cx="47625" cy="252413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0" y="4"/>
                  </a:cxn>
                  <a:cxn ang="0">
                    <a:pos x="78" y="20"/>
                  </a:cxn>
                  <a:cxn ang="0">
                    <a:pos x="76" y="34"/>
                  </a:cxn>
                  <a:cxn ang="0">
                    <a:pos x="69" y="63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40" y="180"/>
                  </a:cxn>
                  <a:cxn ang="0">
                    <a:pos x="26" y="238"/>
                  </a:cxn>
                  <a:cxn ang="0">
                    <a:pos x="26" y="238"/>
                  </a:cxn>
                  <a:cxn ang="0">
                    <a:pos x="23" y="253"/>
                  </a:cxn>
                  <a:cxn ang="0">
                    <a:pos x="21" y="269"/>
                  </a:cxn>
                  <a:cxn ang="0">
                    <a:pos x="19" y="301"/>
                  </a:cxn>
                  <a:cxn ang="0">
                    <a:pos x="16" y="332"/>
                  </a:cxn>
                  <a:cxn ang="0">
                    <a:pos x="15" y="347"/>
                  </a:cxn>
                  <a:cxn ang="0">
                    <a:pos x="12" y="363"/>
                  </a:cxn>
                  <a:cxn ang="0">
                    <a:pos x="12" y="363"/>
                  </a:cxn>
                  <a:cxn ang="0">
                    <a:pos x="8" y="391"/>
                  </a:cxn>
                  <a:cxn ang="0">
                    <a:pos x="4" y="419"/>
                  </a:cxn>
                  <a:cxn ang="0">
                    <a:pos x="2" y="446"/>
                  </a:cxn>
                  <a:cxn ang="0">
                    <a:pos x="0" y="474"/>
                  </a:cxn>
                  <a:cxn ang="0">
                    <a:pos x="0" y="474"/>
                  </a:cxn>
                  <a:cxn ang="0">
                    <a:pos x="0" y="476"/>
                  </a:cxn>
                  <a:cxn ang="0">
                    <a:pos x="1" y="477"/>
                  </a:cxn>
                  <a:cxn ang="0">
                    <a:pos x="3" y="478"/>
                  </a:cxn>
                  <a:cxn ang="0">
                    <a:pos x="4" y="478"/>
                  </a:cxn>
                  <a:cxn ang="0">
                    <a:pos x="6" y="478"/>
                  </a:cxn>
                  <a:cxn ang="0">
                    <a:pos x="8" y="477"/>
                  </a:cxn>
                  <a:cxn ang="0">
                    <a:pos x="9" y="476"/>
                  </a:cxn>
                  <a:cxn ang="0">
                    <a:pos x="9" y="474"/>
                  </a:cxn>
                  <a:cxn ang="0">
                    <a:pos x="9" y="474"/>
                  </a:cxn>
                  <a:cxn ang="0">
                    <a:pos x="11" y="444"/>
                  </a:cxn>
                  <a:cxn ang="0">
                    <a:pos x="14" y="415"/>
                  </a:cxn>
                  <a:cxn ang="0">
                    <a:pos x="18" y="385"/>
                  </a:cxn>
                  <a:cxn ang="0">
                    <a:pos x="23" y="357"/>
                  </a:cxn>
                  <a:cxn ang="0">
                    <a:pos x="23" y="357"/>
                  </a:cxn>
                  <a:cxn ang="0">
                    <a:pos x="25" y="341"/>
                  </a:cxn>
                  <a:cxn ang="0">
                    <a:pos x="28" y="326"/>
                  </a:cxn>
                  <a:cxn ang="0">
                    <a:pos x="30" y="295"/>
                  </a:cxn>
                  <a:cxn ang="0">
                    <a:pos x="33" y="263"/>
                  </a:cxn>
                  <a:cxn ang="0">
                    <a:pos x="35" y="247"/>
                  </a:cxn>
                  <a:cxn ang="0">
                    <a:pos x="38" y="232"/>
                  </a:cxn>
                  <a:cxn ang="0">
                    <a:pos x="38" y="232"/>
                  </a:cxn>
                  <a:cxn ang="0">
                    <a:pos x="51" y="174"/>
                  </a:cxn>
                  <a:cxn ang="0">
                    <a:pos x="66" y="116"/>
                  </a:cxn>
                  <a:cxn ang="0">
                    <a:pos x="66" y="116"/>
                  </a:cxn>
                  <a:cxn ang="0">
                    <a:pos x="79" y="61"/>
                  </a:cxn>
                  <a:cxn ang="0">
                    <a:pos x="85" y="32"/>
                  </a:cxn>
                  <a:cxn ang="0">
                    <a:pos x="90" y="4"/>
                  </a:cxn>
                  <a:cxn ang="0">
                    <a:pos x="90" y="4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82" y="1"/>
                  </a:cxn>
                  <a:cxn ang="0">
                    <a:pos x="81" y="3"/>
                  </a:cxn>
                  <a:cxn ang="0">
                    <a:pos x="80" y="4"/>
                  </a:cxn>
                  <a:cxn ang="0">
                    <a:pos x="80" y="4"/>
                  </a:cxn>
                </a:cxnLst>
                <a:rect l="0" t="0" r="r" b="b"/>
                <a:pathLst>
                  <a:path w="90" h="478">
                    <a:moveTo>
                      <a:pt x="80" y="4"/>
                    </a:moveTo>
                    <a:lnTo>
                      <a:pt x="80" y="4"/>
                    </a:lnTo>
                    <a:lnTo>
                      <a:pt x="78" y="20"/>
                    </a:lnTo>
                    <a:lnTo>
                      <a:pt x="76" y="34"/>
                    </a:lnTo>
                    <a:lnTo>
                      <a:pt x="69" y="63"/>
                    </a:lnTo>
                    <a:lnTo>
                      <a:pt x="54" y="121"/>
                    </a:lnTo>
                    <a:lnTo>
                      <a:pt x="54" y="121"/>
                    </a:lnTo>
                    <a:lnTo>
                      <a:pt x="40" y="180"/>
                    </a:lnTo>
                    <a:lnTo>
                      <a:pt x="26" y="238"/>
                    </a:lnTo>
                    <a:lnTo>
                      <a:pt x="26" y="238"/>
                    </a:lnTo>
                    <a:lnTo>
                      <a:pt x="23" y="253"/>
                    </a:lnTo>
                    <a:lnTo>
                      <a:pt x="21" y="269"/>
                    </a:lnTo>
                    <a:lnTo>
                      <a:pt x="19" y="301"/>
                    </a:lnTo>
                    <a:lnTo>
                      <a:pt x="16" y="332"/>
                    </a:lnTo>
                    <a:lnTo>
                      <a:pt x="15" y="347"/>
                    </a:lnTo>
                    <a:lnTo>
                      <a:pt x="12" y="363"/>
                    </a:lnTo>
                    <a:lnTo>
                      <a:pt x="12" y="363"/>
                    </a:lnTo>
                    <a:lnTo>
                      <a:pt x="8" y="391"/>
                    </a:lnTo>
                    <a:lnTo>
                      <a:pt x="4" y="419"/>
                    </a:lnTo>
                    <a:lnTo>
                      <a:pt x="2" y="446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6"/>
                    </a:lnTo>
                    <a:lnTo>
                      <a:pt x="1" y="477"/>
                    </a:lnTo>
                    <a:lnTo>
                      <a:pt x="3" y="478"/>
                    </a:lnTo>
                    <a:lnTo>
                      <a:pt x="4" y="478"/>
                    </a:lnTo>
                    <a:lnTo>
                      <a:pt x="6" y="478"/>
                    </a:lnTo>
                    <a:lnTo>
                      <a:pt x="8" y="477"/>
                    </a:lnTo>
                    <a:lnTo>
                      <a:pt x="9" y="476"/>
                    </a:lnTo>
                    <a:lnTo>
                      <a:pt x="9" y="474"/>
                    </a:lnTo>
                    <a:lnTo>
                      <a:pt x="9" y="474"/>
                    </a:lnTo>
                    <a:lnTo>
                      <a:pt x="11" y="444"/>
                    </a:lnTo>
                    <a:lnTo>
                      <a:pt x="14" y="415"/>
                    </a:lnTo>
                    <a:lnTo>
                      <a:pt x="18" y="385"/>
                    </a:lnTo>
                    <a:lnTo>
                      <a:pt x="23" y="357"/>
                    </a:lnTo>
                    <a:lnTo>
                      <a:pt x="23" y="357"/>
                    </a:lnTo>
                    <a:lnTo>
                      <a:pt x="25" y="341"/>
                    </a:lnTo>
                    <a:lnTo>
                      <a:pt x="28" y="326"/>
                    </a:lnTo>
                    <a:lnTo>
                      <a:pt x="30" y="295"/>
                    </a:lnTo>
                    <a:lnTo>
                      <a:pt x="33" y="263"/>
                    </a:lnTo>
                    <a:lnTo>
                      <a:pt x="35" y="247"/>
                    </a:lnTo>
                    <a:lnTo>
                      <a:pt x="38" y="232"/>
                    </a:lnTo>
                    <a:lnTo>
                      <a:pt x="38" y="232"/>
                    </a:lnTo>
                    <a:lnTo>
                      <a:pt x="51" y="17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79" y="61"/>
                    </a:lnTo>
                    <a:lnTo>
                      <a:pt x="85" y="32"/>
                    </a:lnTo>
                    <a:lnTo>
                      <a:pt x="90" y="4"/>
                    </a:lnTo>
                    <a:lnTo>
                      <a:pt x="90" y="4"/>
                    </a:lnTo>
                    <a:lnTo>
                      <a:pt x="90" y="3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2" y="1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8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1" name="Freeform 911"/>
              <p:cNvSpPr/>
              <p:nvPr/>
            </p:nvSpPr>
            <p:spPr bwMode="auto">
              <a:xfrm>
                <a:off x="3457575" y="1241425"/>
                <a:ext cx="104775" cy="455613"/>
              </a:xfrm>
              <a:custGeom>
                <a:avLst/>
                <a:gdLst/>
                <a:ahLst/>
                <a:cxnLst>
                  <a:cxn ang="0">
                    <a:pos x="189" y="5"/>
                  </a:cxn>
                  <a:cxn ang="0">
                    <a:pos x="187" y="12"/>
                  </a:cxn>
                  <a:cxn ang="0">
                    <a:pos x="185" y="19"/>
                  </a:cxn>
                  <a:cxn ang="0">
                    <a:pos x="183" y="34"/>
                  </a:cxn>
                  <a:cxn ang="0">
                    <a:pos x="181" y="47"/>
                  </a:cxn>
                  <a:cxn ang="0">
                    <a:pos x="173" y="98"/>
                  </a:cxn>
                  <a:cxn ang="0">
                    <a:pos x="167" y="127"/>
                  </a:cxn>
                  <a:cxn ang="0">
                    <a:pos x="152" y="182"/>
                  </a:cxn>
                  <a:cxn ang="0">
                    <a:pos x="142" y="208"/>
                  </a:cxn>
                  <a:cxn ang="0">
                    <a:pos x="108" y="307"/>
                  </a:cxn>
                  <a:cxn ang="0">
                    <a:pos x="101" y="334"/>
                  </a:cxn>
                  <a:cxn ang="0">
                    <a:pos x="88" y="420"/>
                  </a:cxn>
                  <a:cxn ang="0">
                    <a:pos x="82" y="448"/>
                  </a:cxn>
                  <a:cxn ang="0">
                    <a:pos x="66" y="533"/>
                  </a:cxn>
                  <a:cxn ang="0">
                    <a:pos x="41" y="644"/>
                  </a:cxn>
                  <a:cxn ang="0">
                    <a:pos x="30" y="698"/>
                  </a:cxn>
                  <a:cxn ang="0">
                    <a:pos x="7" y="804"/>
                  </a:cxn>
                  <a:cxn ang="0">
                    <a:pos x="0" y="858"/>
                  </a:cxn>
                  <a:cxn ang="0">
                    <a:pos x="0" y="860"/>
                  </a:cxn>
                  <a:cxn ang="0">
                    <a:pos x="2" y="862"/>
                  </a:cxn>
                  <a:cxn ang="0">
                    <a:pos x="7" y="861"/>
                  </a:cxn>
                  <a:cxn ang="0">
                    <a:pos x="9" y="858"/>
                  </a:cxn>
                  <a:cxn ang="0">
                    <a:pos x="12" y="830"/>
                  </a:cxn>
                  <a:cxn ang="0">
                    <a:pos x="29" y="748"/>
                  </a:cxn>
                  <a:cxn ang="0">
                    <a:pos x="53" y="638"/>
                  </a:cxn>
                  <a:cxn ang="0">
                    <a:pos x="64" y="580"/>
                  </a:cxn>
                  <a:cxn ang="0">
                    <a:pos x="89" y="464"/>
                  </a:cxn>
                  <a:cxn ang="0">
                    <a:pos x="99" y="405"/>
                  </a:cxn>
                  <a:cxn ang="0">
                    <a:pos x="103" y="379"/>
                  </a:cxn>
                  <a:cxn ang="0">
                    <a:pos x="113" y="326"/>
                  </a:cxn>
                  <a:cxn ang="0">
                    <a:pos x="121" y="301"/>
                  </a:cxn>
                  <a:cxn ang="0">
                    <a:pos x="158" y="195"/>
                  </a:cxn>
                  <a:cxn ang="0">
                    <a:pos x="174" y="140"/>
                  </a:cxn>
                  <a:cxn ang="0">
                    <a:pos x="186" y="83"/>
                  </a:cxn>
                  <a:cxn ang="0">
                    <a:pos x="189" y="60"/>
                  </a:cxn>
                  <a:cxn ang="0">
                    <a:pos x="192" y="36"/>
                  </a:cxn>
                  <a:cxn ang="0">
                    <a:pos x="196" y="20"/>
                  </a:cxn>
                  <a:cxn ang="0">
                    <a:pos x="198" y="5"/>
                  </a:cxn>
                  <a:cxn ang="0">
                    <a:pos x="198" y="3"/>
                  </a:cxn>
                  <a:cxn ang="0">
                    <a:pos x="196" y="1"/>
                  </a:cxn>
                  <a:cxn ang="0">
                    <a:pos x="192" y="1"/>
                  </a:cxn>
                  <a:cxn ang="0">
                    <a:pos x="190" y="3"/>
                  </a:cxn>
                  <a:cxn ang="0">
                    <a:pos x="189" y="5"/>
                  </a:cxn>
                </a:cxnLst>
                <a:rect l="0" t="0" r="r" b="b"/>
                <a:pathLst>
                  <a:path w="198" h="862">
                    <a:moveTo>
                      <a:pt x="189" y="5"/>
                    </a:moveTo>
                    <a:lnTo>
                      <a:pt x="189" y="5"/>
                    </a:lnTo>
                    <a:lnTo>
                      <a:pt x="189" y="9"/>
                    </a:lnTo>
                    <a:lnTo>
                      <a:pt x="187" y="12"/>
                    </a:lnTo>
                    <a:lnTo>
                      <a:pt x="186" y="15"/>
                    </a:lnTo>
                    <a:lnTo>
                      <a:pt x="185" y="19"/>
                    </a:lnTo>
                    <a:lnTo>
                      <a:pt x="185" y="19"/>
                    </a:lnTo>
                    <a:lnTo>
                      <a:pt x="183" y="34"/>
                    </a:lnTo>
                    <a:lnTo>
                      <a:pt x="181" y="47"/>
                    </a:lnTo>
                    <a:lnTo>
                      <a:pt x="181" y="47"/>
                    </a:lnTo>
                    <a:lnTo>
                      <a:pt x="178" y="73"/>
                    </a:lnTo>
                    <a:lnTo>
                      <a:pt x="173" y="98"/>
                    </a:lnTo>
                    <a:lnTo>
                      <a:pt x="173" y="98"/>
                    </a:lnTo>
                    <a:lnTo>
                      <a:pt x="167" y="127"/>
                    </a:lnTo>
                    <a:lnTo>
                      <a:pt x="160" y="154"/>
                    </a:lnTo>
                    <a:lnTo>
                      <a:pt x="152" y="182"/>
                    </a:lnTo>
                    <a:lnTo>
                      <a:pt x="142" y="208"/>
                    </a:lnTo>
                    <a:lnTo>
                      <a:pt x="142" y="208"/>
                    </a:lnTo>
                    <a:lnTo>
                      <a:pt x="108" y="307"/>
                    </a:lnTo>
                    <a:lnTo>
                      <a:pt x="108" y="307"/>
                    </a:lnTo>
                    <a:lnTo>
                      <a:pt x="104" y="321"/>
                    </a:lnTo>
                    <a:lnTo>
                      <a:pt x="101" y="334"/>
                    </a:lnTo>
                    <a:lnTo>
                      <a:pt x="96" y="363"/>
                    </a:lnTo>
                    <a:lnTo>
                      <a:pt x="88" y="420"/>
                    </a:lnTo>
                    <a:lnTo>
                      <a:pt x="88" y="420"/>
                    </a:lnTo>
                    <a:lnTo>
                      <a:pt x="82" y="448"/>
                    </a:lnTo>
                    <a:lnTo>
                      <a:pt x="77" y="476"/>
                    </a:lnTo>
                    <a:lnTo>
                      <a:pt x="66" y="533"/>
                    </a:lnTo>
                    <a:lnTo>
                      <a:pt x="54" y="589"/>
                    </a:lnTo>
                    <a:lnTo>
                      <a:pt x="41" y="644"/>
                    </a:lnTo>
                    <a:lnTo>
                      <a:pt x="41" y="644"/>
                    </a:lnTo>
                    <a:lnTo>
                      <a:pt x="30" y="698"/>
                    </a:lnTo>
                    <a:lnTo>
                      <a:pt x="18" y="751"/>
                    </a:lnTo>
                    <a:lnTo>
                      <a:pt x="7" y="804"/>
                    </a:lnTo>
                    <a:lnTo>
                      <a:pt x="3" y="831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0" y="860"/>
                    </a:lnTo>
                    <a:lnTo>
                      <a:pt x="1" y="861"/>
                    </a:lnTo>
                    <a:lnTo>
                      <a:pt x="2" y="862"/>
                    </a:lnTo>
                    <a:lnTo>
                      <a:pt x="4" y="862"/>
                    </a:lnTo>
                    <a:lnTo>
                      <a:pt x="7" y="861"/>
                    </a:lnTo>
                    <a:lnTo>
                      <a:pt x="8" y="860"/>
                    </a:lnTo>
                    <a:lnTo>
                      <a:pt x="9" y="858"/>
                    </a:lnTo>
                    <a:lnTo>
                      <a:pt x="9" y="858"/>
                    </a:lnTo>
                    <a:lnTo>
                      <a:pt x="12" y="830"/>
                    </a:lnTo>
                    <a:lnTo>
                      <a:pt x="17" y="803"/>
                    </a:lnTo>
                    <a:lnTo>
                      <a:pt x="29" y="748"/>
                    </a:lnTo>
                    <a:lnTo>
                      <a:pt x="40" y="693"/>
                    </a:lnTo>
                    <a:lnTo>
                      <a:pt x="53" y="638"/>
                    </a:lnTo>
                    <a:lnTo>
                      <a:pt x="53" y="638"/>
                    </a:lnTo>
                    <a:lnTo>
                      <a:pt x="64" y="580"/>
                    </a:lnTo>
                    <a:lnTo>
                      <a:pt x="77" y="522"/>
                    </a:lnTo>
                    <a:lnTo>
                      <a:pt x="89" y="464"/>
                    </a:lnTo>
                    <a:lnTo>
                      <a:pt x="95" y="435"/>
                    </a:lnTo>
                    <a:lnTo>
                      <a:pt x="99" y="405"/>
                    </a:lnTo>
                    <a:lnTo>
                      <a:pt x="99" y="405"/>
                    </a:lnTo>
                    <a:lnTo>
                      <a:pt x="103" y="379"/>
                    </a:lnTo>
                    <a:lnTo>
                      <a:pt x="107" y="353"/>
                    </a:lnTo>
                    <a:lnTo>
                      <a:pt x="113" y="326"/>
                    </a:lnTo>
                    <a:lnTo>
                      <a:pt x="121" y="301"/>
                    </a:lnTo>
                    <a:lnTo>
                      <a:pt x="121" y="301"/>
                    </a:lnTo>
                    <a:lnTo>
                      <a:pt x="158" y="195"/>
                    </a:lnTo>
                    <a:lnTo>
                      <a:pt x="158" y="195"/>
                    </a:lnTo>
                    <a:lnTo>
                      <a:pt x="166" y="167"/>
                    </a:lnTo>
                    <a:lnTo>
                      <a:pt x="174" y="140"/>
                    </a:lnTo>
                    <a:lnTo>
                      <a:pt x="181" y="112"/>
                    </a:lnTo>
                    <a:lnTo>
                      <a:pt x="186" y="83"/>
                    </a:lnTo>
                    <a:lnTo>
                      <a:pt x="186" y="83"/>
                    </a:lnTo>
                    <a:lnTo>
                      <a:pt x="189" y="60"/>
                    </a:lnTo>
                    <a:lnTo>
                      <a:pt x="190" y="47"/>
                    </a:lnTo>
                    <a:lnTo>
                      <a:pt x="192" y="36"/>
                    </a:lnTo>
                    <a:lnTo>
                      <a:pt x="192" y="36"/>
                    </a:lnTo>
                    <a:lnTo>
                      <a:pt x="196" y="20"/>
                    </a:lnTo>
                    <a:lnTo>
                      <a:pt x="198" y="12"/>
                    </a:lnTo>
                    <a:lnTo>
                      <a:pt x="198" y="5"/>
                    </a:lnTo>
                    <a:lnTo>
                      <a:pt x="198" y="5"/>
                    </a:lnTo>
                    <a:lnTo>
                      <a:pt x="198" y="3"/>
                    </a:lnTo>
                    <a:lnTo>
                      <a:pt x="197" y="2"/>
                    </a:lnTo>
                    <a:lnTo>
                      <a:pt x="196" y="1"/>
                    </a:lnTo>
                    <a:lnTo>
                      <a:pt x="194" y="0"/>
                    </a:lnTo>
                    <a:lnTo>
                      <a:pt x="192" y="1"/>
                    </a:lnTo>
                    <a:lnTo>
                      <a:pt x="191" y="2"/>
                    </a:lnTo>
                    <a:lnTo>
                      <a:pt x="190" y="3"/>
                    </a:lnTo>
                    <a:lnTo>
                      <a:pt x="189" y="5"/>
                    </a:lnTo>
                    <a:lnTo>
                      <a:pt x="18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2" name="Freeform 912"/>
              <p:cNvSpPr/>
              <p:nvPr/>
            </p:nvSpPr>
            <p:spPr bwMode="auto">
              <a:xfrm>
                <a:off x="3494088" y="1250950"/>
                <a:ext cx="98425" cy="452438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4" y="29"/>
                  </a:cxn>
                  <a:cxn ang="0">
                    <a:pos x="159" y="100"/>
                  </a:cxn>
                  <a:cxn ang="0">
                    <a:pos x="150" y="153"/>
                  </a:cxn>
                  <a:cxn ang="0">
                    <a:pos x="141" y="207"/>
                  </a:cxn>
                  <a:cxn ang="0">
                    <a:pos x="121" y="315"/>
                  </a:cxn>
                  <a:cxn ang="0">
                    <a:pos x="104" y="426"/>
                  </a:cxn>
                  <a:cxn ang="0">
                    <a:pos x="99" y="449"/>
                  </a:cxn>
                  <a:cxn ang="0">
                    <a:pos x="93" y="472"/>
                  </a:cxn>
                  <a:cxn ang="0">
                    <a:pos x="91" y="488"/>
                  </a:cxn>
                  <a:cxn ang="0">
                    <a:pos x="81" y="531"/>
                  </a:cxn>
                  <a:cxn ang="0">
                    <a:pos x="51" y="644"/>
                  </a:cxn>
                  <a:cxn ang="0">
                    <a:pos x="44" y="672"/>
                  </a:cxn>
                  <a:cxn ang="0">
                    <a:pos x="19" y="753"/>
                  </a:cxn>
                  <a:cxn ang="0">
                    <a:pos x="13" y="780"/>
                  </a:cxn>
                  <a:cxn ang="0">
                    <a:pos x="7" y="806"/>
                  </a:cxn>
                  <a:cxn ang="0">
                    <a:pos x="0" y="838"/>
                  </a:cxn>
                  <a:cxn ang="0">
                    <a:pos x="0" y="848"/>
                  </a:cxn>
                  <a:cxn ang="0">
                    <a:pos x="1" y="853"/>
                  </a:cxn>
                  <a:cxn ang="0">
                    <a:pos x="4" y="854"/>
                  </a:cxn>
                  <a:cxn ang="0">
                    <a:pos x="7" y="853"/>
                  </a:cxn>
                  <a:cxn ang="0">
                    <a:pos x="9" y="848"/>
                  </a:cxn>
                  <a:cxn ang="0">
                    <a:pos x="10" y="837"/>
                  </a:cxn>
                  <a:cxn ang="0">
                    <a:pos x="18" y="800"/>
                  </a:cxn>
                  <a:cxn ang="0">
                    <a:pos x="23" y="774"/>
                  </a:cxn>
                  <a:cxn ang="0">
                    <a:pos x="30" y="747"/>
                  </a:cxn>
                  <a:cxn ang="0">
                    <a:pos x="63" y="638"/>
                  </a:cxn>
                  <a:cxn ang="0">
                    <a:pos x="92" y="525"/>
                  </a:cxn>
                  <a:cxn ang="0">
                    <a:pos x="98" y="500"/>
                  </a:cxn>
                  <a:cxn ang="0">
                    <a:pos x="102" y="476"/>
                  </a:cxn>
                  <a:cxn ang="0">
                    <a:pos x="109" y="447"/>
                  </a:cxn>
                  <a:cxn ang="0">
                    <a:pos x="115" y="419"/>
                  </a:cxn>
                  <a:cxn ang="0">
                    <a:pos x="131" y="309"/>
                  </a:cxn>
                  <a:cxn ang="0">
                    <a:pos x="151" y="201"/>
                  </a:cxn>
                  <a:cxn ang="0">
                    <a:pos x="160" y="147"/>
                  </a:cxn>
                  <a:cxn ang="0">
                    <a:pos x="170" y="93"/>
                  </a:cxn>
                  <a:cxn ang="0">
                    <a:pos x="183" y="27"/>
                  </a:cxn>
                  <a:cxn ang="0">
                    <a:pos x="185" y="5"/>
                  </a:cxn>
                  <a:cxn ang="0">
                    <a:pos x="184" y="3"/>
                  </a:cxn>
                  <a:cxn ang="0">
                    <a:pos x="182" y="0"/>
                  </a:cxn>
                  <a:cxn ang="0">
                    <a:pos x="178" y="0"/>
                  </a:cxn>
                  <a:cxn ang="0">
                    <a:pos x="176" y="3"/>
                  </a:cxn>
                  <a:cxn ang="0">
                    <a:pos x="175" y="5"/>
                  </a:cxn>
                </a:cxnLst>
                <a:rect l="0" t="0" r="r" b="b"/>
                <a:pathLst>
                  <a:path w="185" h="854">
                    <a:moveTo>
                      <a:pt x="175" y="5"/>
                    </a:moveTo>
                    <a:lnTo>
                      <a:pt x="175" y="5"/>
                    </a:lnTo>
                    <a:lnTo>
                      <a:pt x="175" y="17"/>
                    </a:lnTo>
                    <a:lnTo>
                      <a:pt x="174" y="29"/>
                    </a:lnTo>
                    <a:lnTo>
                      <a:pt x="170" y="52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0" y="153"/>
                    </a:lnTo>
                    <a:lnTo>
                      <a:pt x="141" y="207"/>
                    </a:lnTo>
                    <a:lnTo>
                      <a:pt x="141" y="207"/>
                    </a:lnTo>
                    <a:lnTo>
                      <a:pt x="130" y="261"/>
                    </a:lnTo>
                    <a:lnTo>
                      <a:pt x="121" y="315"/>
                    </a:lnTo>
                    <a:lnTo>
                      <a:pt x="104" y="426"/>
                    </a:lnTo>
                    <a:lnTo>
                      <a:pt x="104" y="426"/>
                    </a:lnTo>
                    <a:lnTo>
                      <a:pt x="101" y="437"/>
                    </a:lnTo>
                    <a:lnTo>
                      <a:pt x="99" y="449"/>
                    </a:lnTo>
                    <a:lnTo>
                      <a:pt x="96" y="461"/>
                    </a:lnTo>
                    <a:lnTo>
                      <a:pt x="93" y="472"/>
                    </a:lnTo>
                    <a:lnTo>
                      <a:pt x="93" y="472"/>
                    </a:lnTo>
                    <a:lnTo>
                      <a:pt x="91" y="488"/>
                    </a:lnTo>
                    <a:lnTo>
                      <a:pt x="88" y="502"/>
                    </a:lnTo>
                    <a:lnTo>
                      <a:pt x="81" y="531"/>
                    </a:lnTo>
                    <a:lnTo>
                      <a:pt x="81" y="531"/>
                    </a:lnTo>
                    <a:lnTo>
                      <a:pt x="51" y="644"/>
                    </a:lnTo>
                    <a:lnTo>
                      <a:pt x="51" y="644"/>
                    </a:lnTo>
                    <a:lnTo>
                      <a:pt x="44" y="672"/>
                    </a:lnTo>
                    <a:lnTo>
                      <a:pt x="35" y="699"/>
                    </a:lnTo>
                    <a:lnTo>
                      <a:pt x="19" y="753"/>
                    </a:lnTo>
                    <a:lnTo>
                      <a:pt x="19" y="753"/>
                    </a:lnTo>
                    <a:lnTo>
                      <a:pt x="13" y="780"/>
                    </a:lnTo>
                    <a:lnTo>
                      <a:pt x="7" y="806"/>
                    </a:lnTo>
                    <a:lnTo>
                      <a:pt x="7" y="806"/>
                    </a:lnTo>
                    <a:lnTo>
                      <a:pt x="2" y="828"/>
                    </a:lnTo>
                    <a:lnTo>
                      <a:pt x="0" y="838"/>
                    </a:lnTo>
                    <a:lnTo>
                      <a:pt x="0" y="848"/>
                    </a:lnTo>
                    <a:lnTo>
                      <a:pt x="0" y="848"/>
                    </a:lnTo>
                    <a:lnTo>
                      <a:pt x="0" y="851"/>
                    </a:lnTo>
                    <a:lnTo>
                      <a:pt x="1" y="853"/>
                    </a:lnTo>
                    <a:lnTo>
                      <a:pt x="2" y="853"/>
                    </a:lnTo>
                    <a:lnTo>
                      <a:pt x="4" y="854"/>
                    </a:lnTo>
                    <a:lnTo>
                      <a:pt x="6" y="853"/>
                    </a:lnTo>
                    <a:lnTo>
                      <a:pt x="7" y="853"/>
                    </a:lnTo>
                    <a:lnTo>
                      <a:pt x="8" y="851"/>
                    </a:lnTo>
                    <a:lnTo>
                      <a:pt x="9" y="848"/>
                    </a:lnTo>
                    <a:lnTo>
                      <a:pt x="9" y="848"/>
                    </a:lnTo>
                    <a:lnTo>
                      <a:pt x="10" y="837"/>
                    </a:lnTo>
                    <a:lnTo>
                      <a:pt x="13" y="825"/>
                    </a:lnTo>
                    <a:lnTo>
                      <a:pt x="18" y="800"/>
                    </a:lnTo>
                    <a:lnTo>
                      <a:pt x="18" y="800"/>
                    </a:lnTo>
                    <a:lnTo>
                      <a:pt x="23" y="774"/>
                    </a:lnTo>
                    <a:lnTo>
                      <a:pt x="30" y="747"/>
                    </a:lnTo>
                    <a:lnTo>
                      <a:pt x="30" y="747"/>
                    </a:lnTo>
                    <a:lnTo>
                      <a:pt x="47" y="693"/>
                    </a:lnTo>
                    <a:lnTo>
                      <a:pt x="63" y="638"/>
                    </a:lnTo>
                    <a:lnTo>
                      <a:pt x="63" y="638"/>
                    </a:lnTo>
                    <a:lnTo>
                      <a:pt x="92" y="525"/>
                    </a:lnTo>
                    <a:lnTo>
                      <a:pt x="92" y="525"/>
                    </a:lnTo>
                    <a:lnTo>
                      <a:pt x="98" y="500"/>
                    </a:lnTo>
                    <a:lnTo>
                      <a:pt x="102" y="476"/>
                    </a:lnTo>
                    <a:lnTo>
                      <a:pt x="102" y="476"/>
                    </a:lnTo>
                    <a:lnTo>
                      <a:pt x="105" y="461"/>
                    </a:lnTo>
                    <a:lnTo>
                      <a:pt x="109" y="447"/>
                    </a:lnTo>
                    <a:lnTo>
                      <a:pt x="112" y="433"/>
                    </a:lnTo>
                    <a:lnTo>
                      <a:pt x="115" y="419"/>
                    </a:lnTo>
                    <a:lnTo>
                      <a:pt x="115" y="419"/>
                    </a:lnTo>
                    <a:lnTo>
                      <a:pt x="131" y="309"/>
                    </a:lnTo>
                    <a:lnTo>
                      <a:pt x="141" y="255"/>
                    </a:lnTo>
                    <a:lnTo>
                      <a:pt x="151" y="201"/>
                    </a:lnTo>
                    <a:lnTo>
                      <a:pt x="151" y="201"/>
                    </a:lnTo>
                    <a:lnTo>
                      <a:pt x="160" y="147"/>
                    </a:lnTo>
                    <a:lnTo>
                      <a:pt x="170" y="93"/>
                    </a:lnTo>
                    <a:lnTo>
                      <a:pt x="170" y="93"/>
                    </a:lnTo>
                    <a:lnTo>
                      <a:pt x="180" y="50"/>
                    </a:lnTo>
                    <a:lnTo>
                      <a:pt x="183" y="27"/>
                    </a:lnTo>
                    <a:lnTo>
                      <a:pt x="184" y="16"/>
                    </a:lnTo>
                    <a:lnTo>
                      <a:pt x="185" y="5"/>
                    </a:lnTo>
                    <a:lnTo>
                      <a:pt x="185" y="5"/>
                    </a:lnTo>
                    <a:lnTo>
                      <a:pt x="184" y="3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3" name="Freeform 913"/>
              <p:cNvSpPr/>
              <p:nvPr/>
            </p:nvSpPr>
            <p:spPr bwMode="auto">
              <a:xfrm>
                <a:off x="3532188" y="1266825"/>
                <a:ext cx="103188" cy="504825"/>
              </a:xfrm>
              <a:custGeom>
                <a:avLst/>
                <a:gdLst/>
                <a:ahLst/>
                <a:cxnLst>
                  <a:cxn ang="0">
                    <a:pos x="185" y="5"/>
                  </a:cxn>
                  <a:cxn ang="0">
                    <a:pos x="181" y="67"/>
                  </a:cxn>
                  <a:cxn ang="0">
                    <a:pos x="169" y="127"/>
                  </a:cxn>
                  <a:cxn ang="0">
                    <a:pos x="153" y="187"/>
                  </a:cxn>
                  <a:cxn ang="0">
                    <a:pos x="136" y="246"/>
                  </a:cxn>
                  <a:cxn ang="0">
                    <a:pos x="129" y="273"/>
                  </a:cxn>
                  <a:cxn ang="0">
                    <a:pos x="124" y="327"/>
                  </a:cxn>
                  <a:cxn ang="0">
                    <a:pos x="123" y="355"/>
                  </a:cxn>
                  <a:cxn ang="0">
                    <a:pos x="118" y="418"/>
                  </a:cxn>
                  <a:cxn ang="0">
                    <a:pos x="108" y="481"/>
                  </a:cxn>
                  <a:cxn ang="0">
                    <a:pos x="101" y="511"/>
                  </a:cxn>
                  <a:cxn ang="0">
                    <a:pos x="74" y="596"/>
                  </a:cxn>
                  <a:cxn ang="0">
                    <a:pos x="65" y="627"/>
                  </a:cxn>
                  <a:cxn ang="0">
                    <a:pos x="53" y="691"/>
                  </a:cxn>
                  <a:cxn ang="0">
                    <a:pos x="47" y="723"/>
                  </a:cxn>
                  <a:cxn ang="0">
                    <a:pos x="23" y="846"/>
                  </a:cxn>
                  <a:cxn ang="0">
                    <a:pos x="20" y="863"/>
                  </a:cxn>
                  <a:cxn ang="0">
                    <a:pos x="14" y="897"/>
                  </a:cxn>
                  <a:cxn ang="0">
                    <a:pos x="9" y="913"/>
                  </a:cxn>
                  <a:cxn ang="0">
                    <a:pos x="6" y="922"/>
                  </a:cxn>
                  <a:cxn ang="0">
                    <a:pos x="1" y="939"/>
                  </a:cxn>
                  <a:cxn ang="0">
                    <a:pos x="0" y="949"/>
                  </a:cxn>
                  <a:cxn ang="0">
                    <a:pos x="2" y="952"/>
                  </a:cxn>
                  <a:cxn ang="0">
                    <a:pos x="6" y="954"/>
                  </a:cxn>
                  <a:cxn ang="0">
                    <a:pos x="9" y="952"/>
                  </a:cxn>
                  <a:cxn ang="0">
                    <a:pos x="11" y="949"/>
                  </a:cxn>
                  <a:cxn ang="0">
                    <a:pos x="12" y="937"/>
                  </a:cxn>
                  <a:cxn ang="0">
                    <a:pos x="18" y="914"/>
                  </a:cxn>
                  <a:cxn ang="0">
                    <a:pos x="21" y="903"/>
                  </a:cxn>
                  <a:cxn ang="0">
                    <a:pos x="33" y="840"/>
                  </a:cxn>
                  <a:cxn ang="0">
                    <a:pos x="47" y="774"/>
                  </a:cxn>
                  <a:cxn ang="0">
                    <a:pos x="59" y="709"/>
                  </a:cxn>
                  <a:cxn ang="0">
                    <a:pos x="71" y="650"/>
                  </a:cxn>
                  <a:cxn ang="0">
                    <a:pos x="85" y="591"/>
                  </a:cxn>
                  <a:cxn ang="0">
                    <a:pos x="94" y="563"/>
                  </a:cxn>
                  <a:cxn ang="0">
                    <a:pos x="105" y="534"/>
                  </a:cxn>
                  <a:cxn ang="0">
                    <a:pos x="114" y="500"/>
                  </a:cxn>
                  <a:cxn ang="0">
                    <a:pos x="120" y="465"/>
                  </a:cxn>
                  <a:cxn ang="0">
                    <a:pos x="128" y="407"/>
                  </a:cxn>
                  <a:cxn ang="0">
                    <a:pos x="135" y="320"/>
                  </a:cxn>
                  <a:cxn ang="0">
                    <a:pos x="143" y="262"/>
                  </a:cxn>
                  <a:cxn ang="0">
                    <a:pos x="150" y="233"/>
                  </a:cxn>
                  <a:cxn ang="0">
                    <a:pos x="167" y="177"/>
                  </a:cxn>
                  <a:cxn ang="0">
                    <a:pos x="181" y="120"/>
                  </a:cxn>
                  <a:cxn ang="0">
                    <a:pos x="191" y="63"/>
                  </a:cxn>
                  <a:cxn ang="0">
                    <a:pos x="196" y="5"/>
                  </a:cxn>
                  <a:cxn ang="0">
                    <a:pos x="195" y="3"/>
                  </a:cxn>
                  <a:cxn ang="0">
                    <a:pos x="192" y="1"/>
                  </a:cxn>
                  <a:cxn ang="0">
                    <a:pos x="188" y="1"/>
                  </a:cxn>
                  <a:cxn ang="0">
                    <a:pos x="186" y="3"/>
                  </a:cxn>
                  <a:cxn ang="0">
                    <a:pos x="185" y="5"/>
                  </a:cxn>
                </a:cxnLst>
                <a:rect l="0" t="0" r="r" b="b"/>
                <a:pathLst>
                  <a:path w="196" h="954">
                    <a:moveTo>
                      <a:pt x="185" y="5"/>
                    </a:moveTo>
                    <a:lnTo>
                      <a:pt x="185" y="5"/>
                    </a:lnTo>
                    <a:lnTo>
                      <a:pt x="184" y="36"/>
                    </a:lnTo>
                    <a:lnTo>
                      <a:pt x="181" y="67"/>
                    </a:lnTo>
                    <a:lnTo>
                      <a:pt x="176" y="97"/>
                    </a:lnTo>
                    <a:lnTo>
                      <a:pt x="169" y="127"/>
                    </a:lnTo>
                    <a:lnTo>
                      <a:pt x="162" y="157"/>
                    </a:lnTo>
                    <a:lnTo>
                      <a:pt x="153" y="187"/>
                    </a:lnTo>
                    <a:lnTo>
                      <a:pt x="136" y="246"/>
                    </a:lnTo>
                    <a:lnTo>
                      <a:pt x="136" y="246"/>
                    </a:lnTo>
                    <a:lnTo>
                      <a:pt x="133" y="261"/>
                    </a:lnTo>
                    <a:lnTo>
                      <a:pt x="129" y="273"/>
                    </a:lnTo>
                    <a:lnTo>
                      <a:pt x="126" y="300"/>
                    </a:lnTo>
                    <a:lnTo>
                      <a:pt x="124" y="327"/>
                    </a:lnTo>
                    <a:lnTo>
                      <a:pt x="123" y="355"/>
                    </a:lnTo>
                    <a:lnTo>
                      <a:pt x="123" y="355"/>
                    </a:lnTo>
                    <a:lnTo>
                      <a:pt x="121" y="386"/>
                    </a:lnTo>
                    <a:lnTo>
                      <a:pt x="118" y="418"/>
                    </a:lnTo>
                    <a:lnTo>
                      <a:pt x="113" y="449"/>
                    </a:lnTo>
                    <a:lnTo>
                      <a:pt x="108" y="481"/>
                    </a:lnTo>
                    <a:lnTo>
                      <a:pt x="108" y="481"/>
                    </a:lnTo>
                    <a:lnTo>
                      <a:pt x="101" y="511"/>
                    </a:lnTo>
                    <a:lnTo>
                      <a:pt x="92" y="538"/>
                    </a:lnTo>
                    <a:lnTo>
                      <a:pt x="74" y="596"/>
                    </a:lnTo>
                    <a:lnTo>
                      <a:pt x="74" y="596"/>
                    </a:lnTo>
                    <a:lnTo>
                      <a:pt x="65" y="627"/>
                    </a:lnTo>
                    <a:lnTo>
                      <a:pt x="58" y="659"/>
                    </a:lnTo>
                    <a:lnTo>
                      <a:pt x="53" y="691"/>
                    </a:lnTo>
                    <a:lnTo>
                      <a:pt x="47" y="723"/>
                    </a:lnTo>
                    <a:lnTo>
                      <a:pt x="47" y="723"/>
                    </a:lnTo>
                    <a:lnTo>
                      <a:pt x="34" y="784"/>
                    </a:lnTo>
                    <a:lnTo>
                      <a:pt x="23" y="846"/>
                    </a:lnTo>
                    <a:lnTo>
                      <a:pt x="23" y="846"/>
                    </a:lnTo>
                    <a:lnTo>
                      <a:pt x="20" y="863"/>
                    </a:lnTo>
                    <a:lnTo>
                      <a:pt x="18" y="880"/>
                    </a:lnTo>
                    <a:lnTo>
                      <a:pt x="14" y="897"/>
                    </a:lnTo>
                    <a:lnTo>
                      <a:pt x="12" y="905"/>
                    </a:lnTo>
                    <a:lnTo>
                      <a:pt x="9" y="913"/>
                    </a:lnTo>
                    <a:lnTo>
                      <a:pt x="9" y="913"/>
                    </a:lnTo>
                    <a:lnTo>
                      <a:pt x="6" y="922"/>
                    </a:lnTo>
                    <a:lnTo>
                      <a:pt x="3" y="931"/>
                    </a:lnTo>
                    <a:lnTo>
                      <a:pt x="1" y="939"/>
                    </a:lnTo>
                    <a:lnTo>
                      <a:pt x="0" y="949"/>
                    </a:lnTo>
                    <a:lnTo>
                      <a:pt x="0" y="949"/>
                    </a:lnTo>
                    <a:lnTo>
                      <a:pt x="1" y="951"/>
                    </a:lnTo>
                    <a:lnTo>
                      <a:pt x="2" y="952"/>
                    </a:lnTo>
                    <a:lnTo>
                      <a:pt x="3" y="953"/>
                    </a:lnTo>
                    <a:lnTo>
                      <a:pt x="6" y="954"/>
                    </a:lnTo>
                    <a:lnTo>
                      <a:pt x="7" y="953"/>
                    </a:lnTo>
                    <a:lnTo>
                      <a:pt x="9" y="952"/>
                    </a:lnTo>
                    <a:lnTo>
                      <a:pt x="10" y="951"/>
                    </a:lnTo>
                    <a:lnTo>
                      <a:pt x="11" y="949"/>
                    </a:lnTo>
                    <a:lnTo>
                      <a:pt x="11" y="949"/>
                    </a:lnTo>
                    <a:lnTo>
                      <a:pt x="12" y="937"/>
                    </a:lnTo>
                    <a:lnTo>
                      <a:pt x="15" y="926"/>
                    </a:lnTo>
                    <a:lnTo>
                      <a:pt x="18" y="914"/>
                    </a:lnTo>
                    <a:lnTo>
                      <a:pt x="21" y="903"/>
                    </a:lnTo>
                    <a:lnTo>
                      <a:pt x="21" y="903"/>
                    </a:lnTo>
                    <a:lnTo>
                      <a:pt x="27" y="871"/>
                    </a:lnTo>
                    <a:lnTo>
                      <a:pt x="33" y="840"/>
                    </a:lnTo>
                    <a:lnTo>
                      <a:pt x="33" y="840"/>
                    </a:lnTo>
                    <a:lnTo>
                      <a:pt x="47" y="774"/>
                    </a:lnTo>
                    <a:lnTo>
                      <a:pt x="53" y="741"/>
                    </a:lnTo>
                    <a:lnTo>
                      <a:pt x="59" y="709"/>
                    </a:lnTo>
                    <a:lnTo>
                      <a:pt x="59" y="709"/>
                    </a:lnTo>
                    <a:lnTo>
                      <a:pt x="71" y="650"/>
                    </a:lnTo>
                    <a:lnTo>
                      <a:pt x="77" y="620"/>
                    </a:lnTo>
                    <a:lnTo>
                      <a:pt x="85" y="591"/>
                    </a:lnTo>
                    <a:lnTo>
                      <a:pt x="85" y="591"/>
                    </a:lnTo>
                    <a:lnTo>
                      <a:pt x="94" y="563"/>
                    </a:lnTo>
                    <a:lnTo>
                      <a:pt x="105" y="534"/>
                    </a:lnTo>
                    <a:lnTo>
                      <a:pt x="105" y="534"/>
                    </a:lnTo>
                    <a:lnTo>
                      <a:pt x="110" y="518"/>
                    </a:lnTo>
                    <a:lnTo>
                      <a:pt x="114" y="500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5" y="436"/>
                    </a:lnTo>
                    <a:lnTo>
                      <a:pt x="128" y="407"/>
                    </a:lnTo>
                    <a:lnTo>
                      <a:pt x="133" y="348"/>
                    </a:lnTo>
                    <a:lnTo>
                      <a:pt x="135" y="320"/>
                    </a:lnTo>
                    <a:lnTo>
                      <a:pt x="138" y="291"/>
                    </a:lnTo>
                    <a:lnTo>
                      <a:pt x="143" y="262"/>
                    </a:lnTo>
                    <a:lnTo>
                      <a:pt x="146" y="247"/>
                    </a:lnTo>
                    <a:lnTo>
                      <a:pt x="150" y="233"/>
                    </a:lnTo>
                    <a:lnTo>
                      <a:pt x="150" y="233"/>
                    </a:lnTo>
                    <a:lnTo>
                      <a:pt x="167" y="177"/>
                    </a:lnTo>
                    <a:lnTo>
                      <a:pt x="174" y="149"/>
                    </a:lnTo>
                    <a:lnTo>
                      <a:pt x="181" y="120"/>
                    </a:lnTo>
                    <a:lnTo>
                      <a:pt x="186" y="92"/>
                    </a:lnTo>
                    <a:lnTo>
                      <a:pt x="191" y="63"/>
                    </a:lnTo>
                    <a:lnTo>
                      <a:pt x="195" y="34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5" y="3"/>
                    </a:lnTo>
                    <a:lnTo>
                      <a:pt x="194" y="1"/>
                    </a:lnTo>
                    <a:lnTo>
                      <a:pt x="192" y="1"/>
                    </a:lnTo>
                    <a:lnTo>
                      <a:pt x="190" y="0"/>
                    </a:lnTo>
                    <a:lnTo>
                      <a:pt x="188" y="1"/>
                    </a:lnTo>
                    <a:lnTo>
                      <a:pt x="187" y="1"/>
                    </a:lnTo>
                    <a:lnTo>
                      <a:pt x="186" y="3"/>
                    </a:lnTo>
                    <a:lnTo>
                      <a:pt x="185" y="5"/>
                    </a:lnTo>
                    <a:lnTo>
                      <a:pt x="18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4" name="Freeform 914"/>
              <p:cNvSpPr/>
              <p:nvPr/>
            </p:nvSpPr>
            <p:spPr bwMode="auto">
              <a:xfrm>
                <a:off x="3570288" y="1301750"/>
                <a:ext cx="96838" cy="488950"/>
              </a:xfrm>
              <a:custGeom>
                <a:avLst/>
                <a:gdLst/>
                <a:ahLst/>
                <a:cxnLst>
                  <a:cxn ang="0">
                    <a:pos x="175" y="5"/>
                  </a:cxn>
                  <a:cxn ang="0">
                    <a:pos x="172" y="13"/>
                  </a:cxn>
                  <a:cxn ang="0">
                    <a:pos x="163" y="30"/>
                  </a:cxn>
                  <a:cxn ang="0">
                    <a:pos x="161" y="39"/>
                  </a:cxn>
                  <a:cxn ang="0">
                    <a:pos x="161" y="62"/>
                  </a:cxn>
                  <a:cxn ang="0">
                    <a:pos x="159" y="87"/>
                  </a:cxn>
                  <a:cxn ang="0">
                    <a:pos x="149" y="148"/>
                  </a:cxn>
                  <a:cxn ang="0">
                    <a:pos x="146" y="164"/>
                  </a:cxn>
                  <a:cxn ang="0">
                    <a:pos x="138" y="193"/>
                  </a:cxn>
                  <a:cxn ang="0">
                    <a:pos x="135" y="207"/>
                  </a:cxn>
                  <a:cxn ang="0">
                    <a:pos x="128" y="268"/>
                  </a:cxn>
                  <a:cxn ang="0">
                    <a:pos x="117" y="361"/>
                  </a:cxn>
                  <a:cxn ang="0">
                    <a:pos x="106" y="422"/>
                  </a:cxn>
                  <a:cxn ang="0">
                    <a:pos x="99" y="452"/>
                  </a:cxn>
                  <a:cxn ang="0">
                    <a:pos x="72" y="538"/>
                  </a:cxn>
                  <a:cxn ang="0">
                    <a:pos x="64" y="568"/>
                  </a:cxn>
                  <a:cxn ang="0">
                    <a:pos x="50" y="630"/>
                  </a:cxn>
                  <a:cxn ang="0">
                    <a:pos x="38" y="691"/>
                  </a:cxn>
                  <a:cxn ang="0">
                    <a:pos x="15" y="809"/>
                  </a:cxn>
                  <a:cxn ang="0">
                    <a:pos x="6" y="865"/>
                  </a:cxn>
                  <a:cxn ang="0">
                    <a:pos x="1" y="906"/>
                  </a:cxn>
                  <a:cxn ang="0">
                    <a:pos x="0" y="921"/>
                  </a:cxn>
                  <a:cxn ang="0">
                    <a:pos x="2" y="924"/>
                  </a:cxn>
                  <a:cxn ang="0">
                    <a:pos x="5" y="925"/>
                  </a:cxn>
                  <a:cxn ang="0">
                    <a:pos x="8" y="924"/>
                  </a:cxn>
                  <a:cxn ang="0">
                    <a:pos x="9" y="921"/>
                  </a:cxn>
                  <a:cxn ang="0">
                    <a:pos x="10" y="906"/>
                  </a:cxn>
                  <a:cxn ang="0">
                    <a:pos x="13" y="875"/>
                  </a:cxn>
                  <a:cxn ang="0">
                    <a:pos x="16" y="862"/>
                  </a:cxn>
                  <a:cxn ang="0">
                    <a:pos x="25" y="803"/>
                  </a:cxn>
                  <a:cxn ang="0">
                    <a:pos x="31" y="774"/>
                  </a:cxn>
                  <a:cxn ang="0">
                    <a:pos x="48" y="685"/>
                  </a:cxn>
                  <a:cxn ang="0">
                    <a:pos x="62" y="623"/>
                  </a:cxn>
                  <a:cxn ang="0">
                    <a:pos x="75" y="560"/>
                  </a:cxn>
                  <a:cxn ang="0">
                    <a:pos x="83" y="531"/>
                  </a:cxn>
                  <a:cxn ang="0">
                    <a:pos x="110" y="446"/>
                  </a:cxn>
                  <a:cxn ang="0">
                    <a:pos x="117" y="417"/>
                  </a:cxn>
                  <a:cxn ang="0">
                    <a:pos x="129" y="355"/>
                  </a:cxn>
                  <a:cxn ang="0">
                    <a:pos x="138" y="262"/>
                  </a:cxn>
                  <a:cxn ang="0">
                    <a:pos x="145" y="201"/>
                  </a:cxn>
                  <a:cxn ang="0">
                    <a:pos x="148" y="186"/>
                  </a:cxn>
                  <a:cxn ang="0">
                    <a:pos x="157" y="157"/>
                  </a:cxn>
                  <a:cxn ang="0">
                    <a:pos x="161" y="143"/>
                  </a:cxn>
                  <a:cxn ang="0">
                    <a:pos x="167" y="94"/>
                  </a:cxn>
                  <a:cxn ang="0">
                    <a:pos x="169" y="70"/>
                  </a:cxn>
                  <a:cxn ang="0">
                    <a:pos x="171" y="45"/>
                  </a:cxn>
                  <a:cxn ang="0">
                    <a:pos x="172" y="36"/>
                  </a:cxn>
                  <a:cxn ang="0">
                    <a:pos x="181" y="17"/>
                  </a:cxn>
                  <a:cxn ang="0">
                    <a:pos x="185" y="7"/>
                  </a:cxn>
                  <a:cxn ang="0">
                    <a:pos x="185" y="5"/>
                  </a:cxn>
                  <a:cxn ang="0">
                    <a:pos x="180" y="1"/>
                  </a:cxn>
                  <a:cxn ang="0">
                    <a:pos x="177" y="1"/>
                  </a:cxn>
                  <a:cxn ang="0">
                    <a:pos x="175" y="5"/>
                  </a:cxn>
                </a:cxnLst>
                <a:rect l="0" t="0" r="r" b="b"/>
                <a:pathLst>
                  <a:path w="185" h="925">
                    <a:moveTo>
                      <a:pt x="175" y="5"/>
                    </a:moveTo>
                    <a:lnTo>
                      <a:pt x="175" y="5"/>
                    </a:lnTo>
                    <a:lnTo>
                      <a:pt x="174" y="9"/>
                    </a:lnTo>
                    <a:lnTo>
                      <a:pt x="172" y="13"/>
                    </a:lnTo>
                    <a:lnTo>
                      <a:pt x="168" y="22"/>
                    </a:lnTo>
                    <a:lnTo>
                      <a:pt x="163" y="30"/>
                    </a:lnTo>
                    <a:lnTo>
                      <a:pt x="162" y="35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61" y="62"/>
                    </a:lnTo>
                    <a:lnTo>
                      <a:pt x="159" y="87"/>
                    </a:lnTo>
                    <a:lnTo>
                      <a:pt x="159" y="87"/>
                    </a:lnTo>
                    <a:lnTo>
                      <a:pt x="155" y="118"/>
                    </a:lnTo>
                    <a:lnTo>
                      <a:pt x="149" y="148"/>
                    </a:lnTo>
                    <a:lnTo>
                      <a:pt x="149" y="148"/>
                    </a:lnTo>
                    <a:lnTo>
                      <a:pt x="146" y="164"/>
                    </a:lnTo>
                    <a:lnTo>
                      <a:pt x="142" y="178"/>
                    </a:lnTo>
                    <a:lnTo>
                      <a:pt x="138" y="193"/>
                    </a:lnTo>
                    <a:lnTo>
                      <a:pt x="135" y="207"/>
                    </a:lnTo>
                    <a:lnTo>
                      <a:pt x="135" y="207"/>
                    </a:lnTo>
                    <a:lnTo>
                      <a:pt x="131" y="238"/>
                    </a:lnTo>
                    <a:lnTo>
                      <a:pt x="128" y="268"/>
                    </a:lnTo>
                    <a:lnTo>
                      <a:pt x="122" y="330"/>
                    </a:lnTo>
                    <a:lnTo>
                      <a:pt x="117" y="361"/>
                    </a:lnTo>
                    <a:lnTo>
                      <a:pt x="112" y="392"/>
                    </a:lnTo>
                    <a:lnTo>
                      <a:pt x="106" y="422"/>
                    </a:lnTo>
                    <a:lnTo>
                      <a:pt x="99" y="452"/>
                    </a:lnTo>
                    <a:lnTo>
                      <a:pt x="99" y="452"/>
                    </a:lnTo>
                    <a:lnTo>
                      <a:pt x="80" y="510"/>
                    </a:lnTo>
                    <a:lnTo>
                      <a:pt x="72" y="538"/>
                    </a:lnTo>
                    <a:lnTo>
                      <a:pt x="64" y="568"/>
                    </a:lnTo>
                    <a:lnTo>
                      <a:pt x="64" y="568"/>
                    </a:lnTo>
                    <a:lnTo>
                      <a:pt x="56" y="599"/>
                    </a:lnTo>
                    <a:lnTo>
                      <a:pt x="50" y="630"/>
                    </a:lnTo>
                    <a:lnTo>
                      <a:pt x="38" y="691"/>
                    </a:lnTo>
                    <a:lnTo>
                      <a:pt x="38" y="691"/>
                    </a:lnTo>
                    <a:lnTo>
                      <a:pt x="25" y="750"/>
                    </a:lnTo>
                    <a:lnTo>
                      <a:pt x="15" y="809"/>
                    </a:lnTo>
                    <a:lnTo>
                      <a:pt x="15" y="809"/>
                    </a:lnTo>
                    <a:lnTo>
                      <a:pt x="6" y="865"/>
                    </a:lnTo>
                    <a:lnTo>
                      <a:pt x="2" y="893"/>
                    </a:lnTo>
                    <a:lnTo>
                      <a:pt x="1" y="906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1" y="923"/>
                    </a:lnTo>
                    <a:lnTo>
                      <a:pt x="2" y="924"/>
                    </a:lnTo>
                    <a:lnTo>
                      <a:pt x="3" y="925"/>
                    </a:lnTo>
                    <a:lnTo>
                      <a:pt x="5" y="925"/>
                    </a:lnTo>
                    <a:lnTo>
                      <a:pt x="7" y="925"/>
                    </a:lnTo>
                    <a:lnTo>
                      <a:pt x="8" y="924"/>
                    </a:lnTo>
                    <a:lnTo>
                      <a:pt x="9" y="923"/>
                    </a:lnTo>
                    <a:lnTo>
                      <a:pt x="9" y="921"/>
                    </a:lnTo>
                    <a:lnTo>
                      <a:pt x="9" y="921"/>
                    </a:lnTo>
                    <a:lnTo>
                      <a:pt x="10" y="906"/>
                    </a:lnTo>
                    <a:lnTo>
                      <a:pt x="11" y="891"/>
                    </a:lnTo>
                    <a:lnTo>
                      <a:pt x="13" y="875"/>
                    </a:lnTo>
                    <a:lnTo>
                      <a:pt x="16" y="862"/>
                    </a:lnTo>
                    <a:lnTo>
                      <a:pt x="16" y="862"/>
                    </a:lnTo>
                    <a:lnTo>
                      <a:pt x="21" y="833"/>
                    </a:lnTo>
                    <a:lnTo>
                      <a:pt x="25" y="803"/>
                    </a:lnTo>
                    <a:lnTo>
                      <a:pt x="25" y="803"/>
                    </a:lnTo>
                    <a:lnTo>
                      <a:pt x="31" y="774"/>
                    </a:lnTo>
                    <a:lnTo>
                      <a:pt x="37" y="744"/>
                    </a:lnTo>
                    <a:lnTo>
                      <a:pt x="48" y="685"/>
                    </a:lnTo>
                    <a:lnTo>
                      <a:pt x="48" y="685"/>
                    </a:lnTo>
                    <a:lnTo>
                      <a:pt x="62" y="623"/>
                    </a:lnTo>
                    <a:lnTo>
                      <a:pt x="68" y="592"/>
                    </a:lnTo>
                    <a:lnTo>
                      <a:pt x="75" y="560"/>
                    </a:lnTo>
                    <a:lnTo>
                      <a:pt x="75" y="560"/>
                    </a:lnTo>
                    <a:lnTo>
                      <a:pt x="83" y="531"/>
                    </a:lnTo>
                    <a:lnTo>
                      <a:pt x="93" y="503"/>
                    </a:lnTo>
                    <a:lnTo>
                      <a:pt x="110" y="446"/>
                    </a:lnTo>
                    <a:lnTo>
                      <a:pt x="110" y="446"/>
                    </a:lnTo>
                    <a:lnTo>
                      <a:pt x="117" y="417"/>
                    </a:lnTo>
                    <a:lnTo>
                      <a:pt x="124" y="386"/>
                    </a:lnTo>
                    <a:lnTo>
                      <a:pt x="129" y="355"/>
                    </a:lnTo>
                    <a:lnTo>
                      <a:pt x="132" y="324"/>
                    </a:lnTo>
                    <a:lnTo>
                      <a:pt x="138" y="262"/>
                    </a:lnTo>
                    <a:lnTo>
                      <a:pt x="141" y="231"/>
                    </a:lnTo>
                    <a:lnTo>
                      <a:pt x="145" y="201"/>
                    </a:lnTo>
                    <a:lnTo>
                      <a:pt x="145" y="201"/>
                    </a:lnTo>
                    <a:lnTo>
                      <a:pt x="148" y="186"/>
                    </a:lnTo>
                    <a:lnTo>
                      <a:pt x="153" y="172"/>
                    </a:lnTo>
                    <a:lnTo>
                      <a:pt x="157" y="157"/>
                    </a:lnTo>
                    <a:lnTo>
                      <a:pt x="161" y="143"/>
                    </a:lnTo>
                    <a:lnTo>
                      <a:pt x="161" y="143"/>
                    </a:lnTo>
                    <a:lnTo>
                      <a:pt x="164" y="119"/>
                    </a:lnTo>
                    <a:lnTo>
                      <a:pt x="167" y="94"/>
                    </a:lnTo>
                    <a:lnTo>
                      <a:pt x="167" y="94"/>
                    </a:lnTo>
                    <a:lnTo>
                      <a:pt x="169" y="70"/>
                    </a:lnTo>
                    <a:lnTo>
                      <a:pt x="171" y="45"/>
                    </a:lnTo>
                    <a:lnTo>
                      <a:pt x="171" y="45"/>
                    </a:lnTo>
                    <a:lnTo>
                      <a:pt x="171" y="40"/>
                    </a:lnTo>
                    <a:lnTo>
                      <a:pt x="172" y="36"/>
                    </a:lnTo>
                    <a:lnTo>
                      <a:pt x="177" y="26"/>
                    </a:lnTo>
                    <a:lnTo>
                      <a:pt x="181" y="17"/>
                    </a:lnTo>
                    <a:lnTo>
                      <a:pt x="183" y="12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5" y="5"/>
                    </a:lnTo>
                    <a:lnTo>
                      <a:pt x="183" y="4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177" y="1"/>
                    </a:lnTo>
                    <a:lnTo>
                      <a:pt x="176" y="3"/>
                    </a:lnTo>
                    <a:lnTo>
                      <a:pt x="175" y="5"/>
                    </a:lnTo>
                    <a:lnTo>
                      <a:pt x="17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5" name="Freeform 915"/>
              <p:cNvSpPr/>
              <p:nvPr/>
            </p:nvSpPr>
            <p:spPr bwMode="auto">
              <a:xfrm>
                <a:off x="3605213" y="1336675"/>
                <a:ext cx="98425" cy="500063"/>
              </a:xfrm>
              <a:custGeom>
                <a:avLst/>
                <a:gdLst/>
                <a:ahLst/>
                <a:cxnLst>
                  <a:cxn ang="0">
                    <a:pos x="174" y="4"/>
                  </a:cxn>
                  <a:cxn ang="0">
                    <a:pos x="173" y="62"/>
                  </a:cxn>
                  <a:cxn ang="0">
                    <a:pos x="167" y="119"/>
                  </a:cxn>
                  <a:cxn ang="0">
                    <a:pos x="157" y="179"/>
                  </a:cxn>
                  <a:cxn ang="0">
                    <a:pos x="147" y="239"/>
                  </a:cxn>
                  <a:cxn ang="0">
                    <a:pos x="136" y="302"/>
                  </a:cxn>
                  <a:cxn ang="0">
                    <a:pos x="126" y="365"/>
                  </a:cxn>
                  <a:cxn ang="0">
                    <a:pos x="118" y="428"/>
                  </a:cxn>
                  <a:cxn ang="0">
                    <a:pos x="107" y="490"/>
                  </a:cxn>
                  <a:cxn ang="0">
                    <a:pos x="101" y="519"/>
                  </a:cxn>
                  <a:cxn ang="0">
                    <a:pos x="78" y="605"/>
                  </a:cxn>
                  <a:cxn ang="0">
                    <a:pos x="47" y="719"/>
                  </a:cxn>
                  <a:cxn ang="0">
                    <a:pos x="41" y="747"/>
                  </a:cxn>
                  <a:cxn ang="0">
                    <a:pos x="32" y="806"/>
                  </a:cxn>
                  <a:cxn ang="0">
                    <a:pos x="27" y="835"/>
                  </a:cxn>
                  <a:cxn ang="0">
                    <a:pos x="20" y="859"/>
                  </a:cxn>
                  <a:cxn ang="0">
                    <a:pos x="5" y="907"/>
                  </a:cxn>
                  <a:cxn ang="0">
                    <a:pos x="0" y="931"/>
                  </a:cxn>
                  <a:cxn ang="0">
                    <a:pos x="0" y="933"/>
                  </a:cxn>
                  <a:cxn ang="0">
                    <a:pos x="0" y="939"/>
                  </a:cxn>
                  <a:cxn ang="0">
                    <a:pos x="1" y="942"/>
                  </a:cxn>
                  <a:cxn ang="0">
                    <a:pos x="4" y="943"/>
                  </a:cxn>
                  <a:cxn ang="0">
                    <a:pos x="7" y="942"/>
                  </a:cxn>
                  <a:cxn ang="0">
                    <a:pos x="9" y="939"/>
                  </a:cxn>
                  <a:cxn ang="0">
                    <a:pos x="10" y="924"/>
                  </a:cxn>
                  <a:cxn ang="0">
                    <a:pos x="16" y="897"/>
                  </a:cxn>
                  <a:cxn ang="0">
                    <a:pos x="30" y="857"/>
                  </a:cxn>
                  <a:cxn ang="0">
                    <a:pos x="37" y="829"/>
                  </a:cxn>
                  <a:cxn ang="0">
                    <a:pos x="42" y="800"/>
                  </a:cxn>
                  <a:cxn ang="0">
                    <a:pos x="52" y="741"/>
                  </a:cxn>
                  <a:cxn ang="0">
                    <a:pos x="58" y="712"/>
                  </a:cxn>
                  <a:cxn ang="0">
                    <a:pos x="90" y="595"/>
                  </a:cxn>
                  <a:cxn ang="0">
                    <a:pos x="113" y="506"/>
                  </a:cxn>
                  <a:cxn ang="0">
                    <a:pos x="120" y="476"/>
                  </a:cxn>
                  <a:cxn ang="0">
                    <a:pos x="129" y="417"/>
                  </a:cxn>
                  <a:cxn ang="0">
                    <a:pos x="136" y="359"/>
                  </a:cxn>
                  <a:cxn ang="0">
                    <a:pos x="146" y="296"/>
                  </a:cxn>
                  <a:cxn ang="0">
                    <a:pos x="158" y="233"/>
                  </a:cxn>
                  <a:cxn ang="0">
                    <a:pos x="168" y="173"/>
                  </a:cxn>
                  <a:cxn ang="0">
                    <a:pos x="178" y="113"/>
                  </a:cxn>
                  <a:cxn ang="0">
                    <a:pos x="184" y="58"/>
                  </a:cxn>
                  <a:cxn ang="0">
                    <a:pos x="185" y="4"/>
                  </a:cxn>
                  <a:cxn ang="0">
                    <a:pos x="184" y="2"/>
                  </a:cxn>
                  <a:cxn ang="0">
                    <a:pos x="182" y="0"/>
                  </a:cxn>
                  <a:cxn ang="0">
                    <a:pos x="177" y="0"/>
                  </a:cxn>
                  <a:cxn ang="0">
                    <a:pos x="175" y="2"/>
                  </a:cxn>
                  <a:cxn ang="0">
                    <a:pos x="174" y="4"/>
                  </a:cxn>
                </a:cxnLst>
                <a:rect l="0" t="0" r="r" b="b"/>
                <a:pathLst>
                  <a:path w="185" h="943">
                    <a:moveTo>
                      <a:pt x="174" y="4"/>
                    </a:moveTo>
                    <a:lnTo>
                      <a:pt x="174" y="4"/>
                    </a:lnTo>
                    <a:lnTo>
                      <a:pt x="174" y="33"/>
                    </a:lnTo>
                    <a:lnTo>
                      <a:pt x="173" y="62"/>
                    </a:lnTo>
                    <a:lnTo>
                      <a:pt x="171" y="90"/>
                    </a:lnTo>
                    <a:lnTo>
                      <a:pt x="167" y="119"/>
                    </a:lnTo>
                    <a:lnTo>
                      <a:pt x="167" y="119"/>
                    </a:lnTo>
                    <a:lnTo>
                      <a:pt x="157" y="179"/>
                    </a:lnTo>
                    <a:lnTo>
                      <a:pt x="147" y="239"/>
                    </a:lnTo>
                    <a:lnTo>
                      <a:pt x="147" y="239"/>
                    </a:lnTo>
                    <a:lnTo>
                      <a:pt x="142" y="271"/>
                    </a:lnTo>
                    <a:lnTo>
                      <a:pt x="136" y="302"/>
                    </a:lnTo>
                    <a:lnTo>
                      <a:pt x="131" y="334"/>
                    </a:lnTo>
                    <a:lnTo>
                      <a:pt x="126" y="365"/>
                    </a:lnTo>
                    <a:lnTo>
                      <a:pt x="126" y="365"/>
                    </a:lnTo>
                    <a:lnTo>
                      <a:pt x="118" y="428"/>
                    </a:lnTo>
                    <a:lnTo>
                      <a:pt x="112" y="459"/>
                    </a:lnTo>
                    <a:lnTo>
                      <a:pt x="107" y="490"/>
                    </a:lnTo>
                    <a:lnTo>
                      <a:pt x="107" y="490"/>
                    </a:lnTo>
                    <a:lnTo>
                      <a:pt x="101" y="519"/>
                    </a:lnTo>
                    <a:lnTo>
                      <a:pt x="94" y="547"/>
                    </a:lnTo>
                    <a:lnTo>
                      <a:pt x="78" y="605"/>
                    </a:lnTo>
                    <a:lnTo>
                      <a:pt x="62" y="662"/>
                    </a:lnTo>
                    <a:lnTo>
                      <a:pt x="47" y="719"/>
                    </a:lnTo>
                    <a:lnTo>
                      <a:pt x="47" y="719"/>
                    </a:lnTo>
                    <a:lnTo>
                      <a:pt x="41" y="747"/>
                    </a:lnTo>
                    <a:lnTo>
                      <a:pt x="36" y="776"/>
                    </a:lnTo>
                    <a:lnTo>
                      <a:pt x="32" y="806"/>
                    </a:lnTo>
                    <a:lnTo>
                      <a:pt x="27" y="835"/>
                    </a:lnTo>
                    <a:lnTo>
                      <a:pt x="27" y="835"/>
                    </a:lnTo>
                    <a:lnTo>
                      <a:pt x="24" y="848"/>
                    </a:lnTo>
                    <a:lnTo>
                      <a:pt x="20" y="859"/>
                    </a:lnTo>
                    <a:lnTo>
                      <a:pt x="12" y="883"/>
                    </a:lnTo>
                    <a:lnTo>
                      <a:pt x="5" y="907"/>
                    </a:lnTo>
                    <a:lnTo>
                      <a:pt x="2" y="919"/>
                    </a:lnTo>
                    <a:lnTo>
                      <a:pt x="0" y="931"/>
                    </a:lnTo>
                    <a:lnTo>
                      <a:pt x="0" y="931"/>
                    </a:lnTo>
                    <a:lnTo>
                      <a:pt x="0" y="933"/>
                    </a:lnTo>
                    <a:lnTo>
                      <a:pt x="0" y="939"/>
                    </a:lnTo>
                    <a:lnTo>
                      <a:pt x="0" y="939"/>
                    </a:lnTo>
                    <a:lnTo>
                      <a:pt x="0" y="940"/>
                    </a:lnTo>
                    <a:lnTo>
                      <a:pt x="1" y="942"/>
                    </a:lnTo>
                    <a:lnTo>
                      <a:pt x="2" y="943"/>
                    </a:lnTo>
                    <a:lnTo>
                      <a:pt x="4" y="943"/>
                    </a:lnTo>
                    <a:lnTo>
                      <a:pt x="6" y="943"/>
                    </a:lnTo>
                    <a:lnTo>
                      <a:pt x="7" y="942"/>
                    </a:lnTo>
                    <a:lnTo>
                      <a:pt x="8" y="940"/>
                    </a:lnTo>
                    <a:lnTo>
                      <a:pt x="9" y="939"/>
                    </a:lnTo>
                    <a:lnTo>
                      <a:pt x="9" y="939"/>
                    </a:lnTo>
                    <a:lnTo>
                      <a:pt x="10" y="924"/>
                    </a:lnTo>
                    <a:lnTo>
                      <a:pt x="13" y="911"/>
                    </a:lnTo>
                    <a:lnTo>
                      <a:pt x="16" y="897"/>
                    </a:lnTo>
                    <a:lnTo>
                      <a:pt x="21" y="884"/>
                    </a:lnTo>
                    <a:lnTo>
                      <a:pt x="30" y="857"/>
                    </a:lnTo>
                    <a:lnTo>
                      <a:pt x="34" y="843"/>
                    </a:lnTo>
                    <a:lnTo>
                      <a:pt x="37" y="829"/>
                    </a:lnTo>
                    <a:lnTo>
                      <a:pt x="37" y="829"/>
                    </a:lnTo>
                    <a:lnTo>
                      <a:pt x="42" y="800"/>
                    </a:lnTo>
                    <a:lnTo>
                      <a:pt x="47" y="771"/>
                    </a:lnTo>
                    <a:lnTo>
                      <a:pt x="52" y="741"/>
                    </a:lnTo>
                    <a:lnTo>
                      <a:pt x="58" y="712"/>
                    </a:lnTo>
                    <a:lnTo>
                      <a:pt x="58" y="712"/>
                    </a:lnTo>
                    <a:lnTo>
                      <a:pt x="73" y="653"/>
                    </a:lnTo>
                    <a:lnTo>
                      <a:pt x="90" y="595"/>
                    </a:lnTo>
                    <a:lnTo>
                      <a:pt x="106" y="535"/>
                    </a:lnTo>
                    <a:lnTo>
                      <a:pt x="113" y="506"/>
                    </a:lnTo>
                    <a:lnTo>
                      <a:pt x="120" y="476"/>
                    </a:lnTo>
                    <a:lnTo>
                      <a:pt x="120" y="476"/>
                    </a:lnTo>
                    <a:lnTo>
                      <a:pt x="125" y="447"/>
                    </a:lnTo>
                    <a:lnTo>
                      <a:pt x="129" y="417"/>
                    </a:lnTo>
                    <a:lnTo>
                      <a:pt x="136" y="359"/>
                    </a:lnTo>
                    <a:lnTo>
                      <a:pt x="136" y="359"/>
                    </a:lnTo>
                    <a:lnTo>
                      <a:pt x="141" y="327"/>
                    </a:lnTo>
                    <a:lnTo>
                      <a:pt x="146" y="296"/>
                    </a:lnTo>
                    <a:lnTo>
                      <a:pt x="153" y="264"/>
                    </a:lnTo>
                    <a:lnTo>
                      <a:pt x="158" y="233"/>
                    </a:lnTo>
                    <a:lnTo>
                      <a:pt x="158" y="233"/>
                    </a:lnTo>
                    <a:lnTo>
                      <a:pt x="168" y="173"/>
                    </a:lnTo>
                    <a:lnTo>
                      <a:pt x="178" y="113"/>
                    </a:lnTo>
                    <a:lnTo>
                      <a:pt x="178" y="113"/>
                    </a:lnTo>
                    <a:lnTo>
                      <a:pt x="182" y="86"/>
                    </a:lnTo>
                    <a:lnTo>
                      <a:pt x="184" y="58"/>
                    </a:lnTo>
                    <a:lnTo>
                      <a:pt x="184" y="32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4" y="2"/>
                    </a:lnTo>
                    <a:lnTo>
                      <a:pt x="183" y="1"/>
                    </a:lnTo>
                    <a:lnTo>
                      <a:pt x="182" y="0"/>
                    </a:lnTo>
                    <a:lnTo>
                      <a:pt x="180" y="0"/>
                    </a:lnTo>
                    <a:lnTo>
                      <a:pt x="177" y="0"/>
                    </a:lnTo>
                    <a:lnTo>
                      <a:pt x="176" y="1"/>
                    </a:lnTo>
                    <a:lnTo>
                      <a:pt x="175" y="2"/>
                    </a:lnTo>
                    <a:lnTo>
                      <a:pt x="174" y="4"/>
                    </a:lnTo>
                    <a:lnTo>
                      <a:pt x="17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6" name="Freeform 916"/>
              <p:cNvSpPr/>
              <p:nvPr/>
            </p:nvSpPr>
            <p:spPr bwMode="auto">
              <a:xfrm>
                <a:off x="3649663" y="1366838"/>
                <a:ext cx="90488" cy="492125"/>
              </a:xfrm>
              <a:custGeom>
                <a:avLst/>
                <a:gdLst/>
                <a:ahLst/>
                <a:cxnLst>
                  <a:cxn ang="0">
                    <a:pos x="162" y="5"/>
                  </a:cxn>
                  <a:cxn ang="0">
                    <a:pos x="161" y="67"/>
                  </a:cxn>
                  <a:cxn ang="0">
                    <a:pos x="155" y="128"/>
                  </a:cxn>
                  <a:cxn ang="0">
                    <a:pos x="151" y="156"/>
                  </a:cxn>
                  <a:cxn ang="0">
                    <a:pos x="141" y="214"/>
                  </a:cxn>
                  <a:cxn ang="0">
                    <a:pos x="137" y="243"/>
                  </a:cxn>
                  <a:cxn ang="0">
                    <a:pos x="123" y="335"/>
                  </a:cxn>
                  <a:cxn ang="0">
                    <a:pos x="111" y="397"/>
                  </a:cxn>
                  <a:cxn ang="0">
                    <a:pos x="97" y="457"/>
                  </a:cxn>
                  <a:cxn ang="0">
                    <a:pos x="87" y="487"/>
                  </a:cxn>
                  <a:cxn ang="0">
                    <a:pos x="69" y="543"/>
                  </a:cxn>
                  <a:cxn ang="0">
                    <a:pos x="51" y="599"/>
                  </a:cxn>
                  <a:cxn ang="0">
                    <a:pos x="48" y="614"/>
                  </a:cxn>
                  <a:cxn ang="0">
                    <a:pos x="44" y="658"/>
                  </a:cxn>
                  <a:cxn ang="0">
                    <a:pos x="40" y="702"/>
                  </a:cxn>
                  <a:cxn ang="0">
                    <a:pos x="38" y="717"/>
                  </a:cxn>
                  <a:cxn ang="0">
                    <a:pos x="23" y="796"/>
                  </a:cxn>
                  <a:cxn ang="0">
                    <a:pos x="17" y="822"/>
                  </a:cxn>
                  <a:cxn ang="0">
                    <a:pos x="12" y="846"/>
                  </a:cxn>
                  <a:cxn ang="0">
                    <a:pos x="6" y="898"/>
                  </a:cxn>
                  <a:cxn ang="0">
                    <a:pos x="0" y="924"/>
                  </a:cxn>
                  <a:cxn ang="0">
                    <a:pos x="0" y="926"/>
                  </a:cxn>
                  <a:cxn ang="0">
                    <a:pos x="3" y="928"/>
                  </a:cxn>
                  <a:cxn ang="0">
                    <a:pos x="6" y="929"/>
                  </a:cxn>
                  <a:cxn ang="0">
                    <a:pos x="9" y="928"/>
                  </a:cxn>
                  <a:cxn ang="0">
                    <a:pos x="10" y="926"/>
                  </a:cxn>
                  <a:cxn ang="0">
                    <a:pos x="14" y="902"/>
                  </a:cxn>
                  <a:cxn ang="0">
                    <a:pos x="20" y="855"/>
                  </a:cxn>
                  <a:cxn ang="0">
                    <a:pos x="25" y="831"/>
                  </a:cxn>
                  <a:cxn ang="0">
                    <a:pos x="30" y="805"/>
                  </a:cxn>
                  <a:cxn ang="0">
                    <a:pos x="45" y="727"/>
                  </a:cxn>
                  <a:cxn ang="0">
                    <a:pos x="49" y="698"/>
                  </a:cxn>
                  <a:cxn ang="0">
                    <a:pos x="54" y="640"/>
                  </a:cxn>
                  <a:cxn ang="0">
                    <a:pos x="58" y="610"/>
                  </a:cxn>
                  <a:cxn ang="0">
                    <a:pos x="66" y="580"/>
                  </a:cxn>
                  <a:cxn ang="0">
                    <a:pos x="86" y="519"/>
                  </a:cxn>
                  <a:cxn ang="0">
                    <a:pos x="97" y="490"/>
                  </a:cxn>
                  <a:cxn ang="0">
                    <a:pos x="113" y="431"/>
                  </a:cxn>
                  <a:cxn ang="0">
                    <a:pos x="126" y="372"/>
                  </a:cxn>
                  <a:cxn ang="0">
                    <a:pos x="137" y="312"/>
                  </a:cxn>
                  <a:cxn ang="0">
                    <a:pos x="145" y="252"/>
                  </a:cxn>
                  <a:cxn ang="0">
                    <a:pos x="155" y="186"/>
                  </a:cxn>
                  <a:cxn ang="0">
                    <a:pos x="166" y="121"/>
                  </a:cxn>
                  <a:cxn ang="0">
                    <a:pos x="169" y="92"/>
                  </a:cxn>
                  <a:cxn ang="0">
                    <a:pos x="171" y="34"/>
                  </a:cxn>
                  <a:cxn ang="0">
                    <a:pos x="171" y="5"/>
                  </a:cxn>
                  <a:cxn ang="0">
                    <a:pos x="170" y="1"/>
                  </a:cxn>
                  <a:cxn ang="0">
                    <a:pos x="167" y="0"/>
                  </a:cxn>
                  <a:cxn ang="0">
                    <a:pos x="164" y="1"/>
                  </a:cxn>
                  <a:cxn ang="0">
                    <a:pos x="162" y="5"/>
                  </a:cxn>
                </a:cxnLst>
                <a:rect l="0" t="0" r="r" b="b"/>
                <a:pathLst>
                  <a:path w="171" h="929">
                    <a:moveTo>
                      <a:pt x="162" y="5"/>
                    </a:moveTo>
                    <a:lnTo>
                      <a:pt x="162" y="5"/>
                    </a:lnTo>
                    <a:lnTo>
                      <a:pt x="162" y="36"/>
                    </a:lnTo>
                    <a:lnTo>
                      <a:pt x="161" y="67"/>
                    </a:lnTo>
                    <a:lnTo>
                      <a:pt x="160" y="97"/>
                    </a:lnTo>
                    <a:lnTo>
                      <a:pt x="155" y="128"/>
                    </a:lnTo>
                    <a:lnTo>
                      <a:pt x="155" y="128"/>
                    </a:lnTo>
                    <a:lnTo>
                      <a:pt x="151" y="156"/>
                    </a:lnTo>
                    <a:lnTo>
                      <a:pt x="146" y="185"/>
                    </a:lnTo>
                    <a:lnTo>
                      <a:pt x="141" y="214"/>
                    </a:lnTo>
                    <a:lnTo>
                      <a:pt x="137" y="243"/>
                    </a:lnTo>
                    <a:lnTo>
                      <a:pt x="137" y="243"/>
                    </a:lnTo>
                    <a:lnTo>
                      <a:pt x="129" y="305"/>
                    </a:lnTo>
                    <a:lnTo>
                      <a:pt x="123" y="335"/>
                    </a:lnTo>
                    <a:lnTo>
                      <a:pt x="117" y="366"/>
                    </a:lnTo>
                    <a:lnTo>
                      <a:pt x="111" y="397"/>
                    </a:lnTo>
                    <a:lnTo>
                      <a:pt x="104" y="427"/>
                    </a:lnTo>
                    <a:lnTo>
                      <a:pt x="97" y="457"/>
                    </a:lnTo>
                    <a:lnTo>
                      <a:pt x="87" y="487"/>
                    </a:lnTo>
                    <a:lnTo>
                      <a:pt x="87" y="487"/>
                    </a:lnTo>
                    <a:lnTo>
                      <a:pt x="78" y="515"/>
                    </a:lnTo>
                    <a:lnTo>
                      <a:pt x="69" y="543"/>
                    </a:lnTo>
                    <a:lnTo>
                      <a:pt x="59" y="572"/>
                    </a:lnTo>
                    <a:lnTo>
                      <a:pt x="51" y="599"/>
                    </a:lnTo>
                    <a:lnTo>
                      <a:pt x="51" y="599"/>
                    </a:lnTo>
                    <a:lnTo>
                      <a:pt x="48" y="614"/>
                    </a:lnTo>
                    <a:lnTo>
                      <a:pt x="46" y="628"/>
                    </a:lnTo>
                    <a:lnTo>
                      <a:pt x="44" y="658"/>
                    </a:lnTo>
                    <a:lnTo>
                      <a:pt x="42" y="687"/>
                    </a:lnTo>
                    <a:lnTo>
                      <a:pt x="40" y="702"/>
                    </a:lnTo>
                    <a:lnTo>
                      <a:pt x="38" y="717"/>
                    </a:lnTo>
                    <a:lnTo>
                      <a:pt x="38" y="717"/>
                    </a:lnTo>
                    <a:lnTo>
                      <a:pt x="28" y="769"/>
                    </a:lnTo>
                    <a:lnTo>
                      <a:pt x="23" y="796"/>
                    </a:lnTo>
                    <a:lnTo>
                      <a:pt x="17" y="822"/>
                    </a:lnTo>
                    <a:lnTo>
                      <a:pt x="17" y="822"/>
                    </a:lnTo>
                    <a:lnTo>
                      <a:pt x="15" y="834"/>
                    </a:lnTo>
                    <a:lnTo>
                      <a:pt x="12" y="846"/>
                    </a:lnTo>
                    <a:lnTo>
                      <a:pt x="9" y="872"/>
                    </a:lnTo>
                    <a:lnTo>
                      <a:pt x="6" y="898"/>
                    </a:lnTo>
                    <a:lnTo>
                      <a:pt x="4" y="910"/>
                    </a:lnTo>
                    <a:lnTo>
                      <a:pt x="0" y="924"/>
                    </a:lnTo>
                    <a:lnTo>
                      <a:pt x="0" y="924"/>
                    </a:lnTo>
                    <a:lnTo>
                      <a:pt x="0" y="926"/>
                    </a:lnTo>
                    <a:lnTo>
                      <a:pt x="2" y="927"/>
                    </a:lnTo>
                    <a:lnTo>
                      <a:pt x="3" y="928"/>
                    </a:lnTo>
                    <a:lnTo>
                      <a:pt x="5" y="929"/>
                    </a:lnTo>
                    <a:lnTo>
                      <a:pt x="6" y="929"/>
                    </a:lnTo>
                    <a:lnTo>
                      <a:pt x="8" y="929"/>
                    </a:lnTo>
                    <a:lnTo>
                      <a:pt x="9" y="928"/>
                    </a:lnTo>
                    <a:lnTo>
                      <a:pt x="10" y="926"/>
                    </a:lnTo>
                    <a:lnTo>
                      <a:pt x="10" y="926"/>
                    </a:lnTo>
                    <a:lnTo>
                      <a:pt x="13" y="915"/>
                    </a:lnTo>
                    <a:lnTo>
                      <a:pt x="14" y="902"/>
                    </a:lnTo>
                    <a:lnTo>
                      <a:pt x="17" y="878"/>
                    </a:lnTo>
                    <a:lnTo>
                      <a:pt x="20" y="855"/>
                    </a:lnTo>
                    <a:lnTo>
                      <a:pt x="22" y="842"/>
                    </a:lnTo>
                    <a:lnTo>
                      <a:pt x="25" y="831"/>
                    </a:lnTo>
                    <a:lnTo>
                      <a:pt x="25" y="831"/>
                    </a:lnTo>
                    <a:lnTo>
                      <a:pt x="30" y="805"/>
                    </a:lnTo>
                    <a:lnTo>
                      <a:pt x="36" y="778"/>
                    </a:lnTo>
                    <a:lnTo>
                      <a:pt x="45" y="727"/>
                    </a:lnTo>
                    <a:lnTo>
                      <a:pt x="45" y="727"/>
                    </a:lnTo>
                    <a:lnTo>
                      <a:pt x="49" y="698"/>
                    </a:lnTo>
                    <a:lnTo>
                      <a:pt x="52" y="669"/>
                    </a:lnTo>
                    <a:lnTo>
                      <a:pt x="54" y="640"/>
                    </a:lnTo>
                    <a:lnTo>
                      <a:pt x="58" y="610"/>
                    </a:lnTo>
                    <a:lnTo>
                      <a:pt x="58" y="610"/>
                    </a:lnTo>
                    <a:lnTo>
                      <a:pt x="61" y="595"/>
                    </a:lnTo>
                    <a:lnTo>
                      <a:pt x="66" y="580"/>
                    </a:lnTo>
                    <a:lnTo>
                      <a:pt x="76" y="550"/>
                    </a:lnTo>
                    <a:lnTo>
                      <a:pt x="86" y="519"/>
                    </a:lnTo>
                    <a:lnTo>
                      <a:pt x="97" y="490"/>
                    </a:lnTo>
                    <a:lnTo>
                      <a:pt x="97" y="490"/>
                    </a:lnTo>
                    <a:lnTo>
                      <a:pt x="106" y="461"/>
                    </a:lnTo>
                    <a:lnTo>
                      <a:pt x="113" y="431"/>
                    </a:lnTo>
                    <a:lnTo>
                      <a:pt x="120" y="402"/>
                    </a:lnTo>
                    <a:lnTo>
                      <a:pt x="126" y="372"/>
                    </a:lnTo>
                    <a:lnTo>
                      <a:pt x="132" y="342"/>
                    </a:lnTo>
                    <a:lnTo>
                      <a:pt x="137" y="312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9" y="219"/>
                    </a:lnTo>
                    <a:lnTo>
                      <a:pt x="155" y="186"/>
                    </a:lnTo>
                    <a:lnTo>
                      <a:pt x="161" y="154"/>
                    </a:lnTo>
                    <a:lnTo>
                      <a:pt x="166" y="121"/>
                    </a:lnTo>
                    <a:lnTo>
                      <a:pt x="166" y="121"/>
                    </a:lnTo>
                    <a:lnTo>
                      <a:pt x="169" y="92"/>
                    </a:lnTo>
                    <a:lnTo>
                      <a:pt x="171" y="63"/>
                    </a:lnTo>
                    <a:lnTo>
                      <a:pt x="171" y="34"/>
                    </a:lnTo>
                    <a:lnTo>
                      <a:pt x="171" y="5"/>
                    </a:lnTo>
                    <a:lnTo>
                      <a:pt x="171" y="5"/>
                    </a:lnTo>
                    <a:lnTo>
                      <a:pt x="171" y="2"/>
                    </a:lnTo>
                    <a:lnTo>
                      <a:pt x="170" y="1"/>
                    </a:lnTo>
                    <a:lnTo>
                      <a:pt x="168" y="0"/>
                    </a:lnTo>
                    <a:lnTo>
                      <a:pt x="167" y="0"/>
                    </a:lnTo>
                    <a:lnTo>
                      <a:pt x="165" y="0"/>
                    </a:lnTo>
                    <a:lnTo>
                      <a:pt x="164" y="1"/>
                    </a:lnTo>
                    <a:lnTo>
                      <a:pt x="163" y="2"/>
                    </a:lnTo>
                    <a:lnTo>
                      <a:pt x="162" y="5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7" name="Freeform 917"/>
              <p:cNvSpPr/>
              <p:nvPr/>
            </p:nvSpPr>
            <p:spPr bwMode="auto">
              <a:xfrm>
                <a:off x="3692525" y="1401763"/>
                <a:ext cx="90488" cy="436563"/>
              </a:xfrm>
              <a:custGeom>
                <a:avLst/>
                <a:gdLst/>
                <a:ahLst/>
                <a:cxnLst>
                  <a:cxn ang="0">
                    <a:pos x="161" y="5"/>
                  </a:cxn>
                  <a:cxn ang="0">
                    <a:pos x="157" y="61"/>
                  </a:cxn>
                  <a:cxn ang="0">
                    <a:pos x="148" y="118"/>
                  </a:cxn>
                  <a:cxn ang="0">
                    <a:pos x="143" y="143"/>
                  </a:cxn>
                  <a:cxn ang="0">
                    <a:pos x="130" y="192"/>
                  </a:cxn>
                  <a:cxn ang="0">
                    <a:pos x="126" y="216"/>
                  </a:cxn>
                  <a:cxn ang="0">
                    <a:pos x="124" y="236"/>
                  </a:cxn>
                  <a:cxn ang="0">
                    <a:pos x="124" y="257"/>
                  </a:cxn>
                  <a:cxn ang="0">
                    <a:pos x="120" y="285"/>
                  </a:cxn>
                  <a:cxn ang="0">
                    <a:pos x="115" y="314"/>
                  </a:cxn>
                  <a:cxn ang="0">
                    <a:pos x="97" y="395"/>
                  </a:cxn>
                  <a:cxn ang="0">
                    <a:pos x="93" y="422"/>
                  </a:cxn>
                  <a:cxn ang="0">
                    <a:pos x="88" y="472"/>
                  </a:cxn>
                  <a:cxn ang="0">
                    <a:pos x="82" y="520"/>
                  </a:cxn>
                  <a:cxn ang="0">
                    <a:pos x="74" y="547"/>
                  </a:cxn>
                  <a:cxn ang="0">
                    <a:pos x="56" y="599"/>
                  </a:cxn>
                  <a:cxn ang="0">
                    <a:pos x="47" y="624"/>
                  </a:cxn>
                  <a:cxn ang="0">
                    <a:pos x="24" y="696"/>
                  </a:cxn>
                  <a:cxn ang="0">
                    <a:pos x="10" y="745"/>
                  </a:cxn>
                  <a:cxn ang="0">
                    <a:pos x="2" y="795"/>
                  </a:cxn>
                  <a:cxn ang="0">
                    <a:pos x="0" y="820"/>
                  </a:cxn>
                  <a:cxn ang="0">
                    <a:pos x="2" y="823"/>
                  </a:cxn>
                  <a:cxn ang="0">
                    <a:pos x="5" y="825"/>
                  </a:cxn>
                  <a:cxn ang="0">
                    <a:pos x="8" y="823"/>
                  </a:cxn>
                  <a:cxn ang="0">
                    <a:pos x="9" y="820"/>
                  </a:cxn>
                  <a:cxn ang="0">
                    <a:pos x="11" y="794"/>
                  </a:cxn>
                  <a:cxn ang="0">
                    <a:pos x="21" y="743"/>
                  </a:cxn>
                  <a:cxn ang="0">
                    <a:pos x="34" y="693"/>
                  </a:cxn>
                  <a:cxn ang="0">
                    <a:pos x="58" y="618"/>
                  </a:cxn>
                  <a:cxn ang="0">
                    <a:pos x="66" y="594"/>
                  </a:cxn>
                  <a:cxn ang="0">
                    <a:pos x="84" y="547"/>
                  </a:cxn>
                  <a:cxn ang="0">
                    <a:pos x="90" y="522"/>
                  </a:cxn>
                  <a:cxn ang="0">
                    <a:pos x="95" y="496"/>
                  </a:cxn>
                  <a:cxn ang="0">
                    <a:pos x="100" y="443"/>
                  </a:cxn>
                  <a:cxn ang="0">
                    <a:pos x="103" y="416"/>
                  </a:cxn>
                  <a:cxn ang="0">
                    <a:pos x="113" y="366"/>
                  </a:cxn>
                  <a:cxn ang="0">
                    <a:pos x="123" y="316"/>
                  </a:cxn>
                  <a:cxn ang="0">
                    <a:pos x="133" y="266"/>
                  </a:cxn>
                  <a:cxn ang="0">
                    <a:pos x="134" y="253"/>
                  </a:cxn>
                  <a:cxn ang="0">
                    <a:pos x="134" y="226"/>
                  </a:cxn>
                  <a:cxn ang="0">
                    <a:pos x="136" y="212"/>
                  </a:cxn>
                  <a:cxn ang="0">
                    <a:pos x="147" y="162"/>
                  </a:cxn>
                  <a:cxn ang="0">
                    <a:pos x="159" y="112"/>
                  </a:cxn>
                  <a:cxn ang="0">
                    <a:pos x="163" y="85"/>
                  </a:cxn>
                  <a:cxn ang="0">
                    <a:pos x="169" y="32"/>
                  </a:cxn>
                  <a:cxn ang="0">
                    <a:pos x="170" y="5"/>
                  </a:cxn>
                  <a:cxn ang="0">
                    <a:pos x="169" y="1"/>
                  </a:cxn>
                  <a:cxn ang="0">
                    <a:pos x="166" y="0"/>
                  </a:cxn>
                  <a:cxn ang="0">
                    <a:pos x="163" y="1"/>
                  </a:cxn>
                  <a:cxn ang="0">
                    <a:pos x="161" y="5"/>
                  </a:cxn>
                </a:cxnLst>
                <a:rect l="0" t="0" r="r" b="b"/>
                <a:pathLst>
                  <a:path w="170" h="825">
                    <a:moveTo>
                      <a:pt x="161" y="5"/>
                    </a:moveTo>
                    <a:lnTo>
                      <a:pt x="161" y="5"/>
                    </a:lnTo>
                    <a:lnTo>
                      <a:pt x="160" y="34"/>
                    </a:lnTo>
                    <a:lnTo>
                      <a:pt x="157" y="61"/>
                    </a:lnTo>
                    <a:lnTo>
                      <a:pt x="153" y="90"/>
                    </a:lnTo>
                    <a:lnTo>
                      <a:pt x="148" y="118"/>
                    </a:lnTo>
                    <a:lnTo>
                      <a:pt x="148" y="118"/>
                    </a:lnTo>
                    <a:lnTo>
                      <a:pt x="143" y="143"/>
                    </a:lnTo>
                    <a:lnTo>
                      <a:pt x="136" y="168"/>
                    </a:lnTo>
                    <a:lnTo>
                      <a:pt x="130" y="192"/>
                    </a:lnTo>
                    <a:lnTo>
                      <a:pt x="126" y="216"/>
                    </a:lnTo>
                    <a:lnTo>
                      <a:pt x="126" y="216"/>
                    </a:lnTo>
                    <a:lnTo>
                      <a:pt x="124" y="227"/>
                    </a:lnTo>
                    <a:lnTo>
                      <a:pt x="124" y="236"/>
                    </a:lnTo>
                    <a:lnTo>
                      <a:pt x="124" y="257"/>
                    </a:lnTo>
                    <a:lnTo>
                      <a:pt x="124" y="257"/>
                    </a:lnTo>
                    <a:lnTo>
                      <a:pt x="123" y="271"/>
                    </a:lnTo>
                    <a:lnTo>
                      <a:pt x="120" y="285"/>
                    </a:lnTo>
                    <a:lnTo>
                      <a:pt x="115" y="314"/>
                    </a:lnTo>
                    <a:lnTo>
                      <a:pt x="115" y="314"/>
                    </a:lnTo>
                    <a:lnTo>
                      <a:pt x="102" y="367"/>
                    </a:lnTo>
                    <a:lnTo>
                      <a:pt x="97" y="395"/>
                    </a:lnTo>
                    <a:lnTo>
                      <a:pt x="93" y="422"/>
                    </a:lnTo>
                    <a:lnTo>
                      <a:pt x="93" y="422"/>
                    </a:lnTo>
                    <a:lnTo>
                      <a:pt x="91" y="447"/>
                    </a:lnTo>
                    <a:lnTo>
                      <a:pt x="88" y="472"/>
                    </a:lnTo>
                    <a:lnTo>
                      <a:pt x="86" y="495"/>
                    </a:lnTo>
                    <a:lnTo>
                      <a:pt x="82" y="520"/>
                    </a:lnTo>
                    <a:lnTo>
                      <a:pt x="82" y="520"/>
                    </a:lnTo>
                    <a:lnTo>
                      <a:pt x="74" y="547"/>
                    </a:lnTo>
                    <a:lnTo>
                      <a:pt x="65" y="573"/>
                    </a:lnTo>
                    <a:lnTo>
                      <a:pt x="56" y="599"/>
                    </a:lnTo>
                    <a:lnTo>
                      <a:pt x="47" y="624"/>
                    </a:lnTo>
                    <a:lnTo>
                      <a:pt x="47" y="624"/>
                    </a:lnTo>
                    <a:lnTo>
                      <a:pt x="31" y="672"/>
                    </a:lnTo>
                    <a:lnTo>
                      <a:pt x="24" y="696"/>
                    </a:lnTo>
                    <a:lnTo>
                      <a:pt x="17" y="720"/>
                    </a:lnTo>
                    <a:lnTo>
                      <a:pt x="10" y="745"/>
                    </a:lnTo>
                    <a:lnTo>
                      <a:pt x="5" y="770"/>
                    </a:lnTo>
                    <a:lnTo>
                      <a:pt x="2" y="795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" y="822"/>
                    </a:lnTo>
                    <a:lnTo>
                      <a:pt x="2" y="823"/>
                    </a:lnTo>
                    <a:lnTo>
                      <a:pt x="3" y="824"/>
                    </a:lnTo>
                    <a:lnTo>
                      <a:pt x="5" y="825"/>
                    </a:lnTo>
                    <a:lnTo>
                      <a:pt x="6" y="824"/>
                    </a:lnTo>
                    <a:lnTo>
                      <a:pt x="8" y="823"/>
                    </a:lnTo>
                    <a:lnTo>
                      <a:pt x="9" y="822"/>
                    </a:lnTo>
                    <a:lnTo>
                      <a:pt x="9" y="820"/>
                    </a:lnTo>
                    <a:lnTo>
                      <a:pt x="9" y="820"/>
                    </a:lnTo>
                    <a:lnTo>
                      <a:pt x="11" y="794"/>
                    </a:lnTo>
                    <a:lnTo>
                      <a:pt x="15" y="769"/>
                    </a:lnTo>
                    <a:lnTo>
                      <a:pt x="21" y="743"/>
                    </a:lnTo>
                    <a:lnTo>
                      <a:pt x="27" y="717"/>
                    </a:lnTo>
                    <a:lnTo>
                      <a:pt x="34" y="693"/>
                    </a:lnTo>
                    <a:lnTo>
                      <a:pt x="42" y="668"/>
                    </a:lnTo>
                    <a:lnTo>
                      <a:pt x="58" y="618"/>
                    </a:lnTo>
                    <a:lnTo>
                      <a:pt x="58" y="618"/>
                    </a:lnTo>
                    <a:lnTo>
                      <a:pt x="66" y="594"/>
                    </a:lnTo>
                    <a:lnTo>
                      <a:pt x="75" y="571"/>
                    </a:lnTo>
                    <a:lnTo>
                      <a:pt x="84" y="547"/>
                    </a:lnTo>
                    <a:lnTo>
                      <a:pt x="90" y="522"/>
                    </a:lnTo>
                    <a:lnTo>
                      <a:pt x="90" y="522"/>
                    </a:lnTo>
                    <a:lnTo>
                      <a:pt x="93" y="510"/>
                    </a:lnTo>
                    <a:lnTo>
                      <a:pt x="95" y="496"/>
                    </a:lnTo>
                    <a:lnTo>
                      <a:pt x="98" y="469"/>
                    </a:lnTo>
                    <a:lnTo>
                      <a:pt x="100" y="443"/>
                    </a:lnTo>
                    <a:lnTo>
                      <a:pt x="103" y="416"/>
                    </a:lnTo>
                    <a:lnTo>
                      <a:pt x="103" y="416"/>
                    </a:lnTo>
                    <a:lnTo>
                      <a:pt x="107" y="391"/>
                    </a:lnTo>
                    <a:lnTo>
                      <a:pt x="113" y="366"/>
                    </a:lnTo>
                    <a:lnTo>
                      <a:pt x="123" y="316"/>
                    </a:lnTo>
                    <a:lnTo>
                      <a:pt x="123" y="316"/>
                    </a:lnTo>
                    <a:lnTo>
                      <a:pt x="128" y="291"/>
                    </a:lnTo>
                    <a:lnTo>
                      <a:pt x="133" y="266"/>
                    </a:lnTo>
                    <a:lnTo>
                      <a:pt x="133" y="266"/>
                    </a:lnTo>
                    <a:lnTo>
                      <a:pt x="134" y="253"/>
                    </a:lnTo>
                    <a:lnTo>
                      <a:pt x="134" y="239"/>
                    </a:lnTo>
                    <a:lnTo>
                      <a:pt x="134" y="226"/>
                    </a:lnTo>
                    <a:lnTo>
                      <a:pt x="136" y="212"/>
                    </a:lnTo>
                    <a:lnTo>
                      <a:pt x="136" y="212"/>
                    </a:lnTo>
                    <a:lnTo>
                      <a:pt x="141" y="186"/>
                    </a:lnTo>
                    <a:lnTo>
                      <a:pt x="147" y="162"/>
                    </a:lnTo>
                    <a:lnTo>
                      <a:pt x="153" y="137"/>
                    </a:lnTo>
                    <a:lnTo>
                      <a:pt x="159" y="112"/>
                    </a:lnTo>
                    <a:lnTo>
                      <a:pt x="159" y="112"/>
                    </a:lnTo>
                    <a:lnTo>
                      <a:pt x="163" y="85"/>
                    </a:lnTo>
                    <a:lnTo>
                      <a:pt x="167" y="58"/>
                    </a:lnTo>
                    <a:lnTo>
                      <a:pt x="169" y="32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3"/>
                    </a:lnTo>
                    <a:lnTo>
                      <a:pt x="169" y="1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4" y="0"/>
                    </a:lnTo>
                    <a:lnTo>
                      <a:pt x="163" y="1"/>
                    </a:lnTo>
                    <a:lnTo>
                      <a:pt x="162" y="3"/>
                    </a:lnTo>
                    <a:lnTo>
                      <a:pt x="161" y="5"/>
                    </a:lnTo>
                    <a:lnTo>
                      <a:pt x="16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8" name="Freeform 918"/>
              <p:cNvSpPr/>
              <p:nvPr/>
            </p:nvSpPr>
            <p:spPr bwMode="auto">
              <a:xfrm>
                <a:off x="3751263" y="1443038"/>
                <a:ext cx="66675" cy="360363"/>
              </a:xfrm>
              <a:custGeom>
                <a:avLst/>
                <a:gdLst/>
                <a:ahLst/>
                <a:cxnLst>
                  <a:cxn ang="0">
                    <a:pos x="117" y="4"/>
                  </a:cxn>
                  <a:cxn ang="0">
                    <a:pos x="116" y="50"/>
                  </a:cxn>
                  <a:cxn ang="0">
                    <a:pos x="108" y="139"/>
                  </a:cxn>
                  <a:cxn ang="0">
                    <a:pos x="94" y="228"/>
                  </a:cxn>
                  <a:cxn ang="0">
                    <a:pos x="68" y="361"/>
                  </a:cxn>
                  <a:cxn ang="0">
                    <a:pos x="63" y="383"/>
                  </a:cxn>
                  <a:cxn ang="0">
                    <a:pos x="57" y="404"/>
                  </a:cxn>
                  <a:cxn ang="0">
                    <a:pos x="48" y="432"/>
                  </a:cxn>
                  <a:cxn ang="0">
                    <a:pos x="47" y="440"/>
                  </a:cxn>
                  <a:cxn ang="0">
                    <a:pos x="44" y="482"/>
                  </a:cxn>
                  <a:cxn ang="0">
                    <a:pos x="38" y="523"/>
                  </a:cxn>
                  <a:cxn ang="0">
                    <a:pos x="32" y="542"/>
                  </a:cxn>
                  <a:cxn ang="0">
                    <a:pos x="10" y="598"/>
                  </a:cxn>
                  <a:cxn ang="0">
                    <a:pos x="7" y="608"/>
                  </a:cxn>
                  <a:cxn ang="0">
                    <a:pos x="2" y="637"/>
                  </a:cxn>
                  <a:cxn ang="0">
                    <a:pos x="0" y="678"/>
                  </a:cxn>
                  <a:cxn ang="0">
                    <a:pos x="0" y="680"/>
                  </a:cxn>
                  <a:cxn ang="0">
                    <a:pos x="3" y="682"/>
                  </a:cxn>
                  <a:cxn ang="0">
                    <a:pos x="6" y="682"/>
                  </a:cxn>
                  <a:cxn ang="0">
                    <a:pos x="9" y="680"/>
                  </a:cxn>
                  <a:cxn ang="0">
                    <a:pos x="9" y="678"/>
                  </a:cxn>
                  <a:cxn ang="0">
                    <a:pos x="12" y="635"/>
                  </a:cxn>
                  <a:cxn ang="0">
                    <a:pos x="22" y="594"/>
                  </a:cxn>
                  <a:cxn ang="0">
                    <a:pos x="36" y="556"/>
                  </a:cxn>
                  <a:cxn ang="0">
                    <a:pos x="48" y="517"/>
                  </a:cxn>
                  <a:cxn ang="0">
                    <a:pos x="51" y="501"/>
                  </a:cxn>
                  <a:cxn ang="0">
                    <a:pos x="56" y="448"/>
                  </a:cxn>
                  <a:cxn ang="0">
                    <a:pos x="57" y="436"/>
                  </a:cxn>
                  <a:cxn ang="0">
                    <a:pos x="67" y="398"/>
                  </a:cxn>
                  <a:cxn ang="0">
                    <a:pos x="77" y="359"/>
                  </a:cxn>
                  <a:cxn ang="0">
                    <a:pos x="80" y="347"/>
                  </a:cxn>
                  <a:cxn ang="0">
                    <a:pos x="96" y="262"/>
                  </a:cxn>
                  <a:cxn ang="0">
                    <a:pos x="112" y="178"/>
                  </a:cxn>
                  <a:cxn ang="0">
                    <a:pos x="119" y="134"/>
                  </a:cxn>
                  <a:cxn ang="0">
                    <a:pos x="127" y="48"/>
                  </a:cxn>
                  <a:cxn ang="0">
                    <a:pos x="128" y="4"/>
                  </a:cxn>
                  <a:cxn ang="0">
                    <a:pos x="126" y="1"/>
                  </a:cxn>
                  <a:cxn ang="0">
                    <a:pos x="122" y="0"/>
                  </a:cxn>
                  <a:cxn ang="0">
                    <a:pos x="119" y="1"/>
                  </a:cxn>
                  <a:cxn ang="0">
                    <a:pos x="117" y="4"/>
                  </a:cxn>
                </a:cxnLst>
                <a:rect l="0" t="0" r="r" b="b"/>
                <a:pathLst>
                  <a:path w="128" h="682">
                    <a:moveTo>
                      <a:pt x="117" y="4"/>
                    </a:moveTo>
                    <a:lnTo>
                      <a:pt x="117" y="4"/>
                    </a:lnTo>
                    <a:lnTo>
                      <a:pt x="117" y="27"/>
                    </a:lnTo>
                    <a:lnTo>
                      <a:pt x="116" y="50"/>
                    </a:lnTo>
                    <a:lnTo>
                      <a:pt x="113" y="95"/>
                    </a:lnTo>
                    <a:lnTo>
                      <a:pt x="108" y="139"/>
                    </a:lnTo>
                    <a:lnTo>
                      <a:pt x="101" y="184"/>
                    </a:lnTo>
                    <a:lnTo>
                      <a:pt x="94" y="228"/>
                    </a:lnTo>
                    <a:lnTo>
                      <a:pt x="84" y="273"/>
                    </a:lnTo>
                    <a:lnTo>
                      <a:pt x="68" y="361"/>
                    </a:lnTo>
                    <a:lnTo>
                      <a:pt x="68" y="361"/>
                    </a:lnTo>
                    <a:lnTo>
                      <a:pt x="63" y="383"/>
                    </a:lnTo>
                    <a:lnTo>
                      <a:pt x="57" y="404"/>
                    </a:lnTo>
                    <a:lnTo>
                      <a:pt x="57" y="404"/>
                    </a:lnTo>
                    <a:lnTo>
                      <a:pt x="51" y="422"/>
                    </a:lnTo>
                    <a:lnTo>
                      <a:pt x="48" y="432"/>
                    </a:lnTo>
                    <a:lnTo>
                      <a:pt x="47" y="440"/>
                    </a:lnTo>
                    <a:lnTo>
                      <a:pt x="47" y="440"/>
                    </a:lnTo>
                    <a:lnTo>
                      <a:pt x="46" y="461"/>
                    </a:lnTo>
                    <a:lnTo>
                      <a:pt x="44" y="482"/>
                    </a:lnTo>
                    <a:lnTo>
                      <a:pt x="41" y="503"/>
                    </a:lnTo>
                    <a:lnTo>
                      <a:pt x="38" y="523"/>
                    </a:lnTo>
                    <a:lnTo>
                      <a:pt x="38" y="523"/>
                    </a:lnTo>
                    <a:lnTo>
                      <a:pt x="32" y="542"/>
                    </a:lnTo>
                    <a:lnTo>
                      <a:pt x="24" y="561"/>
                    </a:lnTo>
                    <a:lnTo>
                      <a:pt x="10" y="598"/>
                    </a:lnTo>
                    <a:lnTo>
                      <a:pt x="10" y="598"/>
                    </a:lnTo>
                    <a:lnTo>
                      <a:pt x="7" y="608"/>
                    </a:lnTo>
                    <a:lnTo>
                      <a:pt x="5" y="618"/>
                    </a:lnTo>
                    <a:lnTo>
                      <a:pt x="2" y="637"/>
                    </a:lnTo>
                    <a:lnTo>
                      <a:pt x="0" y="657"/>
                    </a:lnTo>
                    <a:lnTo>
                      <a:pt x="0" y="678"/>
                    </a:lnTo>
                    <a:lnTo>
                      <a:pt x="0" y="678"/>
                    </a:lnTo>
                    <a:lnTo>
                      <a:pt x="0" y="680"/>
                    </a:lnTo>
                    <a:lnTo>
                      <a:pt x="1" y="681"/>
                    </a:lnTo>
                    <a:lnTo>
                      <a:pt x="3" y="682"/>
                    </a:lnTo>
                    <a:lnTo>
                      <a:pt x="4" y="682"/>
                    </a:lnTo>
                    <a:lnTo>
                      <a:pt x="6" y="682"/>
                    </a:lnTo>
                    <a:lnTo>
                      <a:pt x="7" y="681"/>
                    </a:lnTo>
                    <a:lnTo>
                      <a:pt x="9" y="680"/>
                    </a:lnTo>
                    <a:lnTo>
                      <a:pt x="9" y="678"/>
                    </a:lnTo>
                    <a:lnTo>
                      <a:pt x="9" y="678"/>
                    </a:lnTo>
                    <a:lnTo>
                      <a:pt x="10" y="656"/>
                    </a:lnTo>
                    <a:lnTo>
                      <a:pt x="12" y="635"/>
                    </a:lnTo>
                    <a:lnTo>
                      <a:pt x="16" y="615"/>
                    </a:lnTo>
                    <a:lnTo>
                      <a:pt x="22" y="594"/>
                    </a:lnTo>
                    <a:lnTo>
                      <a:pt x="22" y="594"/>
                    </a:lnTo>
                    <a:lnTo>
                      <a:pt x="36" y="556"/>
                    </a:lnTo>
                    <a:lnTo>
                      <a:pt x="43" y="537"/>
                    </a:lnTo>
                    <a:lnTo>
                      <a:pt x="48" y="517"/>
                    </a:lnTo>
                    <a:lnTo>
                      <a:pt x="48" y="517"/>
                    </a:lnTo>
                    <a:lnTo>
                      <a:pt x="51" y="501"/>
                    </a:lnTo>
                    <a:lnTo>
                      <a:pt x="53" y="483"/>
                    </a:lnTo>
                    <a:lnTo>
                      <a:pt x="56" y="448"/>
                    </a:lnTo>
                    <a:lnTo>
                      <a:pt x="56" y="448"/>
                    </a:lnTo>
                    <a:lnTo>
                      <a:pt x="57" y="436"/>
                    </a:lnTo>
                    <a:lnTo>
                      <a:pt x="60" y="422"/>
                    </a:lnTo>
                    <a:lnTo>
                      <a:pt x="67" y="398"/>
                    </a:lnTo>
                    <a:lnTo>
                      <a:pt x="74" y="372"/>
                    </a:lnTo>
                    <a:lnTo>
                      <a:pt x="77" y="359"/>
                    </a:lnTo>
                    <a:lnTo>
                      <a:pt x="80" y="347"/>
                    </a:lnTo>
                    <a:lnTo>
                      <a:pt x="80" y="347"/>
                    </a:lnTo>
                    <a:lnTo>
                      <a:pt x="87" y="305"/>
                    </a:lnTo>
                    <a:lnTo>
                      <a:pt x="96" y="262"/>
                    </a:lnTo>
                    <a:lnTo>
                      <a:pt x="104" y="22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9" y="134"/>
                    </a:lnTo>
                    <a:lnTo>
                      <a:pt x="123" y="92"/>
                    </a:lnTo>
                    <a:lnTo>
                      <a:pt x="127" y="48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7" y="2"/>
                    </a:lnTo>
                    <a:lnTo>
                      <a:pt x="126" y="1"/>
                    </a:lnTo>
                    <a:lnTo>
                      <a:pt x="125" y="0"/>
                    </a:lnTo>
                    <a:lnTo>
                      <a:pt x="122" y="0"/>
                    </a:lnTo>
                    <a:lnTo>
                      <a:pt x="120" y="0"/>
                    </a:lnTo>
                    <a:lnTo>
                      <a:pt x="119" y="1"/>
                    </a:lnTo>
                    <a:lnTo>
                      <a:pt x="118" y="2"/>
                    </a:lnTo>
                    <a:lnTo>
                      <a:pt x="117" y="4"/>
                    </a:lnTo>
                    <a:lnTo>
                      <a:pt x="1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9" name="Freeform 919"/>
              <p:cNvSpPr/>
              <p:nvPr/>
            </p:nvSpPr>
            <p:spPr bwMode="auto">
              <a:xfrm>
                <a:off x="3797300" y="1477963"/>
                <a:ext cx="60325" cy="268288"/>
              </a:xfrm>
              <a:custGeom>
                <a:avLst/>
                <a:gdLst/>
                <a:ahLst/>
                <a:cxnLst>
                  <a:cxn ang="0">
                    <a:pos x="114" y="4"/>
                  </a:cxn>
                  <a:cxn ang="0">
                    <a:pos x="113" y="1"/>
                  </a:cxn>
                  <a:cxn ang="0">
                    <a:pos x="110" y="0"/>
                  </a:cxn>
                  <a:cxn ang="0">
                    <a:pos x="106" y="1"/>
                  </a:cxn>
                  <a:cxn ang="0">
                    <a:pos x="105" y="4"/>
                  </a:cxn>
                  <a:cxn ang="0">
                    <a:pos x="104" y="38"/>
                  </a:cxn>
                  <a:cxn ang="0">
                    <a:pos x="94" y="104"/>
                  </a:cxn>
                  <a:cxn ang="0">
                    <a:pos x="81" y="170"/>
                  </a:cxn>
                  <a:cxn ang="0">
                    <a:pos x="58" y="268"/>
                  </a:cxn>
                  <a:cxn ang="0">
                    <a:pos x="47" y="324"/>
                  </a:cxn>
                  <a:cxn ang="0">
                    <a:pos x="37" y="366"/>
                  </a:cxn>
                  <a:cxn ang="0">
                    <a:pos x="31" y="379"/>
                  </a:cxn>
                  <a:cxn ang="0">
                    <a:pos x="28" y="393"/>
                  </a:cxn>
                  <a:cxn ang="0">
                    <a:pos x="25" y="419"/>
                  </a:cxn>
                  <a:cxn ang="0">
                    <a:pos x="22" y="433"/>
                  </a:cxn>
                  <a:cxn ang="0">
                    <a:pos x="8" y="483"/>
                  </a:cxn>
                  <a:cxn ang="0">
                    <a:pos x="1" y="500"/>
                  </a:cxn>
                  <a:cxn ang="0">
                    <a:pos x="0" y="504"/>
                  </a:cxn>
                  <a:cxn ang="0">
                    <a:pos x="5" y="507"/>
                  </a:cxn>
                  <a:cxn ang="0">
                    <a:pos x="8" y="506"/>
                  </a:cxn>
                  <a:cxn ang="0">
                    <a:pos x="10" y="505"/>
                  </a:cxn>
                  <a:cxn ang="0">
                    <a:pos x="25" y="465"/>
                  </a:cxn>
                  <a:cxn ang="0">
                    <a:pos x="32" y="437"/>
                  </a:cxn>
                  <a:cxn ang="0">
                    <a:pos x="38" y="409"/>
                  </a:cxn>
                  <a:cxn ang="0">
                    <a:pos x="39" y="396"/>
                  </a:cxn>
                  <a:cxn ang="0">
                    <a:pos x="41" y="380"/>
                  </a:cxn>
                  <a:cxn ang="0">
                    <a:pos x="55" y="335"/>
                  </a:cxn>
                  <a:cxn ang="0">
                    <a:pos x="59" y="319"/>
                  </a:cxn>
                  <a:cxn ang="0">
                    <a:pos x="64" y="286"/>
                  </a:cxn>
                  <a:cxn ang="0">
                    <a:pos x="68" y="271"/>
                  </a:cxn>
                  <a:cxn ang="0">
                    <a:pos x="96" y="142"/>
                  </a:cxn>
                  <a:cxn ang="0">
                    <a:pos x="109" y="76"/>
                  </a:cxn>
                  <a:cxn ang="0">
                    <a:pos x="114" y="10"/>
                  </a:cxn>
                  <a:cxn ang="0">
                    <a:pos x="114" y="9"/>
                  </a:cxn>
                </a:cxnLst>
                <a:rect l="0" t="0" r="r" b="b"/>
                <a:pathLst>
                  <a:path w="114" h="507">
                    <a:moveTo>
                      <a:pt x="114" y="4"/>
                    </a:moveTo>
                    <a:lnTo>
                      <a:pt x="114" y="4"/>
                    </a:lnTo>
                    <a:lnTo>
                      <a:pt x="114" y="2"/>
                    </a:lnTo>
                    <a:lnTo>
                      <a:pt x="113" y="1"/>
                    </a:lnTo>
                    <a:lnTo>
                      <a:pt x="111" y="0"/>
                    </a:lnTo>
                    <a:lnTo>
                      <a:pt x="110" y="0"/>
                    </a:lnTo>
                    <a:lnTo>
                      <a:pt x="108" y="0"/>
                    </a:lnTo>
                    <a:lnTo>
                      <a:pt x="106" y="1"/>
                    </a:lnTo>
                    <a:lnTo>
                      <a:pt x="105" y="2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4" y="38"/>
                    </a:lnTo>
                    <a:lnTo>
                      <a:pt x="100" y="71"/>
                    </a:lnTo>
                    <a:lnTo>
                      <a:pt x="94" y="104"/>
                    </a:lnTo>
                    <a:lnTo>
                      <a:pt x="88" y="137"/>
                    </a:lnTo>
                    <a:lnTo>
                      <a:pt x="81" y="170"/>
                    </a:lnTo>
                    <a:lnTo>
                      <a:pt x="74" y="203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7" y="324"/>
                    </a:lnTo>
                    <a:lnTo>
                      <a:pt x="40" y="352"/>
                    </a:lnTo>
                    <a:lnTo>
                      <a:pt x="37" y="366"/>
                    </a:lnTo>
                    <a:lnTo>
                      <a:pt x="31" y="379"/>
                    </a:lnTo>
                    <a:lnTo>
                      <a:pt x="31" y="379"/>
                    </a:lnTo>
                    <a:lnTo>
                      <a:pt x="29" y="385"/>
                    </a:lnTo>
                    <a:lnTo>
                      <a:pt x="28" y="393"/>
                    </a:lnTo>
                    <a:lnTo>
                      <a:pt x="26" y="406"/>
                    </a:lnTo>
                    <a:lnTo>
                      <a:pt x="25" y="419"/>
                    </a:lnTo>
                    <a:lnTo>
                      <a:pt x="22" y="433"/>
                    </a:lnTo>
                    <a:lnTo>
                      <a:pt x="22" y="433"/>
                    </a:lnTo>
                    <a:lnTo>
                      <a:pt x="13" y="467"/>
                    </a:lnTo>
                    <a:lnTo>
                      <a:pt x="8" y="483"/>
                    </a:lnTo>
                    <a:lnTo>
                      <a:pt x="1" y="500"/>
                    </a:lnTo>
                    <a:lnTo>
                      <a:pt x="1" y="500"/>
                    </a:lnTo>
                    <a:lnTo>
                      <a:pt x="0" y="502"/>
                    </a:lnTo>
                    <a:lnTo>
                      <a:pt x="0" y="504"/>
                    </a:lnTo>
                    <a:lnTo>
                      <a:pt x="3" y="506"/>
                    </a:lnTo>
                    <a:lnTo>
                      <a:pt x="5" y="507"/>
                    </a:lnTo>
                    <a:lnTo>
                      <a:pt x="7" y="507"/>
                    </a:lnTo>
                    <a:lnTo>
                      <a:pt x="8" y="506"/>
                    </a:lnTo>
                    <a:lnTo>
                      <a:pt x="10" y="505"/>
                    </a:lnTo>
                    <a:lnTo>
                      <a:pt x="10" y="505"/>
                    </a:lnTo>
                    <a:lnTo>
                      <a:pt x="20" y="479"/>
                    </a:lnTo>
                    <a:lnTo>
                      <a:pt x="25" y="465"/>
                    </a:lnTo>
                    <a:lnTo>
                      <a:pt x="29" y="451"/>
                    </a:lnTo>
                    <a:lnTo>
                      <a:pt x="32" y="437"/>
                    </a:lnTo>
                    <a:lnTo>
                      <a:pt x="36" y="424"/>
                    </a:lnTo>
                    <a:lnTo>
                      <a:pt x="38" y="409"/>
                    </a:lnTo>
                    <a:lnTo>
                      <a:pt x="39" y="396"/>
                    </a:lnTo>
                    <a:lnTo>
                      <a:pt x="39" y="396"/>
                    </a:lnTo>
                    <a:lnTo>
                      <a:pt x="40" y="387"/>
                    </a:lnTo>
                    <a:lnTo>
                      <a:pt x="41" y="380"/>
                    </a:lnTo>
                    <a:lnTo>
                      <a:pt x="45" y="365"/>
                    </a:lnTo>
                    <a:lnTo>
                      <a:pt x="55" y="335"/>
                    </a:lnTo>
                    <a:lnTo>
                      <a:pt x="55" y="335"/>
                    </a:lnTo>
                    <a:lnTo>
                      <a:pt x="59" y="319"/>
                    </a:lnTo>
                    <a:lnTo>
                      <a:pt x="62" y="303"/>
                    </a:lnTo>
                    <a:lnTo>
                      <a:pt x="64" y="286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82" y="206"/>
                    </a:lnTo>
                    <a:lnTo>
                      <a:pt x="96" y="142"/>
                    </a:lnTo>
                    <a:lnTo>
                      <a:pt x="103" y="109"/>
                    </a:lnTo>
                    <a:lnTo>
                      <a:pt x="109" y="76"/>
                    </a:lnTo>
                    <a:lnTo>
                      <a:pt x="112" y="43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4" y="9"/>
                    </a:lnTo>
                    <a:lnTo>
                      <a:pt x="1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0" name="Freeform 920"/>
              <p:cNvSpPr/>
              <p:nvPr/>
            </p:nvSpPr>
            <p:spPr bwMode="auto">
              <a:xfrm>
                <a:off x="3857625" y="1504950"/>
                <a:ext cx="33338" cy="19050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48" y="11"/>
                  </a:cxn>
                  <a:cxn ang="0">
                    <a:pos x="45" y="24"/>
                  </a:cxn>
                  <a:cxn ang="0">
                    <a:pos x="46" y="44"/>
                  </a:cxn>
                  <a:cxn ang="0">
                    <a:pos x="46" y="50"/>
                  </a:cxn>
                  <a:cxn ang="0">
                    <a:pos x="42" y="74"/>
                  </a:cxn>
                  <a:cxn ang="0">
                    <a:pos x="31" y="123"/>
                  </a:cxn>
                  <a:cxn ang="0">
                    <a:pos x="29" y="147"/>
                  </a:cxn>
                  <a:cxn ang="0">
                    <a:pos x="28" y="162"/>
                  </a:cxn>
                  <a:cxn ang="0">
                    <a:pos x="24" y="206"/>
                  </a:cxn>
                  <a:cxn ang="0">
                    <a:pos x="13" y="265"/>
                  </a:cxn>
                  <a:cxn ang="0">
                    <a:pos x="11" y="275"/>
                  </a:cxn>
                  <a:cxn ang="0">
                    <a:pos x="9" y="306"/>
                  </a:cxn>
                  <a:cxn ang="0">
                    <a:pos x="8" y="319"/>
                  </a:cxn>
                  <a:cxn ang="0">
                    <a:pos x="0" y="354"/>
                  </a:cxn>
                  <a:cxn ang="0">
                    <a:pos x="0" y="356"/>
                  </a:cxn>
                  <a:cxn ang="0">
                    <a:pos x="4" y="360"/>
                  </a:cxn>
                  <a:cxn ang="0">
                    <a:pos x="7" y="360"/>
                  </a:cxn>
                  <a:cxn ang="0">
                    <a:pos x="9" y="357"/>
                  </a:cxn>
                  <a:cxn ang="0">
                    <a:pos x="16" y="325"/>
                  </a:cxn>
                  <a:cxn ang="0">
                    <a:pos x="19" y="292"/>
                  </a:cxn>
                  <a:cxn ang="0">
                    <a:pos x="20" y="280"/>
                  </a:cxn>
                  <a:cxn ang="0">
                    <a:pos x="27" y="240"/>
                  </a:cxn>
                  <a:cxn ang="0">
                    <a:pos x="35" y="201"/>
                  </a:cxn>
                  <a:cxn ang="0">
                    <a:pos x="37" y="188"/>
                  </a:cxn>
                  <a:cxn ang="0">
                    <a:pos x="38" y="161"/>
                  </a:cxn>
                  <a:cxn ang="0">
                    <a:pos x="40" y="133"/>
                  </a:cxn>
                  <a:cxn ang="0">
                    <a:pos x="44" y="109"/>
                  </a:cxn>
                  <a:cxn ang="0">
                    <a:pos x="50" y="85"/>
                  </a:cxn>
                  <a:cxn ang="0">
                    <a:pos x="57" y="53"/>
                  </a:cxn>
                  <a:cxn ang="0">
                    <a:pos x="57" y="43"/>
                  </a:cxn>
                  <a:cxn ang="0">
                    <a:pos x="56" y="24"/>
                  </a:cxn>
                  <a:cxn ang="0">
                    <a:pos x="56" y="15"/>
                  </a:cxn>
                  <a:cxn ang="0">
                    <a:pos x="60" y="8"/>
                  </a:cxn>
                  <a:cxn ang="0">
                    <a:pos x="62" y="7"/>
                  </a:cxn>
                  <a:cxn ang="0">
                    <a:pos x="62" y="3"/>
                  </a:cxn>
                  <a:cxn ang="0">
                    <a:pos x="58" y="0"/>
                  </a:cxn>
                  <a:cxn ang="0">
                    <a:pos x="54" y="2"/>
                  </a:cxn>
                </a:cxnLst>
                <a:rect l="0" t="0" r="r" b="b"/>
                <a:pathLst>
                  <a:path w="62" h="360">
                    <a:moveTo>
                      <a:pt x="54" y="2"/>
                    </a:moveTo>
                    <a:lnTo>
                      <a:pt x="54" y="2"/>
                    </a:lnTo>
                    <a:lnTo>
                      <a:pt x="50" y="6"/>
                    </a:lnTo>
                    <a:lnTo>
                      <a:pt x="48" y="11"/>
                    </a:lnTo>
                    <a:lnTo>
                      <a:pt x="46" y="17"/>
                    </a:lnTo>
                    <a:lnTo>
                      <a:pt x="45" y="24"/>
                    </a:lnTo>
                    <a:lnTo>
                      <a:pt x="46" y="38"/>
                    </a:lnTo>
                    <a:lnTo>
                      <a:pt x="46" y="44"/>
                    </a:lnTo>
                    <a:lnTo>
                      <a:pt x="46" y="50"/>
                    </a:lnTo>
                    <a:lnTo>
                      <a:pt x="46" y="50"/>
                    </a:lnTo>
                    <a:lnTo>
                      <a:pt x="44" y="62"/>
                    </a:lnTo>
                    <a:lnTo>
                      <a:pt x="42" y="74"/>
                    </a:lnTo>
                    <a:lnTo>
                      <a:pt x="36" y="99"/>
                    </a:lnTo>
                    <a:lnTo>
                      <a:pt x="31" y="123"/>
                    </a:lnTo>
                    <a:lnTo>
                      <a:pt x="29" y="135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8" y="162"/>
                    </a:lnTo>
                    <a:lnTo>
                      <a:pt x="27" y="177"/>
                    </a:lnTo>
                    <a:lnTo>
                      <a:pt x="24" y="206"/>
                    </a:lnTo>
                    <a:lnTo>
                      <a:pt x="19" y="236"/>
                    </a:lnTo>
                    <a:lnTo>
                      <a:pt x="13" y="265"/>
                    </a:lnTo>
                    <a:lnTo>
                      <a:pt x="13" y="265"/>
                    </a:lnTo>
                    <a:lnTo>
                      <a:pt x="11" y="275"/>
                    </a:lnTo>
                    <a:lnTo>
                      <a:pt x="10" y="286"/>
                    </a:lnTo>
                    <a:lnTo>
                      <a:pt x="9" y="306"/>
                    </a:lnTo>
                    <a:lnTo>
                      <a:pt x="9" y="306"/>
                    </a:lnTo>
                    <a:lnTo>
                      <a:pt x="8" y="319"/>
                    </a:lnTo>
                    <a:lnTo>
                      <a:pt x="5" y="331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56"/>
                    </a:lnTo>
                    <a:lnTo>
                      <a:pt x="1" y="358"/>
                    </a:lnTo>
                    <a:lnTo>
                      <a:pt x="4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8" y="359"/>
                    </a:lnTo>
                    <a:lnTo>
                      <a:pt x="9" y="357"/>
                    </a:lnTo>
                    <a:lnTo>
                      <a:pt x="9" y="357"/>
                    </a:lnTo>
                    <a:lnTo>
                      <a:pt x="16" y="325"/>
                    </a:lnTo>
                    <a:lnTo>
                      <a:pt x="18" y="309"/>
                    </a:lnTo>
                    <a:lnTo>
                      <a:pt x="19" y="292"/>
                    </a:lnTo>
                    <a:lnTo>
                      <a:pt x="19" y="292"/>
                    </a:lnTo>
                    <a:lnTo>
                      <a:pt x="20" y="280"/>
                    </a:lnTo>
                    <a:lnTo>
                      <a:pt x="22" y="266"/>
                    </a:lnTo>
                    <a:lnTo>
                      <a:pt x="27" y="240"/>
                    </a:lnTo>
                    <a:lnTo>
                      <a:pt x="33" y="215"/>
                    </a:lnTo>
                    <a:lnTo>
                      <a:pt x="35" y="201"/>
                    </a:lnTo>
                    <a:lnTo>
                      <a:pt x="37" y="188"/>
                    </a:lnTo>
                    <a:lnTo>
                      <a:pt x="37" y="188"/>
                    </a:lnTo>
                    <a:lnTo>
                      <a:pt x="38" y="174"/>
                    </a:lnTo>
                    <a:lnTo>
                      <a:pt x="38" y="161"/>
                    </a:lnTo>
                    <a:lnTo>
                      <a:pt x="39" y="146"/>
                    </a:lnTo>
                    <a:lnTo>
                      <a:pt x="40" y="133"/>
                    </a:lnTo>
                    <a:lnTo>
                      <a:pt x="40" y="133"/>
                    </a:lnTo>
                    <a:lnTo>
                      <a:pt x="44" y="109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5" y="65"/>
                    </a:lnTo>
                    <a:lnTo>
                      <a:pt x="57" y="53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6" y="34"/>
                    </a:lnTo>
                    <a:lnTo>
                      <a:pt x="56" y="24"/>
                    </a:lnTo>
                    <a:lnTo>
                      <a:pt x="56" y="19"/>
                    </a:lnTo>
                    <a:lnTo>
                      <a:pt x="56" y="15"/>
                    </a:lnTo>
                    <a:lnTo>
                      <a:pt x="58" y="11"/>
                    </a:lnTo>
                    <a:lnTo>
                      <a:pt x="60" y="8"/>
                    </a:lnTo>
                    <a:lnTo>
                      <a:pt x="60" y="8"/>
                    </a:lnTo>
                    <a:lnTo>
                      <a:pt x="62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1" name="Freeform 921"/>
              <p:cNvSpPr/>
              <p:nvPr/>
            </p:nvSpPr>
            <p:spPr bwMode="auto">
              <a:xfrm>
                <a:off x="3883025" y="1544638"/>
                <a:ext cx="22225" cy="130175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4"/>
                  </a:cxn>
                  <a:cxn ang="0">
                    <a:pos x="33" y="37"/>
                  </a:cxn>
                  <a:cxn ang="0">
                    <a:pos x="29" y="69"/>
                  </a:cxn>
                  <a:cxn ang="0">
                    <a:pos x="25" y="101"/>
                  </a:cxn>
                  <a:cxn ang="0">
                    <a:pos x="23" y="117"/>
                  </a:cxn>
                  <a:cxn ang="0">
                    <a:pos x="19" y="133"/>
                  </a:cxn>
                  <a:cxn ang="0">
                    <a:pos x="19" y="133"/>
                  </a:cxn>
                  <a:cxn ang="0">
                    <a:pos x="13" y="156"/>
                  </a:cxn>
                  <a:cxn ang="0">
                    <a:pos x="11" y="167"/>
                  </a:cxn>
                  <a:cxn ang="0">
                    <a:pos x="10" y="179"/>
                  </a:cxn>
                  <a:cxn ang="0">
                    <a:pos x="10" y="179"/>
                  </a:cxn>
                  <a:cxn ang="0">
                    <a:pos x="8" y="194"/>
                  </a:cxn>
                  <a:cxn ang="0">
                    <a:pos x="5" y="210"/>
                  </a:cxn>
                  <a:cxn ang="0">
                    <a:pos x="2" y="225"/>
                  </a:cxn>
                  <a:cxn ang="0">
                    <a:pos x="0" y="242"/>
                  </a:cxn>
                  <a:cxn ang="0">
                    <a:pos x="0" y="242"/>
                  </a:cxn>
                  <a:cxn ang="0">
                    <a:pos x="0" y="244"/>
                  </a:cxn>
                  <a:cxn ang="0">
                    <a:pos x="1" y="245"/>
                  </a:cxn>
                  <a:cxn ang="0">
                    <a:pos x="3" y="246"/>
                  </a:cxn>
                  <a:cxn ang="0">
                    <a:pos x="4" y="246"/>
                  </a:cxn>
                  <a:cxn ang="0">
                    <a:pos x="6" y="246"/>
                  </a:cxn>
                  <a:cxn ang="0">
                    <a:pos x="8" y="245"/>
                  </a:cxn>
                  <a:cxn ang="0">
                    <a:pos x="9" y="244"/>
                  </a:cxn>
                  <a:cxn ang="0">
                    <a:pos x="9" y="242"/>
                  </a:cxn>
                  <a:cxn ang="0">
                    <a:pos x="9" y="242"/>
                  </a:cxn>
                  <a:cxn ang="0">
                    <a:pos x="11" y="227"/>
                  </a:cxn>
                  <a:cxn ang="0">
                    <a:pos x="14" y="214"/>
                  </a:cxn>
                  <a:cxn ang="0">
                    <a:pos x="17" y="199"/>
                  </a:cxn>
                  <a:cxn ang="0">
                    <a:pos x="18" y="193"/>
                  </a:cxn>
                  <a:cxn ang="0">
                    <a:pos x="18" y="186"/>
                  </a:cxn>
                  <a:cxn ang="0">
                    <a:pos x="18" y="186"/>
                  </a:cxn>
                  <a:cxn ang="0">
                    <a:pos x="19" y="177"/>
                  </a:cxn>
                  <a:cxn ang="0">
                    <a:pos x="20" y="169"/>
                  </a:cxn>
                  <a:cxn ang="0">
                    <a:pos x="24" y="152"/>
                  </a:cxn>
                  <a:cxn ang="0">
                    <a:pos x="28" y="135"/>
                  </a:cxn>
                  <a:cxn ang="0">
                    <a:pos x="32" y="119"/>
                  </a:cxn>
                  <a:cxn ang="0">
                    <a:pos x="32" y="119"/>
                  </a:cxn>
                  <a:cxn ang="0">
                    <a:pos x="37" y="90"/>
                  </a:cxn>
                  <a:cxn ang="0">
                    <a:pos x="40" y="62"/>
                  </a:cxn>
                  <a:cxn ang="0">
                    <a:pos x="42" y="33"/>
                  </a:cxn>
                  <a:cxn ang="0">
                    <a:pos x="42" y="4"/>
                  </a:cxn>
                  <a:cxn ang="0">
                    <a:pos x="42" y="4"/>
                  </a:cxn>
                  <a:cxn ang="0">
                    <a:pos x="42" y="2"/>
                  </a:cxn>
                  <a:cxn ang="0">
                    <a:pos x="41" y="1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35" y="1"/>
                  </a:cxn>
                  <a:cxn ang="0">
                    <a:pos x="34" y="2"/>
                  </a:cxn>
                  <a:cxn ang="0">
                    <a:pos x="33" y="4"/>
                  </a:cxn>
                  <a:cxn ang="0">
                    <a:pos x="33" y="4"/>
                  </a:cxn>
                </a:cxnLst>
                <a:rect l="0" t="0" r="r" b="b"/>
                <a:pathLst>
                  <a:path w="42" h="246">
                    <a:moveTo>
                      <a:pt x="33" y="4"/>
                    </a:moveTo>
                    <a:lnTo>
                      <a:pt x="33" y="4"/>
                    </a:lnTo>
                    <a:lnTo>
                      <a:pt x="33" y="37"/>
                    </a:lnTo>
                    <a:lnTo>
                      <a:pt x="29" y="69"/>
                    </a:lnTo>
                    <a:lnTo>
                      <a:pt x="25" y="101"/>
                    </a:lnTo>
                    <a:lnTo>
                      <a:pt x="23" y="117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3" y="156"/>
                    </a:lnTo>
                    <a:lnTo>
                      <a:pt x="11" y="167"/>
                    </a:lnTo>
                    <a:lnTo>
                      <a:pt x="10" y="179"/>
                    </a:lnTo>
                    <a:lnTo>
                      <a:pt x="10" y="179"/>
                    </a:lnTo>
                    <a:lnTo>
                      <a:pt x="8" y="194"/>
                    </a:lnTo>
                    <a:lnTo>
                      <a:pt x="5" y="210"/>
                    </a:lnTo>
                    <a:lnTo>
                      <a:pt x="2" y="225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1" y="245"/>
                    </a:lnTo>
                    <a:lnTo>
                      <a:pt x="3" y="246"/>
                    </a:lnTo>
                    <a:lnTo>
                      <a:pt x="4" y="246"/>
                    </a:lnTo>
                    <a:lnTo>
                      <a:pt x="6" y="246"/>
                    </a:lnTo>
                    <a:lnTo>
                      <a:pt x="8" y="245"/>
                    </a:lnTo>
                    <a:lnTo>
                      <a:pt x="9" y="244"/>
                    </a:lnTo>
                    <a:lnTo>
                      <a:pt x="9" y="242"/>
                    </a:lnTo>
                    <a:lnTo>
                      <a:pt x="9" y="242"/>
                    </a:lnTo>
                    <a:lnTo>
                      <a:pt x="11" y="227"/>
                    </a:lnTo>
                    <a:lnTo>
                      <a:pt x="14" y="214"/>
                    </a:lnTo>
                    <a:lnTo>
                      <a:pt x="17" y="199"/>
                    </a:lnTo>
                    <a:lnTo>
                      <a:pt x="18" y="193"/>
                    </a:lnTo>
                    <a:lnTo>
                      <a:pt x="18" y="186"/>
                    </a:lnTo>
                    <a:lnTo>
                      <a:pt x="18" y="186"/>
                    </a:lnTo>
                    <a:lnTo>
                      <a:pt x="19" y="177"/>
                    </a:lnTo>
                    <a:lnTo>
                      <a:pt x="20" y="169"/>
                    </a:lnTo>
                    <a:lnTo>
                      <a:pt x="24" y="152"/>
                    </a:lnTo>
                    <a:lnTo>
                      <a:pt x="28" y="135"/>
                    </a:lnTo>
                    <a:lnTo>
                      <a:pt x="32" y="119"/>
                    </a:lnTo>
                    <a:lnTo>
                      <a:pt x="32" y="119"/>
                    </a:lnTo>
                    <a:lnTo>
                      <a:pt x="37" y="90"/>
                    </a:lnTo>
                    <a:lnTo>
                      <a:pt x="40" y="62"/>
                    </a:lnTo>
                    <a:lnTo>
                      <a:pt x="42" y="33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4" y="2"/>
                    </a:lnTo>
                    <a:lnTo>
                      <a:pt x="33" y="4"/>
                    </a:lnTo>
                    <a:lnTo>
                      <a:pt x="3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2" name="Freeform 922"/>
              <p:cNvSpPr/>
              <p:nvPr/>
            </p:nvSpPr>
            <p:spPr bwMode="auto">
              <a:xfrm>
                <a:off x="3454400" y="1239838"/>
                <a:ext cx="25400" cy="65088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7" y="12"/>
                  </a:cxn>
                  <a:cxn ang="0">
                    <a:pos x="36" y="19"/>
                  </a:cxn>
                  <a:cxn ang="0">
                    <a:pos x="31" y="34"/>
                  </a:cxn>
                  <a:cxn ang="0">
                    <a:pos x="26" y="47"/>
                  </a:cxn>
                  <a:cxn ang="0">
                    <a:pos x="18" y="62"/>
                  </a:cxn>
                  <a:cxn ang="0">
                    <a:pos x="12" y="75"/>
                  </a:cxn>
                  <a:cxn ang="0">
                    <a:pos x="6" y="89"/>
                  </a:cxn>
                  <a:cxn ang="0">
                    <a:pos x="2" y="103"/>
                  </a:cxn>
                  <a:cxn ang="0">
                    <a:pos x="1" y="110"/>
                  </a:cxn>
                  <a:cxn ang="0">
                    <a:pos x="0" y="117"/>
                  </a:cxn>
                  <a:cxn ang="0">
                    <a:pos x="0" y="117"/>
                  </a:cxn>
                  <a:cxn ang="0">
                    <a:pos x="0" y="120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0"/>
                  </a:cxn>
                  <a:cxn ang="0">
                    <a:pos x="9" y="117"/>
                  </a:cxn>
                  <a:cxn ang="0">
                    <a:pos x="9" y="117"/>
                  </a:cxn>
                  <a:cxn ang="0">
                    <a:pos x="10" y="109"/>
                  </a:cxn>
                  <a:cxn ang="0">
                    <a:pos x="12" y="101"/>
                  </a:cxn>
                  <a:cxn ang="0">
                    <a:pos x="15" y="94"/>
                  </a:cxn>
                  <a:cxn ang="0">
                    <a:pos x="19" y="86"/>
                  </a:cxn>
                  <a:cxn ang="0">
                    <a:pos x="27" y="73"/>
                  </a:cxn>
                  <a:cxn ang="0">
                    <a:pos x="30" y="65"/>
                  </a:cxn>
                  <a:cxn ang="0">
                    <a:pos x="33" y="58"/>
                  </a:cxn>
                  <a:cxn ang="0">
                    <a:pos x="33" y="58"/>
                  </a:cxn>
                  <a:cxn ang="0">
                    <a:pos x="42" y="32"/>
                  </a:cxn>
                  <a:cxn ang="0">
                    <a:pos x="45" y="18"/>
                  </a:cxn>
                  <a:cxn ang="0">
                    <a:pos x="47" y="4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2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47" h="123">
                    <a:moveTo>
                      <a:pt x="38" y="4"/>
                    </a:moveTo>
                    <a:lnTo>
                      <a:pt x="38" y="4"/>
                    </a:lnTo>
                    <a:lnTo>
                      <a:pt x="37" y="12"/>
                    </a:lnTo>
                    <a:lnTo>
                      <a:pt x="36" y="19"/>
                    </a:lnTo>
                    <a:lnTo>
                      <a:pt x="31" y="34"/>
                    </a:lnTo>
                    <a:lnTo>
                      <a:pt x="26" y="47"/>
                    </a:lnTo>
                    <a:lnTo>
                      <a:pt x="18" y="62"/>
                    </a:lnTo>
                    <a:lnTo>
                      <a:pt x="12" y="75"/>
                    </a:lnTo>
                    <a:lnTo>
                      <a:pt x="6" y="89"/>
                    </a:lnTo>
                    <a:lnTo>
                      <a:pt x="2" y="103"/>
                    </a:lnTo>
                    <a:lnTo>
                      <a:pt x="1" y="110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0"/>
                    </a:lnTo>
                    <a:lnTo>
                      <a:pt x="9" y="117"/>
                    </a:lnTo>
                    <a:lnTo>
                      <a:pt x="9" y="117"/>
                    </a:lnTo>
                    <a:lnTo>
                      <a:pt x="10" y="109"/>
                    </a:lnTo>
                    <a:lnTo>
                      <a:pt x="12" y="101"/>
                    </a:lnTo>
                    <a:lnTo>
                      <a:pt x="15" y="94"/>
                    </a:lnTo>
                    <a:lnTo>
                      <a:pt x="19" y="86"/>
                    </a:lnTo>
                    <a:lnTo>
                      <a:pt x="27" y="73"/>
                    </a:lnTo>
                    <a:lnTo>
                      <a:pt x="30" y="65"/>
                    </a:lnTo>
                    <a:lnTo>
                      <a:pt x="33" y="58"/>
                    </a:lnTo>
                    <a:lnTo>
                      <a:pt x="33" y="58"/>
                    </a:lnTo>
                    <a:lnTo>
                      <a:pt x="42" y="32"/>
                    </a:lnTo>
                    <a:lnTo>
                      <a:pt x="45" y="18"/>
                    </a:lnTo>
                    <a:lnTo>
                      <a:pt x="47" y="4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3" name="Freeform 923"/>
              <p:cNvSpPr/>
              <p:nvPr/>
            </p:nvSpPr>
            <p:spPr bwMode="auto">
              <a:xfrm>
                <a:off x="3471863" y="1241425"/>
                <a:ext cx="26988" cy="77788"/>
              </a:xfrm>
              <a:custGeom>
                <a:avLst/>
                <a:gdLst/>
                <a:ahLst/>
                <a:cxnLst>
                  <a:cxn ang="0">
                    <a:pos x="43" y="5"/>
                  </a:cxn>
                  <a:cxn ang="0">
                    <a:pos x="43" y="5"/>
                  </a:cxn>
                  <a:cxn ang="0">
                    <a:pos x="42" y="13"/>
                  </a:cxn>
                  <a:cxn ang="0">
                    <a:pos x="40" y="23"/>
                  </a:cxn>
                  <a:cxn ang="0">
                    <a:pos x="35" y="40"/>
                  </a:cxn>
                  <a:cxn ang="0">
                    <a:pos x="29" y="57"/>
                  </a:cxn>
                  <a:cxn ang="0">
                    <a:pos x="21" y="73"/>
                  </a:cxn>
                  <a:cxn ang="0">
                    <a:pos x="14" y="91"/>
                  </a:cxn>
                  <a:cxn ang="0">
                    <a:pos x="7" y="107"/>
                  </a:cxn>
                  <a:cxn ang="0">
                    <a:pos x="3" y="125"/>
                  </a:cxn>
                  <a:cxn ang="0">
                    <a:pos x="1" y="133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1" y="144"/>
                  </a:cxn>
                  <a:cxn ang="0">
                    <a:pos x="1" y="145"/>
                  </a:cxn>
                  <a:cxn ang="0">
                    <a:pos x="3" y="146"/>
                  </a:cxn>
                  <a:cxn ang="0">
                    <a:pos x="5" y="146"/>
                  </a:cxn>
                  <a:cxn ang="0">
                    <a:pos x="6" y="146"/>
                  </a:cxn>
                  <a:cxn ang="0">
                    <a:pos x="8" y="145"/>
                  </a:cxn>
                  <a:cxn ang="0">
                    <a:pos x="9" y="144"/>
                  </a:cxn>
                  <a:cxn ang="0">
                    <a:pos x="9" y="142"/>
                  </a:cxn>
                  <a:cxn ang="0">
                    <a:pos x="9" y="142"/>
                  </a:cxn>
                  <a:cxn ang="0">
                    <a:pos x="10" y="133"/>
                  </a:cxn>
                  <a:cxn ang="0">
                    <a:pos x="12" y="125"/>
                  </a:cxn>
                  <a:cxn ang="0">
                    <a:pos x="17" y="107"/>
                  </a:cxn>
                  <a:cxn ang="0">
                    <a:pos x="24" y="91"/>
                  </a:cxn>
                  <a:cxn ang="0">
                    <a:pos x="31" y="73"/>
                  </a:cxn>
                  <a:cxn ang="0">
                    <a:pos x="38" y="57"/>
                  </a:cxn>
                  <a:cxn ang="0">
                    <a:pos x="44" y="40"/>
                  </a:cxn>
                  <a:cxn ang="0">
                    <a:pos x="49" y="23"/>
                  </a:cxn>
                  <a:cxn ang="0">
                    <a:pos x="51" y="13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51" y="3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3" y="3"/>
                  </a:cxn>
                  <a:cxn ang="0">
                    <a:pos x="43" y="5"/>
                  </a:cxn>
                  <a:cxn ang="0">
                    <a:pos x="43" y="5"/>
                  </a:cxn>
                </a:cxnLst>
                <a:rect l="0" t="0" r="r" b="b"/>
                <a:pathLst>
                  <a:path w="52" h="146">
                    <a:moveTo>
                      <a:pt x="43" y="5"/>
                    </a:moveTo>
                    <a:lnTo>
                      <a:pt x="43" y="5"/>
                    </a:lnTo>
                    <a:lnTo>
                      <a:pt x="42" y="13"/>
                    </a:lnTo>
                    <a:lnTo>
                      <a:pt x="40" y="23"/>
                    </a:lnTo>
                    <a:lnTo>
                      <a:pt x="35" y="40"/>
                    </a:lnTo>
                    <a:lnTo>
                      <a:pt x="29" y="57"/>
                    </a:lnTo>
                    <a:lnTo>
                      <a:pt x="21" y="73"/>
                    </a:lnTo>
                    <a:lnTo>
                      <a:pt x="14" y="91"/>
                    </a:lnTo>
                    <a:lnTo>
                      <a:pt x="7" y="107"/>
                    </a:lnTo>
                    <a:lnTo>
                      <a:pt x="3" y="125"/>
                    </a:lnTo>
                    <a:lnTo>
                      <a:pt x="1" y="133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44"/>
                    </a:lnTo>
                    <a:lnTo>
                      <a:pt x="1" y="145"/>
                    </a:lnTo>
                    <a:lnTo>
                      <a:pt x="3" y="146"/>
                    </a:lnTo>
                    <a:lnTo>
                      <a:pt x="5" y="146"/>
                    </a:lnTo>
                    <a:lnTo>
                      <a:pt x="6" y="146"/>
                    </a:lnTo>
                    <a:lnTo>
                      <a:pt x="8" y="145"/>
                    </a:lnTo>
                    <a:lnTo>
                      <a:pt x="9" y="144"/>
                    </a:lnTo>
                    <a:lnTo>
                      <a:pt x="9" y="142"/>
                    </a:lnTo>
                    <a:lnTo>
                      <a:pt x="9" y="142"/>
                    </a:lnTo>
                    <a:lnTo>
                      <a:pt x="10" y="133"/>
                    </a:lnTo>
                    <a:lnTo>
                      <a:pt x="12" y="125"/>
                    </a:lnTo>
                    <a:lnTo>
                      <a:pt x="17" y="107"/>
                    </a:lnTo>
                    <a:lnTo>
                      <a:pt x="24" y="91"/>
                    </a:lnTo>
                    <a:lnTo>
                      <a:pt x="31" y="73"/>
                    </a:lnTo>
                    <a:lnTo>
                      <a:pt x="38" y="57"/>
                    </a:lnTo>
                    <a:lnTo>
                      <a:pt x="44" y="40"/>
                    </a:lnTo>
                    <a:lnTo>
                      <a:pt x="49" y="23"/>
                    </a:lnTo>
                    <a:lnTo>
                      <a:pt x="51" y="13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1" y="3"/>
                    </a:lnTo>
                    <a:lnTo>
                      <a:pt x="51" y="2"/>
                    </a:lnTo>
                    <a:lnTo>
                      <a:pt x="49" y="1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4" name="Freeform 924"/>
              <p:cNvSpPr/>
              <p:nvPr/>
            </p:nvSpPr>
            <p:spPr bwMode="auto">
              <a:xfrm>
                <a:off x="3497263" y="1241425"/>
                <a:ext cx="34925" cy="100013"/>
              </a:xfrm>
              <a:custGeom>
                <a:avLst/>
                <a:gdLst/>
                <a:ahLst/>
                <a:cxnLst>
                  <a:cxn ang="0">
                    <a:pos x="57" y="4"/>
                  </a:cxn>
                  <a:cxn ang="0">
                    <a:pos x="54" y="12"/>
                  </a:cxn>
                  <a:cxn ang="0">
                    <a:pos x="50" y="20"/>
                  </a:cxn>
                  <a:cxn ang="0">
                    <a:pos x="47" y="31"/>
                  </a:cxn>
                  <a:cxn ang="0">
                    <a:pos x="45" y="42"/>
                  </a:cxn>
                  <a:cxn ang="0">
                    <a:pos x="30" y="86"/>
                  </a:cxn>
                  <a:cxn ang="0">
                    <a:pos x="24" y="99"/>
                  </a:cxn>
                  <a:cxn ang="0">
                    <a:pos x="12" y="128"/>
                  </a:cxn>
                  <a:cxn ang="0">
                    <a:pos x="9" y="138"/>
                  </a:cxn>
                  <a:cxn ang="0">
                    <a:pos x="7" y="149"/>
                  </a:cxn>
                  <a:cxn ang="0">
                    <a:pos x="6" y="167"/>
                  </a:cxn>
                  <a:cxn ang="0">
                    <a:pos x="4" y="179"/>
                  </a:cxn>
                  <a:cxn ang="0">
                    <a:pos x="1" y="182"/>
                  </a:cxn>
                  <a:cxn ang="0">
                    <a:pos x="0" y="185"/>
                  </a:cxn>
                  <a:cxn ang="0">
                    <a:pos x="1" y="188"/>
                  </a:cxn>
                  <a:cxn ang="0">
                    <a:pos x="6" y="189"/>
                  </a:cxn>
                  <a:cxn ang="0">
                    <a:pos x="9" y="189"/>
                  </a:cxn>
                  <a:cxn ang="0">
                    <a:pos x="15" y="179"/>
                  </a:cxn>
                  <a:cxn ang="0">
                    <a:pos x="16" y="167"/>
                  </a:cxn>
                  <a:cxn ang="0">
                    <a:pos x="15" y="159"/>
                  </a:cxn>
                  <a:cxn ang="0">
                    <a:pos x="17" y="142"/>
                  </a:cxn>
                  <a:cxn ang="0">
                    <a:pos x="25" y="119"/>
                  </a:cxn>
                  <a:cxn ang="0">
                    <a:pos x="32" y="103"/>
                  </a:cxn>
                  <a:cxn ang="0">
                    <a:pos x="42" y="80"/>
                  </a:cxn>
                  <a:cxn ang="0">
                    <a:pos x="49" y="58"/>
                  </a:cxn>
                  <a:cxn ang="0">
                    <a:pos x="57" y="30"/>
                  </a:cxn>
                  <a:cxn ang="0">
                    <a:pos x="59" y="24"/>
                  </a:cxn>
                  <a:cxn ang="0">
                    <a:pos x="64" y="12"/>
                  </a:cxn>
                  <a:cxn ang="0">
                    <a:pos x="66" y="6"/>
                  </a:cxn>
                  <a:cxn ang="0">
                    <a:pos x="65" y="2"/>
                  </a:cxn>
                  <a:cxn ang="0">
                    <a:pos x="61" y="0"/>
                  </a:cxn>
                  <a:cxn ang="0">
                    <a:pos x="58" y="2"/>
                  </a:cxn>
                  <a:cxn ang="0">
                    <a:pos x="57" y="4"/>
                  </a:cxn>
                </a:cxnLst>
                <a:rect l="0" t="0" r="r" b="b"/>
                <a:pathLst>
                  <a:path w="66" h="190">
                    <a:moveTo>
                      <a:pt x="57" y="4"/>
                    </a:moveTo>
                    <a:lnTo>
                      <a:pt x="57" y="4"/>
                    </a:lnTo>
                    <a:lnTo>
                      <a:pt x="56" y="8"/>
                    </a:lnTo>
                    <a:lnTo>
                      <a:pt x="54" y="12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8" y="26"/>
                    </a:lnTo>
                    <a:lnTo>
                      <a:pt x="47" y="31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35" y="71"/>
                    </a:lnTo>
                    <a:lnTo>
                      <a:pt x="30" y="86"/>
                    </a:lnTo>
                    <a:lnTo>
                      <a:pt x="24" y="99"/>
                    </a:lnTo>
                    <a:lnTo>
                      <a:pt x="24" y="99"/>
                    </a:lnTo>
                    <a:lnTo>
                      <a:pt x="15" y="118"/>
                    </a:lnTo>
                    <a:lnTo>
                      <a:pt x="12" y="128"/>
                    </a:lnTo>
                    <a:lnTo>
                      <a:pt x="9" y="138"/>
                    </a:lnTo>
                    <a:lnTo>
                      <a:pt x="9" y="138"/>
                    </a:lnTo>
                    <a:lnTo>
                      <a:pt x="7" y="142"/>
                    </a:lnTo>
                    <a:lnTo>
                      <a:pt x="7" y="149"/>
                    </a:lnTo>
                    <a:lnTo>
                      <a:pt x="6" y="161"/>
                    </a:lnTo>
                    <a:lnTo>
                      <a:pt x="6" y="167"/>
                    </a:lnTo>
                    <a:lnTo>
                      <a:pt x="5" y="173"/>
                    </a:lnTo>
                    <a:lnTo>
                      <a:pt x="4" y="179"/>
                    </a:lnTo>
                    <a:lnTo>
                      <a:pt x="1" y="182"/>
                    </a:lnTo>
                    <a:lnTo>
                      <a:pt x="1" y="182"/>
                    </a:lnTo>
                    <a:lnTo>
                      <a:pt x="0" y="184"/>
                    </a:lnTo>
                    <a:lnTo>
                      <a:pt x="0" y="185"/>
                    </a:lnTo>
                    <a:lnTo>
                      <a:pt x="0" y="187"/>
                    </a:lnTo>
                    <a:lnTo>
                      <a:pt x="1" y="188"/>
                    </a:lnTo>
                    <a:lnTo>
                      <a:pt x="4" y="190"/>
                    </a:lnTo>
                    <a:lnTo>
                      <a:pt x="6" y="189"/>
                    </a:lnTo>
                    <a:lnTo>
                      <a:pt x="9" y="189"/>
                    </a:lnTo>
                    <a:lnTo>
                      <a:pt x="9" y="189"/>
                    </a:lnTo>
                    <a:lnTo>
                      <a:pt x="13" y="184"/>
                    </a:lnTo>
                    <a:lnTo>
                      <a:pt x="15" y="179"/>
                    </a:lnTo>
                    <a:lnTo>
                      <a:pt x="16" y="173"/>
                    </a:lnTo>
                    <a:lnTo>
                      <a:pt x="16" y="167"/>
                    </a:lnTo>
                    <a:lnTo>
                      <a:pt x="16" y="167"/>
                    </a:lnTo>
                    <a:lnTo>
                      <a:pt x="15" y="159"/>
                    </a:lnTo>
                    <a:lnTo>
                      <a:pt x="16" y="151"/>
                    </a:lnTo>
                    <a:lnTo>
                      <a:pt x="17" y="142"/>
                    </a:lnTo>
                    <a:lnTo>
                      <a:pt x="19" y="134"/>
                    </a:lnTo>
                    <a:lnTo>
                      <a:pt x="25" y="119"/>
                    </a:lnTo>
                    <a:lnTo>
                      <a:pt x="32" y="103"/>
                    </a:lnTo>
                    <a:lnTo>
                      <a:pt x="32" y="103"/>
                    </a:lnTo>
                    <a:lnTo>
                      <a:pt x="37" y="92"/>
                    </a:lnTo>
                    <a:lnTo>
                      <a:pt x="42" y="80"/>
                    </a:lnTo>
                    <a:lnTo>
                      <a:pt x="49" y="58"/>
                    </a:lnTo>
                    <a:lnTo>
                      <a:pt x="49" y="58"/>
                    </a:lnTo>
                    <a:lnTo>
                      <a:pt x="53" y="44"/>
                    </a:lnTo>
                    <a:lnTo>
                      <a:pt x="57" y="30"/>
                    </a:lnTo>
                    <a:lnTo>
                      <a:pt x="57" y="30"/>
                    </a:lnTo>
                    <a:lnTo>
                      <a:pt x="59" y="24"/>
                    </a:lnTo>
                    <a:lnTo>
                      <a:pt x="62" y="18"/>
                    </a:lnTo>
                    <a:lnTo>
                      <a:pt x="64" y="12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5" y="2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59" y="1"/>
                    </a:lnTo>
                    <a:lnTo>
                      <a:pt x="58" y="2"/>
                    </a:lnTo>
                    <a:lnTo>
                      <a:pt x="57" y="4"/>
                    </a:lnTo>
                    <a:lnTo>
                      <a:pt x="5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5" name="Freeform 925"/>
              <p:cNvSpPr>
                <a:spLocks noEditPoints="1"/>
              </p:cNvSpPr>
              <p:nvPr/>
            </p:nvSpPr>
            <p:spPr bwMode="auto">
              <a:xfrm>
                <a:off x="3362325" y="1298575"/>
                <a:ext cx="142875" cy="146050"/>
              </a:xfrm>
              <a:custGeom>
                <a:avLst/>
                <a:gdLst/>
                <a:ahLst/>
                <a:cxnLst>
                  <a:cxn ang="0">
                    <a:pos x="131" y="277"/>
                  </a:cxn>
                  <a:cxn ang="0">
                    <a:pos x="96" y="271"/>
                  </a:cxn>
                  <a:cxn ang="0">
                    <a:pos x="62" y="257"/>
                  </a:cxn>
                  <a:cxn ang="0">
                    <a:pos x="34" y="236"/>
                  </a:cxn>
                  <a:cxn ang="0">
                    <a:pos x="13" y="206"/>
                  </a:cxn>
                  <a:cxn ang="0">
                    <a:pos x="1" y="168"/>
                  </a:cxn>
                  <a:cxn ang="0">
                    <a:pos x="0" y="139"/>
                  </a:cxn>
                  <a:cxn ang="0">
                    <a:pos x="8" y="98"/>
                  </a:cxn>
                  <a:cxn ang="0">
                    <a:pos x="27" y="61"/>
                  </a:cxn>
                  <a:cxn ang="0">
                    <a:pos x="55" y="31"/>
                  </a:cxn>
                  <a:cxn ang="0">
                    <a:pos x="91" y="10"/>
                  </a:cxn>
                  <a:cxn ang="0">
                    <a:pos x="118" y="0"/>
                  </a:cxn>
                  <a:cxn ang="0">
                    <a:pos x="128" y="1"/>
                  </a:cxn>
                  <a:cxn ang="0">
                    <a:pos x="138" y="9"/>
                  </a:cxn>
                  <a:cxn ang="0">
                    <a:pos x="146" y="14"/>
                  </a:cxn>
                  <a:cxn ang="0">
                    <a:pos x="183" y="24"/>
                  </a:cxn>
                  <a:cxn ang="0">
                    <a:pos x="214" y="41"/>
                  </a:cxn>
                  <a:cxn ang="0">
                    <a:pos x="239" y="63"/>
                  </a:cxn>
                  <a:cxn ang="0">
                    <a:pos x="257" y="90"/>
                  </a:cxn>
                  <a:cxn ang="0">
                    <a:pos x="268" y="122"/>
                  </a:cxn>
                  <a:cxn ang="0">
                    <a:pos x="271" y="145"/>
                  </a:cxn>
                  <a:cxn ang="0">
                    <a:pos x="268" y="179"/>
                  </a:cxn>
                  <a:cxn ang="0">
                    <a:pos x="255" y="212"/>
                  </a:cxn>
                  <a:cxn ang="0">
                    <a:pos x="236" y="241"/>
                  </a:cxn>
                  <a:cxn ang="0">
                    <a:pos x="209" y="263"/>
                  </a:cxn>
                  <a:cxn ang="0">
                    <a:pos x="174" y="275"/>
                  </a:cxn>
                  <a:cxn ang="0">
                    <a:pos x="144" y="277"/>
                  </a:cxn>
                  <a:cxn ang="0">
                    <a:pos x="101" y="48"/>
                  </a:cxn>
                  <a:cxn ang="0">
                    <a:pos x="62" y="79"/>
                  </a:cxn>
                  <a:cxn ang="0">
                    <a:pos x="48" y="100"/>
                  </a:cxn>
                  <a:cxn ang="0">
                    <a:pos x="38" y="126"/>
                  </a:cxn>
                  <a:cxn ang="0">
                    <a:pos x="37" y="153"/>
                  </a:cxn>
                  <a:cxn ang="0">
                    <a:pos x="41" y="172"/>
                  </a:cxn>
                  <a:cxn ang="0">
                    <a:pos x="52" y="194"/>
                  </a:cxn>
                  <a:cxn ang="0">
                    <a:pos x="67" y="214"/>
                  </a:cxn>
                  <a:cxn ang="0">
                    <a:pos x="88" y="229"/>
                  </a:cxn>
                  <a:cxn ang="0">
                    <a:pos x="112" y="238"/>
                  </a:cxn>
                  <a:cxn ang="0">
                    <a:pos x="139" y="241"/>
                  </a:cxn>
                  <a:cxn ang="0">
                    <a:pos x="155" y="240"/>
                  </a:cxn>
                  <a:cxn ang="0">
                    <a:pos x="171" y="236"/>
                  </a:cxn>
                  <a:cxn ang="0">
                    <a:pos x="194" y="224"/>
                  </a:cxn>
                  <a:cxn ang="0">
                    <a:pos x="213" y="208"/>
                  </a:cxn>
                  <a:cxn ang="0">
                    <a:pos x="225" y="187"/>
                  </a:cxn>
                  <a:cxn ang="0">
                    <a:pos x="233" y="163"/>
                  </a:cxn>
                  <a:cxn ang="0">
                    <a:pos x="233" y="139"/>
                  </a:cxn>
                  <a:cxn ang="0">
                    <a:pos x="228" y="121"/>
                  </a:cxn>
                  <a:cxn ang="0">
                    <a:pos x="216" y="97"/>
                  </a:cxn>
                  <a:cxn ang="0">
                    <a:pos x="199" y="78"/>
                  </a:cxn>
                  <a:cxn ang="0">
                    <a:pos x="177" y="63"/>
                  </a:cxn>
                  <a:cxn ang="0">
                    <a:pos x="150" y="53"/>
                  </a:cxn>
                  <a:cxn ang="0">
                    <a:pos x="119" y="49"/>
                  </a:cxn>
                  <a:cxn ang="0">
                    <a:pos x="112" y="47"/>
                  </a:cxn>
                </a:cxnLst>
                <a:rect l="0" t="0" r="r" b="b"/>
                <a:pathLst>
                  <a:path w="271" h="277">
                    <a:moveTo>
                      <a:pt x="144" y="277"/>
                    </a:moveTo>
                    <a:lnTo>
                      <a:pt x="144" y="277"/>
                    </a:lnTo>
                    <a:lnTo>
                      <a:pt x="131" y="277"/>
                    </a:lnTo>
                    <a:lnTo>
                      <a:pt x="120" y="276"/>
                    </a:lnTo>
                    <a:lnTo>
                      <a:pt x="108" y="274"/>
                    </a:lnTo>
                    <a:lnTo>
                      <a:pt x="96" y="271"/>
                    </a:lnTo>
                    <a:lnTo>
                      <a:pt x="85" y="267"/>
                    </a:lnTo>
                    <a:lnTo>
                      <a:pt x="73" y="263"/>
                    </a:lnTo>
                    <a:lnTo>
                      <a:pt x="62" y="257"/>
                    </a:lnTo>
                    <a:lnTo>
                      <a:pt x="53" y="251"/>
                    </a:lnTo>
                    <a:lnTo>
                      <a:pt x="42" y="244"/>
                    </a:lnTo>
                    <a:lnTo>
                      <a:pt x="34" y="236"/>
                    </a:lnTo>
                    <a:lnTo>
                      <a:pt x="26" y="226"/>
                    </a:lnTo>
                    <a:lnTo>
                      <a:pt x="19" y="217"/>
                    </a:lnTo>
                    <a:lnTo>
                      <a:pt x="13" y="206"/>
                    </a:lnTo>
                    <a:lnTo>
                      <a:pt x="7" y="194"/>
                    </a:lnTo>
                    <a:lnTo>
                      <a:pt x="3" y="181"/>
                    </a:lnTo>
                    <a:lnTo>
                      <a:pt x="1" y="168"/>
                    </a:lnTo>
                    <a:lnTo>
                      <a:pt x="1" y="168"/>
                    </a:lnTo>
                    <a:lnTo>
                      <a:pt x="0" y="153"/>
                    </a:lnTo>
                    <a:lnTo>
                      <a:pt x="0" y="139"/>
                    </a:lnTo>
                    <a:lnTo>
                      <a:pt x="1" y="125"/>
                    </a:lnTo>
                    <a:lnTo>
                      <a:pt x="4" y="112"/>
                    </a:lnTo>
                    <a:lnTo>
                      <a:pt x="8" y="98"/>
                    </a:lnTo>
                    <a:lnTo>
                      <a:pt x="14" y="86"/>
                    </a:lnTo>
                    <a:lnTo>
                      <a:pt x="20" y="74"/>
                    </a:lnTo>
                    <a:lnTo>
                      <a:pt x="27" y="61"/>
                    </a:lnTo>
                    <a:lnTo>
                      <a:pt x="35" y="51"/>
                    </a:lnTo>
                    <a:lnTo>
                      <a:pt x="45" y="41"/>
                    </a:lnTo>
                    <a:lnTo>
                      <a:pt x="55" y="31"/>
                    </a:lnTo>
                    <a:lnTo>
                      <a:pt x="66" y="23"/>
                    </a:lnTo>
                    <a:lnTo>
                      <a:pt x="78" y="16"/>
                    </a:lnTo>
                    <a:lnTo>
                      <a:pt x="91" y="10"/>
                    </a:lnTo>
                    <a:lnTo>
                      <a:pt x="103" y="4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28" y="1"/>
                    </a:lnTo>
                    <a:lnTo>
                      <a:pt x="132" y="2"/>
                    </a:lnTo>
                    <a:lnTo>
                      <a:pt x="135" y="5"/>
                    </a:lnTo>
                    <a:lnTo>
                      <a:pt x="138" y="9"/>
                    </a:lnTo>
                    <a:lnTo>
                      <a:pt x="141" y="13"/>
                    </a:lnTo>
                    <a:lnTo>
                      <a:pt x="146" y="14"/>
                    </a:lnTo>
                    <a:lnTo>
                      <a:pt x="146" y="14"/>
                    </a:lnTo>
                    <a:lnTo>
                      <a:pt x="158" y="17"/>
                    </a:lnTo>
                    <a:lnTo>
                      <a:pt x="171" y="20"/>
                    </a:lnTo>
                    <a:lnTo>
                      <a:pt x="183" y="24"/>
                    </a:lnTo>
                    <a:lnTo>
                      <a:pt x="193" y="29"/>
                    </a:lnTo>
                    <a:lnTo>
                      <a:pt x="204" y="34"/>
                    </a:lnTo>
                    <a:lnTo>
                      <a:pt x="214" y="41"/>
                    </a:lnTo>
                    <a:lnTo>
                      <a:pt x="223" y="48"/>
                    </a:lnTo>
                    <a:lnTo>
                      <a:pt x="232" y="55"/>
                    </a:lnTo>
                    <a:lnTo>
                      <a:pt x="239" y="63"/>
                    </a:lnTo>
                    <a:lnTo>
                      <a:pt x="246" y="72"/>
                    </a:lnTo>
                    <a:lnTo>
                      <a:pt x="252" y="81"/>
                    </a:lnTo>
                    <a:lnTo>
                      <a:pt x="257" y="90"/>
                    </a:lnTo>
                    <a:lnTo>
                      <a:pt x="261" y="100"/>
                    </a:lnTo>
                    <a:lnTo>
                      <a:pt x="266" y="111"/>
                    </a:lnTo>
                    <a:lnTo>
                      <a:pt x="268" y="122"/>
                    </a:lnTo>
                    <a:lnTo>
                      <a:pt x="270" y="134"/>
                    </a:lnTo>
                    <a:lnTo>
                      <a:pt x="270" y="134"/>
                    </a:lnTo>
                    <a:lnTo>
                      <a:pt x="271" y="145"/>
                    </a:lnTo>
                    <a:lnTo>
                      <a:pt x="271" y="156"/>
                    </a:lnTo>
                    <a:lnTo>
                      <a:pt x="270" y="168"/>
                    </a:lnTo>
                    <a:lnTo>
                      <a:pt x="268" y="179"/>
                    </a:lnTo>
                    <a:lnTo>
                      <a:pt x="265" y="190"/>
                    </a:lnTo>
                    <a:lnTo>
                      <a:pt x="260" y="202"/>
                    </a:lnTo>
                    <a:lnTo>
                      <a:pt x="255" y="212"/>
                    </a:lnTo>
                    <a:lnTo>
                      <a:pt x="250" y="222"/>
                    </a:lnTo>
                    <a:lnTo>
                      <a:pt x="243" y="232"/>
                    </a:lnTo>
                    <a:lnTo>
                      <a:pt x="236" y="241"/>
                    </a:lnTo>
                    <a:lnTo>
                      <a:pt x="227" y="249"/>
                    </a:lnTo>
                    <a:lnTo>
                      <a:pt x="218" y="256"/>
                    </a:lnTo>
                    <a:lnTo>
                      <a:pt x="209" y="263"/>
                    </a:lnTo>
                    <a:lnTo>
                      <a:pt x="197" y="268"/>
                    </a:lnTo>
                    <a:lnTo>
                      <a:pt x="186" y="272"/>
                    </a:lnTo>
                    <a:lnTo>
                      <a:pt x="174" y="275"/>
                    </a:lnTo>
                    <a:lnTo>
                      <a:pt x="174" y="275"/>
                    </a:lnTo>
                    <a:lnTo>
                      <a:pt x="159" y="277"/>
                    </a:lnTo>
                    <a:lnTo>
                      <a:pt x="144" y="277"/>
                    </a:lnTo>
                    <a:lnTo>
                      <a:pt x="144" y="277"/>
                    </a:lnTo>
                    <a:close/>
                    <a:moveTo>
                      <a:pt x="101" y="48"/>
                    </a:moveTo>
                    <a:lnTo>
                      <a:pt x="101" y="48"/>
                    </a:lnTo>
                    <a:lnTo>
                      <a:pt x="87" y="56"/>
                    </a:lnTo>
                    <a:lnTo>
                      <a:pt x="73" y="66"/>
                    </a:lnTo>
                    <a:lnTo>
                      <a:pt x="62" y="79"/>
                    </a:lnTo>
                    <a:lnTo>
                      <a:pt x="57" y="86"/>
                    </a:lnTo>
                    <a:lnTo>
                      <a:pt x="52" y="93"/>
                    </a:lnTo>
                    <a:lnTo>
                      <a:pt x="48" y="100"/>
                    </a:lnTo>
                    <a:lnTo>
                      <a:pt x="44" y="109"/>
                    </a:lnTo>
                    <a:lnTo>
                      <a:pt x="40" y="117"/>
                    </a:lnTo>
                    <a:lnTo>
                      <a:pt x="38" y="126"/>
                    </a:lnTo>
                    <a:lnTo>
                      <a:pt x="37" y="135"/>
                    </a:lnTo>
                    <a:lnTo>
                      <a:pt x="36" y="144"/>
                    </a:lnTo>
                    <a:lnTo>
                      <a:pt x="37" y="153"/>
                    </a:lnTo>
                    <a:lnTo>
                      <a:pt x="38" y="163"/>
                    </a:lnTo>
                    <a:lnTo>
                      <a:pt x="38" y="163"/>
                    </a:lnTo>
                    <a:lnTo>
                      <a:pt x="41" y="172"/>
                    </a:lnTo>
                    <a:lnTo>
                      <a:pt x="44" y="180"/>
                    </a:lnTo>
                    <a:lnTo>
                      <a:pt x="48" y="187"/>
                    </a:lnTo>
                    <a:lnTo>
                      <a:pt x="52" y="194"/>
                    </a:lnTo>
                    <a:lnTo>
                      <a:pt x="56" y="202"/>
                    </a:lnTo>
                    <a:lnTo>
                      <a:pt x="62" y="208"/>
                    </a:lnTo>
                    <a:lnTo>
                      <a:pt x="67" y="214"/>
                    </a:lnTo>
                    <a:lnTo>
                      <a:pt x="73" y="219"/>
                    </a:lnTo>
                    <a:lnTo>
                      <a:pt x="81" y="224"/>
                    </a:lnTo>
                    <a:lnTo>
                      <a:pt x="88" y="229"/>
                    </a:lnTo>
                    <a:lnTo>
                      <a:pt x="95" y="232"/>
                    </a:lnTo>
                    <a:lnTo>
                      <a:pt x="103" y="235"/>
                    </a:lnTo>
                    <a:lnTo>
                      <a:pt x="112" y="238"/>
                    </a:lnTo>
                    <a:lnTo>
                      <a:pt x="121" y="239"/>
                    </a:lnTo>
                    <a:lnTo>
                      <a:pt x="129" y="241"/>
                    </a:lnTo>
                    <a:lnTo>
                      <a:pt x="139" y="241"/>
                    </a:lnTo>
                    <a:lnTo>
                      <a:pt x="139" y="241"/>
                    </a:lnTo>
                    <a:lnTo>
                      <a:pt x="147" y="241"/>
                    </a:lnTo>
                    <a:lnTo>
                      <a:pt x="155" y="240"/>
                    </a:lnTo>
                    <a:lnTo>
                      <a:pt x="163" y="238"/>
                    </a:lnTo>
                    <a:lnTo>
                      <a:pt x="171" y="236"/>
                    </a:lnTo>
                    <a:lnTo>
                      <a:pt x="171" y="236"/>
                    </a:lnTo>
                    <a:lnTo>
                      <a:pt x="179" y="233"/>
                    </a:lnTo>
                    <a:lnTo>
                      <a:pt x="187" y="229"/>
                    </a:lnTo>
                    <a:lnTo>
                      <a:pt x="194" y="224"/>
                    </a:lnTo>
                    <a:lnTo>
                      <a:pt x="201" y="219"/>
                    </a:lnTo>
                    <a:lnTo>
                      <a:pt x="207" y="214"/>
                    </a:lnTo>
                    <a:lnTo>
                      <a:pt x="213" y="208"/>
                    </a:lnTo>
                    <a:lnTo>
                      <a:pt x="217" y="202"/>
                    </a:lnTo>
                    <a:lnTo>
                      <a:pt x="222" y="194"/>
                    </a:lnTo>
                    <a:lnTo>
                      <a:pt x="225" y="187"/>
                    </a:lnTo>
                    <a:lnTo>
                      <a:pt x="228" y="180"/>
                    </a:lnTo>
                    <a:lnTo>
                      <a:pt x="230" y="172"/>
                    </a:lnTo>
                    <a:lnTo>
                      <a:pt x="233" y="163"/>
                    </a:lnTo>
                    <a:lnTo>
                      <a:pt x="234" y="155"/>
                    </a:lnTo>
                    <a:lnTo>
                      <a:pt x="234" y="147"/>
                    </a:lnTo>
                    <a:lnTo>
                      <a:pt x="233" y="139"/>
                    </a:lnTo>
                    <a:lnTo>
                      <a:pt x="230" y="130"/>
                    </a:lnTo>
                    <a:lnTo>
                      <a:pt x="230" y="130"/>
                    </a:lnTo>
                    <a:lnTo>
                      <a:pt x="228" y="121"/>
                    </a:lnTo>
                    <a:lnTo>
                      <a:pt x="225" y="113"/>
                    </a:lnTo>
                    <a:lnTo>
                      <a:pt x="221" y="105"/>
                    </a:lnTo>
                    <a:lnTo>
                      <a:pt x="216" y="97"/>
                    </a:lnTo>
                    <a:lnTo>
                      <a:pt x="212" y="90"/>
                    </a:lnTo>
                    <a:lnTo>
                      <a:pt x="206" y="84"/>
                    </a:lnTo>
                    <a:lnTo>
                      <a:pt x="199" y="78"/>
                    </a:lnTo>
                    <a:lnTo>
                      <a:pt x="192" y="73"/>
                    </a:lnTo>
                    <a:lnTo>
                      <a:pt x="185" y="67"/>
                    </a:lnTo>
                    <a:lnTo>
                      <a:pt x="177" y="63"/>
                    </a:lnTo>
                    <a:lnTo>
                      <a:pt x="168" y="59"/>
                    </a:lnTo>
                    <a:lnTo>
                      <a:pt x="160" y="56"/>
                    </a:lnTo>
                    <a:lnTo>
                      <a:pt x="150" y="53"/>
                    </a:lnTo>
                    <a:lnTo>
                      <a:pt x="141" y="51"/>
                    </a:lnTo>
                    <a:lnTo>
                      <a:pt x="129" y="50"/>
                    </a:lnTo>
                    <a:lnTo>
                      <a:pt x="119" y="49"/>
                    </a:lnTo>
                    <a:lnTo>
                      <a:pt x="119" y="49"/>
                    </a:lnTo>
                    <a:lnTo>
                      <a:pt x="115" y="49"/>
                    </a:lnTo>
                    <a:lnTo>
                      <a:pt x="112" y="47"/>
                    </a:lnTo>
                    <a:lnTo>
                      <a:pt x="107" y="45"/>
                    </a:lnTo>
                    <a:lnTo>
                      <a:pt x="101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6" name="Freeform 926"/>
              <p:cNvSpPr>
                <a:spLocks noEditPoints="1"/>
              </p:cNvSpPr>
              <p:nvPr/>
            </p:nvSpPr>
            <p:spPr bwMode="auto">
              <a:xfrm>
                <a:off x="3282950" y="1227138"/>
                <a:ext cx="644525" cy="642938"/>
              </a:xfrm>
              <a:custGeom>
                <a:avLst/>
                <a:gdLst/>
                <a:ahLst/>
                <a:cxnLst>
                  <a:cxn ang="0">
                    <a:pos x="653" y="1206"/>
                  </a:cxn>
                  <a:cxn ang="0">
                    <a:pos x="563" y="1160"/>
                  </a:cxn>
                  <a:cxn ang="0">
                    <a:pos x="550" y="1153"/>
                  </a:cxn>
                  <a:cxn ang="0">
                    <a:pos x="236" y="832"/>
                  </a:cxn>
                  <a:cxn ang="0">
                    <a:pos x="143" y="731"/>
                  </a:cxn>
                  <a:cxn ang="0">
                    <a:pos x="77" y="679"/>
                  </a:cxn>
                  <a:cxn ang="0">
                    <a:pos x="72" y="657"/>
                  </a:cxn>
                  <a:cxn ang="0">
                    <a:pos x="40" y="570"/>
                  </a:cxn>
                  <a:cxn ang="0">
                    <a:pos x="11" y="425"/>
                  </a:cxn>
                  <a:cxn ang="0">
                    <a:pos x="1" y="212"/>
                  </a:cxn>
                  <a:cxn ang="0">
                    <a:pos x="10" y="196"/>
                  </a:cxn>
                  <a:cxn ang="0">
                    <a:pos x="19" y="182"/>
                  </a:cxn>
                  <a:cxn ang="0">
                    <a:pos x="110" y="81"/>
                  </a:cxn>
                  <a:cxn ang="0">
                    <a:pos x="210" y="10"/>
                  </a:cxn>
                  <a:cxn ang="0">
                    <a:pos x="228" y="8"/>
                  </a:cxn>
                  <a:cxn ang="0">
                    <a:pos x="242" y="2"/>
                  </a:cxn>
                  <a:cxn ang="0">
                    <a:pos x="419" y="2"/>
                  </a:cxn>
                  <a:cxn ang="0">
                    <a:pos x="599" y="26"/>
                  </a:cxn>
                  <a:cxn ang="0">
                    <a:pos x="638" y="36"/>
                  </a:cxn>
                  <a:cxn ang="0">
                    <a:pos x="656" y="46"/>
                  </a:cxn>
                  <a:cxn ang="0">
                    <a:pos x="887" y="256"/>
                  </a:cxn>
                  <a:cxn ang="0">
                    <a:pos x="1107" y="475"/>
                  </a:cxn>
                  <a:cxn ang="0">
                    <a:pos x="1167" y="525"/>
                  </a:cxn>
                  <a:cxn ang="0">
                    <a:pos x="1185" y="553"/>
                  </a:cxn>
                  <a:cxn ang="0">
                    <a:pos x="1215" y="644"/>
                  </a:cxn>
                  <a:cxn ang="0">
                    <a:pos x="1218" y="725"/>
                  </a:cxn>
                  <a:cxn ang="0">
                    <a:pos x="1194" y="798"/>
                  </a:cxn>
                  <a:cxn ang="0">
                    <a:pos x="1193" y="817"/>
                  </a:cxn>
                  <a:cxn ang="0">
                    <a:pos x="1109" y="909"/>
                  </a:cxn>
                  <a:cxn ang="0">
                    <a:pos x="862" y="1146"/>
                  </a:cxn>
                  <a:cxn ang="0">
                    <a:pos x="853" y="1157"/>
                  </a:cxn>
                  <a:cxn ang="0">
                    <a:pos x="761" y="1206"/>
                  </a:cxn>
                  <a:cxn ang="0">
                    <a:pos x="231" y="43"/>
                  </a:cxn>
                  <a:cxn ang="0">
                    <a:pos x="137" y="108"/>
                  </a:cxn>
                  <a:cxn ang="0">
                    <a:pos x="54" y="198"/>
                  </a:cxn>
                  <a:cxn ang="0">
                    <a:pos x="40" y="216"/>
                  </a:cxn>
                  <a:cxn ang="0">
                    <a:pos x="45" y="400"/>
                  </a:cxn>
                  <a:cxn ang="0">
                    <a:pos x="68" y="529"/>
                  </a:cxn>
                  <a:cxn ang="0">
                    <a:pos x="105" y="637"/>
                  </a:cxn>
                  <a:cxn ang="0">
                    <a:pos x="112" y="658"/>
                  </a:cxn>
                  <a:cxn ang="0">
                    <a:pos x="181" y="718"/>
                  </a:cxn>
                  <a:cxn ang="0">
                    <a:pos x="294" y="841"/>
                  </a:cxn>
                  <a:cxn ang="0">
                    <a:pos x="585" y="1129"/>
                  </a:cxn>
                  <a:cxn ang="0">
                    <a:pos x="633" y="1159"/>
                  </a:cxn>
                  <a:cxn ang="0">
                    <a:pos x="706" y="1177"/>
                  </a:cxn>
                  <a:cxn ang="0">
                    <a:pos x="765" y="1165"/>
                  </a:cxn>
                  <a:cxn ang="0">
                    <a:pos x="823" y="1131"/>
                  </a:cxn>
                  <a:cxn ang="0">
                    <a:pos x="865" y="1090"/>
                  </a:cxn>
                  <a:cxn ang="0">
                    <a:pos x="1140" y="817"/>
                  </a:cxn>
                  <a:cxn ang="0">
                    <a:pos x="1147" y="803"/>
                  </a:cxn>
                  <a:cxn ang="0">
                    <a:pos x="1177" y="736"/>
                  </a:cxn>
                  <a:cxn ang="0">
                    <a:pos x="1179" y="657"/>
                  </a:cxn>
                  <a:cxn ang="0">
                    <a:pos x="1148" y="564"/>
                  </a:cxn>
                  <a:cxn ang="0">
                    <a:pos x="1140" y="556"/>
                  </a:cxn>
                  <a:cxn ang="0">
                    <a:pos x="894" y="335"/>
                  </a:cxn>
                  <a:cxn ang="0">
                    <a:pos x="627" y="72"/>
                  </a:cxn>
                  <a:cxn ang="0">
                    <a:pos x="558" y="57"/>
                  </a:cxn>
                  <a:cxn ang="0">
                    <a:pos x="377" y="39"/>
                  </a:cxn>
                  <a:cxn ang="0">
                    <a:pos x="236" y="40"/>
                  </a:cxn>
                </a:cxnLst>
                <a:rect l="0" t="0" r="r" b="b"/>
                <a:pathLst>
                  <a:path w="1220" h="1215">
                    <a:moveTo>
                      <a:pt x="706" y="1215"/>
                    </a:moveTo>
                    <a:lnTo>
                      <a:pt x="706" y="1215"/>
                    </a:lnTo>
                    <a:lnTo>
                      <a:pt x="688" y="1214"/>
                    </a:lnTo>
                    <a:lnTo>
                      <a:pt x="671" y="1211"/>
                    </a:lnTo>
                    <a:lnTo>
                      <a:pt x="653" y="1206"/>
                    </a:lnTo>
                    <a:lnTo>
                      <a:pt x="636" y="1200"/>
                    </a:lnTo>
                    <a:lnTo>
                      <a:pt x="617" y="1193"/>
                    </a:lnTo>
                    <a:lnTo>
                      <a:pt x="599" y="1184"/>
                    </a:lnTo>
                    <a:lnTo>
                      <a:pt x="581" y="1172"/>
                    </a:lnTo>
                    <a:lnTo>
                      <a:pt x="563" y="1160"/>
                    </a:lnTo>
                    <a:lnTo>
                      <a:pt x="561" y="1158"/>
                    </a:lnTo>
                    <a:lnTo>
                      <a:pt x="558" y="1158"/>
                    </a:lnTo>
                    <a:lnTo>
                      <a:pt x="558" y="1158"/>
                    </a:lnTo>
                    <a:lnTo>
                      <a:pt x="554" y="1156"/>
                    </a:lnTo>
                    <a:lnTo>
                      <a:pt x="550" y="1153"/>
                    </a:lnTo>
                    <a:lnTo>
                      <a:pt x="307" y="910"/>
                    </a:lnTo>
                    <a:lnTo>
                      <a:pt x="307" y="910"/>
                    </a:lnTo>
                    <a:lnTo>
                      <a:pt x="290" y="891"/>
                    </a:lnTo>
                    <a:lnTo>
                      <a:pt x="271" y="872"/>
                    </a:lnTo>
                    <a:lnTo>
                      <a:pt x="236" y="832"/>
                    </a:lnTo>
                    <a:lnTo>
                      <a:pt x="236" y="832"/>
                    </a:lnTo>
                    <a:lnTo>
                      <a:pt x="200" y="790"/>
                    </a:lnTo>
                    <a:lnTo>
                      <a:pt x="181" y="771"/>
                    </a:lnTo>
                    <a:lnTo>
                      <a:pt x="163" y="751"/>
                    </a:lnTo>
                    <a:lnTo>
                      <a:pt x="143" y="731"/>
                    </a:lnTo>
                    <a:lnTo>
                      <a:pt x="123" y="714"/>
                    </a:lnTo>
                    <a:lnTo>
                      <a:pt x="102" y="697"/>
                    </a:lnTo>
                    <a:lnTo>
                      <a:pt x="80" y="682"/>
                    </a:lnTo>
                    <a:lnTo>
                      <a:pt x="80" y="682"/>
                    </a:lnTo>
                    <a:lnTo>
                      <a:pt x="77" y="679"/>
                    </a:lnTo>
                    <a:lnTo>
                      <a:pt x="74" y="677"/>
                    </a:lnTo>
                    <a:lnTo>
                      <a:pt x="72" y="670"/>
                    </a:lnTo>
                    <a:lnTo>
                      <a:pt x="71" y="665"/>
                    </a:lnTo>
                    <a:lnTo>
                      <a:pt x="71" y="661"/>
                    </a:lnTo>
                    <a:lnTo>
                      <a:pt x="72" y="657"/>
                    </a:lnTo>
                    <a:lnTo>
                      <a:pt x="71" y="654"/>
                    </a:lnTo>
                    <a:lnTo>
                      <a:pt x="71" y="654"/>
                    </a:lnTo>
                    <a:lnTo>
                      <a:pt x="59" y="626"/>
                    </a:lnTo>
                    <a:lnTo>
                      <a:pt x="49" y="598"/>
                    </a:lnTo>
                    <a:lnTo>
                      <a:pt x="40" y="570"/>
                    </a:lnTo>
                    <a:lnTo>
                      <a:pt x="32" y="541"/>
                    </a:lnTo>
                    <a:lnTo>
                      <a:pt x="25" y="512"/>
                    </a:lnTo>
                    <a:lnTo>
                      <a:pt x="19" y="483"/>
                    </a:lnTo>
                    <a:lnTo>
                      <a:pt x="15" y="453"/>
                    </a:lnTo>
                    <a:lnTo>
                      <a:pt x="11" y="425"/>
                    </a:lnTo>
                    <a:lnTo>
                      <a:pt x="7" y="396"/>
                    </a:lnTo>
                    <a:lnTo>
                      <a:pt x="4" y="368"/>
                    </a:lnTo>
                    <a:lnTo>
                      <a:pt x="1" y="312"/>
                    </a:lnTo>
                    <a:lnTo>
                      <a:pt x="0" y="259"/>
                    </a:lnTo>
                    <a:lnTo>
                      <a:pt x="1" y="212"/>
                    </a:lnTo>
                    <a:lnTo>
                      <a:pt x="1" y="212"/>
                    </a:lnTo>
                    <a:lnTo>
                      <a:pt x="1" y="207"/>
                    </a:lnTo>
                    <a:lnTo>
                      <a:pt x="3" y="202"/>
                    </a:lnTo>
                    <a:lnTo>
                      <a:pt x="6" y="198"/>
                    </a:lnTo>
                    <a:lnTo>
                      <a:pt x="10" y="196"/>
                    </a:lnTo>
                    <a:lnTo>
                      <a:pt x="14" y="193"/>
                    </a:lnTo>
                    <a:lnTo>
                      <a:pt x="16" y="188"/>
                    </a:lnTo>
                    <a:lnTo>
                      <a:pt x="16" y="188"/>
                    </a:lnTo>
                    <a:lnTo>
                      <a:pt x="17" y="185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41" y="154"/>
                    </a:lnTo>
                    <a:lnTo>
                      <a:pt x="63" y="127"/>
                    </a:lnTo>
                    <a:lnTo>
                      <a:pt x="86" y="103"/>
                    </a:lnTo>
                    <a:lnTo>
                      <a:pt x="110" y="81"/>
                    </a:lnTo>
                    <a:lnTo>
                      <a:pt x="135" y="60"/>
                    </a:lnTo>
                    <a:lnTo>
                      <a:pt x="159" y="41"/>
                    </a:lnTo>
                    <a:lnTo>
                      <a:pt x="185" y="25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5" y="8"/>
                    </a:lnTo>
                    <a:lnTo>
                      <a:pt x="219" y="7"/>
                    </a:lnTo>
                    <a:lnTo>
                      <a:pt x="219" y="7"/>
                    </a:lnTo>
                    <a:lnTo>
                      <a:pt x="222" y="8"/>
                    </a:lnTo>
                    <a:lnTo>
                      <a:pt x="228" y="8"/>
                    </a:lnTo>
                    <a:lnTo>
                      <a:pt x="232" y="5"/>
                    </a:lnTo>
                    <a:lnTo>
                      <a:pt x="232" y="5"/>
                    </a:lnTo>
                    <a:lnTo>
                      <a:pt x="236" y="3"/>
                    </a:lnTo>
                    <a:lnTo>
                      <a:pt x="242" y="2"/>
                    </a:lnTo>
                    <a:lnTo>
                      <a:pt x="242" y="2"/>
                    </a:lnTo>
                    <a:lnTo>
                      <a:pt x="291" y="0"/>
                    </a:lnTo>
                    <a:lnTo>
                      <a:pt x="335" y="0"/>
                    </a:lnTo>
                    <a:lnTo>
                      <a:pt x="335" y="0"/>
                    </a:lnTo>
                    <a:lnTo>
                      <a:pt x="377" y="0"/>
                    </a:lnTo>
                    <a:lnTo>
                      <a:pt x="419" y="2"/>
                    </a:lnTo>
                    <a:lnTo>
                      <a:pt x="458" y="5"/>
                    </a:lnTo>
                    <a:lnTo>
                      <a:pt x="495" y="8"/>
                    </a:lnTo>
                    <a:lnTo>
                      <a:pt x="531" y="13"/>
                    </a:lnTo>
                    <a:lnTo>
                      <a:pt x="566" y="20"/>
                    </a:lnTo>
                    <a:lnTo>
                      <a:pt x="599" y="26"/>
                    </a:lnTo>
                    <a:lnTo>
                      <a:pt x="631" y="34"/>
                    </a:lnTo>
                    <a:lnTo>
                      <a:pt x="631" y="34"/>
                    </a:lnTo>
                    <a:lnTo>
                      <a:pt x="634" y="35"/>
                    </a:lnTo>
                    <a:lnTo>
                      <a:pt x="636" y="36"/>
                    </a:lnTo>
                    <a:lnTo>
                      <a:pt x="638" y="36"/>
                    </a:lnTo>
                    <a:lnTo>
                      <a:pt x="638" y="36"/>
                    </a:lnTo>
                    <a:lnTo>
                      <a:pt x="642" y="36"/>
                    </a:lnTo>
                    <a:lnTo>
                      <a:pt x="646" y="38"/>
                    </a:lnTo>
                    <a:lnTo>
                      <a:pt x="656" y="46"/>
                    </a:lnTo>
                    <a:lnTo>
                      <a:pt x="656" y="46"/>
                    </a:lnTo>
                    <a:lnTo>
                      <a:pt x="697" y="80"/>
                    </a:lnTo>
                    <a:lnTo>
                      <a:pt x="736" y="114"/>
                    </a:lnTo>
                    <a:lnTo>
                      <a:pt x="775" y="149"/>
                    </a:lnTo>
                    <a:lnTo>
                      <a:pt x="812" y="184"/>
                    </a:lnTo>
                    <a:lnTo>
                      <a:pt x="887" y="256"/>
                    </a:lnTo>
                    <a:lnTo>
                      <a:pt x="958" y="328"/>
                    </a:lnTo>
                    <a:lnTo>
                      <a:pt x="958" y="328"/>
                    </a:lnTo>
                    <a:lnTo>
                      <a:pt x="1008" y="379"/>
                    </a:lnTo>
                    <a:lnTo>
                      <a:pt x="1057" y="428"/>
                    </a:lnTo>
                    <a:lnTo>
                      <a:pt x="1107" y="475"/>
                    </a:lnTo>
                    <a:lnTo>
                      <a:pt x="1156" y="521"/>
                    </a:lnTo>
                    <a:lnTo>
                      <a:pt x="1159" y="524"/>
                    </a:lnTo>
                    <a:lnTo>
                      <a:pt x="1163" y="524"/>
                    </a:lnTo>
                    <a:lnTo>
                      <a:pt x="1163" y="524"/>
                    </a:lnTo>
                    <a:lnTo>
                      <a:pt x="1167" y="525"/>
                    </a:lnTo>
                    <a:lnTo>
                      <a:pt x="1171" y="527"/>
                    </a:lnTo>
                    <a:lnTo>
                      <a:pt x="1173" y="529"/>
                    </a:lnTo>
                    <a:lnTo>
                      <a:pt x="1175" y="533"/>
                    </a:lnTo>
                    <a:lnTo>
                      <a:pt x="1175" y="533"/>
                    </a:lnTo>
                    <a:lnTo>
                      <a:pt x="1185" y="553"/>
                    </a:lnTo>
                    <a:lnTo>
                      <a:pt x="1193" y="571"/>
                    </a:lnTo>
                    <a:lnTo>
                      <a:pt x="1201" y="590"/>
                    </a:lnTo>
                    <a:lnTo>
                      <a:pt x="1207" y="607"/>
                    </a:lnTo>
                    <a:lnTo>
                      <a:pt x="1211" y="626"/>
                    </a:lnTo>
                    <a:lnTo>
                      <a:pt x="1215" y="644"/>
                    </a:lnTo>
                    <a:lnTo>
                      <a:pt x="1218" y="660"/>
                    </a:lnTo>
                    <a:lnTo>
                      <a:pt x="1220" y="677"/>
                    </a:lnTo>
                    <a:lnTo>
                      <a:pt x="1220" y="693"/>
                    </a:lnTo>
                    <a:lnTo>
                      <a:pt x="1220" y="710"/>
                    </a:lnTo>
                    <a:lnTo>
                      <a:pt x="1218" y="725"/>
                    </a:lnTo>
                    <a:lnTo>
                      <a:pt x="1216" y="741"/>
                    </a:lnTo>
                    <a:lnTo>
                      <a:pt x="1212" y="755"/>
                    </a:lnTo>
                    <a:lnTo>
                      <a:pt x="1208" y="771"/>
                    </a:lnTo>
                    <a:lnTo>
                      <a:pt x="1202" y="785"/>
                    </a:lnTo>
                    <a:lnTo>
                      <a:pt x="1194" y="798"/>
                    </a:lnTo>
                    <a:lnTo>
                      <a:pt x="1192" y="804"/>
                    </a:lnTo>
                    <a:lnTo>
                      <a:pt x="1193" y="809"/>
                    </a:lnTo>
                    <a:lnTo>
                      <a:pt x="1193" y="809"/>
                    </a:lnTo>
                    <a:lnTo>
                      <a:pt x="1194" y="813"/>
                    </a:lnTo>
                    <a:lnTo>
                      <a:pt x="1193" y="817"/>
                    </a:lnTo>
                    <a:lnTo>
                      <a:pt x="1191" y="821"/>
                    </a:lnTo>
                    <a:lnTo>
                      <a:pt x="1188" y="826"/>
                    </a:lnTo>
                    <a:lnTo>
                      <a:pt x="1188" y="826"/>
                    </a:lnTo>
                    <a:lnTo>
                      <a:pt x="1147" y="869"/>
                    </a:lnTo>
                    <a:lnTo>
                      <a:pt x="1109" y="909"/>
                    </a:lnTo>
                    <a:lnTo>
                      <a:pt x="1070" y="948"/>
                    </a:lnTo>
                    <a:lnTo>
                      <a:pt x="1031" y="985"/>
                    </a:lnTo>
                    <a:lnTo>
                      <a:pt x="952" y="1062"/>
                    </a:lnTo>
                    <a:lnTo>
                      <a:pt x="862" y="1146"/>
                    </a:lnTo>
                    <a:lnTo>
                      <a:pt x="862" y="1146"/>
                    </a:lnTo>
                    <a:lnTo>
                      <a:pt x="858" y="1151"/>
                    </a:lnTo>
                    <a:lnTo>
                      <a:pt x="857" y="1152"/>
                    </a:lnTo>
                    <a:lnTo>
                      <a:pt x="857" y="1152"/>
                    </a:lnTo>
                    <a:lnTo>
                      <a:pt x="853" y="1157"/>
                    </a:lnTo>
                    <a:lnTo>
                      <a:pt x="853" y="1157"/>
                    </a:lnTo>
                    <a:lnTo>
                      <a:pt x="834" y="1170"/>
                    </a:lnTo>
                    <a:lnTo>
                      <a:pt x="815" y="1182"/>
                    </a:lnTo>
                    <a:lnTo>
                      <a:pt x="798" y="1192"/>
                    </a:lnTo>
                    <a:lnTo>
                      <a:pt x="779" y="1200"/>
                    </a:lnTo>
                    <a:lnTo>
                      <a:pt x="761" y="1206"/>
                    </a:lnTo>
                    <a:lnTo>
                      <a:pt x="743" y="1211"/>
                    </a:lnTo>
                    <a:lnTo>
                      <a:pt x="724" y="1214"/>
                    </a:lnTo>
                    <a:lnTo>
                      <a:pt x="706" y="1215"/>
                    </a:lnTo>
                    <a:lnTo>
                      <a:pt x="706" y="1215"/>
                    </a:lnTo>
                    <a:close/>
                    <a:moveTo>
                      <a:pt x="231" y="43"/>
                    </a:moveTo>
                    <a:lnTo>
                      <a:pt x="231" y="43"/>
                    </a:lnTo>
                    <a:lnTo>
                      <a:pt x="206" y="57"/>
                    </a:lnTo>
                    <a:lnTo>
                      <a:pt x="182" y="72"/>
                    </a:lnTo>
                    <a:lnTo>
                      <a:pt x="159" y="90"/>
                    </a:lnTo>
                    <a:lnTo>
                      <a:pt x="137" y="108"/>
                    </a:lnTo>
                    <a:lnTo>
                      <a:pt x="114" y="129"/>
                    </a:lnTo>
                    <a:lnTo>
                      <a:pt x="93" y="151"/>
                    </a:lnTo>
                    <a:lnTo>
                      <a:pt x="73" y="175"/>
                    </a:lnTo>
                    <a:lnTo>
                      <a:pt x="54" y="198"/>
                    </a:lnTo>
                    <a:lnTo>
                      <a:pt x="54" y="198"/>
                    </a:lnTo>
                    <a:lnTo>
                      <a:pt x="50" y="202"/>
                    </a:lnTo>
                    <a:lnTo>
                      <a:pt x="46" y="205"/>
                    </a:lnTo>
                    <a:lnTo>
                      <a:pt x="40" y="208"/>
                    </a:lnTo>
                    <a:lnTo>
                      <a:pt x="40" y="216"/>
                    </a:lnTo>
                    <a:lnTo>
                      <a:pt x="40" y="216"/>
                    </a:lnTo>
                    <a:lnTo>
                      <a:pt x="39" y="280"/>
                    </a:lnTo>
                    <a:lnTo>
                      <a:pt x="40" y="311"/>
                    </a:lnTo>
                    <a:lnTo>
                      <a:pt x="41" y="342"/>
                    </a:lnTo>
                    <a:lnTo>
                      <a:pt x="43" y="371"/>
                    </a:lnTo>
                    <a:lnTo>
                      <a:pt x="45" y="400"/>
                    </a:lnTo>
                    <a:lnTo>
                      <a:pt x="49" y="427"/>
                    </a:lnTo>
                    <a:lnTo>
                      <a:pt x="52" y="453"/>
                    </a:lnTo>
                    <a:lnTo>
                      <a:pt x="56" y="479"/>
                    </a:lnTo>
                    <a:lnTo>
                      <a:pt x="61" y="504"/>
                    </a:lnTo>
                    <a:lnTo>
                      <a:pt x="68" y="529"/>
                    </a:lnTo>
                    <a:lnTo>
                      <a:pt x="74" y="552"/>
                    </a:lnTo>
                    <a:lnTo>
                      <a:pt x="80" y="574"/>
                    </a:lnTo>
                    <a:lnTo>
                      <a:pt x="88" y="596"/>
                    </a:lnTo>
                    <a:lnTo>
                      <a:pt x="96" y="618"/>
                    </a:lnTo>
                    <a:lnTo>
                      <a:pt x="105" y="637"/>
                    </a:lnTo>
                    <a:lnTo>
                      <a:pt x="105" y="637"/>
                    </a:lnTo>
                    <a:lnTo>
                      <a:pt x="107" y="642"/>
                    </a:lnTo>
                    <a:lnTo>
                      <a:pt x="107" y="648"/>
                    </a:lnTo>
                    <a:lnTo>
                      <a:pt x="107" y="654"/>
                    </a:lnTo>
                    <a:lnTo>
                      <a:pt x="112" y="658"/>
                    </a:lnTo>
                    <a:lnTo>
                      <a:pt x="112" y="658"/>
                    </a:lnTo>
                    <a:lnTo>
                      <a:pt x="131" y="671"/>
                    </a:lnTo>
                    <a:lnTo>
                      <a:pt x="148" y="686"/>
                    </a:lnTo>
                    <a:lnTo>
                      <a:pt x="165" y="701"/>
                    </a:lnTo>
                    <a:lnTo>
                      <a:pt x="181" y="718"/>
                    </a:lnTo>
                    <a:lnTo>
                      <a:pt x="213" y="751"/>
                    </a:lnTo>
                    <a:lnTo>
                      <a:pt x="243" y="785"/>
                    </a:lnTo>
                    <a:lnTo>
                      <a:pt x="243" y="785"/>
                    </a:lnTo>
                    <a:lnTo>
                      <a:pt x="276" y="822"/>
                    </a:lnTo>
                    <a:lnTo>
                      <a:pt x="294" y="841"/>
                    </a:lnTo>
                    <a:lnTo>
                      <a:pt x="311" y="859"/>
                    </a:lnTo>
                    <a:lnTo>
                      <a:pt x="579" y="1127"/>
                    </a:lnTo>
                    <a:lnTo>
                      <a:pt x="582" y="1128"/>
                    </a:lnTo>
                    <a:lnTo>
                      <a:pt x="582" y="1128"/>
                    </a:lnTo>
                    <a:lnTo>
                      <a:pt x="585" y="1129"/>
                    </a:lnTo>
                    <a:lnTo>
                      <a:pt x="588" y="1131"/>
                    </a:lnTo>
                    <a:lnTo>
                      <a:pt x="588" y="1131"/>
                    </a:lnTo>
                    <a:lnTo>
                      <a:pt x="604" y="1142"/>
                    </a:lnTo>
                    <a:lnTo>
                      <a:pt x="618" y="1152"/>
                    </a:lnTo>
                    <a:lnTo>
                      <a:pt x="633" y="1159"/>
                    </a:lnTo>
                    <a:lnTo>
                      <a:pt x="647" y="1165"/>
                    </a:lnTo>
                    <a:lnTo>
                      <a:pt x="662" y="1170"/>
                    </a:lnTo>
                    <a:lnTo>
                      <a:pt x="677" y="1174"/>
                    </a:lnTo>
                    <a:lnTo>
                      <a:pt x="691" y="1177"/>
                    </a:lnTo>
                    <a:lnTo>
                      <a:pt x="706" y="1177"/>
                    </a:lnTo>
                    <a:lnTo>
                      <a:pt x="706" y="1177"/>
                    </a:lnTo>
                    <a:lnTo>
                      <a:pt x="720" y="1177"/>
                    </a:lnTo>
                    <a:lnTo>
                      <a:pt x="735" y="1174"/>
                    </a:lnTo>
                    <a:lnTo>
                      <a:pt x="750" y="1170"/>
                    </a:lnTo>
                    <a:lnTo>
                      <a:pt x="765" y="1165"/>
                    </a:lnTo>
                    <a:lnTo>
                      <a:pt x="779" y="1159"/>
                    </a:lnTo>
                    <a:lnTo>
                      <a:pt x="794" y="1152"/>
                    </a:lnTo>
                    <a:lnTo>
                      <a:pt x="808" y="1142"/>
                    </a:lnTo>
                    <a:lnTo>
                      <a:pt x="823" y="1131"/>
                    </a:lnTo>
                    <a:lnTo>
                      <a:pt x="823" y="1131"/>
                    </a:lnTo>
                    <a:lnTo>
                      <a:pt x="824" y="1130"/>
                    </a:lnTo>
                    <a:lnTo>
                      <a:pt x="825" y="1130"/>
                    </a:lnTo>
                    <a:lnTo>
                      <a:pt x="826" y="1129"/>
                    </a:lnTo>
                    <a:lnTo>
                      <a:pt x="865" y="1090"/>
                    </a:lnTo>
                    <a:lnTo>
                      <a:pt x="865" y="1090"/>
                    </a:lnTo>
                    <a:lnTo>
                      <a:pt x="934" y="1017"/>
                    </a:lnTo>
                    <a:lnTo>
                      <a:pt x="1002" y="949"/>
                    </a:lnTo>
                    <a:lnTo>
                      <a:pt x="1069" y="883"/>
                    </a:lnTo>
                    <a:lnTo>
                      <a:pt x="1105" y="850"/>
                    </a:lnTo>
                    <a:lnTo>
                      <a:pt x="1140" y="817"/>
                    </a:lnTo>
                    <a:lnTo>
                      <a:pt x="1143" y="815"/>
                    </a:lnTo>
                    <a:lnTo>
                      <a:pt x="1144" y="811"/>
                    </a:lnTo>
                    <a:lnTo>
                      <a:pt x="1144" y="811"/>
                    </a:lnTo>
                    <a:lnTo>
                      <a:pt x="1145" y="807"/>
                    </a:lnTo>
                    <a:lnTo>
                      <a:pt x="1147" y="803"/>
                    </a:lnTo>
                    <a:lnTo>
                      <a:pt x="1147" y="803"/>
                    </a:lnTo>
                    <a:lnTo>
                      <a:pt x="1157" y="786"/>
                    </a:lnTo>
                    <a:lnTo>
                      <a:pt x="1165" y="770"/>
                    </a:lnTo>
                    <a:lnTo>
                      <a:pt x="1173" y="753"/>
                    </a:lnTo>
                    <a:lnTo>
                      <a:pt x="1177" y="736"/>
                    </a:lnTo>
                    <a:lnTo>
                      <a:pt x="1180" y="720"/>
                    </a:lnTo>
                    <a:lnTo>
                      <a:pt x="1182" y="703"/>
                    </a:lnTo>
                    <a:lnTo>
                      <a:pt x="1182" y="688"/>
                    </a:lnTo>
                    <a:lnTo>
                      <a:pt x="1181" y="672"/>
                    </a:lnTo>
                    <a:lnTo>
                      <a:pt x="1179" y="657"/>
                    </a:lnTo>
                    <a:lnTo>
                      <a:pt x="1176" y="642"/>
                    </a:lnTo>
                    <a:lnTo>
                      <a:pt x="1173" y="628"/>
                    </a:lnTo>
                    <a:lnTo>
                      <a:pt x="1169" y="614"/>
                    </a:lnTo>
                    <a:lnTo>
                      <a:pt x="1158" y="588"/>
                    </a:lnTo>
                    <a:lnTo>
                      <a:pt x="1148" y="564"/>
                    </a:lnTo>
                    <a:lnTo>
                      <a:pt x="1146" y="560"/>
                    </a:lnTo>
                    <a:lnTo>
                      <a:pt x="1143" y="558"/>
                    </a:lnTo>
                    <a:lnTo>
                      <a:pt x="1143" y="558"/>
                    </a:lnTo>
                    <a:lnTo>
                      <a:pt x="1140" y="556"/>
                    </a:lnTo>
                    <a:lnTo>
                      <a:pt x="1140" y="556"/>
                    </a:lnTo>
                    <a:lnTo>
                      <a:pt x="1089" y="514"/>
                    </a:lnTo>
                    <a:lnTo>
                      <a:pt x="1039" y="471"/>
                    </a:lnTo>
                    <a:lnTo>
                      <a:pt x="991" y="427"/>
                    </a:lnTo>
                    <a:lnTo>
                      <a:pt x="942" y="381"/>
                    </a:lnTo>
                    <a:lnTo>
                      <a:pt x="894" y="335"/>
                    </a:lnTo>
                    <a:lnTo>
                      <a:pt x="846" y="289"/>
                    </a:lnTo>
                    <a:lnTo>
                      <a:pt x="752" y="196"/>
                    </a:lnTo>
                    <a:lnTo>
                      <a:pt x="752" y="196"/>
                    </a:lnTo>
                    <a:lnTo>
                      <a:pt x="629" y="75"/>
                    </a:lnTo>
                    <a:lnTo>
                      <a:pt x="627" y="72"/>
                    </a:lnTo>
                    <a:lnTo>
                      <a:pt x="623" y="72"/>
                    </a:lnTo>
                    <a:lnTo>
                      <a:pt x="622" y="71"/>
                    </a:lnTo>
                    <a:lnTo>
                      <a:pt x="622" y="71"/>
                    </a:lnTo>
                    <a:lnTo>
                      <a:pt x="590" y="64"/>
                    </a:lnTo>
                    <a:lnTo>
                      <a:pt x="558" y="57"/>
                    </a:lnTo>
                    <a:lnTo>
                      <a:pt x="525" y="52"/>
                    </a:lnTo>
                    <a:lnTo>
                      <a:pt x="491" y="46"/>
                    </a:lnTo>
                    <a:lnTo>
                      <a:pt x="455" y="43"/>
                    </a:lnTo>
                    <a:lnTo>
                      <a:pt x="417" y="40"/>
                    </a:lnTo>
                    <a:lnTo>
                      <a:pt x="377" y="39"/>
                    </a:lnTo>
                    <a:lnTo>
                      <a:pt x="336" y="38"/>
                    </a:lnTo>
                    <a:lnTo>
                      <a:pt x="336" y="38"/>
                    </a:lnTo>
                    <a:lnTo>
                      <a:pt x="291" y="39"/>
                    </a:lnTo>
                    <a:lnTo>
                      <a:pt x="241" y="40"/>
                    </a:lnTo>
                    <a:lnTo>
                      <a:pt x="236" y="40"/>
                    </a:lnTo>
                    <a:lnTo>
                      <a:pt x="232" y="42"/>
                    </a:lnTo>
                    <a:lnTo>
                      <a:pt x="232" y="42"/>
                    </a:lnTo>
                    <a:lnTo>
                      <a:pt x="231" y="43"/>
                    </a:lnTo>
                    <a:lnTo>
                      <a:pt x="231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7" name="Freeform 927"/>
              <p:cNvSpPr>
                <a:spLocks noEditPoints="1"/>
              </p:cNvSpPr>
              <p:nvPr/>
            </p:nvSpPr>
            <p:spPr bwMode="auto">
              <a:xfrm>
                <a:off x="3424238" y="1154113"/>
                <a:ext cx="557213" cy="225425"/>
              </a:xfrm>
              <a:custGeom>
                <a:avLst/>
                <a:gdLst/>
                <a:ahLst/>
                <a:cxnLst>
                  <a:cxn ang="0">
                    <a:pos x="77" y="421"/>
                  </a:cxn>
                  <a:cxn ang="0">
                    <a:pos x="65" y="420"/>
                  </a:cxn>
                  <a:cxn ang="0">
                    <a:pos x="28" y="385"/>
                  </a:cxn>
                  <a:cxn ang="0">
                    <a:pos x="2" y="324"/>
                  </a:cxn>
                  <a:cxn ang="0">
                    <a:pos x="1" y="253"/>
                  </a:cxn>
                  <a:cxn ang="0">
                    <a:pos x="3" y="188"/>
                  </a:cxn>
                  <a:cxn ang="0">
                    <a:pos x="40" y="100"/>
                  </a:cxn>
                  <a:cxn ang="0">
                    <a:pos x="87" y="65"/>
                  </a:cxn>
                  <a:cxn ang="0">
                    <a:pos x="160" y="37"/>
                  </a:cxn>
                  <a:cxn ang="0">
                    <a:pos x="250" y="24"/>
                  </a:cxn>
                  <a:cxn ang="0">
                    <a:pos x="311" y="37"/>
                  </a:cxn>
                  <a:cxn ang="0">
                    <a:pos x="412" y="72"/>
                  </a:cxn>
                  <a:cxn ang="0">
                    <a:pos x="529" y="127"/>
                  </a:cxn>
                  <a:cxn ang="0">
                    <a:pos x="587" y="70"/>
                  </a:cxn>
                  <a:cxn ang="0">
                    <a:pos x="661" y="29"/>
                  </a:cxn>
                  <a:cxn ang="0">
                    <a:pos x="790" y="1"/>
                  </a:cxn>
                  <a:cxn ang="0">
                    <a:pos x="894" y="10"/>
                  </a:cxn>
                  <a:cxn ang="0">
                    <a:pos x="971" y="35"/>
                  </a:cxn>
                  <a:cxn ang="0">
                    <a:pos x="1030" y="87"/>
                  </a:cxn>
                  <a:cxn ang="0">
                    <a:pos x="1052" y="163"/>
                  </a:cxn>
                  <a:cxn ang="0">
                    <a:pos x="1025" y="252"/>
                  </a:cxn>
                  <a:cxn ang="0">
                    <a:pos x="951" y="306"/>
                  </a:cxn>
                  <a:cxn ang="0">
                    <a:pos x="871" y="326"/>
                  </a:cxn>
                  <a:cxn ang="0">
                    <a:pos x="769" y="315"/>
                  </a:cxn>
                  <a:cxn ang="0">
                    <a:pos x="623" y="246"/>
                  </a:cxn>
                  <a:cxn ang="0">
                    <a:pos x="524" y="190"/>
                  </a:cxn>
                  <a:cxn ang="0">
                    <a:pos x="479" y="259"/>
                  </a:cxn>
                  <a:cxn ang="0">
                    <a:pos x="458" y="261"/>
                  </a:cxn>
                  <a:cxn ang="0">
                    <a:pos x="451" y="244"/>
                  </a:cxn>
                  <a:cxn ang="0">
                    <a:pos x="504" y="162"/>
                  </a:cxn>
                  <a:cxn ang="0">
                    <a:pos x="394" y="95"/>
                  </a:cxn>
                  <a:cxn ang="0">
                    <a:pos x="310" y="68"/>
                  </a:cxn>
                  <a:cxn ang="0">
                    <a:pos x="213" y="57"/>
                  </a:cxn>
                  <a:cxn ang="0">
                    <a:pos x="142" y="76"/>
                  </a:cxn>
                  <a:cxn ang="0">
                    <a:pos x="89" y="99"/>
                  </a:cxn>
                  <a:cxn ang="0">
                    <a:pos x="47" y="159"/>
                  </a:cxn>
                  <a:cxn ang="0">
                    <a:pos x="30" y="231"/>
                  </a:cxn>
                  <a:cxn ang="0">
                    <a:pos x="41" y="335"/>
                  </a:cxn>
                  <a:cxn ang="0">
                    <a:pos x="65" y="372"/>
                  </a:cxn>
                  <a:cxn ang="0">
                    <a:pos x="101" y="397"/>
                  </a:cxn>
                  <a:cxn ang="0">
                    <a:pos x="117" y="394"/>
                  </a:cxn>
                  <a:cxn ang="0">
                    <a:pos x="127" y="410"/>
                  </a:cxn>
                  <a:cxn ang="0">
                    <a:pos x="112" y="425"/>
                  </a:cxn>
                  <a:cxn ang="0">
                    <a:pos x="819" y="29"/>
                  </a:cxn>
                  <a:cxn ang="0">
                    <a:pos x="736" y="41"/>
                  </a:cxn>
                  <a:cxn ang="0">
                    <a:pos x="628" y="80"/>
                  </a:cxn>
                  <a:cxn ang="0">
                    <a:pos x="550" y="152"/>
                  </a:cxn>
                  <a:cxn ang="0">
                    <a:pos x="632" y="213"/>
                  </a:cxn>
                  <a:cxn ang="0">
                    <a:pos x="723" y="264"/>
                  </a:cxn>
                  <a:cxn ang="0">
                    <a:pos x="808" y="289"/>
                  </a:cxn>
                  <a:cxn ang="0">
                    <a:pos x="922" y="285"/>
                  </a:cxn>
                  <a:cxn ang="0">
                    <a:pos x="994" y="243"/>
                  </a:cxn>
                  <a:cxn ang="0">
                    <a:pos x="1021" y="169"/>
                  </a:cxn>
                  <a:cxn ang="0">
                    <a:pos x="1014" y="119"/>
                  </a:cxn>
                  <a:cxn ang="0">
                    <a:pos x="991" y="91"/>
                  </a:cxn>
                  <a:cxn ang="0">
                    <a:pos x="938" y="55"/>
                  </a:cxn>
                  <a:cxn ang="0">
                    <a:pos x="849" y="32"/>
                  </a:cxn>
                </a:cxnLst>
                <a:rect l="0" t="0" r="r" b="b"/>
                <a:pathLst>
                  <a:path w="1052" h="426">
                    <a:moveTo>
                      <a:pt x="96" y="426"/>
                    </a:moveTo>
                    <a:lnTo>
                      <a:pt x="96" y="426"/>
                    </a:lnTo>
                    <a:lnTo>
                      <a:pt x="90" y="425"/>
                    </a:lnTo>
                    <a:lnTo>
                      <a:pt x="85" y="425"/>
                    </a:lnTo>
                    <a:lnTo>
                      <a:pt x="80" y="423"/>
                    </a:lnTo>
                    <a:lnTo>
                      <a:pt x="77" y="421"/>
                    </a:lnTo>
                    <a:lnTo>
                      <a:pt x="74" y="418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8" y="421"/>
                    </a:lnTo>
                    <a:lnTo>
                      <a:pt x="65" y="420"/>
                    </a:lnTo>
                    <a:lnTo>
                      <a:pt x="65" y="420"/>
                    </a:lnTo>
                    <a:lnTo>
                      <a:pt x="59" y="417"/>
                    </a:lnTo>
                    <a:lnTo>
                      <a:pt x="53" y="413"/>
                    </a:lnTo>
                    <a:lnTo>
                      <a:pt x="53" y="413"/>
                    </a:lnTo>
                    <a:lnTo>
                      <a:pt x="44" y="405"/>
                    </a:lnTo>
                    <a:lnTo>
                      <a:pt x="36" y="396"/>
                    </a:lnTo>
                    <a:lnTo>
                      <a:pt x="28" y="385"/>
                    </a:lnTo>
                    <a:lnTo>
                      <a:pt x="21" y="373"/>
                    </a:lnTo>
                    <a:lnTo>
                      <a:pt x="14" y="361"/>
                    </a:lnTo>
                    <a:lnTo>
                      <a:pt x="9" y="349"/>
                    </a:lnTo>
                    <a:lnTo>
                      <a:pt x="5" y="336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0" y="313"/>
                    </a:lnTo>
                    <a:lnTo>
                      <a:pt x="0" y="300"/>
                    </a:lnTo>
                    <a:lnTo>
                      <a:pt x="0" y="275"/>
                    </a:lnTo>
                    <a:lnTo>
                      <a:pt x="0" y="275"/>
                    </a:lnTo>
                    <a:lnTo>
                      <a:pt x="1" y="253"/>
                    </a:lnTo>
                    <a:lnTo>
                      <a:pt x="1" y="253"/>
                    </a:lnTo>
                    <a:lnTo>
                      <a:pt x="1" y="234"/>
                    </a:lnTo>
                    <a:lnTo>
                      <a:pt x="1" y="234"/>
                    </a:lnTo>
                    <a:lnTo>
                      <a:pt x="0" y="210"/>
                    </a:lnTo>
                    <a:lnTo>
                      <a:pt x="1" y="198"/>
                    </a:lnTo>
                    <a:lnTo>
                      <a:pt x="3" y="188"/>
                    </a:lnTo>
                    <a:lnTo>
                      <a:pt x="3" y="188"/>
                    </a:lnTo>
                    <a:lnTo>
                      <a:pt x="8" y="166"/>
                    </a:lnTo>
                    <a:lnTo>
                      <a:pt x="13" y="153"/>
                    </a:lnTo>
                    <a:lnTo>
                      <a:pt x="18" y="139"/>
                    </a:lnTo>
                    <a:lnTo>
                      <a:pt x="25" y="126"/>
                    </a:lnTo>
                    <a:lnTo>
                      <a:pt x="32" y="112"/>
                    </a:lnTo>
                    <a:lnTo>
                      <a:pt x="40" y="100"/>
                    </a:lnTo>
                    <a:lnTo>
                      <a:pt x="44" y="95"/>
                    </a:lnTo>
                    <a:lnTo>
                      <a:pt x="49" y="89"/>
                    </a:lnTo>
                    <a:lnTo>
                      <a:pt x="49" y="89"/>
                    </a:lnTo>
                    <a:lnTo>
                      <a:pt x="62" y="80"/>
                    </a:lnTo>
                    <a:lnTo>
                      <a:pt x="73" y="72"/>
                    </a:lnTo>
                    <a:lnTo>
                      <a:pt x="87" y="65"/>
                    </a:lnTo>
                    <a:lnTo>
                      <a:pt x="100" y="58"/>
                    </a:lnTo>
                    <a:lnTo>
                      <a:pt x="114" y="53"/>
                    </a:lnTo>
                    <a:lnTo>
                      <a:pt x="127" y="47"/>
                    </a:lnTo>
                    <a:lnTo>
                      <a:pt x="156" y="38"/>
                    </a:lnTo>
                    <a:lnTo>
                      <a:pt x="160" y="37"/>
                    </a:lnTo>
                    <a:lnTo>
                      <a:pt x="160" y="37"/>
                    </a:lnTo>
                    <a:lnTo>
                      <a:pt x="180" y="31"/>
                    </a:lnTo>
                    <a:lnTo>
                      <a:pt x="198" y="27"/>
                    </a:lnTo>
                    <a:lnTo>
                      <a:pt x="21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50" y="24"/>
                    </a:lnTo>
                    <a:lnTo>
                      <a:pt x="262" y="25"/>
                    </a:lnTo>
                    <a:lnTo>
                      <a:pt x="275" y="27"/>
                    </a:lnTo>
                    <a:lnTo>
                      <a:pt x="287" y="31"/>
                    </a:lnTo>
                    <a:lnTo>
                      <a:pt x="287" y="31"/>
                    </a:lnTo>
                    <a:lnTo>
                      <a:pt x="309" y="36"/>
                    </a:lnTo>
                    <a:lnTo>
                      <a:pt x="311" y="37"/>
                    </a:lnTo>
                    <a:lnTo>
                      <a:pt x="311" y="37"/>
                    </a:lnTo>
                    <a:lnTo>
                      <a:pt x="338" y="44"/>
                    </a:lnTo>
                    <a:lnTo>
                      <a:pt x="362" y="51"/>
                    </a:lnTo>
                    <a:lnTo>
                      <a:pt x="387" y="60"/>
                    </a:lnTo>
                    <a:lnTo>
                      <a:pt x="400" y="66"/>
                    </a:lnTo>
                    <a:lnTo>
                      <a:pt x="412" y="72"/>
                    </a:lnTo>
                    <a:lnTo>
                      <a:pt x="412" y="72"/>
                    </a:lnTo>
                    <a:lnTo>
                      <a:pt x="438" y="85"/>
                    </a:lnTo>
                    <a:lnTo>
                      <a:pt x="464" y="100"/>
                    </a:lnTo>
                    <a:lnTo>
                      <a:pt x="513" y="130"/>
                    </a:lnTo>
                    <a:lnTo>
                      <a:pt x="523" y="136"/>
                    </a:lnTo>
                    <a:lnTo>
                      <a:pt x="529" y="127"/>
                    </a:lnTo>
                    <a:lnTo>
                      <a:pt x="529" y="127"/>
                    </a:lnTo>
                    <a:lnTo>
                      <a:pt x="540" y="113"/>
                    </a:lnTo>
                    <a:lnTo>
                      <a:pt x="551" y="101"/>
                    </a:lnTo>
                    <a:lnTo>
                      <a:pt x="563" y="89"/>
                    </a:lnTo>
                    <a:lnTo>
                      <a:pt x="574" y="79"/>
                    </a:lnTo>
                    <a:lnTo>
                      <a:pt x="587" y="70"/>
                    </a:lnTo>
                    <a:lnTo>
                      <a:pt x="599" y="60"/>
                    </a:lnTo>
                    <a:lnTo>
                      <a:pt x="611" y="52"/>
                    </a:lnTo>
                    <a:lnTo>
                      <a:pt x="625" y="45"/>
                    </a:lnTo>
                    <a:lnTo>
                      <a:pt x="625" y="45"/>
                    </a:lnTo>
                    <a:lnTo>
                      <a:pt x="642" y="37"/>
                    </a:lnTo>
                    <a:lnTo>
                      <a:pt x="661" y="29"/>
                    </a:lnTo>
                    <a:lnTo>
                      <a:pt x="680" y="23"/>
                    </a:lnTo>
                    <a:lnTo>
                      <a:pt x="698" y="18"/>
                    </a:lnTo>
                    <a:lnTo>
                      <a:pt x="734" y="10"/>
                    </a:lnTo>
                    <a:lnTo>
                      <a:pt x="767" y="4"/>
                    </a:lnTo>
                    <a:lnTo>
                      <a:pt x="767" y="4"/>
                    </a:lnTo>
                    <a:lnTo>
                      <a:pt x="790" y="1"/>
                    </a:lnTo>
                    <a:lnTo>
                      <a:pt x="813" y="0"/>
                    </a:lnTo>
                    <a:lnTo>
                      <a:pt x="813" y="0"/>
                    </a:lnTo>
                    <a:lnTo>
                      <a:pt x="826" y="0"/>
                    </a:lnTo>
                    <a:lnTo>
                      <a:pt x="841" y="1"/>
                    </a:lnTo>
                    <a:lnTo>
                      <a:pt x="868" y="5"/>
                    </a:lnTo>
                    <a:lnTo>
                      <a:pt x="894" y="10"/>
                    </a:lnTo>
                    <a:lnTo>
                      <a:pt x="922" y="16"/>
                    </a:lnTo>
                    <a:lnTo>
                      <a:pt x="922" y="16"/>
                    </a:lnTo>
                    <a:lnTo>
                      <a:pt x="935" y="19"/>
                    </a:lnTo>
                    <a:lnTo>
                      <a:pt x="947" y="23"/>
                    </a:lnTo>
                    <a:lnTo>
                      <a:pt x="959" y="28"/>
                    </a:lnTo>
                    <a:lnTo>
                      <a:pt x="971" y="35"/>
                    </a:lnTo>
                    <a:lnTo>
                      <a:pt x="982" y="42"/>
                    </a:lnTo>
                    <a:lnTo>
                      <a:pt x="994" y="49"/>
                    </a:lnTo>
                    <a:lnTo>
                      <a:pt x="1004" y="57"/>
                    </a:lnTo>
                    <a:lnTo>
                      <a:pt x="1013" y="67"/>
                    </a:lnTo>
                    <a:lnTo>
                      <a:pt x="1022" y="77"/>
                    </a:lnTo>
                    <a:lnTo>
                      <a:pt x="1030" y="87"/>
                    </a:lnTo>
                    <a:lnTo>
                      <a:pt x="1037" y="99"/>
                    </a:lnTo>
                    <a:lnTo>
                      <a:pt x="1043" y="110"/>
                    </a:lnTo>
                    <a:lnTo>
                      <a:pt x="1047" y="122"/>
                    </a:lnTo>
                    <a:lnTo>
                      <a:pt x="1050" y="135"/>
                    </a:lnTo>
                    <a:lnTo>
                      <a:pt x="1052" y="148"/>
                    </a:lnTo>
                    <a:lnTo>
                      <a:pt x="1052" y="163"/>
                    </a:lnTo>
                    <a:lnTo>
                      <a:pt x="1052" y="163"/>
                    </a:lnTo>
                    <a:lnTo>
                      <a:pt x="1050" y="183"/>
                    </a:lnTo>
                    <a:lnTo>
                      <a:pt x="1047" y="203"/>
                    </a:lnTo>
                    <a:lnTo>
                      <a:pt x="1041" y="221"/>
                    </a:lnTo>
                    <a:lnTo>
                      <a:pt x="1034" y="237"/>
                    </a:lnTo>
                    <a:lnTo>
                      <a:pt x="1025" y="252"/>
                    </a:lnTo>
                    <a:lnTo>
                      <a:pt x="1014" y="264"/>
                    </a:lnTo>
                    <a:lnTo>
                      <a:pt x="1003" y="275"/>
                    </a:lnTo>
                    <a:lnTo>
                      <a:pt x="991" y="285"/>
                    </a:lnTo>
                    <a:lnTo>
                      <a:pt x="978" y="293"/>
                    </a:lnTo>
                    <a:lnTo>
                      <a:pt x="965" y="300"/>
                    </a:lnTo>
                    <a:lnTo>
                      <a:pt x="951" y="306"/>
                    </a:lnTo>
                    <a:lnTo>
                      <a:pt x="938" y="311"/>
                    </a:lnTo>
                    <a:lnTo>
                      <a:pt x="924" y="316"/>
                    </a:lnTo>
                    <a:lnTo>
                      <a:pt x="912" y="320"/>
                    </a:lnTo>
                    <a:lnTo>
                      <a:pt x="887" y="324"/>
                    </a:lnTo>
                    <a:lnTo>
                      <a:pt x="887" y="324"/>
                    </a:lnTo>
                    <a:lnTo>
                      <a:pt x="871" y="326"/>
                    </a:lnTo>
                    <a:lnTo>
                      <a:pt x="854" y="327"/>
                    </a:lnTo>
                    <a:lnTo>
                      <a:pt x="854" y="327"/>
                    </a:lnTo>
                    <a:lnTo>
                      <a:pt x="841" y="326"/>
                    </a:lnTo>
                    <a:lnTo>
                      <a:pt x="827" y="325"/>
                    </a:lnTo>
                    <a:lnTo>
                      <a:pt x="799" y="321"/>
                    </a:lnTo>
                    <a:lnTo>
                      <a:pt x="769" y="315"/>
                    </a:lnTo>
                    <a:lnTo>
                      <a:pt x="740" y="305"/>
                    </a:lnTo>
                    <a:lnTo>
                      <a:pt x="711" y="294"/>
                    </a:lnTo>
                    <a:lnTo>
                      <a:pt x="681" y="281"/>
                    </a:lnTo>
                    <a:lnTo>
                      <a:pt x="652" y="265"/>
                    </a:lnTo>
                    <a:lnTo>
                      <a:pt x="623" y="246"/>
                    </a:lnTo>
                    <a:lnTo>
                      <a:pt x="623" y="246"/>
                    </a:lnTo>
                    <a:lnTo>
                      <a:pt x="597" y="229"/>
                    </a:lnTo>
                    <a:lnTo>
                      <a:pt x="571" y="209"/>
                    </a:lnTo>
                    <a:lnTo>
                      <a:pt x="571" y="209"/>
                    </a:lnTo>
                    <a:lnTo>
                      <a:pt x="541" y="187"/>
                    </a:lnTo>
                    <a:lnTo>
                      <a:pt x="531" y="179"/>
                    </a:lnTo>
                    <a:lnTo>
                      <a:pt x="524" y="190"/>
                    </a:lnTo>
                    <a:lnTo>
                      <a:pt x="524" y="190"/>
                    </a:lnTo>
                    <a:lnTo>
                      <a:pt x="500" y="227"/>
                    </a:lnTo>
                    <a:lnTo>
                      <a:pt x="500" y="227"/>
                    </a:lnTo>
                    <a:lnTo>
                      <a:pt x="482" y="256"/>
                    </a:lnTo>
                    <a:lnTo>
                      <a:pt x="482" y="256"/>
                    </a:lnTo>
                    <a:lnTo>
                      <a:pt x="479" y="259"/>
                    </a:lnTo>
                    <a:lnTo>
                      <a:pt x="476" y="262"/>
                    </a:lnTo>
                    <a:lnTo>
                      <a:pt x="473" y="263"/>
                    </a:lnTo>
                    <a:lnTo>
                      <a:pt x="469" y="263"/>
                    </a:lnTo>
                    <a:lnTo>
                      <a:pt x="469" y="263"/>
                    </a:lnTo>
                    <a:lnTo>
                      <a:pt x="464" y="263"/>
                    </a:lnTo>
                    <a:lnTo>
                      <a:pt x="458" y="261"/>
                    </a:lnTo>
                    <a:lnTo>
                      <a:pt x="455" y="258"/>
                    </a:lnTo>
                    <a:lnTo>
                      <a:pt x="452" y="254"/>
                    </a:lnTo>
                    <a:lnTo>
                      <a:pt x="452" y="254"/>
                    </a:lnTo>
                    <a:lnTo>
                      <a:pt x="451" y="251"/>
                    </a:lnTo>
                    <a:lnTo>
                      <a:pt x="450" y="247"/>
                    </a:lnTo>
                    <a:lnTo>
                      <a:pt x="451" y="244"/>
                    </a:lnTo>
                    <a:lnTo>
                      <a:pt x="453" y="240"/>
                    </a:lnTo>
                    <a:lnTo>
                      <a:pt x="453" y="240"/>
                    </a:lnTo>
                    <a:lnTo>
                      <a:pt x="474" y="208"/>
                    </a:lnTo>
                    <a:lnTo>
                      <a:pt x="474" y="208"/>
                    </a:lnTo>
                    <a:lnTo>
                      <a:pt x="498" y="172"/>
                    </a:lnTo>
                    <a:lnTo>
                      <a:pt x="504" y="162"/>
                    </a:lnTo>
                    <a:lnTo>
                      <a:pt x="477" y="144"/>
                    </a:lnTo>
                    <a:lnTo>
                      <a:pt x="477" y="144"/>
                    </a:lnTo>
                    <a:lnTo>
                      <a:pt x="445" y="123"/>
                    </a:lnTo>
                    <a:lnTo>
                      <a:pt x="429" y="113"/>
                    </a:lnTo>
                    <a:lnTo>
                      <a:pt x="412" y="104"/>
                    </a:lnTo>
                    <a:lnTo>
                      <a:pt x="394" y="95"/>
                    </a:lnTo>
                    <a:lnTo>
                      <a:pt x="377" y="86"/>
                    </a:lnTo>
                    <a:lnTo>
                      <a:pt x="359" y="80"/>
                    </a:lnTo>
                    <a:lnTo>
                      <a:pt x="343" y="75"/>
                    </a:lnTo>
                    <a:lnTo>
                      <a:pt x="335" y="74"/>
                    </a:lnTo>
                    <a:lnTo>
                      <a:pt x="335" y="74"/>
                    </a:lnTo>
                    <a:lnTo>
                      <a:pt x="310" y="68"/>
                    </a:lnTo>
                    <a:lnTo>
                      <a:pt x="284" y="63"/>
                    </a:lnTo>
                    <a:lnTo>
                      <a:pt x="256" y="58"/>
                    </a:lnTo>
                    <a:lnTo>
                      <a:pt x="243" y="57"/>
                    </a:lnTo>
                    <a:lnTo>
                      <a:pt x="229" y="57"/>
                    </a:lnTo>
                    <a:lnTo>
                      <a:pt x="229" y="57"/>
                    </a:lnTo>
                    <a:lnTo>
                      <a:pt x="213" y="57"/>
                    </a:lnTo>
                    <a:lnTo>
                      <a:pt x="196" y="59"/>
                    </a:lnTo>
                    <a:lnTo>
                      <a:pt x="182" y="64"/>
                    </a:lnTo>
                    <a:lnTo>
                      <a:pt x="167" y="68"/>
                    </a:lnTo>
                    <a:lnTo>
                      <a:pt x="167" y="68"/>
                    </a:lnTo>
                    <a:lnTo>
                      <a:pt x="156" y="72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28" y="81"/>
                    </a:lnTo>
                    <a:lnTo>
                      <a:pt x="115" y="86"/>
                    </a:lnTo>
                    <a:lnTo>
                      <a:pt x="101" y="91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1" y="106"/>
                    </a:lnTo>
                    <a:lnTo>
                      <a:pt x="74" y="112"/>
                    </a:lnTo>
                    <a:lnTo>
                      <a:pt x="68" y="119"/>
                    </a:lnTo>
                    <a:lnTo>
                      <a:pt x="63" y="127"/>
                    </a:lnTo>
                    <a:lnTo>
                      <a:pt x="55" y="143"/>
                    </a:lnTo>
                    <a:lnTo>
                      <a:pt x="47" y="159"/>
                    </a:lnTo>
                    <a:lnTo>
                      <a:pt x="44" y="166"/>
                    </a:lnTo>
                    <a:lnTo>
                      <a:pt x="44" y="166"/>
                    </a:lnTo>
                    <a:lnTo>
                      <a:pt x="40" y="175"/>
                    </a:lnTo>
                    <a:lnTo>
                      <a:pt x="37" y="184"/>
                    </a:lnTo>
                    <a:lnTo>
                      <a:pt x="33" y="207"/>
                    </a:lnTo>
                    <a:lnTo>
                      <a:pt x="30" y="231"/>
                    </a:lnTo>
                    <a:lnTo>
                      <a:pt x="29" y="256"/>
                    </a:lnTo>
                    <a:lnTo>
                      <a:pt x="30" y="281"/>
                    </a:lnTo>
                    <a:lnTo>
                      <a:pt x="33" y="304"/>
                    </a:lnTo>
                    <a:lnTo>
                      <a:pt x="35" y="316"/>
                    </a:lnTo>
                    <a:lnTo>
                      <a:pt x="38" y="326"/>
                    </a:lnTo>
                    <a:lnTo>
                      <a:pt x="41" y="335"/>
                    </a:lnTo>
                    <a:lnTo>
                      <a:pt x="45" y="344"/>
                    </a:lnTo>
                    <a:lnTo>
                      <a:pt x="45" y="344"/>
                    </a:lnTo>
                    <a:lnTo>
                      <a:pt x="49" y="353"/>
                    </a:lnTo>
                    <a:lnTo>
                      <a:pt x="55" y="360"/>
                    </a:lnTo>
                    <a:lnTo>
                      <a:pt x="60" y="366"/>
                    </a:lnTo>
                    <a:lnTo>
                      <a:pt x="65" y="372"/>
                    </a:lnTo>
                    <a:lnTo>
                      <a:pt x="71" y="378"/>
                    </a:lnTo>
                    <a:lnTo>
                      <a:pt x="77" y="382"/>
                    </a:lnTo>
                    <a:lnTo>
                      <a:pt x="92" y="391"/>
                    </a:lnTo>
                    <a:lnTo>
                      <a:pt x="92" y="391"/>
                    </a:lnTo>
                    <a:lnTo>
                      <a:pt x="97" y="394"/>
                    </a:lnTo>
                    <a:lnTo>
                      <a:pt x="101" y="397"/>
                    </a:lnTo>
                    <a:lnTo>
                      <a:pt x="108" y="390"/>
                    </a:lnTo>
                    <a:lnTo>
                      <a:pt x="109" y="393"/>
                    </a:lnTo>
                    <a:lnTo>
                      <a:pt x="109" y="393"/>
                    </a:lnTo>
                    <a:lnTo>
                      <a:pt x="112" y="393"/>
                    </a:lnTo>
                    <a:lnTo>
                      <a:pt x="112" y="393"/>
                    </a:lnTo>
                    <a:lnTo>
                      <a:pt x="117" y="394"/>
                    </a:lnTo>
                    <a:lnTo>
                      <a:pt x="121" y="395"/>
                    </a:lnTo>
                    <a:lnTo>
                      <a:pt x="123" y="397"/>
                    </a:lnTo>
                    <a:lnTo>
                      <a:pt x="125" y="400"/>
                    </a:lnTo>
                    <a:lnTo>
                      <a:pt x="127" y="405"/>
                    </a:lnTo>
                    <a:lnTo>
                      <a:pt x="127" y="410"/>
                    </a:lnTo>
                    <a:lnTo>
                      <a:pt x="127" y="410"/>
                    </a:lnTo>
                    <a:lnTo>
                      <a:pt x="127" y="413"/>
                    </a:lnTo>
                    <a:lnTo>
                      <a:pt x="125" y="419"/>
                    </a:lnTo>
                    <a:lnTo>
                      <a:pt x="123" y="421"/>
                    </a:lnTo>
                    <a:lnTo>
                      <a:pt x="121" y="423"/>
                    </a:lnTo>
                    <a:lnTo>
                      <a:pt x="117" y="425"/>
                    </a:lnTo>
                    <a:lnTo>
                      <a:pt x="112" y="425"/>
                    </a:lnTo>
                    <a:lnTo>
                      <a:pt x="112" y="425"/>
                    </a:lnTo>
                    <a:lnTo>
                      <a:pt x="103" y="426"/>
                    </a:lnTo>
                    <a:lnTo>
                      <a:pt x="103" y="426"/>
                    </a:lnTo>
                    <a:lnTo>
                      <a:pt x="96" y="426"/>
                    </a:lnTo>
                    <a:lnTo>
                      <a:pt x="96" y="426"/>
                    </a:lnTo>
                    <a:close/>
                    <a:moveTo>
                      <a:pt x="819" y="29"/>
                    </a:moveTo>
                    <a:lnTo>
                      <a:pt x="819" y="29"/>
                    </a:lnTo>
                    <a:lnTo>
                      <a:pt x="805" y="31"/>
                    </a:lnTo>
                    <a:lnTo>
                      <a:pt x="788" y="32"/>
                    </a:lnTo>
                    <a:lnTo>
                      <a:pt x="771" y="34"/>
                    </a:lnTo>
                    <a:lnTo>
                      <a:pt x="754" y="37"/>
                    </a:lnTo>
                    <a:lnTo>
                      <a:pt x="736" y="41"/>
                    </a:lnTo>
                    <a:lnTo>
                      <a:pt x="717" y="46"/>
                    </a:lnTo>
                    <a:lnTo>
                      <a:pt x="675" y="58"/>
                    </a:lnTo>
                    <a:lnTo>
                      <a:pt x="675" y="58"/>
                    </a:lnTo>
                    <a:lnTo>
                      <a:pt x="659" y="65"/>
                    </a:lnTo>
                    <a:lnTo>
                      <a:pt x="643" y="72"/>
                    </a:lnTo>
                    <a:lnTo>
                      <a:pt x="628" y="80"/>
                    </a:lnTo>
                    <a:lnTo>
                      <a:pt x="613" y="90"/>
                    </a:lnTo>
                    <a:lnTo>
                      <a:pt x="599" y="101"/>
                    </a:lnTo>
                    <a:lnTo>
                      <a:pt x="586" y="113"/>
                    </a:lnTo>
                    <a:lnTo>
                      <a:pt x="572" y="127"/>
                    </a:lnTo>
                    <a:lnTo>
                      <a:pt x="559" y="142"/>
                    </a:lnTo>
                    <a:lnTo>
                      <a:pt x="550" y="152"/>
                    </a:lnTo>
                    <a:lnTo>
                      <a:pt x="562" y="160"/>
                    </a:lnTo>
                    <a:lnTo>
                      <a:pt x="562" y="160"/>
                    </a:lnTo>
                    <a:lnTo>
                      <a:pt x="582" y="174"/>
                    </a:lnTo>
                    <a:lnTo>
                      <a:pt x="602" y="190"/>
                    </a:lnTo>
                    <a:lnTo>
                      <a:pt x="602" y="190"/>
                    </a:lnTo>
                    <a:lnTo>
                      <a:pt x="632" y="213"/>
                    </a:lnTo>
                    <a:lnTo>
                      <a:pt x="648" y="224"/>
                    </a:lnTo>
                    <a:lnTo>
                      <a:pt x="664" y="234"/>
                    </a:lnTo>
                    <a:lnTo>
                      <a:pt x="664" y="234"/>
                    </a:lnTo>
                    <a:lnTo>
                      <a:pt x="688" y="246"/>
                    </a:lnTo>
                    <a:lnTo>
                      <a:pt x="704" y="255"/>
                    </a:lnTo>
                    <a:lnTo>
                      <a:pt x="723" y="264"/>
                    </a:lnTo>
                    <a:lnTo>
                      <a:pt x="744" y="272"/>
                    </a:lnTo>
                    <a:lnTo>
                      <a:pt x="765" y="279"/>
                    </a:lnTo>
                    <a:lnTo>
                      <a:pt x="787" y="286"/>
                    </a:lnTo>
                    <a:lnTo>
                      <a:pt x="797" y="288"/>
                    </a:lnTo>
                    <a:lnTo>
                      <a:pt x="808" y="289"/>
                    </a:lnTo>
                    <a:lnTo>
                      <a:pt x="808" y="289"/>
                    </a:lnTo>
                    <a:lnTo>
                      <a:pt x="834" y="291"/>
                    </a:lnTo>
                    <a:lnTo>
                      <a:pt x="859" y="292"/>
                    </a:lnTo>
                    <a:lnTo>
                      <a:pt x="859" y="292"/>
                    </a:lnTo>
                    <a:lnTo>
                      <a:pt x="882" y="291"/>
                    </a:lnTo>
                    <a:lnTo>
                      <a:pt x="903" y="289"/>
                    </a:lnTo>
                    <a:lnTo>
                      <a:pt x="922" y="285"/>
                    </a:lnTo>
                    <a:lnTo>
                      <a:pt x="940" y="279"/>
                    </a:lnTo>
                    <a:lnTo>
                      <a:pt x="955" y="273"/>
                    </a:lnTo>
                    <a:lnTo>
                      <a:pt x="970" y="265"/>
                    </a:lnTo>
                    <a:lnTo>
                      <a:pt x="983" y="255"/>
                    </a:lnTo>
                    <a:lnTo>
                      <a:pt x="994" y="243"/>
                    </a:lnTo>
                    <a:lnTo>
                      <a:pt x="994" y="243"/>
                    </a:lnTo>
                    <a:lnTo>
                      <a:pt x="1001" y="233"/>
                    </a:lnTo>
                    <a:lnTo>
                      <a:pt x="1007" y="222"/>
                    </a:lnTo>
                    <a:lnTo>
                      <a:pt x="1012" y="209"/>
                    </a:lnTo>
                    <a:lnTo>
                      <a:pt x="1016" y="197"/>
                    </a:lnTo>
                    <a:lnTo>
                      <a:pt x="1019" y="182"/>
                    </a:lnTo>
                    <a:lnTo>
                      <a:pt x="1021" y="169"/>
                    </a:lnTo>
                    <a:lnTo>
                      <a:pt x="1021" y="156"/>
                    </a:lnTo>
                    <a:lnTo>
                      <a:pt x="1020" y="142"/>
                    </a:lnTo>
                    <a:lnTo>
                      <a:pt x="1020" y="142"/>
                    </a:lnTo>
                    <a:lnTo>
                      <a:pt x="1019" y="134"/>
                    </a:lnTo>
                    <a:lnTo>
                      <a:pt x="1016" y="127"/>
                    </a:lnTo>
                    <a:lnTo>
                      <a:pt x="1014" y="119"/>
                    </a:lnTo>
                    <a:lnTo>
                      <a:pt x="1010" y="113"/>
                    </a:lnTo>
                    <a:lnTo>
                      <a:pt x="1007" y="107"/>
                    </a:lnTo>
                    <a:lnTo>
                      <a:pt x="1002" y="101"/>
                    </a:lnTo>
                    <a:lnTo>
                      <a:pt x="997" y="96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73" y="79"/>
                    </a:lnTo>
                    <a:lnTo>
                      <a:pt x="973" y="79"/>
                    </a:lnTo>
                    <a:lnTo>
                      <a:pt x="956" y="67"/>
                    </a:lnTo>
                    <a:lnTo>
                      <a:pt x="947" y="60"/>
                    </a:lnTo>
                    <a:lnTo>
                      <a:pt x="938" y="55"/>
                    </a:lnTo>
                    <a:lnTo>
                      <a:pt x="938" y="55"/>
                    </a:lnTo>
                    <a:lnTo>
                      <a:pt x="926" y="50"/>
                    </a:lnTo>
                    <a:lnTo>
                      <a:pt x="914" y="46"/>
                    </a:lnTo>
                    <a:lnTo>
                      <a:pt x="889" y="39"/>
                    </a:lnTo>
                    <a:lnTo>
                      <a:pt x="865" y="35"/>
                    </a:lnTo>
                    <a:lnTo>
                      <a:pt x="849" y="32"/>
                    </a:lnTo>
                    <a:lnTo>
                      <a:pt x="849" y="32"/>
                    </a:lnTo>
                    <a:lnTo>
                      <a:pt x="834" y="31"/>
                    </a:lnTo>
                    <a:lnTo>
                      <a:pt x="819" y="29"/>
                    </a:lnTo>
                    <a:lnTo>
                      <a:pt x="81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40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  <p:sp>
          <p:nvSpPr>
            <p:cNvPr id="164" name="椭圆 31"/>
            <p:cNvSpPr/>
            <p:nvPr/>
          </p:nvSpPr>
          <p:spPr>
            <a:xfrm rot="15654318">
              <a:off x="9186589" y="2460393"/>
              <a:ext cx="448644" cy="44417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</a:gdLst>
              <a:ahLst/>
              <a:cxnLst>
                <a:cxn ang="0">
                  <a:pos x="connsiteX0-321" y="connsiteY0-322"/>
                </a:cxn>
                <a:cxn ang="0">
                  <a:pos x="connsiteX1-323" y="connsiteY1-324"/>
                </a:cxn>
                <a:cxn ang="0">
                  <a:pos x="connsiteX2-325" y="connsiteY2-326"/>
                </a:cxn>
                <a:cxn ang="0">
                  <a:pos x="connsiteX3-327" y="connsiteY3-328"/>
                </a:cxn>
                <a:cxn ang="0">
                  <a:pos x="connsiteX4-329" y="connsiteY4-330"/>
                </a:cxn>
                <a:cxn ang="0">
                  <a:pos x="connsiteX5-331" y="connsiteY5-332"/>
                </a:cxn>
              </a:cxnLst>
              <a:rect l="l" t="t" r="r" b="b"/>
              <a:pathLst>
                <a:path w="660438" h="653852">
                  <a:moveTo>
                    <a:pt x="128078" y="64927"/>
                  </a:moveTo>
                  <a:cubicBezTo>
                    <a:pt x="200406" y="22404"/>
                    <a:pt x="266694" y="-24807"/>
                    <a:pt x="410712" y="15051"/>
                  </a:cubicBezTo>
                  <a:cubicBezTo>
                    <a:pt x="554730" y="54909"/>
                    <a:pt x="671038" y="190221"/>
                    <a:pt x="659670" y="337329"/>
                  </a:cubicBezTo>
                  <a:cubicBezTo>
                    <a:pt x="648302" y="484437"/>
                    <a:pt x="512709" y="653852"/>
                    <a:pt x="331423" y="653852"/>
                  </a:cubicBezTo>
                  <a:cubicBezTo>
                    <a:pt x="150137" y="653852"/>
                    <a:pt x="14721" y="457153"/>
                    <a:pt x="3176" y="337329"/>
                  </a:cubicBezTo>
                  <a:cubicBezTo>
                    <a:pt x="-8369" y="217505"/>
                    <a:pt x="11590" y="209227"/>
                    <a:pt x="62645" y="134413"/>
                  </a:cubicBezTo>
                </a:path>
              </a:pathLst>
            </a:custGeom>
            <a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 w="25400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92" name="矩形 1"/>
          <p:cNvSpPr>
            <a:spLocks noChangeArrowheads="1"/>
          </p:cNvSpPr>
          <p:nvPr/>
        </p:nvSpPr>
        <p:spPr bwMode="auto">
          <a:xfrm>
            <a:off x="2726055" y="744220"/>
            <a:ext cx="34004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第三部分：</a:t>
            </a:r>
            <a:r>
              <a:rPr lang="zh-CN" altLang="en-US" sz="28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体会</a:t>
            </a:r>
            <a:endParaRPr lang="zh-CN" altLang="en-US" sz="28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3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3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292351" y="1308629"/>
            <a:ext cx="1539875" cy="1497012"/>
            <a:chOff x="1261534" y="1428751"/>
            <a:chExt cx="2053167" cy="1996016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1261534" y="1428751"/>
              <a:ext cx="2053167" cy="1996016"/>
            </a:xfrm>
            <a:prstGeom prst="ellipse">
              <a:avLst/>
            </a:prstGeom>
            <a:noFill/>
            <a:ln w="12700">
              <a:solidFill>
                <a:srgbClr val="88591E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7" name="组合 26"/>
            <p:cNvGrpSpPr/>
            <p:nvPr/>
          </p:nvGrpSpPr>
          <p:grpSpPr bwMode="auto">
            <a:xfrm>
              <a:off x="1428752" y="1619251"/>
              <a:ext cx="1619249" cy="1524000"/>
              <a:chOff x="3013076" y="3175"/>
              <a:chExt cx="1100138" cy="1050925"/>
            </a:xfrm>
          </p:grpSpPr>
          <p:sp>
            <p:nvSpPr>
              <p:cNvPr id="8" name="Freeform 85"/>
              <p:cNvSpPr/>
              <p:nvPr/>
            </p:nvSpPr>
            <p:spPr bwMode="auto">
              <a:xfrm>
                <a:off x="3962401" y="219075"/>
                <a:ext cx="7938" cy="4763"/>
              </a:xfrm>
              <a:custGeom>
                <a:avLst/>
                <a:gdLst>
                  <a:gd name="T0" fmla="*/ 7938 w 14"/>
                  <a:gd name="T1" fmla="*/ 433 h 11"/>
                  <a:gd name="T2" fmla="*/ 7938 w 14"/>
                  <a:gd name="T3" fmla="*/ 433 h 11"/>
                  <a:gd name="T4" fmla="*/ 7938 w 14"/>
                  <a:gd name="T5" fmla="*/ 2165 h 11"/>
                  <a:gd name="T6" fmla="*/ 7371 w 14"/>
                  <a:gd name="T7" fmla="*/ 3031 h 11"/>
                  <a:gd name="T8" fmla="*/ 6237 w 14"/>
                  <a:gd name="T9" fmla="*/ 3464 h 11"/>
                  <a:gd name="T10" fmla="*/ 6237 w 14"/>
                  <a:gd name="T11" fmla="*/ 4763 h 11"/>
                  <a:gd name="T12" fmla="*/ 6237 w 14"/>
                  <a:gd name="T13" fmla="*/ 4763 h 11"/>
                  <a:gd name="T14" fmla="*/ 2268 w 14"/>
                  <a:gd name="T15" fmla="*/ 4763 h 11"/>
                  <a:gd name="T16" fmla="*/ 1134 w 14"/>
                  <a:gd name="T17" fmla="*/ 4763 h 11"/>
                  <a:gd name="T18" fmla="*/ 0 w 14"/>
                  <a:gd name="T19" fmla="*/ 4330 h 11"/>
                  <a:gd name="T20" fmla="*/ 0 w 14"/>
                  <a:gd name="T21" fmla="*/ 4330 h 11"/>
                  <a:gd name="T22" fmla="*/ 0 w 14"/>
                  <a:gd name="T23" fmla="*/ 3031 h 11"/>
                  <a:gd name="T24" fmla="*/ 0 w 14"/>
                  <a:gd name="T25" fmla="*/ 1299 h 11"/>
                  <a:gd name="T26" fmla="*/ 1134 w 14"/>
                  <a:gd name="T27" fmla="*/ 433 h 11"/>
                  <a:gd name="T28" fmla="*/ 2268 w 14"/>
                  <a:gd name="T29" fmla="*/ 0 h 11"/>
                  <a:gd name="T30" fmla="*/ 5103 w 14"/>
                  <a:gd name="T31" fmla="*/ 0 h 11"/>
                  <a:gd name="T32" fmla="*/ 7938 w 14"/>
                  <a:gd name="T33" fmla="*/ 433 h 11"/>
                  <a:gd name="T34" fmla="*/ 7938 w 14"/>
                  <a:gd name="T35" fmla="*/ 433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" h="11">
                    <a:moveTo>
                      <a:pt x="14" y="1"/>
                    </a:moveTo>
                    <a:lnTo>
                      <a:pt x="14" y="1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86"/>
              <p:cNvSpPr/>
              <p:nvPr/>
            </p:nvSpPr>
            <p:spPr bwMode="auto">
              <a:xfrm>
                <a:off x="3824288" y="228600"/>
                <a:ext cx="6350" cy="6350"/>
              </a:xfrm>
              <a:custGeom>
                <a:avLst/>
                <a:gdLst>
                  <a:gd name="T0" fmla="*/ 6350 w 14"/>
                  <a:gd name="T1" fmla="*/ 0 h 13"/>
                  <a:gd name="T2" fmla="*/ 6350 w 14"/>
                  <a:gd name="T3" fmla="*/ 0 h 13"/>
                  <a:gd name="T4" fmla="*/ 6350 w 14"/>
                  <a:gd name="T5" fmla="*/ 4885 h 13"/>
                  <a:gd name="T6" fmla="*/ 6350 w 14"/>
                  <a:gd name="T7" fmla="*/ 4885 h 13"/>
                  <a:gd name="T8" fmla="*/ 4082 w 14"/>
                  <a:gd name="T9" fmla="*/ 6350 h 13"/>
                  <a:gd name="T10" fmla="*/ 454 w 14"/>
                  <a:gd name="T11" fmla="*/ 6350 h 13"/>
                  <a:gd name="T12" fmla="*/ 454 w 14"/>
                  <a:gd name="T13" fmla="*/ 6350 h 13"/>
                  <a:gd name="T14" fmla="*/ 0 w 14"/>
                  <a:gd name="T15" fmla="*/ 4885 h 13"/>
                  <a:gd name="T16" fmla="*/ 0 w 14"/>
                  <a:gd name="T17" fmla="*/ 3419 h 13"/>
                  <a:gd name="T18" fmla="*/ 454 w 14"/>
                  <a:gd name="T19" fmla="*/ 0 h 13"/>
                  <a:gd name="T20" fmla="*/ 454 w 14"/>
                  <a:gd name="T21" fmla="*/ 0 h 13"/>
                  <a:gd name="T22" fmla="*/ 3629 w 14"/>
                  <a:gd name="T23" fmla="*/ 0 h 13"/>
                  <a:gd name="T24" fmla="*/ 6350 w 14"/>
                  <a:gd name="T25" fmla="*/ 0 h 13"/>
                  <a:gd name="T26" fmla="*/ 6350 w 14"/>
                  <a:gd name="T27" fmla="*/ 0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4" h="13">
                    <a:moveTo>
                      <a:pt x="14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9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0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87"/>
              <p:cNvSpPr/>
              <p:nvPr/>
            </p:nvSpPr>
            <p:spPr bwMode="auto">
              <a:xfrm>
                <a:off x="3941763" y="250825"/>
                <a:ext cx="7938" cy="6350"/>
              </a:xfrm>
              <a:custGeom>
                <a:avLst/>
                <a:gdLst>
                  <a:gd name="T0" fmla="*/ 7938 w 13"/>
                  <a:gd name="T1" fmla="*/ 1058 h 12"/>
                  <a:gd name="T2" fmla="*/ 7938 w 13"/>
                  <a:gd name="T3" fmla="*/ 1058 h 12"/>
                  <a:gd name="T4" fmla="*/ 7938 w 13"/>
                  <a:gd name="T5" fmla="*/ 4763 h 12"/>
                  <a:gd name="T6" fmla="*/ 7938 w 13"/>
                  <a:gd name="T7" fmla="*/ 4763 h 12"/>
                  <a:gd name="T8" fmla="*/ 5496 w 13"/>
                  <a:gd name="T9" fmla="*/ 5821 h 12"/>
                  <a:gd name="T10" fmla="*/ 3664 w 13"/>
                  <a:gd name="T11" fmla="*/ 6350 h 12"/>
                  <a:gd name="T12" fmla="*/ 1832 w 13"/>
                  <a:gd name="T13" fmla="*/ 6350 h 12"/>
                  <a:gd name="T14" fmla="*/ 1832 w 13"/>
                  <a:gd name="T15" fmla="*/ 6350 h 12"/>
                  <a:gd name="T16" fmla="*/ 0 w 13"/>
                  <a:gd name="T17" fmla="*/ 4763 h 12"/>
                  <a:gd name="T18" fmla="*/ 0 w 13"/>
                  <a:gd name="T19" fmla="*/ 3704 h 12"/>
                  <a:gd name="T20" fmla="*/ 0 w 13"/>
                  <a:gd name="T21" fmla="*/ 2117 h 12"/>
                  <a:gd name="T22" fmla="*/ 1832 w 13"/>
                  <a:gd name="T23" fmla="*/ 1058 h 12"/>
                  <a:gd name="T24" fmla="*/ 2442 w 13"/>
                  <a:gd name="T25" fmla="*/ 0 h 12"/>
                  <a:gd name="T26" fmla="*/ 4274 w 13"/>
                  <a:gd name="T27" fmla="*/ 0 h 12"/>
                  <a:gd name="T28" fmla="*/ 6106 w 13"/>
                  <a:gd name="T29" fmla="*/ 529 h 12"/>
                  <a:gd name="T30" fmla="*/ 7938 w 13"/>
                  <a:gd name="T31" fmla="*/ 1058 h 12"/>
                  <a:gd name="T32" fmla="*/ 7938 w 13"/>
                  <a:gd name="T33" fmla="*/ 1058 h 1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" h="12">
                    <a:moveTo>
                      <a:pt x="13" y="2"/>
                    </a:moveTo>
                    <a:lnTo>
                      <a:pt x="13" y="2"/>
                    </a:lnTo>
                    <a:lnTo>
                      <a:pt x="13" y="9"/>
                    </a:lnTo>
                    <a:lnTo>
                      <a:pt x="9" y="11"/>
                    </a:lnTo>
                    <a:lnTo>
                      <a:pt x="6" y="12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10" y="1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88"/>
              <p:cNvSpPr>
                <a:spLocks noEditPoints="1"/>
              </p:cNvSpPr>
              <p:nvPr/>
            </p:nvSpPr>
            <p:spPr bwMode="auto">
              <a:xfrm>
                <a:off x="3055938" y="504825"/>
                <a:ext cx="41275" cy="33338"/>
              </a:xfrm>
              <a:custGeom>
                <a:avLst/>
                <a:gdLst>
                  <a:gd name="T0" fmla="*/ 39727 w 80"/>
                  <a:gd name="T1" fmla="*/ 8719 h 65"/>
                  <a:gd name="T2" fmla="*/ 41275 w 80"/>
                  <a:gd name="T3" fmla="*/ 15387 h 65"/>
                  <a:gd name="T4" fmla="*/ 39727 w 80"/>
                  <a:gd name="T5" fmla="*/ 20516 h 65"/>
                  <a:gd name="T6" fmla="*/ 34052 w 80"/>
                  <a:gd name="T7" fmla="*/ 31286 h 65"/>
                  <a:gd name="T8" fmla="*/ 29924 w 80"/>
                  <a:gd name="T9" fmla="*/ 32825 h 65"/>
                  <a:gd name="T10" fmla="*/ 19606 w 80"/>
                  <a:gd name="T11" fmla="*/ 33338 h 65"/>
                  <a:gd name="T12" fmla="*/ 8771 w 80"/>
                  <a:gd name="T13" fmla="*/ 28722 h 65"/>
                  <a:gd name="T14" fmla="*/ 1548 w 80"/>
                  <a:gd name="T15" fmla="*/ 21541 h 65"/>
                  <a:gd name="T16" fmla="*/ 0 w 80"/>
                  <a:gd name="T17" fmla="*/ 16925 h 65"/>
                  <a:gd name="T18" fmla="*/ 1032 w 80"/>
                  <a:gd name="T19" fmla="*/ 12309 h 65"/>
                  <a:gd name="T20" fmla="*/ 5675 w 80"/>
                  <a:gd name="T21" fmla="*/ 4616 h 65"/>
                  <a:gd name="T22" fmla="*/ 13930 w 80"/>
                  <a:gd name="T23" fmla="*/ 1026 h 65"/>
                  <a:gd name="T24" fmla="*/ 22701 w 80"/>
                  <a:gd name="T25" fmla="*/ 1539 h 65"/>
                  <a:gd name="T26" fmla="*/ 25281 w 80"/>
                  <a:gd name="T27" fmla="*/ 3590 h 65"/>
                  <a:gd name="T28" fmla="*/ 29924 w 80"/>
                  <a:gd name="T29" fmla="*/ 4616 h 65"/>
                  <a:gd name="T30" fmla="*/ 37148 w 80"/>
                  <a:gd name="T31" fmla="*/ 7180 h 65"/>
                  <a:gd name="T32" fmla="*/ 39727 w 80"/>
                  <a:gd name="T33" fmla="*/ 8719 h 65"/>
                  <a:gd name="T34" fmla="*/ 31988 w 80"/>
                  <a:gd name="T35" fmla="*/ 23080 h 65"/>
                  <a:gd name="T36" fmla="*/ 33536 w 80"/>
                  <a:gd name="T37" fmla="*/ 15387 h 65"/>
                  <a:gd name="T38" fmla="*/ 28893 w 80"/>
                  <a:gd name="T39" fmla="*/ 10258 h 65"/>
                  <a:gd name="T40" fmla="*/ 22701 w 80"/>
                  <a:gd name="T41" fmla="*/ 8206 h 65"/>
                  <a:gd name="T42" fmla="*/ 15994 w 80"/>
                  <a:gd name="T43" fmla="*/ 8206 h 65"/>
                  <a:gd name="T44" fmla="*/ 21153 w 80"/>
                  <a:gd name="T45" fmla="*/ 10771 h 65"/>
                  <a:gd name="T46" fmla="*/ 28893 w 80"/>
                  <a:gd name="T47" fmla="*/ 18977 h 65"/>
                  <a:gd name="T48" fmla="*/ 31988 w 80"/>
                  <a:gd name="T49" fmla="*/ 23080 h 65"/>
                  <a:gd name="T50" fmla="*/ 25281 w 80"/>
                  <a:gd name="T51" fmla="*/ 27696 h 65"/>
                  <a:gd name="T52" fmla="*/ 23733 w 80"/>
                  <a:gd name="T53" fmla="*/ 21541 h 65"/>
                  <a:gd name="T54" fmla="*/ 20122 w 80"/>
                  <a:gd name="T55" fmla="*/ 16925 h 65"/>
                  <a:gd name="T56" fmla="*/ 14446 w 80"/>
                  <a:gd name="T57" fmla="*/ 13848 h 65"/>
                  <a:gd name="T58" fmla="*/ 7223 w 80"/>
                  <a:gd name="T59" fmla="*/ 13335 h 65"/>
                  <a:gd name="T60" fmla="*/ 6707 w 80"/>
                  <a:gd name="T61" fmla="*/ 16925 h 65"/>
                  <a:gd name="T62" fmla="*/ 8771 w 80"/>
                  <a:gd name="T63" fmla="*/ 21541 h 65"/>
                  <a:gd name="T64" fmla="*/ 13930 w 80"/>
                  <a:gd name="T65" fmla="*/ 25132 h 65"/>
                  <a:gd name="T66" fmla="*/ 21669 w 80"/>
                  <a:gd name="T67" fmla="*/ 27696 h 65"/>
                  <a:gd name="T68" fmla="*/ 25281 w 80"/>
                  <a:gd name="T69" fmla="*/ 27696 h 6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80" h="65">
                    <a:moveTo>
                      <a:pt x="77" y="17"/>
                    </a:moveTo>
                    <a:lnTo>
                      <a:pt x="77" y="17"/>
                    </a:lnTo>
                    <a:lnTo>
                      <a:pt x="79" y="23"/>
                    </a:lnTo>
                    <a:lnTo>
                      <a:pt x="80" y="30"/>
                    </a:lnTo>
                    <a:lnTo>
                      <a:pt x="79" y="35"/>
                    </a:lnTo>
                    <a:lnTo>
                      <a:pt x="77" y="40"/>
                    </a:lnTo>
                    <a:lnTo>
                      <a:pt x="73" y="51"/>
                    </a:lnTo>
                    <a:lnTo>
                      <a:pt x="66" y="61"/>
                    </a:lnTo>
                    <a:lnTo>
                      <a:pt x="58" y="64"/>
                    </a:lnTo>
                    <a:lnTo>
                      <a:pt x="48" y="65"/>
                    </a:lnTo>
                    <a:lnTo>
                      <a:pt x="38" y="65"/>
                    </a:lnTo>
                    <a:lnTo>
                      <a:pt x="27" y="62"/>
                    </a:lnTo>
                    <a:lnTo>
                      <a:pt x="17" y="56"/>
                    </a:lnTo>
                    <a:lnTo>
                      <a:pt x="10" y="51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1" y="9"/>
                    </a:lnTo>
                    <a:lnTo>
                      <a:pt x="18" y="5"/>
                    </a:lnTo>
                    <a:lnTo>
                      <a:pt x="27" y="2"/>
                    </a:lnTo>
                    <a:lnTo>
                      <a:pt x="35" y="0"/>
                    </a:lnTo>
                    <a:lnTo>
                      <a:pt x="44" y="3"/>
                    </a:lnTo>
                    <a:lnTo>
                      <a:pt x="46" y="5"/>
                    </a:lnTo>
                    <a:lnTo>
                      <a:pt x="49" y="7"/>
                    </a:lnTo>
                    <a:lnTo>
                      <a:pt x="58" y="9"/>
                    </a:lnTo>
                    <a:lnTo>
                      <a:pt x="65" y="12"/>
                    </a:lnTo>
                    <a:lnTo>
                      <a:pt x="72" y="14"/>
                    </a:lnTo>
                    <a:lnTo>
                      <a:pt x="77" y="17"/>
                    </a:lnTo>
                    <a:close/>
                    <a:moveTo>
                      <a:pt x="62" y="45"/>
                    </a:moveTo>
                    <a:lnTo>
                      <a:pt x="62" y="45"/>
                    </a:lnTo>
                    <a:lnTo>
                      <a:pt x="65" y="37"/>
                    </a:lnTo>
                    <a:lnTo>
                      <a:pt x="65" y="30"/>
                    </a:lnTo>
                    <a:lnTo>
                      <a:pt x="62" y="24"/>
                    </a:lnTo>
                    <a:lnTo>
                      <a:pt x="56" y="20"/>
                    </a:lnTo>
                    <a:lnTo>
                      <a:pt x="51" y="17"/>
                    </a:lnTo>
                    <a:lnTo>
                      <a:pt x="44" y="16"/>
                    </a:lnTo>
                    <a:lnTo>
                      <a:pt x="37" y="14"/>
                    </a:lnTo>
                    <a:lnTo>
                      <a:pt x="31" y="16"/>
                    </a:lnTo>
                    <a:lnTo>
                      <a:pt x="41" y="21"/>
                    </a:lnTo>
                    <a:lnTo>
                      <a:pt x="49" y="28"/>
                    </a:lnTo>
                    <a:lnTo>
                      <a:pt x="56" y="37"/>
                    </a:lnTo>
                    <a:lnTo>
                      <a:pt x="62" y="45"/>
                    </a:lnTo>
                    <a:close/>
                    <a:moveTo>
                      <a:pt x="49" y="54"/>
                    </a:moveTo>
                    <a:lnTo>
                      <a:pt x="49" y="54"/>
                    </a:lnTo>
                    <a:lnTo>
                      <a:pt x="49" y="48"/>
                    </a:lnTo>
                    <a:lnTo>
                      <a:pt x="46" y="42"/>
                    </a:lnTo>
                    <a:lnTo>
                      <a:pt x="44" y="37"/>
                    </a:lnTo>
                    <a:lnTo>
                      <a:pt x="39" y="33"/>
                    </a:lnTo>
                    <a:lnTo>
                      <a:pt x="35" y="30"/>
                    </a:lnTo>
                    <a:lnTo>
                      <a:pt x="28" y="27"/>
                    </a:lnTo>
                    <a:lnTo>
                      <a:pt x="21" y="26"/>
                    </a:lnTo>
                    <a:lnTo>
                      <a:pt x="14" y="26"/>
                    </a:lnTo>
                    <a:lnTo>
                      <a:pt x="13" y="33"/>
                    </a:lnTo>
                    <a:lnTo>
                      <a:pt x="14" y="38"/>
                    </a:lnTo>
                    <a:lnTo>
                      <a:pt x="17" y="42"/>
                    </a:lnTo>
                    <a:lnTo>
                      <a:pt x="23" y="47"/>
                    </a:lnTo>
                    <a:lnTo>
                      <a:pt x="27" y="49"/>
                    </a:lnTo>
                    <a:lnTo>
                      <a:pt x="34" y="52"/>
                    </a:lnTo>
                    <a:lnTo>
                      <a:pt x="42" y="54"/>
                    </a:lnTo>
                    <a:lnTo>
                      <a:pt x="49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9"/>
              <p:cNvSpPr/>
              <p:nvPr/>
            </p:nvSpPr>
            <p:spPr bwMode="auto">
              <a:xfrm>
                <a:off x="3530601" y="523875"/>
                <a:ext cx="30163" cy="6350"/>
              </a:xfrm>
              <a:custGeom>
                <a:avLst/>
                <a:gdLst>
                  <a:gd name="T0" fmla="*/ 30163 w 56"/>
                  <a:gd name="T1" fmla="*/ 1270 h 10"/>
                  <a:gd name="T2" fmla="*/ 30163 w 56"/>
                  <a:gd name="T3" fmla="*/ 1270 h 10"/>
                  <a:gd name="T4" fmla="*/ 28009 w 56"/>
                  <a:gd name="T5" fmla="*/ 2540 h 10"/>
                  <a:gd name="T6" fmla="*/ 23700 w 56"/>
                  <a:gd name="T7" fmla="*/ 4445 h 10"/>
                  <a:gd name="T8" fmla="*/ 15620 w 56"/>
                  <a:gd name="T9" fmla="*/ 6350 h 10"/>
                  <a:gd name="T10" fmla="*/ 6464 w 56"/>
                  <a:gd name="T11" fmla="*/ 6350 h 10"/>
                  <a:gd name="T12" fmla="*/ 0 w 56"/>
                  <a:gd name="T13" fmla="*/ 5715 h 10"/>
                  <a:gd name="T14" fmla="*/ 0 w 56"/>
                  <a:gd name="T15" fmla="*/ 5715 h 10"/>
                  <a:gd name="T16" fmla="*/ 2693 w 56"/>
                  <a:gd name="T17" fmla="*/ 2540 h 10"/>
                  <a:gd name="T18" fmla="*/ 5925 w 56"/>
                  <a:gd name="T19" fmla="*/ 1905 h 10"/>
                  <a:gd name="T20" fmla="*/ 10234 w 56"/>
                  <a:gd name="T21" fmla="*/ 1270 h 10"/>
                  <a:gd name="T22" fmla="*/ 14004 w 56"/>
                  <a:gd name="T23" fmla="*/ 0 h 10"/>
                  <a:gd name="T24" fmla="*/ 22622 w 56"/>
                  <a:gd name="T25" fmla="*/ 1270 h 10"/>
                  <a:gd name="T26" fmla="*/ 30163 w 56"/>
                  <a:gd name="T27" fmla="*/ 1270 h 10"/>
                  <a:gd name="T28" fmla="*/ 30163 w 56"/>
                  <a:gd name="T29" fmla="*/ 1270 h 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10">
                    <a:moveTo>
                      <a:pt x="56" y="2"/>
                    </a:moveTo>
                    <a:lnTo>
                      <a:pt x="56" y="2"/>
                    </a:lnTo>
                    <a:lnTo>
                      <a:pt x="52" y="4"/>
                    </a:lnTo>
                    <a:lnTo>
                      <a:pt x="44" y="7"/>
                    </a:lnTo>
                    <a:lnTo>
                      <a:pt x="29" y="10"/>
                    </a:lnTo>
                    <a:lnTo>
                      <a:pt x="12" y="10"/>
                    </a:lnTo>
                    <a:lnTo>
                      <a:pt x="0" y="9"/>
                    </a:lnTo>
                    <a:lnTo>
                      <a:pt x="5" y="4"/>
                    </a:lnTo>
                    <a:lnTo>
                      <a:pt x="11" y="3"/>
                    </a:lnTo>
                    <a:lnTo>
                      <a:pt x="19" y="2"/>
                    </a:lnTo>
                    <a:lnTo>
                      <a:pt x="26" y="0"/>
                    </a:lnTo>
                    <a:lnTo>
                      <a:pt x="42" y="2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90"/>
              <p:cNvSpPr/>
              <p:nvPr/>
            </p:nvSpPr>
            <p:spPr bwMode="auto">
              <a:xfrm>
                <a:off x="3659188" y="650875"/>
                <a:ext cx="46038" cy="3175"/>
              </a:xfrm>
              <a:custGeom>
                <a:avLst/>
                <a:gdLst>
                  <a:gd name="T0" fmla="*/ 46038 w 88"/>
                  <a:gd name="T1" fmla="*/ 2778 h 8"/>
                  <a:gd name="T2" fmla="*/ 46038 w 88"/>
                  <a:gd name="T3" fmla="*/ 2778 h 8"/>
                  <a:gd name="T4" fmla="*/ 25112 w 88"/>
                  <a:gd name="T5" fmla="*/ 2778 h 8"/>
                  <a:gd name="T6" fmla="*/ 0 w 88"/>
                  <a:gd name="T7" fmla="*/ 3175 h 8"/>
                  <a:gd name="T8" fmla="*/ 0 w 88"/>
                  <a:gd name="T9" fmla="*/ 3175 h 8"/>
                  <a:gd name="T10" fmla="*/ 5755 w 88"/>
                  <a:gd name="T11" fmla="*/ 1984 h 8"/>
                  <a:gd name="T12" fmla="*/ 12556 w 88"/>
                  <a:gd name="T13" fmla="*/ 794 h 8"/>
                  <a:gd name="T14" fmla="*/ 27204 w 88"/>
                  <a:gd name="T15" fmla="*/ 397 h 8"/>
                  <a:gd name="T16" fmla="*/ 27204 w 88"/>
                  <a:gd name="T17" fmla="*/ 397 h 8"/>
                  <a:gd name="T18" fmla="*/ 32959 w 88"/>
                  <a:gd name="T19" fmla="*/ 0 h 8"/>
                  <a:gd name="T20" fmla="*/ 38191 w 88"/>
                  <a:gd name="T21" fmla="*/ 0 h 8"/>
                  <a:gd name="T22" fmla="*/ 41330 w 88"/>
                  <a:gd name="T23" fmla="*/ 0 h 8"/>
                  <a:gd name="T24" fmla="*/ 43422 w 88"/>
                  <a:gd name="T25" fmla="*/ 397 h 8"/>
                  <a:gd name="T26" fmla="*/ 44992 w 88"/>
                  <a:gd name="T27" fmla="*/ 794 h 8"/>
                  <a:gd name="T28" fmla="*/ 46038 w 88"/>
                  <a:gd name="T29" fmla="*/ 2778 h 8"/>
                  <a:gd name="T30" fmla="*/ 46038 w 88"/>
                  <a:gd name="T31" fmla="*/ 2778 h 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" h="8">
                    <a:moveTo>
                      <a:pt x="88" y="7"/>
                    </a:moveTo>
                    <a:lnTo>
                      <a:pt x="88" y="7"/>
                    </a:lnTo>
                    <a:lnTo>
                      <a:pt x="48" y="7"/>
                    </a:lnTo>
                    <a:lnTo>
                      <a:pt x="0" y="8"/>
                    </a:lnTo>
                    <a:lnTo>
                      <a:pt x="11" y="5"/>
                    </a:lnTo>
                    <a:lnTo>
                      <a:pt x="24" y="2"/>
                    </a:lnTo>
                    <a:lnTo>
                      <a:pt x="52" y="1"/>
                    </a:lnTo>
                    <a:lnTo>
                      <a:pt x="63" y="0"/>
                    </a:lnTo>
                    <a:lnTo>
                      <a:pt x="73" y="0"/>
                    </a:lnTo>
                    <a:lnTo>
                      <a:pt x="79" y="0"/>
                    </a:lnTo>
                    <a:lnTo>
                      <a:pt x="83" y="1"/>
                    </a:lnTo>
                    <a:lnTo>
                      <a:pt x="86" y="2"/>
                    </a:lnTo>
                    <a:lnTo>
                      <a:pt x="8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91"/>
              <p:cNvSpPr/>
              <p:nvPr/>
            </p:nvSpPr>
            <p:spPr bwMode="auto">
              <a:xfrm>
                <a:off x="3681413" y="822325"/>
                <a:ext cx="33338" cy="4763"/>
              </a:xfrm>
              <a:custGeom>
                <a:avLst/>
                <a:gdLst>
                  <a:gd name="T0" fmla="*/ 33338 w 63"/>
                  <a:gd name="T1" fmla="*/ 1732 h 11"/>
                  <a:gd name="T2" fmla="*/ 33338 w 63"/>
                  <a:gd name="T3" fmla="*/ 1732 h 11"/>
                  <a:gd name="T4" fmla="*/ 32809 w 63"/>
                  <a:gd name="T5" fmla="*/ 3031 h 11"/>
                  <a:gd name="T6" fmla="*/ 31750 w 63"/>
                  <a:gd name="T7" fmla="*/ 4330 h 11"/>
                  <a:gd name="T8" fmla="*/ 30692 w 63"/>
                  <a:gd name="T9" fmla="*/ 4763 h 11"/>
                  <a:gd name="T10" fmla="*/ 29105 w 63"/>
                  <a:gd name="T11" fmla="*/ 4763 h 11"/>
                  <a:gd name="T12" fmla="*/ 22225 w 63"/>
                  <a:gd name="T13" fmla="*/ 3464 h 11"/>
                  <a:gd name="T14" fmla="*/ 22225 w 63"/>
                  <a:gd name="T15" fmla="*/ 3464 h 11"/>
                  <a:gd name="T16" fmla="*/ 10583 w 63"/>
                  <a:gd name="T17" fmla="*/ 2165 h 11"/>
                  <a:gd name="T18" fmla="*/ 4763 w 63"/>
                  <a:gd name="T19" fmla="*/ 2165 h 11"/>
                  <a:gd name="T20" fmla="*/ 0 w 63"/>
                  <a:gd name="T21" fmla="*/ 1732 h 11"/>
                  <a:gd name="T22" fmla="*/ 0 w 63"/>
                  <a:gd name="T23" fmla="*/ 1732 h 11"/>
                  <a:gd name="T24" fmla="*/ 7408 w 63"/>
                  <a:gd name="T25" fmla="*/ 0 h 11"/>
                  <a:gd name="T26" fmla="*/ 16934 w 63"/>
                  <a:gd name="T27" fmla="*/ 0 h 11"/>
                  <a:gd name="T28" fmla="*/ 25930 w 63"/>
                  <a:gd name="T29" fmla="*/ 0 h 11"/>
                  <a:gd name="T30" fmla="*/ 29634 w 63"/>
                  <a:gd name="T31" fmla="*/ 433 h 11"/>
                  <a:gd name="T32" fmla="*/ 33338 w 63"/>
                  <a:gd name="T33" fmla="*/ 1732 h 11"/>
                  <a:gd name="T34" fmla="*/ 33338 w 63"/>
                  <a:gd name="T35" fmla="*/ 1732 h 1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3" h="11">
                    <a:moveTo>
                      <a:pt x="63" y="4"/>
                    </a:moveTo>
                    <a:lnTo>
                      <a:pt x="63" y="4"/>
                    </a:lnTo>
                    <a:lnTo>
                      <a:pt x="62" y="7"/>
                    </a:lnTo>
                    <a:lnTo>
                      <a:pt x="60" y="10"/>
                    </a:lnTo>
                    <a:lnTo>
                      <a:pt x="58" y="11"/>
                    </a:lnTo>
                    <a:lnTo>
                      <a:pt x="55" y="11"/>
                    </a:lnTo>
                    <a:lnTo>
                      <a:pt x="42" y="8"/>
                    </a:lnTo>
                    <a:lnTo>
                      <a:pt x="20" y="5"/>
                    </a:lnTo>
                    <a:lnTo>
                      <a:pt x="9" y="5"/>
                    </a:lnTo>
                    <a:lnTo>
                      <a:pt x="0" y="4"/>
                    </a:lnTo>
                    <a:lnTo>
                      <a:pt x="14" y="0"/>
                    </a:lnTo>
                    <a:lnTo>
                      <a:pt x="32" y="0"/>
                    </a:lnTo>
                    <a:lnTo>
                      <a:pt x="49" y="0"/>
                    </a:lnTo>
                    <a:lnTo>
                      <a:pt x="56" y="1"/>
                    </a:lnTo>
                    <a:lnTo>
                      <a:pt x="6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92"/>
              <p:cNvSpPr/>
              <p:nvPr/>
            </p:nvSpPr>
            <p:spPr bwMode="auto">
              <a:xfrm>
                <a:off x="3587751" y="892175"/>
                <a:ext cx="34925" cy="6350"/>
              </a:xfrm>
              <a:custGeom>
                <a:avLst/>
                <a:gdLst>
                  <a:gd name="T0" fmla="*/ 34925 w 68"/>
                  <a:gd name="T1" fmla="*/ 2117 h 12"/>
                  <a:gd name="T2" fmla="*/ 34925 w 68"/>
                  <a:gd name="T3" fmla="*/ 2117 h 12"/>
                  <a:gd name="T4" fmla="*/ 31843 w 68"/>
                  <a:gd name="T5" fmla="*/ 3704 h 12"/>
                  <a:gd name="T6" fmla="*/ 27735 w 68"/>
                  <a:gd name="T7" fmla="*/ 5292 h 12"/>
                  <a:gd name="T8" fmla="*/ 22599 w 68"/>
                  <a:gd name="T9" fmla="*/ 5821 h 12"/>
                  <a:gd name="T10" fmla="*/ 17463 w 68"/>
                  <a:gd name="T11" fmla="*/ 6350 h 12"/>
                  <a:gd name="T12" fmla="*/ 11813 w 68"/>
                  <a:gd name="T13" fmla="*/ 5821 h 12"/>
                  <a:gd name="T14" fmla="*/ 6677 w 68"/>
                  <a:gd name="T15" fmla="*/ 5292 h 12"/>
                  <a:gd name="T16" fmla="*/ 3082 w 68"/>
                  <a:gd name="T17" fmla="*/ 3704 h 12"/>
                  <a:gd name="T18" fmla="*/ 1027 w 68"/>
                  <a:gd name="T19" fmla="*/ 2646 h 12"/>
                  <a:gd name="T20" fmla="*/ 0 w 68"/>
                  <a:gd name="T21" fmla="*/ 1588 h 12"/>
                  <a:gd name="T22" fmla="*/ 0 w 68"/>
                  <a:gd name="T23" fmla="*/ 1588 h 12"/>
                  <a:gd name="T24" fmla="*/ 3595 w 68"/>
                  <a:gd name="T25" fmla="*/ 529 h 12"/>
                  <a:gd name="T26" fmla="*/ 7190 w 68"/>
                  <a:gd name="T27" fmla="*/ 0 h 12"/>
                  <a:gd name="T28" fmla="*/ 15922 w 68"/>
                  <a:gd name="T29" fmla="*/ 529 h 12"/>
                  <a:gd name="T30" fmla="*/ 24653 w 68"/>
                  <a:gd name="T31" fmla="*/ 2117 h 12"/>
                  <a:gd name="T32" fmla="*/ 29789 w 68"/>
                  <a:gd name="T33" fmla="*/ 2117 h 12"/>
                  <a:gd name="T34" fmla="*/ 34925 w 68"/>
                  <a:gd name="T35" fmla="*/ 2117 h 12"/>
                  <a:gd name="T36" fmla="*/ 34925 w 68"/>
                  <a:gd name="T37" fmla="*/ 2117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8" h="12">
                    <a:moveTo>
                      <a:pt x="68" y="4"/>
                    </a:moveTo>
                    <a:lnTo>
                      <a:pt x="68" y="4"/>
                    </a:lnTo>
                    <a:lnTo>
                      <a:pt x="62" y="7"/>
                    </a:lnTo>
                    <a:lnTo>
                      <a:pt x="54" y="10"/>
                    </a:lnTo>
                    <a:lnTo>
                      <a:pt x="44" y="11"/>
                    </a:lnTo>
                    <a:lnTo>
                      <a:pt x="34" y="12"/>
                    </a:lnTo>
                    <a:lnTo>
                      <a:pt x="23" y="11"/>
                    </a:lnTo>
                    <a:lnTo>
                      <a:pt x="13" y="10"/>
                    </a:lnTo>
                    <a:lnTo>
                      <a:pt x="6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7" y="1"/>
                    </a:lnTo>
                    <a:lnTo>
                      <a:pt x="14" y="0"/>
                    </a:lnTo>
                    <a:lnTo>
                      <a:pt x="31" y="1"/>
                    </a:lnTo>
                    <a:lnTo>
                      <a:pt x="48" y="4"/>
                    </a:lnTo>
                    <a:lnTo>
                      <a:pt x="58" y="4"/>
                    </a:lnTo>
                    <a:lnTo>
                      <a:pt x="68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93"/>
              <p:cNvSpPr>
                <a:spLocks noEditPoints="1"/>
              </p:cNvSpPr>
              <p:nvPr/>
            </p:nvSpPr>
            <p:spPr bwMode="auto">
              <a:xfrm>
                <a:off x="3013076" y="3175"/>
                <a:ext cx="1100138" cy="1050925"/>
              </a:xfrm>
              <a:custGeom>
                <a:avLst/>
                <a:gdLst>
                  <a:gd name="T0" fmla="*/ 684942 w 2080"/>
                  <a:gd name="T1" fmla="*/ 283390 h 1984"/>
                  <a:gd name="T2" fmla="*/ 917663 w 2080"/>
                  <a:gd name="T3" fmla="*/ 21718 h 1984"/>
                  <a:gd name="T4" fmla="*/ 938291 w 2080"/>
                  <a:gd name="T5" fmla="*/ 195459 h 1984"/>
                  <a:gd name="T6" fmla="*/ 954687 w 2080"/>
                  <a:gd name="T7" fmla="*/ 273855 h 1984"/>
                  <a:gd name="T8" fmla="*/ 1073692 w 2080"/>
                  <a:gd name="T9" fmla="*/ 734164 h 1984"/>
                  <a:gd name="T10" fmla="*/ 478137 w 2080"/>
                  <a:gd name="T11" fmla="*/ 1042450 h 1984"/>
                  <a:gd name="T12" fmla="*/ 162376 w 2080"/>
                  <a:gd name="T13" fmla="*/ 670600 h 1984"/>
                  <a:gd name="T14" fmla="*/ 203102 w 2080"/>
                  <a:gd name="T15" fmla="*/ 259023 h 1984"/>
                  <a:gd name="T16" fmla="*/ 905498 w 2080"/>
                  <a:gd name="T17" fmla="*/ 19599 h 1984"/>
                  <a:gd name="T18" fmla="*/ 874292 w 2080"/>
                  <a:gd name="T19" fmla="*/ 156262 h 1984"/>
                  <a:gd name="T20" fmla="*/ 900738 w 2080"/>
                  <a:gd name="T21" fmla="*/ 46614 h 1984"/>
                  <a:gd name="T22" fmla="*/ 992769 w 2080"/>
                  <a:gd name="T23" fmla="*/ 128187 h 1984"/>
                  <a:gd name="T24" fmla="*/ 825632 w 2080"/>
                  <a:gd name="T25" fmla="*/ 209232 h 1984"/>
                  <a:gd name="T26" fmla="*/ 359132 w 2080"/>
                  <a:gd name="T27" fmla="*/ 232538 h 1984"/>
                  <a:gd name="T28" fmla="*/ 335331 w 2080"/>
                  <a:gd name="T29" fmla="*/ 246840 h 1984"/>
                  <a:gd name="T30" fmla="*/ 388751 w 2080"/>
                  <a:gd name="T31" fmla="*/ 339008 h 1984"/>
                  <a:gd name="T32" fmla="*/ 364421 w 2080"/>
                  <a:gd name="T33" fmla="*/ 240484 h 1984"/>
                  <a:gd name="T34" fmla="*/ 653207 w 2080"/>
                  <a:gd name="T35" fmla="*/ 271206 h 1984"/>
                  <a:gd name="T36" fmla="*/ 908672 w 2080"/>
                  <a:gd name="T37" fmla="*/ 257964 h 1984"/>
                  <a:gd name="T38" fmla="*/ 314703 w 2080"/>
                  <a:gd name="T39" fmla="*/ 524933 h 1984"/>
                  <a:gd name="T40" fmla="*/ 936704 w 2080"/>
                  <a:gd name="T41" fmla="*/ 282860 h 1984"/>
                  <a:gd name="T42" fmla="*/ 776972 w 2080"/>
                  <a:gd name="T43" fmla="*/ 371320 h 1984"/>
                  <a:gd name="T44" fmla="*/ 752642 w 2080"/>
                  <a:gd name="T45" fmla="*/ 574195 h 1984"/>
                  <a:gd name="T46" fmla="*/ 762163 w 2080"/>
                  <a:gd name="T47" fmla="*/ 764357 h 1984"/>
                  <a:gd name="T48" fmla="*/ 1068403 w 2080"/>
                  <a:gd name="T49" fmla="*/ 582140 h 1984"/>
                  <a:gd name="T50" fmla="*/ 1059412 w 2080"/>
                  <a:gd name="T51" fmla="*/ 406810 h 1984"/>
                  <a:gd name="T52" fmla="*/ 783319 w 2080"/>
                  <a:gd name="T53" fmla="*/ 491032 h 1984"/>
                  <a:gd name="T54" fmla="*/ 532086 w 2080"/>
                  <a:gd name="T55" fmla="*/ 455012 h 1984"/>
                  <a:gd name="T56" fmla="*/ 440055 w 2080"/>
                  <a:gd name="T57" fmla="*/ 478849 h 1984"/>
                  <a:gd name="T58" fmla="*/ 602960 w 2080"/>
                  <a:gd name="T59" fmla="*/ 535527 h 1984"/>
                  <a:gd name="T60" fmla="*/ 680710 w 2080"/>
                  <a:gd name="T61" fmla="*/ 489973 h 1984"/>
                  <a:gd name="T62" fmla="*/ 206805 w 2080"/>
                  <a:gd name="T63" fmla="*/ 617101 h 1984"/>
                  <a:gd name="T64" fmla="*/ 158674 w 2080"/>
                  <a:gd name="T65" fmla="*/ 559363 h 1984"/>
                  <a:gd name="T66" fmla="*/ 144393 w 2080"/>
                  <a:gd name="T67" fmla="*/ 635110 h 1984"/>
                  <a:gd name="T68" fmla="*/ 384519 w 2080"/>
                  <a:gd name="T69" fmla="*/ 592205 h 1984"/>
                  <a:gd name="T70" fmla="*/ 720908 w 2080"/>
                  <a:gd name="T71" fmla="*/ 578433 h 1984"/>
                  <a:gd name="T72" fmla="*/ 930886 w 2080"/>
                  <a:gd name="T73" fmla="*/ 874535 h 1984"/>
                  <a:gd name="T74" fmla="*/ 190409 w 2080"/>
                  <a:gd name="T75" fmla="*/ 714565 h 1984"/>
                  <a:gd name="T76" fmla="*/ 393511 w 2080"/>
                  <a:gd name="T77" fmla="*/ 666892 h 1984"/>
                  <a:gd name="T78" fmla="*/ 761634 w 2080"/>
                  <a:gd name="T79" fmla="*/ 612863 h 1984"/>
                  <a:gd name="T80" fmla="*/ 428419 w 2080"/>
                  <a:gd name="T81" fmla="*/ 639348 h 1984"/>
                  <a:gd name="T82" fmla="*/ 746824 w 2080"/>
                  <a:gd name="T83" fmla="*/ 661066 h 1984"/>
                  <a:gd name="T84" fmla="*/ 368652 w 2080"/>
                  <a:gd name="T85" fmla="*/ 681194 h 1984"/>
                  <a:gd name="T86" fmla="*/ 518863 w 2080"/>
                  <a:gd name="T87" fmla="*/ 701323 h 1984"/>
                  <a:gd name="T88" fmla="*/ 645273 w 2080"/>
                  <a:gd name="T89" fmla="*/ 721981 h 1984"/>
                  <a:gd name="T90" fmla="*/ 697636 w 2080"/>
                  <a:gd name="T91" fmla="*/ 732575 h 1984"/>
                  <a:gd name="T92" fmla="*/ 386106 w 2080"/>
                  <a:gd name="T93" fmla="*/ 794550 h 1984"/>
                  <a:gd name="T94" fmla="*/ 668016 w 2080"/>
                  <a:gd name="T95" fmla="*/ 765946 h 1984"/>
                  <a:gd name="T96" fmla="*/ 752114 w 2080"/>
                  <a:gd name="T97" fmla="*/ 749526 h 1984"/>
                  <a:gd name="T98" fmla="*/ 813467 w 2080"/>
                  <a:gd name="T99" fmla="*/ 879302 h 1984"/>
                  <a:gd name="T100" fmla="*/ 804476 w 2080"/>
                  <a:gd name="T101" fmla="*/ 880362 h 1984"/>
                  <a:gd name="T102" fmla="*/ 693404 w 2080"/>
                  <a:gd name="T103" fmla="*/ 846461 h 1984"/>
                  <a:gd name="T104" fmla="*/ 635224 w 2080"/>
                  <a:gd name="T105" fmla="*/ 858114 h 1984"/>
                  <a:gd name="T106" fmla="*/ 316290 w 2080"/>
                  <a:gd name="T107" fmla="*/ 859703 h 1984"/>
                  <a:gd name="T108" fmla="*/ 312587 w 2080"/>
                  <a:gd name="T109" fmla="*/ 922738 h 1984"/>
                  <a:gd name="T110" fmla="*/ 669603 w 2080"/>
                  <a:gd name="T111" fmla="*/ 931742 h 1984"/>
                  <a:gd name="T112" fmla="*/ 337446 w 2080"/>
                  <a:gd name="T113" fmla="*/ 890426 h 1984"/>
                  <a:gd name="T114" fmla="*/ 319992 w 2080"/>
                  <a:gd name="T115" fmla="*/ 887777 h 1984"/>
                  <a:gd name="T116" fmla="*/ 790724 w 2080"/>
                  <a:gd name="T117" fmla="*/ 896253 h 1984"/>
                  <a:gd name="T118" fmla="*/ 803947 w 2080"/>
                  <a:gd name="T119" fmla="*/ 930153 h 1984"/>
                  <a:gd name="T120" fmla="*/ 495062 w 2080"/>
                  <a:gd name="T121" fmla="*/ 1006430 h 1984"/>
                  <a:gd name="T122" fmla="*/ 686528 w 2080"/>
                  <a:gd name="T123" fmla="*/ 960346 h 1984"/>
                  <a:gd name="T124" fmla="*/ 360718 w 2080"/>
                  <a:gd name="T125" fmla="*/ 1030796 h 198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080" h="1984">
                    <a:moveTo>
                      <a:pt x="894" y="852"/>
                    </a:moveTo>
                    <a:lnTo>
                      <a:pt x="894" y="852"/>
                    </a:lnTo>
                    <a:lnTo>
                      <a:pt x="905" y="851"/>
                    </a:lnTo>
                    <a:lnTo>
                      <a:pt x="915" y="849"/>
                    </a:lnTo>
                    <a:lnTo>
                      <a:pt x="898" y="830"/>
                    </a:lnTo>
                    <a:lnTo>
                      <a:pt x="883" y="809"/>
                    </a:lnTo>
                    <a:lnTo>
                      <a:pt x="869" y="785"/>
                    </a:lnTo>
                    <a:lnTo>
                      <a:pt x="856" y="757"/>
                    </a:lnTo>
                    <a:lnTo>
                      <a:pt x="852" y="743"/>
                    </a:lnTo>
                    <a:lnTo>
                      <a:pt x="848" y="727"/>
                    </a:lnTo>
                    <a:lnTo>
                      <a:pt x="845" y="710"/>
                    </a:lnTo>
                    <a:lnTo>
                      <a:pt x="843" y="694"/>
                    </a:lnTo>
                    <a:lnTo>
                      <a:pt x="842" y="677"/>
                    </a:lnTo>
                    <a:lnTo>
                      <a:pt x="843" y="660"/>
                    </a:lnTo>
                    <a:lnTo>
                      <a:pt x="843" y="642"/>
                    </a:lnTo>
                    <a:lnTo>
                      <a:pt x="846" y="625"/>
                    </a:lnTo>
                    <a:lnTo>
                      <a:pt x="849" y="607"/>
                    </a:lnTo>
                    <a:lnTo>
                      <a:pt x="853" y="590"/>
                    </a:lnTo>
                    <a:lnTo>
                      <a:pt x="857" y="574"/>
                    </a:lnTo>
                    <a:lnTo>
                      <a:pt x="863" y="557"/>
                    </a:lnTo>
                    <a:lnTo>
                      <a:pt x="869" y="543"/>
                    </a:lnTo>
                    <a:lnTo>
                      <a:pt x="876" y="529"/>
                    </a:lnTo>
                    <a:lnTo>
                      <a:pt x="883" y="517"/>
                    </a:lnTo>
                    <a:lnTo>
                      <a:pt x="891" y="505"/>
                    </a:lnTo>
                    <a:lnTo>
                      <a:pt x="902" y="494"/>
                    </a:lnTo>
                    <a:lnTo>
                      <a:pt x="916" y="484"/>
                    </a:lnTo>
                    <a:lnTo>
                      <a:pt x="932" y="477"/>
                    </a:lnTo>
                    <a:lnTo>
                      <a:pt x="949" y="472"/>
                    </a:lnTo>
                    <a:lnTo>
                      <a:pt x="967" y="468"/>
                    </a:lnTo>
                    <a:lnTo>
                      <a:pt x="985" y="465"/>
                    </a:lnTo>
                    <a:lnTo>
                      <a:pt x="1003" y="465"/>
                    </a:lnTo>
                    <a:lnTo>
                      <a:pt x="1022" y="466"/>
                    </a:lnTo>
                    <a:lnTo>
                      <a:pt x="1024" y="469"/>
                    </a:lnTo>
                    <a:lnTo>
                      <a:pt x="1029" y="470"/>
                    </a:lnTo>
                    <a:lnTo>
                      <a:pt x="1036" y="472"/>
                    </a:lnTo>
                    <a:lnTo>
                      <a:pt x="1044" y="473"/>
                    </a:lnTo>
                    <a:lnTo>
                      <a:pt x="1053" y="475"/>
                    </a:lnTo>
                    <a:lnTo>
                      <a:pt x="1058" y="477"/>
                    </a:lnTo>
                    <a:lnTo>
                      <a:pt x="1062" y="480"/>
                    </a:lnTo>
                    <a:lnTo>
                      <a:pt x="1071" y="487"/>
                    </a:lnTo>
                    <a:lnTo>
                      <a:pt x="1079" y="496"/>
                    </a:lnTo>
                    <a:lnTo>
                      <a:pt x="1083" y="500"/>
                    </a:lnTo>
                    <a:lnTo>
                      <a:pt x="1088" y="503"/>
                    </a:lnTo>
                    <a:lnTo>
                      <a:pt x="1096" y="505"/>
                    </a:lnTo>
                    <a:lnTo>
                      <a:pt x="1107" y="507"/>
                    </a:lnTo>
                    <a:lnTo>
                      <a:pt x="1119" y="507"/>
                    </a:lnTo>
                    <a:lnTo>
                      <a:pt x="1130" y="507"/>
                    </a:lnTo>
                    <a:lnTo>
                      <a:pt x="1141" y="477"/>
                    </a:lnTo>
                    <a:lnTo>
                      <a:pt x="1154" y="451"/>
                    </a:lnTo>
                    <a:lnTo>
                      <a:pt x="1168" y="424"/>
                    </a:lnTo>
                    <a:lnTo>
                      <a:pt x="1183" y="399"/>
                    </a:lnTo>
                    <a:lnTo>
                      <a:pt x="1190" y="397"/>
                    </a:lnTo>
                    <a:lnTo>
                      <a:pt x="1197" y="397"/>
                    </a:lnTo>
                    <a:lnTo>
                      <a:pt x="1204" y="397"/>
                    </a:lnTo>
                    <a:lnTo>
                      <a:pt x="1210" y="399"/>
                    </a:lnTo>
                    <a:lnTo>
                      <a:pt x="1222" y="404"/>
                    </a:lnTo>
                    <a:lnTo>
                      <a:pt x="1232" y="411"/>
                    </a:lnTo>
                    <a:lnTo>
                      <a:pt x="1231" y="420"/>
                    </a:lnTo>
                    <a:lnTo>
                      <a:pt x="1229" y="428"/>
                    </a:lnTo>
                    <a:lnTo>
                      <a:pt x="1220" y="435"/>
                    </a:lnTo>
                    <a:lnTo>
                      <a:pt x="1211" y="442"/>
                    </a:lnTo>
                    <a:lnTo>
                      <a:pt x="1204" y="451"/>
                    </a:lnTo>
                    <a:lnTo>
                      <a:pt x="1197" y="459"/>
                    </a:lnTo>
                    <a:lnTo>
                      <a:pt x="1183" y="477"/>
                    </a:lnTo>
                    <a:lnTo>
                      <a:pt x="1170" y="497"/>
                    </a:lnTo>
                    <a:lnTo>
                      <a:pt x="1179" y="496"/>
                    </a:lnTo>
                    <a:lnTo>
                      <a:pt x="1187" y="494"/>
                    </a:lnTo>
                    <a:lnTo>
                      <a:pt x="1204" y="494"/>
                    </a:lnTo>
                    <a:lnTo>
                      <a:pt x="1222" y="497"/>
                    </a:lnTo>
                    <a:lnTo>
                      <a:pt x="1241" y="503"/>
                    </a:lnTo>
                    <a:lnTo>
                      <a:pt x="1246" y="505"/>
                    </a:lnTo>
                    <a:lnTo>
                      <a:pt x="1252" y="508"/>
                    </a:lnTo>
                    <a:lnTo>
                      <a:pt x="1263" y="515"/>
                    </a:lnTo>
                    <a:lnTo>
                      <a:pt x="1269" y="517"/>
                    </a:lnTo>
                    <a:lnTo>
                      <a:pt x="1274" y="520"/>
                    </a:lnTo>
                    <a:lnTo>
                      <a:pt x="1280" y="521"/>
                    </a:lnTo>
                    <a:lnTo>
                      <a:pt x="1286" y="524"/>
                    </a:lnTo>
                    <a:lnTo>
                      <a:pt x="1290" y="528"/>
                    </a:lnTo>
                    <a:lnTo>
                      <a:pt x="1295" y="535"/>
                    </a:lnTo>
                    <a:lnTo>
                      <a:pt x="1308" y="545"/>
                    </a:lnTo>
                    <a:lnTo>
                      <a:pt x="1314" y="550"/>
                    </a:lnTo>
                    <a:lnTo>
                      <a:pt x="1319" y="557"/>
                    </a:lnTo>
                    <a:lnTo>
                      <a:pt x="1326" y="573"/>
                    </a:lnTo>
                    <a:lnTo>
                      <a:pt x="1335" y="590"/>
                    </a:lnTo>
                    <a:lnTo>
                      <a:pt x="1342" y="605"/>
                    </a:lnTo>
                    <a:lnTo>
                      <a:pt x="1345" y="619"/>
                    </a:lnTo>
                    <a:lnTo>
                      <a:pt x="1346" y="635"/>
                    </a:lnTo>
                    <a:lnTo>
                      <a:pt x="1346" y="653"/>
                    </a:lnTo>
                    <a:lnTo>
                      <a:pt x="1345" y="671"/>
                    </a:lnTo>
                    <a:lnTo>
                      <a:pt x="1342" y="688"/>
                    </a:lnTo>
                    <a:lnTo>
                      <a:pt x="1338" y="708"/>
                    </a:lnTo>
                    <a:lnTo>
                      <a:pt x="1332" y="727"/>
                    </a:lnTo>
                    <a:lnTo>
                      <a:pt x="1319" y="764"/>
                    </a:lnTo>
                    <a:lnTo>
                      <a:pt x="1336" y="757"/>
                    </a:lnTo>
                    <a:lnTo>
                      <a:pt x="1354" y="747"/>
                    </a:lnTo>
                    <a:lnTo>
                      <a:pt x="1374" y="737"/>
                    </a:lnTo>
                    <a:lnTo>
                      <a:pt x="1394" y="729"/>
                    </a:lnTo>
                    <a:lnTo>
                      <a:pt x="1395" y="716"/>
                    </a:lnTo>
                    <a:lnTo>
                      <a:pt x="1406" y="692"/>
                    </a:lnTo>
                    <a:lnTo>
                      <a:pt x="1416" y="667"/>
                    </a:lnTo>
                    <a:lnTo>
                      <a:pt x="1434" y="615"/>
                    </a:lnTo>
                    <a:lnTo>
                      <a:pt x="1451" y="580"/>
                    </a:lnTo>
                    <a:lnTo>
                      <a:pt x="1460" y="559"/>
                    </a:lnTo>
                    <a:lnTo>
                      <a:pt x="1467" y="539"/>
                    </a:lnTo>
                    <a:lnTo>
                      <a:pt x="1471" y="527"/>
                    </a:lnTo>
                    <a:lnTo>
                      <a:pt x="1472" y="520"/>
                    </a:lnTo>
                    <a:lnTo>
                      <a:pt x="1474" y="515"/>
                    </a:lnTo>
                    <a:lnTo>
                      <a:pt x="1471" y="510"/>
                    </a:lnTo>
                    <a:lnTo>
                      <a:pt x="1468" y="501"/>
                    </a:lnTo>
                    <a:lnTo>
                      <a:pt x="1467" y="497"/>
                    </a:lnTo>
                    <a:lnTo>
                      <a:pt x="1467" y="491"/>
                    </a:lnTo>
                    <a:lnTo>
                      <a:pt x="1467" y="487"/>
                    </a:lnTo>
                    <a:lnTo>
                      <a:pt x="1469" y="483"/>
                    </a:lnTo>
                    <a:lnTo>
                      <a:pt x="1482" y="476"/>
                    </a:lnTo>
                    <a:lnTo>
                      <a:pt x="1496" y="470"/>
                    </a:lnTo>
                    <a:lnTo>
                      <a:pt x="1524" y="403"/>
                    </a:lnTo>
                    <a:lnTo>
                      <a:pt x="1541" y="371"/>
                    </a:lnTo>
                    <a:lnTo>
                      <a:pt x="1559" y="338"/>
                    </a:lnTo>
                    <a:lnTo>
                      <a:pt x="1558" y="331"/>
                    </a:lnTo>
                    <a:lnTo>
                      <a:pt x="1558" y="326"/>
                    </a:lnTo>
                    <a:lnTo>
                      <a:pt x="1561" y="320"/>
                    </a:lnTo>
                    <a:lnTo>
                      <a:pt x="1565" y="315"/>
                    </a:lnTo>
                    <a:lnTo>
                      <a:pt x="1559" y="305"/>
                    </a:lnTo>
                    <a:lnTo>
                      <a:pt x="1555" y="293"/>
                    </a:lnTo>
                    <a:lnTo>
                      <a:pt x="1551" y="282"/>
                    </a:lnTo>
                    <a:lnTo>
                      <a:pt x="1547" y="271"/>
                    </a:lnTo>
                    <a:lnTo>
                      <a:pt x="1545" y="260"/>
                    </a:lnTo>
                    <a:lnTo>
                      <a:pt x="1544" y="247"/>
                    </a:lnTo>
                    <a:lnTo>
                      <a:pt x="1544" y="234"/>
                    </a:lnTo>
                    <a:lnTo>
                      <a:pt x="1544" y="220"/>
                    </a:lnTo>
                    <a:lnTo>
                      <a:pt x="1547" y="206"/>
                    </a:lnTo>
                    <a:lnTo>
                      <a:pt x="1551" y="191"/>
                    </a:lnTo>
                    <a:lnTo>
                      <a:pt x="1557" y="178"/>
                    </a:lnTo>
                    <a:lnTo>
                      <a:pt x="1564" y="166"/>
                    </a:lnTo>
                    <a:lnTo>
                      <a:pt x="1572" y="154"/>
                    </a:lnTo>
                    <a:lnTo>
                      <a:pt x="1580" y="143"/>
                    </a:lnTo>
                    <a:lnTo>
                      <a:pt x="1590" y="133"/>
                    </a:lnTo>
                    <a:lnTo>
                      <a:pt x="1601" y="124"/>
                    </a:lnTo>
                    <a:lnTo>
                      <a:pt x="1623" y="105"/>
                    </a:lnTo>
                    <a:lnTo>
                      <a:pt x="1645" y="87"/>
                    </a:lnTo>
                    <a:lnTo>
                      <a:pt x="1667" y="72"/>
                    </a:lnTo>
                    <a:lnTo>
                      <a:pt x="1686" y="53"/>
                    </a:lnTo>
                    <a:lnTo>
                      <a:pt x="1694" y="41"/>
                    </a:lnTo>
                    <a:lnTo>
                      <a:pt x="1698" y="34"/>
                    </a:lnTo>
                    <a:lnTo>
                      <a:pt x="1703" y="30"/>
                    </a:lnTo>
                    <a:lnTo>
                      <a:pt x="1708" y="15"/>
                    </a:lnTo>
                    <a:lnTo>
                      <a:pt x="1714" y="0"/>
                    </a:lnTo>
                    <a:lnTo>
                      <a:pt x="1719" y="0"/>
                    </a:lnTo>
                    <a:lnTo>
                      <a:pt x="1724" y="1"/>
                    </a:lnTo>
                    <a:lnTo>
                      <a:pt x="1724" y="6"/>
                    </a:lnTo>
                    <a:lnTo>
                      <a:pt x="1725" y="11"/>
                    </a:lnTo>
                    <a:lnTo>
                      <a:pt x="1728" y="21"/>
                    </a:lnTo>
                    <a:lnTo>
                      <a:pt x="1732" y="31"/>
                    </a:lnTo>
                    <a:lnTo>
                      <a:pt x="1735" y="41"/>
                    </a:lnTo>
                    <a:lnTo>
                      <a:pt x="1738" y="53"/>
                    </a:lnTo>
                    <a:lnTo>
                      <a:pt x="1738" y="66"/>
                    </a:lnTo>
                    <a:lnTo>
                      <a:pt x="1738" y="77"/>
                    </a:lnTo>
                    <a:lnTo>
                      <a:pt x="1735" y="90"/>
                    </a:lnTo>
                    <a:lnTo>
                      <a:pt x="1731" y="114"/>
                    </a:lnTo>
                    <a:lnTo>
                      <a:pt x="1728" y="136"/>
                    </a:lnTo>
                    <a:lnTo>
                      <a:pt x="1724" y="140"/>
                    </a:lnTo>
                    <a:lnTo>
                      <a:pt x="1721" y="146"/>
                    </a:lnTo>
                    <a:lnTo>
                      <a:pt x="1718" y="153"/>
                    </a:lnTo>
                    <a:lnTo>
                      <a:pt x="1714" y="157"/>
                    </a:lnTo>
                    <a:lnTo>
                      <a:pt x="1722" y="150"/>
                    </a:lnTo>
                    <a:lnTo>
                      <a:pt x="1732" y="143"/>
                    </a:lnTo>
                    <a:lnTo>
                      <a:pt x="1740" y="133"/>
                    </a:lnTo>
                    <a:lnTo>
                      <a:pt x="1743" y="128"/>
                    </a:lnTo>
                    <a:lnTo>
                      <a:pt x="1746" y="122"/>
                    </a:lnTo>
                    <a:lnTo>
                      <a:pt x="1749" y="111"/>
                    </a:lnTo>
                    <a:lnTo>
                      <a:pt x="1752" y="101"/>
                    </a:lnTo>
                    <a:lnTo>
                      <a:pt x="1754" y="98"/>
                    </a:lnTo>
                    <a:lnTo>
                      <a:pt x="1757" y="97"/>
                    </a:lnTo>
                    <a:lnTo>
                      <a:pt x="1761" y="98"/>
                    </a:lnTo>
                    <a:lnTo>
                      <a:pt x="1767" y="103"/>
                    </a:lnTo>
                    <a:lnTo>
                      <a:pt x="1766" y="110"/>
                    </a:lnTo>
                    <a:lnTo>
                      <a:pt x="1763" y="115"/>
                    </a:lnTo>
                    <a:lnTo>
                      <a:pt x="1761" y="133"/>
                    </a:lnTo>
                    <a:lnTo>
                      <a:pt x="1760" y="150"/>
                    </a:lnTo>
                    <a:lnTo>
                      <a:pt x="1757" y="167"/>
                    </a:lnTo>
                    <a:lnTo>
                      <a:pt x="1753" y="183"/>
                    </a:lnTo>
                    <a:lnTo>
                      <a:pt x="1749" y="198"/>
                    </a:lnTo>
                    <a:lnTo>
                      <a:pt x="1743" y="213"/>
                    </a:lnTo>
                    <a:lnTo>
                      <a:pt x="1736" y="227"/>
                    </a:lnTo>
                    <a:lnTo>
                      <a:pt x="1729" y="242"/>
                    </a:lnTo>
                    <a:lnTo>
                      <a:pt x="1714" y="268"/>
                    </a:lnTo>
                    <a:lnTo>
                      <a:pt x="1696" y="292"/>
                    </a:lnTo>
                    <a:lnTo>
                      <a:pt x="1674" y="315"/>
                    </a:lnTo>
                    <a:lnTo>
                      <a:pt x="1653" y="336"/>
                    </a:lnTo>
                    <a:lnTo>
                      <a:pt x="1649" y="336"/>
                    </a:lnTo>
                    <a:lnTo>
                      <a:pt x="1646" y="336"/>
                    </a:lnTo>
                    <a:lnTo>
                      <a:pt x="1645" y="337"/>
                    </a:lnTo>
                    <a:lnTo>
                      <a:pt x="1642" y="338"/>
                    </a:lnTo>
                    <a:lnTo>
                      <a:pt x="1641" y="343"/>
                    </a:lnTo>
                    <a:lnTo>
                      <a:pt x="1641" y="350"/>
                    </a:lnTo>
                    <a:lnTo>
                      <a:pt x="1637" y="352"/>
                    </a:lnTo>
                    <a:lnTo>
                      <a:pt x="1631" y="355"/>
                    </a:lnTo>
                    <a:lnTo>
                      <a:pt x="1618" y="389"/>
                    </a:lnTo>
                    <a:lnTo>
                      <a:pt x="1606" y="428"/>
                    </a:lnTo>
                    <a:lnTo>
                      <a:pt x="1596" y="468"/>
                    </a:lnTo>
                    <a:lnTo>
                      <a:pt x="1585" y="503"/>
                    </a:lnTo>
                    <a:lnTo>
                      <a:pt x="1590" y="514"/>
                    </a:lnTo>
                    <a:lnTo>
                      <a:pt x="1592" y="520"/>
                    </a:lnTo>
                    <a:lnTo>
                      <a:pt x="1593" y="528"/>
                    </a:lnTo>
                    <a:lnTo>
                      <a:pt x="1589" y="532"/>
                    </a:lnTo>
                    <a:lnTo>
                      <a:pt x="1583" y="536"/>
                    </a:lnTo>
                    <a:lnTo>
                      <a:pt x="1576" y="539"/>
                    </a:lnTo>
                    <a:lnTo>
                      <a:pt x="1569" y="542"/>
                    </a:lnTo>
                    <a:lnTo>
                      <a:pt x="1544" y="605"/>
                    </a:lnTo>
                    <a:lnTo>
                      <a:pt x="1516" y="670"/>
                    </a:lnTo>
                    <a:lnTo>
                      <a:pt x="1544" y="661"/>
                    </a:lnTo>
                    <a:lnTo>
                      <a:pt x="1572" y="651"/>
                    </a:lnTo>
                    <a:lnTo>
                      <a:pt x="1601" y="642"/>
                    </a:lnTo>
                    <a:lnTo>
                      <a:pt x="1632" y="633"/>
                    </a:lnTo>
                    <a:lnTo>
                      <a:pt x="1638" y="616"/>
                    </a:lnTo>
                    <a:lnTo>
                      <a:pt x="1645" y="600"/>
                    </a:lnTo>
                    <a:lnTo>
                      <a:pt x="1662" y="564"/>
                    </a:lnTo>
                    <a:lnTo>
                      <a:pt x="1679" y="531"/>
                    </a:lnTo>
                    <a:lnTo>
                      <a:pt x="1693" y="496"/>
                    </a:lnTo>
                    <a:lnTo>
                      <a:pt x="1693" y="491"/>
                    </a:lnTo>
                    <a:lnTo>
                      <a:pt x="1691" y="487"/>
                    </a:lnTo>
                    <a:lnTo>
                      <a:pt x="1687" y="480"/>
                    </a:lnTo>
                    <a:lnTo>
                      <a:pt x="1696" y="469"/>
                    </a:lnTo>
                    <a:lnTo>
                      <a:pt x="1700" y="466"/>
                    </a:lnTo>
                    <a:lnTo>
                      <a:pt x="1703" y="465"/>
                    </a:lnTo>
                    <a:lnTo>
                      <a:pt x="1705" y="465"/>
                    </a:lnTo>
                    <a:lnTo>
                      <a:pt x="1724" y="442"/>
                    </a:lnTo>
                    <a:lnTo>
                      <a:pt x="1742" y="418"/>
                    </a:lnTo>
                    <a:lnTo>
                      <a:pt x="1759" y="395"/>
                    </a:lnTo>
                    <a:lnTo>
                      <a:pt x="1774" y="369"/>
                    </a:lnTo>
                    <a:lnTo>
                      <a:pt x="1771" y="365"/>
                    </a:lnTo>
                    <a:lnTo>
                      <a:pt x="1771" y="362"/>
                    </a:lnTo>
                    <a:lnTo>
                      <a:pt x="1774" y="355"/>
                    </a:lnTo>
                    <a:lnTo>
                      <a:pt x="1778" y="351"/>
                    </a:lnTo>
                    <a:lnTo>
                      <a:pt x="1787" y="344"/>
                    </a:lnTo>
                    <a:lnTo>
                      <a:pt x="1792" y="326"/>
                    </a:lnTo>
                    <a:lnTo>
                      <a:pt x="1798" y="307"/>
                    </a:lnTo>
                    <a:lnTo>
                      <a:pt x="1804" y="288"/>
                    </a:lnTo>
                    <a:lnTo>
                      <a:pt x="1811" y="268"/>
                    </a:lnTo>
                    <a:lnTo>
                      <a:pt x="1820" y="246"/>
                    </a:lnTo>
                    <a:lnTo>
                      <a:pt x="1833" y="223"/>
                    </a:lnTo>
                    <a:lnTo>
                      <a:pt x="1846" y="199"/>
                    </a:lnTo>
                    <a:lnTo>
                      <a:pt x="1860" y="180"/>
                    </a:lnTo>
                    <a:lnTo>
                      <a:pt x="1870" y="166"/>
                    </a:lnTo>
                    <a:lnTo>
                      <a:pt x="1878" y="153"/>
                    </a:lnTo>
                    <a:lnTo>
                      <a:pt x="1882" y="150"/>
                    </a:lnTo>
                    <a:lnTo>
                      <a:pt x="1888" y="147"/>
                    </a:lnTo>
                    <a:lnTo>
                      <a:pt x="1892" y="149"/>
                    </a:lnTo>
                    <a:lnTo>
                      <a:pt x="1898" y="154"/>
                    </a:lnTo>
                    <a:lnTo>
                      <a:pt x="1898" y="156"/>
                    </a:lnTo>
                    <a:lnTo>
                      <a:pt x="1898" y="159"/>
                    </a:lnTo>
                    <a:lnTo>
                      <a:pt x="1895" y="161"/>
                    </a:lnTo>
                    <a:lnTo>
                      <a:pt x="1892" y="164"/>
                    </a:lnTo>
                    <a:lnTo>
                      <a:pt x="1892" y="166"/>
                    </a:lnTo>
                    <a:lnTo>
                      <a:pt x="1892" y="167"/>
                    </a:lnTo>
                    <a:lnTo>
                      <a:pt x="1885" y="171"/>
                    </a:lnTo>
                    <a:lnTo>
                      <a:pt x="1879" y="177"/>
                    </a:lnTo>
                    <a:lnTo>
                      <a:pt x="1875" y="183"/>
                    </a:lnTo>
                    <a:lnTo>
                      <a:pt x="1871" y="190"/>
                    </a:lnTo>
                    <a:lnTo>
                      <a:pt x="1864" y="206"/>
                    </a:lnTo>
                    <a:lnTo>
                      <a:pt x="1857" y="222"/>
                    </a:lnTo>
                    <a:lnTo>
                      <a:pt x="1868" y="209"/>
                    </a:lnTo>
                    <a:lnTo>
                      <a:pt x="1879" y="192"/>
                    </a:lnTo>
                    <a:lnTo>
                      <a:pt x="1889" y="177"/>
                    </a:lnTo>
                    <a:lnTo>
                      <a:pt x="1896" y="163"/>
                    </a:lnTo>
                    <a:lnTo>
                      <a:pt x="1899" y="160"/>
                    </a:lnTo>
                    <a:lnTo>
                      <a:pt x="1902" y="160"/>
                    </a:lnTo>
                    <a:lnTo>
                      <a:pt x="1909" y="161"/>
                    </a:lnTo>
                    <a:lnTo>
                      <a:pt x="1914" y="164"/>
                    </a:lnTo>
                    <a:lnTo>
                      <a:pt x="1920" y="167"/>
                    </a:lnTo>
                    <a:lnTo>
                      <a:pt x="1927" y="167"/>
                    </a:lnTo>
                    <a:lnTo>
                      <a:pt x="1934" y="169"/>
                    </a:lnTo>
                    <a:lnTo>
                      <a:pt x="1938" y="171"/>
                    </a:lnTo>
                    <a:lnTo>
                      <a:pt x="1945" y="177"/>
                    </a:lnTo>
                    <a:lnTo>
                      <a:pt x="1954" y="181"/>
                    </a:lnTo>
                    <a:lnTo>
                      <a:pt x="1962" y="185"/>
                    </a:lnTo>
                    <a:lnTo>
                      <a:pt x="1968" y="192"/>
                    </a:lnTo>
                    <a:lnTo>
                      <a:pt x="1971" y="197"/>
                    </a:lnTo>
                    <a:lnTo>
                      <a:pt x="1973" y="202"/>
                    </a:lnTo>
                    <a:lnTo>
                      <a:pt x="1968" y="212"/>
                    </a:lnTo>
                    <a:lnTo>
                      <a:pt x="1962" y="223"/>
                    </a:lnTo>
                    <a:lnTo>
                      <a:pt x="1952" y="247"/>
                    </a:lnTo>
                    <a:lnTo>
                      <a:pt x="1941" y="272"/>
                    </a:lnTo>
                    <a:lnTo>
                      <a:pt x="1936" y="284"/>
                    </a:lnTo>
                    <a:lnTo>
                      <a:pt x="1930" y="295"/>
                    </a:lnTo>
                    <a:lnTo>
                      <a:pt x="1920" y="310"/>
                    </a:lnTo>
                    <a:lnTo>
                      <a:pt x="1910" y="326"/>
                    </a:lnTo>
                    <a:lnTo>
                      <a:pt x="1898" y="338"/>
                    </a:lnTo>
                    <a:lnTo>
                      <a:pt x="1884" y="351"/>
                    </a:lnTo>
                    <a:lnTo>
                      <a:pt x="1875" y="364"/>
                    </a:lnTo>
                    <a:lnTo>
                      <a:pt x="1871" y="371"/>
                    </a:lnTo>
                    <a:lnTo>
                      <a:pt x="1864" y="375"/>
                    </a:lnTo>
                    <a:lnTo>
                      <a:pt x="1864" y="378"/>
                    </a:lnTo>
                    <a:lnTo>
                      <a:pt x="1865" y="379"/>
                    </a:lnTo>
                    <a:lnTo>
                      <a:pt x="1867" y="382"/>
                    </a:lnTo>
                    <a:lnTo>
                      <a:pt x="1865" y="386"/>
                    </a:lnTo>
                    <a:lnTo>
                      <a:pt x="1857" y="392"/>
                    </a:lnTo>
                    <a:lnTo>
                      <a:pt x="1853" y="393"/>
                    </a:lnTo>
                    <a:lnTo>
                      <a:pt x="1849" y="393"/>
                    </a:lnTo>
                    <a:lnTo>
                      <a:pt x="1836" y="420"/>
                    </a:lnTo>
                    <a:lnTo>
                      <a:pt x="1825" y="448"/>
                    </a:lnTo>
                    <a:lnTo>
                      <a:pt x="1813" y="476"/>
                    </a:lnTo>
                    <a:lnTo>
                      <a:pt x="1802" y="501"/>
                    </a:lnTo>
                    <a:lnTo>
                      <a:pt x="1805" y="507"/>
                    </a:lnTo>
                    <a:lnTo>
                      <a:pt x="1805" y="512"/>
                    </a:lnTo>
                    <a:lnTo>
                      <a:pt x="1805" y="517"/>
                    </a:lnTo>
                    <a:lnTo>
                      <a:pt x="1802" y="522"/>
                    </a:lnTo>
                    <a:lnTo>
                      <a:pt x="1799" y="527"/>
                    </a:lnTo>
                    <a:lnTo>
                      <a:pt x="1794" y="529"/>
                    </a:lnTo>
                    <a:lnTo>
                      <a:pt x="1790" y="532"/>
                    </a:lnTo>
                    <a:lnTo>
                      <a:pt x="1783" y="534"/>
                    </a:lnTo>
                    <a:lnTo>
                      <a:pt x="1754" y="577"/>
                    </a:lnTo>
                    <a:lnTo>
                      <a:pt x="1739" y="598"/>
                    </a:lnTo>
                    <a:lnTo>
                      <a:pt x="1724" y="618"/>
                    </a:lnTo>
                    <a:lnTo>
                      <a:pt x="1747" y="616"/>
                    </a:lnTo>
                    <a:lnTo>
                      <a:pt x="1771" y="616"/>
                    </a:lnTo>
                    <a:lnTo>
                      <a:pt x="1794" y="618"/>
                    </a:lnTo>
                    <a:lnTo>
                      <a:pt x="1816" y="621"/>
                    </a:lnTo>
                    <a:lnTo>
                      <a:pt x="1839" y="623"/>
                    </a:lnTo>
                    <a:lnTo>
                      <a:pt x="1861" y="628"/>
                    </a:lnTo>
                    <a:lnTo>
                      <a:pt x="1906" y="637"/>
                    </a:lnTo>
                    <a:lnTo>
                      <a:pt x="1927" y="650"/>
                    </a:lnTo>
                    <a:lnTo>
                      <a:pt x="1938" y="657"/>
                    </a:lnTo>
                    <a:lnTo>
                      <a:pt x="1950" y="663"/>
                    </a:lnTo>
                    <a:lnTo>
                      <a:pt x="1955" y="664"/>
                    </a:lnTo>
                    <a:lnTo>
                      <a:pt x="1959" y="666"/>
                    </a:lnTo>
                    <a:lnTo>
                      <a:pt x="1962" y="667"/>
                    </a:lnTo>
                    <a:lnTo>
                      <a:pt x="1971" y="675"/>
                    </a:lnTo>
                    <a:lnTo>
                      <a:pt x="1980" y="687"/>
                    </a:lnTo>
                    <a:lnTo>
                      <a:pt x="2000" y="713"/>
                    </a:lnTo>
                    <a:lnTo>
                      <a:pt x="2007" y="724"/>
                    </a:lnTo>
                    <a:lnTo>
                      <a:pt x="2011" y="737"/>
                    </a:lnTo>
                    <a:lnTo>
                      <a:pt x="2016" y="750"/>
                    </a:lnTo>
                    <a:lnTo>
                      <a:pt x="2018" y="762"/>
                    </a:lnTo>
                    <a:lnTo>
                      <a:pt x="2016" y="776"/>
                    </a:lnTo>
                    <a:lnTo>
                      <a:pt x="2013" y="790"/>
                    </a:lnTo>
                    <a:lnTo>
                      <a:pt x="2009" y="803"/>
                    </a:lnTo>
                    <a:lnTo>
                      <a:pt x="2003" y="816"/>
                    </a:lnTo>
                    <a:lnTo>
                      <a:pt x="1992" y="840"/>
                    </a:lnTo>
                    <a:lnTo>
                      <a:pt x="1979" y="863"/>
                    </a:lnTo>
                    <a:lnTo>
                      <a:pt x="1966" y="886"/>
                    </a:lnTo>
                    <a:lnTo>
                      <a:pt x="1954" y="908"/>
                    </a:lnTo>
                    <a:lnTo>
                      <a:pt x="1943" y="931"/>
                    </a:lnTo>
                    <a:lnTo>
                      <a:pt x="1938" y="944"/>
                    </a:lnTo>
                    <a:lnTo>
                      <a:pt x="1934" y="956"/>
                    </a:lnTo>
                    <a:lnTo>
                      <a:pt x="1930" y="959"/>
                    </a:lnTo>
                    <a:lnTo>
                      <a:pt x="1929" y="963"/>
                    </a:lnTo>
                    <a:lnTo>
                      <a:pt x="1926" y="969"/>
                    </a:lnTo>
                    <a:lnTo>
                      <a:pt x="1923" y="972"/>
                    </a:lnTo>
                    <a:lnTo>
                      <a:pt x="1920" y="986"/>
                    </a:lnTo>
                    <a:lnTo>
                      <a:pt x="1916" y="1000"/>
                    </a:lnTo>
                    <a:lnTo>
                      <a:pt x="1906" y="1026"/>
                    </a:lnTo>
                    <a:lnTo>
                      <a:pt x="1907" y="1049"/>
                    </a:lnTo>
                    <a:lnTo>
                      <a:pt x="1909" y="1059"/>
                    </a:lnTo>
                    <a:lnTo>
                      <a:pt x="1912" y="1071"/>
                    </a:lnTo>
                    <a:lnTo>
                      <a:pt x="1940" y="1073"/>
                    </a:lnTo>
                    <a:lnTo>
                      <a:pt x="1952" y="1071"/>
                    </a:lnTo>
                    <a:lnTo>
                      <a:pt x="1958" y="1070"/>
                    </a:lnTo>
                    <a:lnTo>
                      <a:pt x="1965" y="1068"/>
                    </a:lnTo>
                    <a:lnTo>
                      <a:pt x="1973" y="1071"/>
                    </a:lnTo>
                    <a:lnTo>
                      <a:pt x="1983" y="1073"/>
                    </a:lnTo>
                    <a:lnTo>
                      <a:pt x="2003" y="1074"/>
                    </a:lnTo>
                    <a:lnTo>
                      <a:pt x="2021" y="1084"/>
                    </a:lnTo>
                    <a:lnTo>
                      <a:pt x="2041" y="1094"/>
                    </a:lnTo>
                    <a:lnTo>
                      <a:pt x="2051" y="1099"/>
                    </a:lnTo>
                    <a:lnTo>
                      <a:pt x="2059" y="1106"/>
                    </a:lnTo>
                    <a:lnTo>
                      <a:pt x="2066" y="1113"/>
                    </a:lnTo>
                    <a:lnTo>
                      <a:pt x="2070" y="1122"/>
                    </a:lnTo>
                    <a:lnTo>
                      <a:pt x="2072" y="1126"/>
                    </a:lnTo>
                    <a:lnTo>
                      <a:pt x="2072" y="1127"/>
                    </a:lnTo>
                    <a:lnTo>
                      <a:pt x="2069" y="1129"/>
                    </a:lnTo>
                    <a:lnTo>
                      <a:pt x="2072" y="1130"/>
                    </a:lnTo>
                    <a:lnTo>
                      <a:pt x="2073" y="1132"/>
                    </a:lnTo>
                    <a:lnTo>
                      <a:pt x="2075" y="1133"/>
                    </a:lnTo>
                    <a:lnTo>
                      <a:pt x="2079" y="1160"/>
                    </a:lnTo>
                    <a:lnTo>
                      <a:pt x="2080" y="1185"/>
                    </a:lnTo>
                    <a:lnTo>
                      <a:pt x="2080" y="1212"/>
                    </a:lnTo>
                    <a:lnTo>
                      <a:pt x="2077" y="1237"/>
                    </a:lnTo>
                    <a:lnTo>
                      <a:pt x="2073" y="1262"/>
                    </a:lnTo>
                    <a:lnTo>
                      <a:pt x="2068" y="1288"/>
                    </a:lnTo>
                    <a:lnTo>
                      <a:pt x="2055" y="1335"/>
                    </a:lnTo>
                    <a:lnTo>
                      <a:pt x="2042" y="1361"/>
                    </a:lnTo>
                    <a:lnTo>
                      <a:pt x="2030" y="1386"/>
                    </a:lnTo>
                    <a:lnTo>
                      <a:pt x="2016" y="1412"/>
                    </a:lnTo>
                    <a:lnTo>
                      <a:pt x="2010" y="1425"/>
                    </a:lnTo>
                    <a:lnTo>
                      <a:pt x="2006" y="1439"/>
                    </a:lnTo>
                    <a:lnTo>
                      <a:pt x="1990" y="1457"/>
                    </a:lnTo>
                    <a:lnTo>
                      <a:pt x="1975" y="1476"/>
                    </a:lnTo>
                    <a:lnTo>
                      <a:pt x="1962" y="1494"/>
                    </a:lnTo>
                    <a:lnTo>
                      <a:pt x="1950" y="1515"/>
                    </a:lnTo>
                    <a:lnTo>
                      <a:pt x="1933" y="1532"/>
                    </a:lnTo>
                    <a:lnTo>
                      <a:pt x="1926" y="1542"/>
                    </a:lnTo>
                    <a:lnTo>
                      <a:pt x="1920" y="1553"/>
                    </a:lnTo>
                    <a:lnTo>
                      <a:pt x="1917" y="1554"/>
                    </a:lnTo>
                    <a:lnTo>
                      <a:pt x="1913" y="1554"/>
                    </a:lnTo>
                    <a:lnTo>
                      <a:pt x="1906" y="1564"/>
                    </a:lnTo>
                    <a:lnTo>
                      <a:pt x="1898" y="1574"/>
                    </a:lnTo>
                    <a:lnTo>
                      <a:pt x="1881" y="1591"/>
                    </a:lnTo>
                    <a:lnTo>
                      <a:pt x="1863" y="1608"/>
                    </a:lnTo>
                    <a:lnTo>
                      <a:pt x="1854" y="1617"/>
                    </a:lnTo>
                    <a:lnTo>
                      <a:pt x="1847" y="1626"/>
                    </a:lnTo>
                    <a:lnTo>
                      <a:pt x="1841" y="1629"/>
                    </a:lnTo>
                    <a:lnTo>
                      <a:pt x="1839" y="1630"/>
                    </a:lnTo>
                    <a:lnTo>
                      <a:pt x="1836" y="1631"/>
                    </a:lnTo>
                    <a:lnTo>
                      <a:pt x="1818" y="1648"/>
                    </a:lnTo>
                    <a:lnTo>
                      <a:pt x="1799" y="1664"/>
                    </a:lnTo>
                    <a:lnTo>
                      <a:pt x="1780" y="1678"/>
                    </a:lnTo>
                    <a:lnTo>
                      <a:pt x="1760" y="1692"/>
                    </a:lnTo>
                    <a:lnTo>
                      <a:pt x="1738" y="1704"/>
                    </a:lnTo>
                    <a:lnTo>
                      <a:pt x="1715" y="1716"/>
                    </a:lnTo>
                    <a:lnTo>
                      <a:pt x="1693" y="1727"/>
                    </a:lnTo>
                    <a:lnTo>
                      <a:pt x="1669" y="1737"/>
                    </a:lnTo>
                    <a:lnTo>
                      <a:pt x="1677" y="1747"/>
                    </a:lnTo>
                    <a:lnTo>
                      <a:pt x="1683" y="1752"/>
                    </a:lnTo>
                    <a:lnTo>
                      <a:pt x="1688" y="1756"/>
                    </a:lnTo>
                    <a:lnTo>
                      <a:pt x="1693" y="1761"/>
                    </a:lnTo>
                    <a:lnTo>
                      <a:pt x="1697" y="1768"/>
                    </a:lnTo>
                    <a:lnTo>
                      <a:pt x="1701" y="1783"/>
                    </a:lnTo>
                    <a:lnTo>
                      <a:pt x="1704" y="1800"/>
                    </a:lnTo>
                    <a:lnTo>
                      <a:pt x="1707" y="1813"/>
                    </a:lnTo>
                    <a:lnTo>
                      <a:pt x="1705" y="1820"/>
                    </a:lnTo>
                    <a:lnTo>
                      <a:pt x="1704" y="1829"/>
                    </a:lnTo>
                    <a:lnTo>
                      <a:pt x="1694" y="1846"/>
                    </a:lnTo>
                    <a:lnTo>
                      <a:pt x="1684" y="1859"/>
                    </a:lnTo>
                    <a:lnTo>
                      <a:pt x="1670" y="1872"/>
                    </a:lnTo>
                    <a:lnTo>
                      <a:pt x="1655" y="1884"/>
                    </a:lnTo>
                    <a:lnTo>
                      <a:pt x="1635" y="1895"/>
                    </a:lnTo>
                    <a:lnTo>
                      <a:pt x="1614" y="1905"/>
                    </a:lnTo>
                    <a:lnTo>
                      <a:pt x="1592" y="1914"/>
                    </a:lnTo>
                    <a:lnTo>
                      <a:pt x="1568" y="1921"/>
                    </a:lnTo>
                    <a:lnTo>
                      <a:pt x="1542" y="1926"/>
                    </a:lnTo>
                    <a:lnTo>
                      <a:pt x="1517" y="1929"/>
                    </a:lnTo>
                    <a:lnTo>
                      <a:pt x="1489" y="1932"/>
                    </a:lnTo>
                    <a:lnTo>
                      <a:pt x="1461" y="1933"/>
                    </a:lnTo>
                    <a:lnTo>
                      <a:pt x="1412" y="1933"/>
                    </a:lnTo>
                    <a:lnTo>
                      <a:pt x="1387" y="1933"/>
                    </a:lnTo>
                    <a:lnTo>
                      <a:pt x="1361" y="1933"/>
                    </a:lnTo>
                    <a:lnTo>
                      <a:pt x="1336" y="1932"/>
                    </a:lnTo>
                    <a:lnTo>
                      <a:pt x="1312" y="1928"/>
                    </a:lnTo>
                    <a:lnTo>
                      <a:pt x="1290" y="1924"/>
                    </a:lnTo>
                    <a:lnTo>
                      <a:pt x="1267" y="1917"/>
                    </a:lnTo>
                    <a:lnTo>
                      <a:pt x="1253" y="1914"/>
                    </a:lnTo>
                    <a:lnTo>
                      <a:pt x="1238" y="1911"/>
                    </a:lnTo>
                    <a:lnTo>
                      <a:pt x="1207" y="1904"/>
                    </a:lnTo>
                    <a:lnTo>
                      <a:pt x="1192" y="1901"/>
                    </a:lnTo>
                    <a:lnTo>
                      <a:pt x="1185" y="1898"/>
                    </a:lnTo>
                    <a:lnTo>
                      <a:pt x="1177" y="1895"/>
                    </a:lnTo>
                    <a:lnTo>
                      <a:pt x="1170" y="1897"/>
                    </a:lnTo>
                    <a:lnTo>
                      <a:pt x="1163" y="1897"/>
                    </a:lnTo>
                    <a:lnTo>
                      <a:pt x="1148" y="1897"/>
                    </a:lnTo>
                    <a:lnTo>
                      <a:pt x="1119" y="1893"/>
                    </a:lnTo>
                    <a:lnTo>
                      <a:pt x="1109" y="1897"/>
                    </a:lnTo>
                    <a:lnTo>
                      <a:pt x="1106" y="1901"/>
                    </a:lnTo>
                    <a:lnTo>
                      <a:pt x="1103" y="1905"/>
                    </a:lnTo>
                    <a:lnTo>
                      <a:pt x="1050" y="1926"/>
                    </a:lnTo>
                    <a:lnTo>
                      <a:pt x="1023" y="1936"/>
                    </a:lnTo>
                    <a:lnTo>
                      <a:pt x="994" y="1946"/>
                    </a:lnTo>
                    <a:lnTo>
                      <a:pt x="966" y="1954"/>
                    </a:lnTo>
                    <a:lnTo>
                      <a:pt x="935" y="1963"/>
                    </a:lnTo>
                    <a:lnTo>
                      <a:pt x="904" y="1968"/>
                    </a:lnTo>
                    <a:lnTo>
                      <a:pt x="873" y="1973"/>
                    </a:lnTo>
                    <a:lnTo>
                      <a:pt x="822" y="1981"/>
                    </a:lnTo>
                    <a:lnTo>
                      <a:pt x="796" y="1982"/>
                    </a:lnTo>
                    <a:lnTo>
                      <a:pt x="783" y="1984"/>
                    </a:lnTo>
                    <a:lnTo>
                      <a:pt x="770" y="1982"/>
                    </a:lnTo>
                    <a:lnTo>
                      <a:pt x="725" y="1980"/>
                    </a:lnTo>
                    <a:lnTo>
                      <a:pt x="681" y="1978"/>
                    </a:lnTo>
                    <a:lnTo>
                      <a:pt x="636" y="1975"/>
                    </a:lnTo>
                    <a:lnTo>
                      <a:pt x="592" y="1973"/>
                    </a:lnTo>
                    <a:lnTo>
                      <a:pt x="550" y="1967"/>
                    </a:lnTo>
                    <a:lnTo>
                      <a:pt x="529" y="1963"/>
                    </a:lnTo>
                    <a:lnTo>
                      <a:pt x="508" y="1959"/>
                    </a:lnTo>
                    <a:lnTo>
                      <a:pt x="488" y="1953"/>
                    </a:lnTo>
                    <a:lnTo>
                      <a:pt x="467" y="1946"/>
                    </a:lnTo>
                    <a:lnTo>
                      <a:pt x="448" y="1938"/>
                    </a:lnTo>
                    <a:lnTo>
                      <a:pt x="429" y="1929"/>
                    </a:lnTo>
                    <a:lnTo>
                      <a:pt x="426" y="1928"/>
                    </a:lnTo>
                    <a:lnTo>
                      <a:pt x="425" y="1928"/>
                    </a:lnTo>
                    <a:lnTo>
                      <a:pt x="419" y="1929"/>
                    </a:lnTo>
                    <a:lnTo>
                      <a:pt x="408" y="1922"/>
                    </a:lnTo>
                    <a:lnTo>
                      <a:pt x="397" y="1914"/>
                    </a:lnTo>
                    <a:lnTo>
                      <a:pt x="377" y="1898"/>
                    </a:lnTo>
                    <a:lnTo>
                      <a:pt x="379" y="1894"/>
                    </a:lnTo>
                    <a:lnTo>
                      <a:pt x="380" y="1890"/>
                    </a:lnTo>
                    <a:lnTo>
                      <a:pt x="377" y="1881"/>
                    </a:lnTo>
                    <a:lnTo>
                      <a:pt x="375" y="1872"/>
                    </a:lnTo>
                    <a:lnTo>
                      <a:pt x="373" y="1853"/>
                    </a:lnTo>
                    <a:lnTo>
                      <a:pt x="372" y="1836"/>
                    </a:lnTo>
                    <a:lnTo>
                      <a:pt x="372" y="1827"/>
                    </a:lnTo>
                    <a:lnTo>
                      <a:pt x="369" y="1818"/>
                    </a:lnTo>
                    <a:lnTo>
                      <a:pt x="372" y="1811"/>
                    </a:lnTo>
                    <a:lnTo>
                      <a:pt x="373" y="1804"/>
                    </a:lnTo>
                    <a:lnTo>
                      <a:pt x="373" y="1796"/>
                    </a:lnTo>
                    <a:lnTo>
                      <a:pt x="372" y="1787"/>
                    </a:lnTo>
                    <a:lnTo>
                      <a:pt x="377" y="1778"/>
                    </a:lnTo>
                    <a:lnTo>
                      <a:pt x="382" y="1766"/>
                    </a:lnTo>
                    <a:lnTo>
                      <a:pt x="386" y="1756"/>
                    </a:lnTo>
                    <a:lnTo>
                      <a:pt x="393" y="1748"/>
                    </a:lnTo>
                    <a:lnTo>
                      <a:pt x="390" y="1744"/>
                    </a:lnTo>
                    <a:lnTo>
                      <a:pt x="387" y="1742"/>
                    </a:lnTo>
                    <a:lnTo>
                      <a:pt x="382" y="1738"/>
                    </a:lnTo>
                    <a:lnTo>
                      <a:pt x="375" y="1733"/>
                    </a:lnTo>
                    <a:lnTo>
                      <a:pt x="372" y="1730"/>
                    </a:lnTo>
                    <a:lnTo>
                      <a:pt x="370" y="1727"/>
                    </a:lnTo>
                    <a:lnTo>
                      <a:pt x="377" y="1716"/>
                    </a:lnTo>
                    <a:lnTo>
                      <a:pt x="384" y="1706"/>
                    </a:lnTo>
                    <a:lnTo>
                      <a:pt x="401" y="1688"/>
                    </a:lnTo>
                    <a:lnTo>
                      <a:pt x="418" y="1669"/>
                    </a:lnTo>
                    <a:lnTo>
                      <a:pt x="426" y="1661"/>
                    </a:lnTo>
                    <a:lnTo>
                      <a:pt x="435" y="1651"/>
                    </a:lnTo>
                    <a:lnTo>
                      <a:pt x="432" y="1646"/>
                    </a:lnTo>
                    <a:lnTo>
                      <a:pt x="429" y="1641"/>
                    </a:lnTo>
                    <a:lnTo>
                      <a:pt x="425" y="1639"/>
                    </a:lnTo>
                    <a:lnTo>
                      <a:pt x="419" y="1636"/>
                    </a:lnTo>
                    <a:lnTo>
                      <a:pt x="408" y="1623"/>
                    </a:lnTo>
                    <a:lnTo>
                      <a:pt x="398" y="1609"/>
                    </a:lnTo>
                    <a:lnTo>
                      <a:pt x="390" y="1594"/>
                    </a:lnTo>
                    <a:lnTo>
                      <a:pt x="382" y="1578"/>
                    </a:lnTo>
                    <a:lnTo>
                      <a:pt x="367" y="1544"/>
                    </a:lnTo>
                    <a:lnTo>
                      <a:pt x="360" y="1529"/>
                    </a:lnTo>
                    <a:lnTo>
                      <a:pt x="352" y="1515"/>
                    </a:lnTo>
                    <a:lnTo>
                      <a:pt x="351" y="1500"/>
                    </a:lnTo>
                    <a:lnTo>
                      <a:pt x="348" y="1485"/>
                    </a:lnTo>
                    <a:lnTo>
                      <a:pt x="342" y="1456"/>
                    </a:lnTo>
                    <a:lnTo>
                      <a:pt x="339" y="1441"/>
                    </a:lnTo>
                    <a:lnTo>
                      <a:pt x="338" y="1424"/>
                    </a:lnTo>
                    <a:lnTo>
                      <a:pt x="337" y="1408"/>
                    </a:lnTo>
                    <a:lnTo>
                      <a:pt x="337" y="1391"/>
                    </a:lnTo>
                    <a:lnTo>
                      <a:pt x="339" y="1372"/>
                    </a:lnTo>
                    <a:lnTo>
                      <a:pt x="345" y="1352"/>
                    </a:lnTo>
                    <a:lnTo>
                      <a:pt x="351" y="1334"/>
                    </a:lnTo>
                    <a:lnTo>
                      <a:pt x="358" y="1314"/>
                    </a:lnTo>
                    <a:lnTo>
                      <a:pt x="346" y="1306"/>
                    </a:lnTo>
                    <a:lnTo>
                      <a:pt x="335" y="1295"/>
                    </a:lnTo>
                    <a:lnTo>
                      <a:pt x="324" y="1285"/>
                    </a:lnTo>
                    <a:lnTo>
                      <a:pt x="311" y="1276"/>
                    </a:lnTo>
                    <a:lnTo>
                      <a:pt x="310" y="1272"/>
                    </a:lnTo>
                    <a:lnTo>
                      <a:pt x="307" y="1266"/>
                    </a:lnTo>
                    <a:lnTo>
                      <a:pt x="227" y="1198"/>
                    </a:lnTo>
                    <a:lnTo>
                      <a:pt x="185" y="1163"/>
                    </a:lnTo>
                    <a:lnTo>
                      <a:pt x="141" y="1130"/>
                    </a:lnTo>
                    <a:lnTo>
                      <a:pt x="139" y="1126"/>
                    </a:lnTo>
                    <a:lnTo>
                      <a:pt x="136" y="1123"/>
                    </a:lnTo>
                    <a:lnTo>
                      <a:pt x="134" y="1119"/>
                    </a:lnTo>
                    <a:lnTo>
                      <a:pt x="130" y="1118"/>
                    </a:lnTo>
                    <a:lnTo>
                      <a:pt x="125" y="1113"/>
                    </a:lnTo>
                    <a:lnTo>
                      <a:pt x="120" y="1111"/>
                    </a:lnTo>
                    <a:lnTo>
                      <a:pt x="116" y="1108"/>
                    </a:lnTo>
                    <a:lnTo>
                      <a:pt x="105" y="1097"/>
                    </a:lnTo>
                    <a:lnTo>
                      <a:pt x="92" y="1085"/>
                    </a:lnTo>
                    <a:lnTo>
                      <a:pt x="67" y="1064"/>
                    </a:lnTo>
                    <a:lnTo>
                      <a:pt x="40" y="1045"/>
                    </a:lnTo>
                    <a:lnTo>
                      <a:pt x="15" y="1024"/>
                    </a:lnTo>
                    <a:lnTo>
                      <a:pt x="7" y="1022"/>
                    </a:lnTo>
                    <a:lnTo>
                      <a:pt x="4" y="1022"/>
                    </a:lnTo>
                    <a:lnTo>
                      <a:pt x="0" y="1019"/>
                    </a:lnTo>
                    <a:lnTo>
                      <a:pt x="4" y="1002"/>
                    </a:lnTo>
                    <a:lnTo>
                      <a:pt x="5" y="988"/>
                    </a:lnTo>
                    <a:lnTo>
                      <a:pt x="8" y="976"/>
                    </a:lnTo>
                    <a:lnTo>
                      <a:pt x="11" y="960"/>
                    </a:lnTo>
                    <a:lnTo>
                      <a:pt x="25" y="955"/>
                    </a:lnTo>
                    <a:lnTo>
                      <a:pt x="33" y="951"/>
                    </a:lnTo>
                    <a:lnTo>
                      <a:pt x="39" y="945"/>
                    </a:lnTo>
                    <a:lnTo>
                      <a:pt x="67" y="936"/>
                    </a:lnTo>
                    <a:lnTo>
                      <a:pt x="92" y="925"/>
                    </a:lnTo>
                    <a:lnTo>
                      <a:pt x="101" y="921"/>
                    </a:lnTo>
                    <a:lnTo>
                      <a:pt x="108" y="915"/>
                    </a:lnTo>
                    <a:lnTo>
                      <a:pt x="116" y="910"/>
                    </a:lnTo>
                    <a:lnTo>
                      <a:pt x="125" y="904"/>
                    </a:lnTo>
                    <a:lnTo>
                      <a:pt x="126" y="906"/>
                    </a:lnTo>
                    <a:lnTo>
                      <a:pt x="126" y="907"/>
                    </a:lnTo>
                    <a:lnTo>
                      <a:pt x="126" y="911"/>
                    </a:lnTo>
                    <a:lnTo>
                      <a:pt x="130" y="911"/>
                    </a:lnTo>
                    <a:lnTo>
                      <a:pt x="133" y="913"/>
                    </a:lnTo>
                    <a:lnTo>
                      <a:pt x="134" y="914"/>
                    </a:lnTo>
                    <a:lnTo>
                      <a:pt x="136" y="913"/>
                    </a:lnTo>
                    <a:lnTo>
                      <a:pt x="170" y="941"/>
                    </a:lnTo>
                    <a:lnTo>
                      <a:pt x="205" y="967"/>
                    </a:lnTo>
                    <a:lnTo>
                      <a:pt x="238" y="994"/>
                    </a:lnTo>
                    <a:lnTo>
                      <a:pt x="255" y="1008"/>
                    </a:lnTo>
                    <a:lnTo>
                      <a:pt x="272" y="1024"/>
                    </a:lnTo>
                    <a:lnTo>
                      <a:pt x="286" y="1032"/>
                    </a:lnTo>
                    <a:lnTo>
                      <a:pt x="299" y="1042"/>
                    </a:lnTo>
                    <a:lnTo>
                      <a:pt x="324" y="1063"/>
                    </a:lnTo>
                    <a:lnTo>
                      <a:pt x="349" y="1083"/>
                    </a:lnTo>
                    <a:lnTo>
                      <a:pt x="362" y="1092"/>
                    </a:lnTo>
                    <a:lnTo>
                      <a:pt x="376" y="1101"/>
                    </a:lnTo>
                    <a:lnTo>
                      <a:pt x="394" y="1120"/>
                    </a:lnTo>
                    <a:lnTo>
                      <a:pt x="412" y="1139"/>
                    </a:lnTo>
                    <a:lnTo>
                      <a:pt x="433" y="1156"/>
                    </a:lnTo>
                    <a:lnTo>
                      <a:pt x="455" y="1172"/>
                    </a:lnTo>
                    <a:lnTo>
                      <a:pt x="463" y="1165"/>
                    </a:lnTo>
                    <a:lnTo>
                      <a:pt x="474" y="1158"/>
                    </a:lnTo>
                    <a:lnTo>
                      <a:pt x="494" y="1144"/>
                    </a:lnTo>
                    <a:lnTo>
                      <a:pt x="488" y="1118"/>
                    </a:lnTo>
                    <a:lnTo>
                      <a:pt x="483" y="1088"/>
                    </a:lnTo>
                    <a:lnTo>
                      <a:pt x="473" y="1026"/>
                    </a:lnTo>
                    <a:lnTo>
                      <a:pt x="463" y="966"/>
                    </a:lnTo>
                    <a:lnTo>
                      <a:pt x="457" y="938"/>
                    </a:lnTo>
                    <a:lnTo>
                      <a:pt x="450" y="911"/>
                    </a:lnTo>
                    <a:lnTo>
                      <a:pt x="442" y="847"/>
                    </a:lnTo>
                    <a:lnTo>
                      <a:pt x="431" y="782"/>
                    </a:lnTo>
                    <a:lnTo>
                      <a:pt x="418" y="716"/>
                    </a:lnTo>
                    <a:lnTo>
                      <a:pt x="404" y="650"/>
                    </a:lnTo>
                    <a:lnTo>
                      <a:pt x="398" y="621"/>
                    </a:lnTo>
                    <a:lnTo>
                      <a:pt x="394" y="587"/>
                    </a:lnTo>
                    <a:lnTo>
                      <a:pt x="390" y="564"/>
                    </a:lnTo>
                    <a:lnTo>
                      <a:pt x="386" y="542"/>
                    </a:lnTo>
                    <a:lnTo>
                      <a:pt x="380" y="518"/>
                    </a:lnTo>
                    <a:lnTo>
                      <a:pt x="379" y="505"/>
                    </a:lnTo>
                    <a:lnTo>
                      <a:pt x="379" y="493"/>
                    </a:lnTo>
                    <a:lnTo>
                      <a:pt x="384" y="489"/>
                    </a:lnTo>
                    <a:lnTo>
                      <a:pt x="390" y="484"/>
                    </a:lnTo>
                    <a:lnTo>
                      <a:pt x="394" y="482"/>
                    </a:lnTo>
                    <a:lnTo>
                      <a:pt x="401" y="482"/>
                    </a:lnTo>
                    <a:lnTo>
                      <a:pt x="405" y="483"/>
                    </a:lnTo>
                    <a:lnTo>
                      <a:pt x="410" y="486"/>
                    </a:lnTo>
                    <a:lnTo>
                      <a:pt x="417" y="493"/>
                    </a:lnTo>
                    <a:lnTo>
                      <a:pt x="422" y="501"/>
                    </a:lnTo>
                    <a:lnTo>
                      <a:pt x="428" y="508"/>
                    </a:lnTo>
                    <a:lnTo>
                      <a:pt x="481" y="556"/>
                    </a:lnTo>
                    <a:lnTo>
                      <a:pt x="532" y="607"/>
                    </a:lnTo>
                    <a:lnTo>
                      <a:pt x="584" y="656"/>
                    </a:lnTo>
                    <a:lnTo>
                      <a:pt x="636" y="706"/>
                    </a:lnTo>
                    <a:lnTo>
                      <a:pt x="647" y="715"/>
                    </a:lnTo>
                    <a:lnTo>
                      <a:pt x="659" y="724"/>
                    </a:lnTo>
                    <a:lnTo>
                      <a:pt x="682" y="747"/>
                    </a:lnTo>
                    <a:lnTo>
                      <a:pt x="703" y="768"/>
                    </a:lnTo>
                    <a:lnTo>
                      <a:pt x="714" y="778"/>
                    </a:lnTo>
                    <a:lnTo>
                      <a:pt x="727" y="788"/>
                    </a:lnTo>
                    <a:lnTo>
                      <a:pt x="707" y="746"/>
                    </a:lnTo>
                    <a:lnTo>
                      <a:pt x="686" y="703"/>
                    </a:lnTo>
                    <a:lnTo>
                      <a:pt x="665" y="663"/>
                    </a:lnTo>
                    <a:lnTo>
                      <a:pt x="645" y="619"/>
                    </a:lnTo>
                    <a:lnTo>
                      <a:pt x="626" y="588"/>
                    </a:lnTo>
                    <a:lnTo>
                      <a:pt x="608" y="556"/>
                    </a:lnTo>
                    <a:lnTo>
                      <a:pt x="589" y="522"/>
                    </a:lnTo>
                    <a:lnTo>
                      <a:pt x="572" y="489"/>
                    </a:lnTo>
                    <a:lnTo>
                      <a:pt x="571" y="475"/>
                    </a:lnTo>
                    <a:lnTo>
                      <a:pt x="570" y="459"/>
                    </a:lnTo>
                    <a:lnTo>
                      <a:pt x="563" y="427"/>
                    </a:lnTo>
                    <a:lnTo>
                      <a:pt x="554" y="388"/>
                    </a:lnTo>
                    <a:lnTo>
                      <a:pt x="549" y="344"/>
                    </a:lnTo>
                    <a:lnTo>
                      <a:pt x="547" y="334"/>
                    </a:lnTo>
                    <a:lnTo>
                      <a:pt x="547" y="326"/>
                    </a:lnTo>
                    <a:lnTo>
                      <a:pt x="547" y="320"/>
                    </a:lnTo>
                    <a:lnTo>
                      <a:pt x="549" y="316"/>
                    </a:lnTo>
                    <a:lnTo>
                      <a:pt x="551" y="312"/>
                    </a:lnTo>
                    <a:lnTo>
                      <a:pt x="554" y="309"/>
                    </a:lnTo>
                    <a:lnTo>
                      <a:pt x="571" y="320"/>
                    </a:lnTo>
                    <a:lnTo>
                      <a:pt x="588" y="334"/>
                    </a:lnTo>
                    <a:lnTo>
                      <a:pt x="603" y="348"/>
                    </a:lnTo>
                    <a:lnTo>
                      <a:pt x="620" y="362"/>
                    </a:lnTo>
                    <a:lnTo>
                      <a:pt x="637" y="375"/>
                    </a:lnTo>
                    <a:lnTo>
                      <a:pt x="652" y="388"/>
                    </a:lnTo>
                    <a:lnTo>
                      <a:pt x="674" y="409"/>
                    </a:lnTo>
                    <a:lnTo>
                      <a:pt x="683" y="417"/>
                    </a:lnTo>
                    <a:lnTo>
                      <a:pt x="695" y="424"/>
                    </a:lnTo>
                    <a:lnTo>
                      <a:pt x="700" y="441"/>
                    </a:lnTo>
                    <a:lnTo>
                      <a:pt x="707" y="456"/>
                    </a:lnTo>
                    <a:lnTo>
                      <a:pt x="721" y="486"/>
                    </a:lnTo>
                    <a:lnTo>
                      <a:pt x="738" y="517"/>
                    </a:lnTo>
                    <a:lnTo>
                      <a:pt x="754" y="548"/>
                    </a:lnTo>
                    <a:lnTo>
                      <a:pt x="789" y="622"/>
                    </a:lnTo>
                    <a:lnTo>
                      <a:pt x="805" y="659"/>
                    </a:lnTo>
                    <a:lnTo>
                      <a:pt x="824" y="695"/>
                    </a:lnTo>
                    <a:lnTo>
                      <a:pt x="836" y="729"/>
                    </a:lnTo>
                    <a:lnTo>
                      <a:pt x="843" y="744"/>
                    </a:lnTo>
                    <a:lnTo>
                      <a:pt x="850" y="757"/>
                    </a:lnTo>
                    <a:lnTo>
                      <a:pt x="852" y="765"/>
                    </a:lnTo>
                    <a:lnTo>
                      <a:pt x="855" y="772"/>
                    </a:lnTo>
                    <a:lnTo>
                      <a:pt x="862" y="785"/>
                    </a:lnTo>
                    <a:lnTo>
                      <a:pt x="867" y="796"/>
                    </a:lnTo>
                    <a:lnTo>
                      <a:pt x="870" y="803"/>
                    </a:lnTo>
                    <a:lnTo>
                      <a:pt x="870" y="810"/>
                    </a:lnTo>
                    <a:lnTo>
                      <a:pt x="873" y="810"/>
                    </a:lnTo>
                    <a:lnTo>
                      <a:pt x="873" y="812"/>
                    </a:lnTo>
                    <a:lnTo>
                      <a:pt x="874" y="814"/>
                    </a:lnTo>
                    <a:lnTo>
                      <a:pt x="877" y="816"/>
                    </a:lnTo>
                    <a:lnTo>
                      <a:pt x="877" y="819"/>
                    </a:lnTo>
                    <a:lnTo>
                      <a:pt x="878" y="823"/>
                    </a:lnTo>
                    <a:lnTo>
                      <a:pt x="884" y="831"/>
                    </a:lnTo>
                    <a:lnTo>
                      <a:pt x="890" y="841"/>
                    </a:lnTo>
                    <a:lnTo>
                      <a:pt x="893" y="847"/>
                    </a:lnTo>
                    <a:lnTo>
                      <a:pt x="894" y="852"/>
                    </a:lnTo>
                    <a:close/>
                    <a:moveTo>
                      <a:pt x="1710" y="37"/>
                    </a:moveTo>
                    <a:lnTo>
                      <a:pt x="1710" y="37"/>
                    </a:lnTo>
                    <a:lnTo>
                      <a:pt x="1712" y="37"/>
                    </a:lnTo>
                    <a:lnTo>
                      <a:pt x="1714" y="37"/>
                    </a:lnTo>
                    <a:lnTo>
                      <a:pt x="1714" y="38"/>
                    </a:lnTo>
                    <a:lnTo>
                      <a:pt x="1715" y="38"/>
                    </a:lnTo>
                    <a:lnTo>
                      <a:pt x="1715" y="34"/>
                    </a:lnTo>
                    <a:lnTo>
                      <a:pt x="1717" y="30"/>
                    </a:lnTo>
                    <a:lnTo>
                      <a:pt x="1717" y="27"/>
                    </a:lnTo>
                    <a:lnTo>
                      <a:pt x="1715" y="24"/>
                    </a:lnTo>
                    <a:lnTo>
                      <a:pt x="1715" y="27"/>
                    </a:lnTo>
                    <a:lnTo>
                      <a:pt x="1714" y="30"/>
                    </a:lnTo>
                    <a:lnTo>
                      <a:pt x="1710" y="37"/>
                    </a:lnTo>
                    <a:close/>
                    <a:moveTo>
                      <a:pt x="1651" y="142"/>
                    </a:moveTo>
                    <a:lnTo>
                      <a:pt x="1651" y="142"/>
                    </a:lnTo>
                    <a:lnTo>
                      <a:pt x="1656" y="129"/>
                    </a:lnTo>
                    <a:lnTo>
                      <a:pt x="1663" y="118"/>
                    </a:lnTo>
                    <a:lnTo>
                      <a:pt x="1681" y="97"/>
                    </a:lnTo>
                    <a:lnTo>
                      <a:pt x="1688" y="87"/>
                    </a:lnTo>
                    <a:lnTo>
                      <a:pt x="1697" y="76"/>
                    </a:lnTo>
                    <a:lnTo>
                      <a:pt x="1703" y="62"/>
                    </a:lnTo>
                    <a:lnTo>
                      <a:pt x="1705" y="46"/>
                    </a:lnTo>
                    <a:lnTo>
                      <a:pt x="1703" y="48"/>
                    </a:lnTo>
                    <a:lnTo>
                      <a:pt x="1700" y="51"/>
                    </a:lnTo>
                    <a:lnTo>
                      <a:pt x="1694" y="56"/>
                    </a:lnTo>
                    <a:lnTo>
                      <a:pt x="1690" y="65"/>
                    </a:lnTo>
                    <a:lnTo>
                      <a:pt x="1684" y="70"/>
                    </a:lnTo>
                    <a:lnTo>
                      <a:pt x="1679" y="74"/>
                    </a:lnTo>
                    <a:lnTo>
                      <a:pt x="1673" y="79"/>
                    </a:lnTo>
                    <a:lnTo>
                      <a:pt x="1660" y="86"/>
                    </a:lnTo>
                    <a:lnTo>
                      <a:pt x="1648" y="97"/>
                    </a:lnTo>
                    <a:lnTo>
                      <a:pt x="1637" y="107"/>
                    </a:lnTo>
                    <a:lnTo>
                      <a:pt x="1621" y="118"/>
                    </a:lnTo>
                    <a:lnTo>
                      <a:pt x="1614" y="124"/>
                    </a:lnTo>
                    <a:lnTo>
                      <a:pt x="1607" y="129"/>
                    </a:lnTo>
                    <a:lnTo>
                      <a:pt x="1603" y="135"/>
                    </a:lnTo>
                    <a:lnTo>
                      <a:pt x="1599" y="140"/>
                    </a:lnTo>
                    <a:lnTo>
                      <a:pt x="1592" y="152"/>
                    </a:lnTo>
                    <a:lnTo>
                      <a:pt x="1587" y="154"/>
                    </a:lnTo>
                    <a:lnTo>
                      <a:pt x="1583" y="157"/>
                    </a:lnTo>
                    <a:lnTo>
                      <a:pt x="1578" y="164"/>
                    </a:lnTo>
                    <a:lnTo>
                      <a:pt x="1573" y="173"/>
                    </a:lnTo>
                    <a:lnTo>
                      <a:pt x="1565" y="191"/>
                    </a:lnTo>
                    <a:lnTo>
                      <a:pt x="1559" y="211"/>
                    </a:lnTo>
                    <a:lnTo>
                      <a:pt x="1555" y="232"/>
                    </a:lnTo>
                    <a:lnTo>
                      <a:pt x="1555" y="254"/>
                    </a:lnTo>
                    <a:lnTo>
                      <a:pt x="1557" y="264"/>
                    </a:lnTo>
                    <a:lnTo>
                      <a:pt x="1559" y="274"/>
                    </a:lnTo>
                    <a:lnTo>
                      <a:pt x="1562" y="284"/>
                    </a:lnTo>
                    <a:lnTo>
                      <a:pt x="1566" y="293"/>
                    </a:lnTo>
                    <a:lnTo>
                      <a:pt x="1571" y="302"/>
                    </a:lnTo>
                    <a:lnTo>
                      <a:pt x="1576" y="310"/>
                    </a:lnTo>
                    <a:lnTo>
                      <a:pt x="1575" y="285"/>
                    </a:lnTo>
                    <a:lnTo>
                      <a:pt x="1576" y="261"/>
                    </a:lnTo>
                    <a:lnTo>
                      <a:pt x="1578" y="250"/>
                    </a:lnTo>
                    <a:lnTo>
                      <a:pt x="1580" y="240"/>
                    </a:lnTo>
                    <a:lnTo>
                      <a:pt x="1585" y="233"/>
                    </a:lnTo>
                    <a:lnTo>
                      <a:pt x="1590" y="226"/>
                    </a:lnTo>
                    <a:lnTo>
                      <a:pt x="1586" y="250"/>
                    </a:lnTo>
                    <a:lnTo>
                      <a:pt x="1585" y="274"/>
                    </a:lnTo>
                    <a:lnTo>
                      <a:pt x="1585" y="285"/>
                    </a:lnTo>
                    <a:lnTo>
                      <a:pt x="1586" y="296"/>
                    </a:lnTo>
                    <a:lnTo>
                      <a:pt x="1587" y="307"/>
                    </a:lnTo>
                    <a:lnTo>
                      <a:pt x="1590" y="317"/>
                    </a:lnTo>
                    <a:lnTo>
                      <a:pt x="1596" y="319"/>
                    </a:lnTo>
                    <a:lnTo>
                      <a:pt x="1600" y="319"/>
                    </a:lnTo>
                    <a:lnTo>
                      <a:pt x="1604" y="317"/>
                    </a:lnTo>
                    <a:lnTo>
                      <a:pt x="1608" y="315"/>
                    </a:lnTo>
                    <a:lnTo>
                      <a:pt x="1614" y="309"/>
                    </a:lnTo>
                    <a:lnTo>
                      <a:pt x="1618" y="299"/>
                    </a:lnTo>
                    <a:lnTo>
                      <a:pt x="1625" y="279"/>
                    </a:lnTo>
                    <a:lnTo>
                      <a:pt x="1630" y="271"/>
                    </a:lnTo>
                    <a:lnTo>
                      <a:pt x="1635" y="264"/>
                    </a:lnTo>
                    <a:lnTo>
                      <a:pt x="1634" y="274"/>
                    </a:lnTo>
                    <a:lnTo>
                      <a:pt x="1632" y="284"/>
                    </a:lnTo>
                    <a:lnTo>
                      <a:pt x="1627" y="300"/>
                    </a:lnTo>
                    <a:lnTo>
                      <a:pt x="1620" y="316"/>
                    </a:lnTo>
                    <a:lnTo>
                      <a:pt x="1613" y="329"/>
                    </a:lnTo>
                    <a:lnTo>
                      <a:pt x="1627" y="317"/>
                    </a:lnTo>
                    <a:lnTo>
                      <a:pt x="1641" y="306"/>
                    </a:lnTo>
                    <a:lnTo>
                      <a:pt x="1648" y="300"/>
                    </a:lnTo>
                    <a:lnTo>
                      <a:pt x="1653" y="295"/>
                    </a:lnTo>
                    <a:lnTo>
                      <a:pt x="1659" y="288"/>
                    </a:lnTo>
                    <a:lnTo>
                      <a:pt x="1663" y="279"/>
                    </a:lnTo>
                    <a:lnTo>
                      <a:pt x="1665" y="270"/>
                    </a:lnTo>
                    <a:lnTo>
                      <a:pt x="1667" y="260"/>
                    </a:lnTo>
                    <a:lnTo>
                      <a:pt x="1670" y="250"/>
                    </a:lnTo>
                    <a:lnTo>
                      <a:pt x="1673" y="246"/>
                    </a:lnTo>
                    <a:lnTo>
                      <a:pt x="1677" y="242"/>
                    </a:lnTo>
                    <a:lnTo>
                      <a:pt x="1674" y="256"/>
                    </a:lnTo>
                    <a:lnTo>
                      <a:pt x="1672" y="268"/>
                    </a:lnTo>
                    <a:lnTo>
                      <a:pt x="1667" y="281"/>
                    </a:lnTo>
                    <a:lnTo>
                      <a:pt x="1663" y="291"/>
                    </a:lnTo>
                    <a:lnTo>
                      <a:pt x="1658" y="300"/>
                    </a:lnTo>
                    <a:lnTo>
                      <a:pt x="1651" y="310"/>
                    </a:lnTo>
                    <a:lnTo>
                      <a:pt x="1642" y="317"/>
                    </a:lnTo>
                    <a:lnTo>
                      <a:pt x="1635" y="326"/>
                    </a:lnTo>
                    <a:lnTo>
                      <a:pt x="1642" y="324"/>
                    </a:lnTo>
                    <a:lnTo>
                      <a:pt x="1649" y="322"/>
                    </a:lnTo>
                    <a:lnTo>
                      <a:pt x="1653" y="317"/>
                    </a:lnTo>
                    <a:lnTo>
                      <a:pt x="1658" y="313"/>
                    </a:lnTo>
                    <a:lnTo>
                      <a:pt x="1666" y="305"/>
                    </a:lnTo>
                    <a:lnTo>
                      <a:pt x="1676" y="293"/>
                    </a:lnTo>
                    <a:lnTo>
                      <a:pt x="1700" y="268"/>
                    </a:lnTo>
                    <a:lnTo>
                      <a:pt x="1710" y="254"/>
                    </a:lnTo>
                    <a:lnTo>
                      <a:pt x="1714" y="247"/>
                    </a:lnTo>
                    <a:lnTo>
                      <a:pt x="1717" y="239"/>
                    </a:lnTo>
                    <a:lnTo>
                      <a:pt x="1724" y="230"/>
                    </a:lnTo>
                    <a:lnTo>
                      <a:pt x="1729" y="220"/>
                    </a:lnTo>
                    <a:lnTo>
                      <a:pt x="1736" y="199"/>
                    </a:lnTo>
                    <a:lnTo>
                      <a:pt x="1743" y="177"/>
                    </a:lnTo>
                    <a:lnTo>
                      <a:pt x="1750" y="154"/>
                    </a:lnTo>
                    <a:lnTo>
                      <a:pt x="1750" y="152"/>
                    </a:lnTo>
                    <a:lnTo>
                      <a:pt x="1747" y="150"/>
                    </a:lnTo>
                    <a:lnTo>
                      <a:pt x="1746" y="150"/>
                    </a:lnTo>
                    <a:lnTo>
                      <a:pt x="1746" y="147"/>
                    </a:lnTo>
                    <a:lnTo>
                      <a:pt x="1747" y="146"/>
                    </a:lnTo>
                    <a:lnTo>
                      <a:pt x="1749" y="145"/>
                    </a:lnTo>
                    <a:lnTo>
                      <a:pt x="1750" y="143"/>
                    </a:lnTo>
                    <a:lnTo>
                      <a:pt x="1750" y="140"/>
                    </a:lnTo>
                    <a:lnTo>
                      <a:pt x="1745" y="143"/>
                    </a:lnTo>
                    <a:lnTo>
                      <a:pt x="1740" y="147"/>
                    </a:lnTo>
                    <a:lnTo>
                      <a:pt x="1731" y="157"/>
                    </a:lnTo>
                    <a:lnTo>
                      <a:pt x="1725" y="163"/>
                    </a:lnTo>
                    <a:lnTo>
                      <a:pt x="1718" y="167"/>
                    </a:lnTo>
                    <a:lnTo>
                      <a:pt x="1711" y="171"/>
                    </a:lnTo>
                    <a:lnTo>
                      <a:pt x="1703" y="173"/>
                    </a:lnTo>
                    <a:lnTo>
                      <a:pt x="1704" y="166"/>
                    </a:lnTo>
                    <a:lnTo>
                      <a:pt x="1704" y="160"/>
                    </a:lnTo>
                    <a:lnTo>
                      <a:pt x="1710" y="149"/>
                    </a:lnTo>
                    <a:lnTo>
                      <a:pt x="1715" y="138"/>
                    </a:lnTo>
                    <a:lnTo>
                      <a:pt x="1719" y="126"/>
                    </a:lnTo>
                    <a:lnTo>
                      <a:pt x="1722" y="117"/>
                    </a:lnTo>
                    <a:lnTo>
                      <a:pt x="1724" y="105"/>
                    </a:lnTo>
                    <a:lnTo>
                      <a:pt x="1724" y="94"/>
                    </a:lnTo>
                    <a:lnTo>
                      <a:pt x="1722" y="83"/>
                    </a:lnTo>
                    <a:lnTo>
                      <a:pt x="1724" y="83"/>
                    </a:lnTo>
                    <a:lnTo>
                      <a:pt x="1724" y="81"/>
                    </a:lnTo>
                    <a:lnTo>
                      <a:pt x="1725" y="79"/>
                    </a:lnTo>
                    <a:lnTo>
                      <a:pt x="1726" y="76"/>
                    </a:lnTo>
                    <a:lnTo>
                      <a:pt x="1725" y="67"/>
                    </a:lnTo>
                    <a:lnTo>
                      <a:pt x="1726" y="59"/>
                    </a:lnTo>
                    <a:lnTo>
                      <a:pt x="1726" y="51"/>
                    </a:lnTo>
                    <a:lnTo>
                      <a:pt x="1724" y="42"/>
                    </a:lnTo>
                    <a:lnTo>
                      <a:pt x="1717" y="70"/>
                    </a:lnTo>
                    <a:lnTo>
                      <a:pt x="1707" y="97"/>
                    </a:lnTo>
                    <a:lnTo>
                      <a:pt x="1703" y="108"/>
                    </a:lnTo>
                    <a:lnTo>
                      <a:pt x="1696" y="121"/>
                    </a:lnTo>
                    <a:lnTo>
                      <a:pt x="1688" y="131"/>
                    </a:lnTo>
                    <a:lnTo>
                      <a:pt x="1679" y="139"/>
                    </a:lnTo>
                    <a:lnTo>
                      <a:pt x="1674" y="147"/>
                    </a:lnTo>
                    <a:lnTo>
                      <a:pt x="1667" y="156"/>
                    </a:lnTo>
                    <a:lnTo>
                      <a:pt x="1663" y="159"/>
                    </a:lnTo>
                    <a:lnTo>
                      <a:pt x="1659" y="161"/>
                    </a:lnTo>
                    <a:lnTo>
                      <a:pt x="1655" y="163"/>
                    </a:lnTo>
                    <a:lnTo>
                      <a:pt x="1651" y="164"/>
                    </a:lnTo>
                    <a:lnTo>
                      <a:pt x="1667" y="145"/>
                    </a:lnTo>
                    <a:lnTo>
                      <a:pt x="1684" y="124"/>
                    </a:lnTo>
                    <a:lnTo>
                      <a:pt x="1691" y="112"/>
                    </a:lnTo>
                    <a:lnTo>
                      <a:pt x="1698" y="101"/>
                    </a:lnTo>
                    <a:lnTo>
                      <a:pt x="1703" y="88"/>
                    </a:lnTo>
                    <a:lnTo>
                      <a:pt x="1705" y="74"/>
                    </a:lnTo>
                    <a:lnTo>
                      <a:pt x="1693" y="93"/>
                    </a:lnTo>
                    <a:lnTo>
                      <a:pt x="1680" y="111"/>
                    </a:lnTo>
                    <a:lnTo>
                      <a:pt x="1666" y="128"/>
                    </a:lnTo>
                    <a:lnTo>
                      <a:pt x="1659" y="135"/>
                    </a:lnTo>
                    <a:lnTo>
                      <a:pt x="1651" y="142"/>
                    </a:lnTo>
                    <a:close/>
                    <a:moveTo>
                      <a:pt x="1846" y="223"/>
                    </a:moveTo>
                    <a:lnTo>
                      <a:pt x="1846" y="223"/>
                    </a:lnTo>
                    <a:lnTo>
                      <a:pt x="1830" y="254"/>
                    </a:lnTo>
                    <a:lnTo>
                      <a:pt x="1816" y="288"/>
                    </a:lnTo>
                    <a:lnTo>
                      <a:pt x="1806" y="320"/>
                    </a:lnTo>
                    <a:lnTo>
                      <a:pt x="1802" y="336"/>
                    </a:lnTo>
                    <a:lnTo>
                      <a:pt x="1801" y="351"/>
                    </a:lnTo>
                    <a:lnTo>
                      <a:pt x="1812" y="357"/>
                    </a:lnTo>
                    <a:lnTo>
                      <a:pt x="1823" y="362"/>
                    </a:lnTo>
                    <a:lnTo>
                      <a:pt x="1836" y="366"/>
                    </a:lnTo>
                    <a:lnTo>
                      <a:pt x="1851" y="369"/>
                    </a:lnTo>
                    <a:lnTo>
                      <a:pt x="1857" y="362"/>
                    </a:lnTo>
                    <a:lnTo>
                      <a:pt x="1860" y="359"/>
                    </a:lnTo>
                    <a:lnTo>
                      <a:pt x="1861" y="355"/>
                    </a:lnTo>
                    <a:lnTo>
                      <a:pt x="1874" y="345"/>
                    </a:lnTo>
                    <a:lnTo>
                      <a:pt x="1885" y="336"/>
                    </a:lnTo>
                    <a:lnTo>
                      <a:pt x="1895" y="326"/>
                    </a:lnTo>
                    <a:lnTo>
                      <a:pt x="1903" y="315"/>
                    </a:lnTo>
                    <a:lnTo>
                      <a:pt x="1920" y="289"/>
                    </a:lnTo>
                    <a:lnTo>
                      <a:pt x="1937" y="264"/>
                    </a:lnTo>
                    <a:lnTo>
                      <a:pt x="1937" y="258"/>
                    </a:lnTo>
                    <a:lnTo>
                      <a:pt x="1938" y="254"/>
                    </a:lnTo>
                    <a:lnTo>
                      <a:pt x="1943" y="243"/>
                    </a:lnTo>
                    <a:lnTo>
                      <a:pt x="1948" y="233"/>
                    </a:lnTo>
                    <a:lnTo>
                      <a:pt x="1952" y="223"/>
                    </a:lnTo>
                    <a:lnTo>
                      <a:pt x="1954" y="218"/>
                    </a:lnTo>
                    <a:lnTo>
                      <a:pt x="1957" y="209"/>
                    </a:lnTo>
                    <a:lnTo>
                      <a:pt x="1955" y="202"/>
                    </a:lnTo>
                    <a:lnTo>
                      <a:pt x="1954" y="199"/>
                    </a:lnTo>
                    <a:lnTo>
                      <a:pt x="1951" y="198"/>
                    </a:lnTo>
                    <a:lnTo>
                      <a:pt x="1947" y="213"/>
                    </a:lnTo>
                    <a:lnTo>
                      <a:pt x="1940" y="229"/>
                    </a:lnTo>
                    <a:lnTo>
                      <a:pt x="1934" y="243"/>
                    </a:lnTo>
                    <a:lnTo>
                      <a:pt x="1926" y="257"/>
                    </a:lnTo>
                    <a:lnTo>
                      <a:pt x="1909" y="282"/>
                    </a:lnTo>
                    <a:lnTo>
                      <a:pt x="1891" y="306"/>
                    </a:lnTo>
                    <a:lnTo>
                      <a:pt x="1879" y="322"/>
                    </a:lnTo>
                    <a:lnTo>
                      <a:pt x="1875" y="326"/>
                    </a:lnTo>
                    <a:lnTo>
                      <a:pt x="1871" y="329"/>
                    </a:lnTo>
                    <a:lnTo>
                      <a:pt x="1867" y="330"/>
                    </a:lnTo>
                    <a:lnTo>
                      <a:pt x="1861" y="331"/>
                    </a:lnTo>
                    <a:lnTo>
                      <a:pt x="1879" y="307"/>
                    </a:lnTo>
                    <a:lnTo>
                      <a:pt x="1899" y="284"/>
                    </a:lnTo>
                    <a:lnTo>
                      <a:pt x="1917" y="257"/>
                    </a:lnTo>
                    <a:lnTo>
                      <a:pt x="1924" y="244"/>
                    </a:lnTo>
                    <a:lnTo>
                      <a:pt x="1931" y="229"/>
                    </a:lnTo>
                    <a:lnTo>
                      <a:pt x="1936" y="219"/>
                    </a:lnTo>
                    <a:lnTo>
                      <a:pt x="1940" y="208"/>
                    </a:lnTo>
                    <a:lnTo>
                      <a:pt x="1940" y="202"/>
                    </a:lnTo>
                    <a:lnTo>
                      <a:pt x="1940" y="197"/>
                    </a:lnTo>
                    <a:lnTo>
                      <a:pt x="1938" y="191"/>
                    </a:lnTo>
                    <a:lnTo>
                      <a:pt x="1936" y="187"/>
                    </a:lnTo>
                    <a:lnTo>
                      <a:pt x="1931" y="188"/>
                    </a:lnTo>
                    <a:lnTo>
                      <a:pt x="1929" y="192"/>
                    </a:lnTo>
                    <a:lnTo>
                      <a:pt x="1923" y="201"/>
                    </a:lnTo>
                    <a:lnTo>
                      <a:pt x="1913" y="223"/>
                    </a:lnTo>
                    <a:lnTo>
                      <a:pt x="1903" y="247"/>
                    </a:lnTo>
                    <a:lnTo>
                      <a:pt x="1898" y="257"/>
                    </a:lnTo>
                    <a:lnTo>
                      <a:pt x="1895" y="260"/>
                    </a:lnTo>
                    <a:lnTo>
                      <a:pt x="1891" y="263"/>
                    </a:lnTo>
                    <a:lnTo>
                      <a:pt x="1892" y="253"/>
                    </a:lnTo>
                    <a:lnTo>
                      <a:pt x="1895" y="243"/>
                    </a:lnTo>
                    <a:lnTo>
                      <a:pt x="1902" y="226"/>
                    </a:lnTo>
                    <a:lnTo>
                      <a:pt x="1910" y="209"/>
                    </a:lnTo>
                    <a:lnTo>
                      <a:pt x="1913" y="201"/>
                    </a:lnTo>
                    <a:lnTo>
                      <a:pt x="1916" y="192"/>
                    </a:lnTo>
                    <a:lnTo>
                      <a:pt x="1896" y="222"/>
                    </a:lnTo>
                    <a:lnTo>
                      <a:pt x="1888" y="239"/>
                    </a:lnTo>
                    <a:lnTo>
                      <a:pt x="1882" y="247"/>
                    </a:lnTo>
                    <a:lnTo>
                      <a:pt x="1875" y="253"/>
                    </a:lnTo>
                    <a:lnTo>
                      <a:pt x="1877" y="242"/>
                    </a:lnTo>
                    <a:lnTo>
                      <a:pt x="1881" y="232"/>
                    </a:lnTo>
                    <a:lnTo>
                      <a:pt x="1885" y="222"/>
                    </a:lnTo>
                    <a:lnTo>
                      <a:pt x="1891" y="213"/>
                    </a:lnTo>
                    <a:lnTo>
                      <a:pt x="1903" y="197"/>
                    </a:lnTo>
                    <a:lnTo>
                      <a:pt x="1909" y="187"/>
                    </a:lnTo>
                    <a:lnTo>
                      <a:pt x="1912" y="177"/>
                    </a:lnTo>
                    <a:lnTo>
                      <a:pt x="1907" y="176"/>
                    </a:lnTo>
                    <a:lnTo>
                      <a:pt x="1903" y="176"/>
                    </a:lnTo>
                    <a:lnTo>
                      <a:pt x="1900" y="177"/>
                    </a:lnTo>
                    <a:lnTo>
                      <a:pt x="1898" y="180"/>
                    </a:lnTo>
                    <a:lnTo>
                      <a:pt x="1893" y="187"/>
                    </a:lnTo>
                    <a:lnTo>
                      <a:pt x="1889" y="194"/>
                    </a:lnTo>
                    <a:lnTo>
                      <a:pt x="1872" y="218"/>
                    </a:lnTo>
                    <a:lnTo>
                      <a:pt x="1864" y="230"/>
                    </a:lnTo>
                    <a:lnTo>
                      <a:pt x="1857" y="244"/>
                    </a:lnTo>
                    <a:lnTo>
                      <a:pt x="1853" y="260"/>
                    </a:lnTo>
                    <a:lnTo>
                      <a:pt x="1851" y="264"/>
                    </a:lnTo>
                    <a:lnTo>
                      <a:pt x="1849" y="267"/>
                    </a:lnTo>
                    <a:lnTo>
                      <a:pt x="1846" y="270"/>
                    </a:lnTo>
                    <a:lnTo>
                      <a:pt x="1841" y="270"/>
                    </a:lnTo>
                    <a:lnTo>
                      <a:pt x="1837" y="265"/>
                    </a:lnTo>
                    <a:lnTo>
                      <a:pt x="1837" y="260"/>
                    </a:lnTo>
                    <a:lnTo>
                      <a:pt x="1837" y="253"/>
                    </a:lnTo>
                    <a:lnTo>
                      <a:pt x="1839" y="246"/>
                    </a:lnTo>
                    <a:lnTo>
                      <a:pt x="1843" y="233"/>
                    </a:lnTo>
                    <a:lnTo>
                      <a:pt x="1844" y="227"/>
                    </a:lnTo>
                    <a:lnTo>
                      <a:pt x="1846" y="223"/>
                    </a:lnTo>
                    <a:close/>
                    <a:moveTo>
                      <a:pt x="567" y="396"/>
                    </a:moveTo>
                    <a:lnTo>
                      <a:pt x="567" y="396"/>
                    </a:lnTo>
                    <a:lnTo>
                      <a:pt x="572" y="397"/>
                    </a:lnTo>
                    <a:lnTo>
                      <a:pt x="575" y="399"/>
                    </a:lnTo>
                    <a:lnTo>
                      <a:pt x="578" y="400"/>
                    </a:lnTo>
                    <a:lnTo>
                      <a:pt x="578" y="396"/>
                    </a:lnTo>
                    <a:lnTo>
                      <a:pt x="578" y="390"/>
                    </a:lnTo>
                    <a:lnTo>
                      <a:pt x="577" y="381"/>
                    </a:lnTo>
                    <a:lnTo>
                      <a:pt x="579" y="376"/>
                    </a:lnTo>
                    <a:lnTo>
                      <a:pt x="582" y="375"/>
                    </a:lnTo>
                    <a:lnTo>
                      <a:pt x="585" y="373"/>
                    </a:lnTo>
                    <a:lnTo>
                      <a:pt x="588" y="373"/>
                    </a:lnTo>
                    <a:lnTo>
                      <a:pt x="595" y="375"/>
                    </a:lnTo>
                    <a:lnTo>
                      <a:pt x="601" y="381"/>
                    </a:lnTo>
                    <a:lnTo>
                      <a:pt x="596" y="366"/>
                    </a:lnTo>
                    <a:lnTo>
                      <a:pt x="595" y="359"/>
                    </a:lnTo>
                    <a:lnTo>
                      <a:pt x="595" y="352"/>
                    </a:lnTo>
                    <a:lnTo>
                      <a:pt x="585" y="345"/>
                    </a:lnTo>
                    <a:lnTo>
                      <a:pt x="577" y="338"/>
                    </a:lnTo>
                    <a:lnTo>
                      <a:pt x="570" y="331"/>
                    </a:lnTo>
                    <a:lnTo>
                      <a:pt x="560" y="326"/>
                    </a:lnTo>
                    <a:lnTo>
                      <a:pt x="560" y="344"/>
                    </a:lnTo>
                    <a:lnTo>
                      <a:pt x="563" y="362"/>
                    </a:lnTo>
                    <a:lnTo>
                      <a:pt x="565" y="379"/>
                    </a:lnTo>
                    <a:lnTo>
                      <a:pt x="567" y="396"/>
                    </a:lnTo>
                    <a:close/>
                    <a:moveTo>
                      <a:pt x="1615" y="343"/>
                    </a:moveTo>
                    <a:lnTo>
                      <a:pt x="1615" y="343"/>
                    </a:lnTo>
                    <a:lnTo>
                      <a:pt x="1607" y="338"/>
                    </a:lnTo>
                    <a:lnTo>
                      <a:pt x="1599" y="334"/>
                    </a:lnTo>
                    <a:lnTo>
                      <a:pt x="1590" y="331"/>
                    </a:lnTo>
                    <a:lnTo>
                      <a:pt x="1586" y="330"/>
                    </a:lnTo>
                    <a:lnTo>
                      <a:pt x="1583" y="331"/>
                    </a:lnTo>
                    <a:lnTo>
                      <a:pt x="1589" y="337"/>
                    </a:lnTo>
                    <a:lnTo>
                      <a:pt x="1597" y="340"/>
                    </a:lnTo>
                    <a:lnTo>
                      <a:pt x="1606" y="343"/>
                    </a:lnTo>
                    <a:lnTo>
                      <a:pt x="1615" y="343"/>
                    </a:lnTo>
                    <a:close/>
                    <a:moveTo>
                      <a:pt x="1524" y="424"/>
                    </a:moveTo>
                    <a:lnTo>
                      <a:pt x="1524" y="424"/>
                    </a:lnTo>
                    <a:lnTo>
                      <a:pt x="1513" y="454"/>
                    </a:lnTo>
                    <a:lnTo>
                      <a:pt x="1507" y="470"/>
                    </a:lnTo>
                    <a:lnTo>
                      <a:pt x="1503" y="486"/>
                    </a:lnTo>
                    <a:lnTo>
                      <a:pt x="1512" y="493"/>
                    </a:lnTo>
                    <a:lnTo>
                      <a:pt x="1521" y="501"/>
                    </a:lnTo>
                    <a:lnTo>
                      <a:pt x="1535" y="475"/>
                    </a:lnTo>
                    <a:lnTo>
                      <a:pt x="1548" y="446"/>
                    </a:lnTo>
                    <a:lnTo>
                      <a:pt x="1558" y="417"/>
                    </a:lnTo>
                    <a:lnTo>
                      <a:pt x="1566" y="388"/>
                    </a:lnTo>
                    <a:lnTo>
                      <a:pt x="1565" y="393"/>
                    </a:lnTo>
                    <a:lnTo>
                      <a:pt x="1564" y="395"/>
                    </a:lnTo>
                    <a:lnTo>
                      <a:pt x="1561" y="395"/>
                    </a:lnTo>
                    <a:lnTo>
                      <a:pt x="1557" y="395"/>
                    </a:lnTo>
                    <a:lnTo>
                      <a:pt x="1554" y="393"/>
                    </a:lnTo>
                    <a:lnTo>
                      <a:pt x="1551" y="390"/>
                    </a:lnTo>
                    <a:lnTo>
                      <a:pt x="1551" y="385"/>
                    </a:lnTo>
                    <a:lnTo>
                      <a:pt x="1554" y="383"/>
                    </a:lnTo>
                    <a:lnTo>
                      <a:pt x="1558" y="382"/>
                    </a:lnTo>
                    <a:lnTo>
                      <a:pt x="1562" y="382"/>
                    </a:lnTo>
                    <a:lnTo>
                      <a:pt x="1565" y="385"/>
                    </a:lnTo>
                    <a:lnTo>
                      <a:pt x="1568" y="386"/>
                    </a:lnTo>
                    <a:lnTo>
                      <a:pt x="1569" y="386"/>
                    </a:lnTo>
                    <a:lnTo>
                      <a:pt x="1571" y="385"/>
                    </a:lnTo>
                    <a:lnTo>
                      <a:pt x="1576" y="365"/>
                    </a:lnTo>
                    <a:lnTo>
                      <a:pt x="1583" y="347"/>
                    </a:lnTo>
                    <a:lnTo>
                      <a:pt x="1579" y="344"/>
                    </a:lnTo>
                    <a:lnTo>
                      <a:pt x="1576" y="341"/>
                    </a:lnTo>
                    <a:lnTo>
                      <a:pt x="1575" y="338"/>
                    </a:lnTo>
                    <a:lnTo>
                      <a:pt x="1571" y="337"/>
                    </a:lnTo>
                    <a:lnTo>
                      <a:pt x="1547" y="381"/>
                    </a:lnTo>
                    <a:lnTo>
                      <a:pt x="1524" y="424"/>
                    </a:lnTo>
                    <a:close/>
                    <a:moveTo>
                      <a:pt x="1592" y="352"/>
                    </a:moveTo>
                    <a:lnTo>
                      <a:pt x="1592" y="352"/>
                    </a:lnTo>
                    <a:lnTo>
                      <a:pt x="1576" y="390"/>
                    </a:lnTo>
                    <a:lnTo>
                      <a:pt x="1562" y="430"/>
                    </a:lnTo>
                    <a:lnTo>
                      <a:pt x="1548" y="468"/>
                    </a:lnTo>
                    <a:lnTo>
                      <a:pt x="1531" y="507"/>
                    </a:lnTo>
                    <a:lnTo>
                      <a:pt x="1547" y="510"/>
                    </a:lnTo>
                    <a:lnTo>
                      <a:pt x="1555" y="511"/>
                    </a:lnTo>
                    <a:lnTo>
                      <a:pt x="1564" y="510"/>
                    </a:lnTo>
                    <a:lnTo>
                      <a:pt x="1568" y="503"/>
                    </a:lnTo>
                    <a:lnTo>
                      <a:pt x="1573" y="498"/>
                    </a:lnTo>
                    <a:lnTo>
                      <a:pt x="1578" y="483"/>
                    </a:lnTo>
                    <a:lnTo>
                      <a:pt x="1582" y="466"/>
                    </a:lnTo>
                    <a:lnTo>
                      <a:pt x="1593" y="431"/>
                    </a:lnTo>
                    <a:lnTo>
                      <a:pt x="1606" y="395"/>
                    </a:lnTo>
                    <a:lnTo>
                      <a:pt x="1610" y="376"/>
                    </a:lnTo>
                    <a:lnTo>
                      <a:pt x="1613" y="358"/>
                    </a:lnTo>
                    <a:lnTo>
                      <a:pt x="1603" y="354"/>
                    </a:lnTo>
                    <a:lnTo>
                      <a:pt x="1597" y="352"/>
                    </a:lnTo>
                    <a:lnTo>
                      <a:pt x="1592" y="352"/>
                    </a:lnTo>
                    <a:close/>
                    <a:moveTo>
                      <a:pt x="1850" y="382"/>
                    </a:moveTo>
                    <a:lnTo>
                      <a:pt x="1850" y="382"/>
                    </a:lnTo>
                    <a:lnTo>
                      <a:pt x="1847" y="379"/>
                    </a:lnTo>
                    <a:lnTo>
                      <a:pt x="1846" y="376"/>
                    </a:lnTo>
                    <a:lnTo>
                      <a:pt x="1837" y="376"/>
                    </a:lnTo>
                    <a:lnTo>
                      <a:pt x="1829" y="376"/>
                    </a:lnTo>
                    <a:lnTo>
                      <a:pt x="1823" y="373"/>
                    </a:lnTo>
                    <a:lnTo>
                      <a:pt x="1816" y="369"/>
                    </a:lnTo>
                    <a:lnTo>
                      <a:pt x="1805" y="362"/>
                    </a:lnTo>
                    <a:lnTo>
                      <a:pt x="1799" y="361"/>
                    </a:lnTo>
                    <a:lnTo>
                      <a:pt x="1792" y="361"/>
                    </a:lnTo>
                    <a:lnTo>
                      <a:pt x="1794" y="362"/>
                    </a:lnTo>
                    <a:lnTo>
                      <a:pt x="1792" y="364"/>
                    </a:lnTo>
                    <a:lnTo>
                      <a:pt x="1792" y="366"/>
                    </a:lnTo>
                    <a:lnTo>
                      <a:pt x="1792" y="371"/>
                    </a:lnTo>
                    <a:lnTo>
                      <a:pt x="1805" y="375"/>
                    </a:lnTo>
                    <a:lnTo>
                      <a:pt x="1820" y="381"/>
                    </a:lnTo>
                    <a:lnTo>
                      <a:pt x="1834" y="382"/>
                    </a:lnTo>
                    <a:lnTo>
                      <a:pt x="1841" y="382"/>
                    </a:lnTo>
                    <a:lnTo>
                      <a:pt x="1850" y="382"/>
                    </a:lnTo>
                    <a:close/>
                    <a:moveTo>
                      <a:pt x="610" y="372"/>
                    </a:moveTo>
                    <a:lnTo>
                      <a:pt x="610" y="372"/>
                    </a:lnTo>
                    <a:lnTo>
                      <a:pt x="615" y="381"/>
                    </a:lnTo>
                    <a:lnTo>
                      <a:pt x="616" y="386"/>
                    </a:lnTo>
                    <a:lnTo>
                      <a:pt x="617" y="390"/>
                    </a:lnTo>
                    <a:lnTo>
                      <a:pt x="616" y="393"/>
                    </a:lnTo>
                    <a:lnTo>
                      <a:pt x="613" y="396"/>
                    </a:lnTo>
                    <a:lnTo>
                      <a:pt x="608" y="397"/>
                    </a:lnTo>
                    <a:lnTo>
                      <a:pt x="620" y="417"/>
                    </a:lnTo>
                    <a:lnTo>
                      <a:pt x="634" y="435"/>
                    </a:lnTo>
                    <a:lnTo>
                      <a:pt x="643" y="444"/>
                    </a:lnTo>
                    <a:lnTo>
                      <a:pt x="652" y="451"/>
                    </a:lnTo>
                    <a:lnTo>
                      <a:pt x="662" y="455"/>
                    </a:lnTo>
                    <a:lnTo>
                      <a:pt x="674" y="458"/>
                    </a:lnTo>
                    <a:lnTo>
                      <a:pt x="678" y="451"/>
                    </a:lnTo>
                    <a:lnTo>
                      <a:pt x="679" y="445"/>
                    </a:lnTo>
                    <a:lnTo>
                      <a:pt x="679" y="439"/>
                    </a:lnTo>
                    <a:lnTo>
                      <a:pt x="678" y="434"/>
                    </a:lnTo>
                    <a:lnTo>
                      <a:pt x="675" y="428"/>
                    </a:lnTo>
                    <a:lnTo>
                      <a:pt x="672" y="424"/>
                    </a:lnTo>
                    <a:lnTo>
                      <a:pt x="662" y="414"/>
                    </a:lnTo>
                    <a:lnTo>
                      <a:pt x="641" y="397"/>
                    </a:lnTo>
                    <a:lnTo>
                      <a:pt x="633" y="388"/>
                    </a:lnTo>
                    <a:lnTo>
                      <a:pt x="630" y="383"/>
                    </a:lnTo>
                    <a:lnTo>
                      <a:pt x="629" y="379"/>
                    </a:lnTo>
                    <a:lnTo>
                      <a:pt x="624" y="379"/>
                    </a:lnTo>
                    <a:lnTo>
                      <a:pt x="622" y="378"/>
                    </a:lnTo>
                    <a:lnTo>
                      <a:pt x="616" y="373"/>
                    </a:lnTo>
                    <a:lnTo>
                      <a:pt x="613" y="371"/>
                    </a:lnTo>
                    <a:lnTo>
                      <a:pt x="612" y="371"/>
                    </a:lnTo>
                    <a:lnTo>
                      <a:pt x="610" y="372"/>
                    </a:lnTo>
                    <a:close/>
                    <a:moveTo>
                      <a:pt x="1780" y="379"/>
                    </a:moveTo>
                    <a:lnTo>
                      <a:pt x="1780" y="379"/>
                    </a:lnTo>
                    <a:lnTo>
                      <a:pt x="1764" y="400"/>
                    </a:lnTo>
                    <a:lnTo>
                      <a:pt x="1750" y="421"/>
                    </a:lnTo>
                    <a:lnTo>
                      <a:pt x="1745" y="430"/>
                    </a:lnTo>
                    <a:lnTo>
                      <a:pt x="1738" y="438"/>
                    </a:lnTo>
                    <a:lnTo>
                      <a:pt x="1725" y="455"/>
                    </a:lnTo>
                    <a:lnTo>
                      <a:pt x="1721" y="463"/>
                    </a:lnTo>
                    <a:lnTo>
                      <a:pt x="1719" y="466"/>
                    </a:lnTo>
                    <a:lnTo>
                      <a:pt x="1719" y="470"/>
                    </a:lnTo>
                    <a:lnTo>
                      <a:pt x="1721" y="473"/>
                    </a:lnTo>
                    <a:lnTo>
                      <a:pt x="1722" y="477"/>
                    </a:lnTo>
                    <a:lnTo>
                      <a:pt x="1726" y="482"/>
                    </a:lnTo>
                    <a:lnTo>
                      <a:pt x="1731" y="484"/>
                    </a:lnTo>
                    <a:lnTo>
                      <a:pt x="1736" y="476"/>
                    </a:lnTo>
                    <a:lnTo>
                      <a:pt x="1740" y="469"/>
                    </a:lnTo>
                    <a:lnTo>
                      <a:pt x="1746" y="461"/>
                    </a:lnTo>
                    <a:lnTo>
                      <a:pt x="1749" y="451"/>
                    </a:lnTo>
                    <a:lnTo>
                      <a:pt x="1756" y="444"/>
                    </a:lnTo>
                    <a:lnTo>
                      <a:pt x="1761" y="437"/>
                    </a:lnTo>
                    <a:lnTo>
                      <a:pt x="1773" y="417"/>
                    </a:lnTo>
                    <a:lnTo>
                      <a:pt x="1778" y="407"/>
                    </a:lnTo>
                    <a:lnTo>
                      <a:pt x="1783" y="397"/>
                    </a:lnTo>
                    <a:lnTo>
                      <a:pt x="1784" y="388"/>
                    </a:lnTo>
                    <a:lnTo>
                      <a:pt x="1785" y="383"/>
                    </a:lnTo>
                    <a:lnTo>
                      <a:pt x="1784" y="379"/>
                    </a:lnTo>
                    <a:lnTo>
                      <a:pt x="1780" y="379"/>
                    </a:lnTo>
                    <a:close/>
                    <a:moveTo>
                      <a:pt x="1799" y="386"/>
                    </a:moveTo>
                    <a:lnTo>
                      <a:pt x="1799" y="386"/>
                    </a:lnTo>
                    <a:lnTo>
                      <a:pt x="1769" y="439"/>
                    </a:lnTo>
                    <a:lnTo>
                      <a:pt x="1736" y="493"/>
                    </a:lnTo>
                    <a:lnTo>
                      <a:pt x="1740" y="497"/>
                    </a:lnTo>
                    <a:lnTo>
                      <a:pt x="1746" y="500"/>
                    </a:lnTo>
                    <a:lnTo>
                      <a:pt x="1757" y="504"/>
                    </a:lnTo>
                    <a:lnTo>
                      <a:pt x="1770" y="505"/>
                    </a:lnTo>
                    <a:lnTo>
                      <a:pt x="1783" y="504"/>
                    </a:lnTo>
                    <a:lnTo>
                      <a:pt x="1791" y="491"/>
                    </a:lnTo>
                    <a:lnTo>
                      <a:pt x="1798" y="479"/>
                    </a:lnTo>
                    <a:lnTo>
                      <a:pt x="1811" y="451"/>
                    </a:lnTo>
                    <a:lnTo>
                      <a:pt x="1822" y="423"/>
                    </a:lnTo>
                    <a:lnTo>
                      <a:pt x="1834" y="393"/>
                    </a:lnTo>
                    <a:lnTo>
                      <a:pt x="1825" y="390"/>
                    </a:lnTo>
                    <a:lnTo>
                      <a:pt x="1818" y="389"/>
                    </a:lnTo>
                    <a:lnTo>
                      <a:pt x="1799" y="386"/>
                    </a:lnTo>
                    <a:close/>
                    <a:moveTo>
                      <a:pt x="592" y="504"/>
                    </a:moveTo>
                    <a:lnTo>
                      <a:pt x="592" y="504"/>
                    </a:lnTo>
                    <a:lnTo>
                      <a:pt x="598" y="504"/>
                    </a:lnTo>
                    <a:lnTo>
                      <a:pt x="603" y="503"/>
                    </a:lnTo>
                    <a:lnTo>
                      <a:pt x="608" y="500"/>
                    </a:lnTo>
                    <a:lnTo>
                      <a:pt x="609" y="496"/>
                    </a:lnTo>
                    <a:lnTo>
                      <a:pt x="610" y="491"/>
                    </a:lnTo>
                    <a:lnTo>
                      <a:pt x="610" y="486"/>
                    </a:lnTo>
                    <a:lnTo>
                      <a:pt x="609" y="475"/>
                    </a:lnTo>
                    <a:lnTo>
                      <a:pt x="602" y="448"/>
                    </a:lnTo>
                    <a:lnTo>
                      <a:pt x="599" y="435"/>
                    </a:lnTo>
                    <a:lnTo>
                      <a:pt x="599" y="427"/>
                    </a:lnTo>
                    <a:lnTo>
                      <a:pt x="605" y="435"/>
                    </a:lnTo>
                    <a:lnTo>
                      <a:pt x="609" y="444"/>
                    </a:lnTo>
                    <a:lnTo>
                      <a:pt x="617" y="465"/>
                    </a:lnTo>
                    <a:lnTo>
                      <a:pt x="619" y="465"/>
                    </a:lnTo>
                    <a:lnTo>
                      <a:pt x="622" y="465"/>
                    </a:lnTo>
                    <a:lnTo>
                      <a:pt x="626" y="468"/>
                    </a:lnTo>
                    <a:lnTo>
                      <a:pt x="630" y="469"/>
                    </a:lnTo>
                    <a:lnTo>
                      <a:pt x="631" y="468"/>
                    </a:lnTo>
                    <a:lnTo>
                      <a:pt x="634" y="466"/>
                    </a:lnTo>
                    <a:lnTo>
                      <a:pt x="633" y="463"/>
                    </a:lnTo>
                    <a:lnTo>
                      <a:pt x="631" y="459"/>
                    </a:lnTo>
                    <a:lnTo>
                      <a:pt x="631" y="452"/>
                    </a:lnTo>
                    <a:lnTo>
                      <a:pt x="633" y="446"/>
                    </a:lnTo>
                    <a:lnTo>
                      <a:pt x="622" y="432"/>
                    </a:lnTo>
                    <a:lnTo>
                      <a:pt x="612" y="417"/>
                    </a:lnTo>
                    <a:lnTo>
                      <a:pt x="602" y="403"/>
                    </a:lnTo>
                    <a:lnTo>
                      <a:pt x="596" y="396"/>
                    </a:lnTo>
                    <a:lnTo>
                      <a:pt x="591" y="389"/>
                    </a:lnTo>
                    <a:lnTo>
                      <a:pt x="589" y="397"/>
                    </a:lnTo>
                    <a:lnTo>
                      <a:pt x="588" y="404"/>
                    </a:lnTo>
                    <a:lnTo>
                      <a:pt x="584" y="410"/>
                    </a:lnTo>
                    <a:lnTo>
                      <a:pt x="577" y="413"/>
                    </a:lnTo>
                    <a:lnTo>
                      <a:pt x="572" y="410"/>
                    </a:lnTo>
                    <a:lnTo>
                      <a:pt x="571" y="409"/>
                    </a:lnTo>
                    <a:lnTo>
                      <a:pt x="570" y="409"/>
                    </a:lnTo>
                    <a:lnTo>
                      <a:pt x="574" y="420"/>
                    </a:lnTo>
                    <a:lnTo>
                      <a:pt x="577" y="432"/>
                    </a:lnTo>
                    <a:lnTo>
                      <a:pt x="579" y="458"/>
                    </a:lnTo>
                    <a:lnTo>
                      <a:pt x="584" y="482"/>
                    </a:lnTo>
                    <a:lnTo>
                      <a:pt x="588" y="494"/>
                    </a:lnTo>
                    <a:lnTo>
                      <a:pt x="592" y="504"/>
                    </a:lnTo>
                    <a:close/>
                    <a:moveTo>
                      <a:pt x="1190" y="409"/>
                    </a:moveTo>
                    <a:lnTo>
                      <a:pt x="1190" y="409"/>
                    </a:lnTo>
                    <a:lnTo>
                      <a:pt x="1193" y="413"/>
                    </a:lnTo>
                    <a:lnTo>
                      <a:pt x="1196" y="416"/>
                    </a:lnTo>
                    <a:lnTo>
                      <a:pt x="1200" y="418"/>
                    </a:lnTo>
                    <a:lnTo>
                      <a:pt x="1203" y="420"/>
                    </a:lnTo>
                    <a:lnTo>
                      <a:pt x="1207" y="420"/>
                    </a:lnTo>
                    <a:lnTo>
                      <a:pt x="1211" y="420"/>
                    </a:lnTo>
                    <a:lnTo>
                      <a:pt x="1215" y="418"/>
                    </a:lnTo>
                    <a:lnTo>
                      <a:pt x="1220" y="416"/>
                    </a:lnTo>
                    <a:lnTo>
                      <a:pt x="1213" y="411"/>
                    </a:lnTo>
                    <a:lnTo>
                      <a:pt x="1206" y="407"/>
                    </a:lnTo>
                    <a:lnTo>
                      <a:pt x="1203" y="406"/>
                    </a:lnTo>
                    <a:lnTo>
                      <a:pt x="1199" y="406"/>
                    </a:lnTo>
                    <a:lnTo>
                      <a:pt x="1194" y="407"/>
                    </a:lnTo>
                    <a:lnTo>
                      <a:pt x="1190" y="409"/>
                    </a:lnTo>
                    <a:close/>
                    <a:moveTo>
                      <a:pt x="1123" y="556"/>
                    </a:moveTo>
                    <a:lnTo>
                      <a:pt x="1123" y="556"/>
                    </a:lnTo>
                    <a:lnTo>
                      <a:pt x="1126" y="556"/>
                    </a:lnTo>
                    <a:lnTo>
                      <a:pt x="1128" y="555"/>
                    </a:lnTo>
                    <a:lnTo>
                      <a:pt x="1130" y="553"/>
                    </a:lnTo>
                    <a:lnTo>
                      <a:pt x="1130" y="552"/>
                    </a:lnTo>
                    <a:lnTo>
                      <a:pt x="1130" y="546"/>
                    </a:lnTo>
                    <a:lnTo>
                      <a:pt x="1131" y="541"/>
                    </a:lnTo>
                    <a:lnTo>
                      <a:pt x="1138" y="524"/>
                    </a:lnTo>
                    <a:lnTo>
                      <a:pt x="1148" y="510"/>
                    </a:lnTo>
                    <a:lnTo>
                      <a:pt x="1166" y="482"/>
                    </a:lnTo>
                    <a:lnTo>
                      <a:pt x="1186" y="455"/>
                    </a:lnTo>
                    <a:lnTo>
                      <a:pt x="1208" y="428"/>
                    </a:lnTo>
                    <a:lnTo>
                      <a:pt x="1201" y="427"/>
                    </a:lnTo>
                    <a:lnTo>
                      <a:pt x="1194" y="425"/>
                    </a:lnTo>
                    <a:lnTo>
                      <a:pt x="1189" y="421"/>
                    </a:lnTo>
                    <a:lnTo>
                      <a:pt x="1182" y="418"/>
                    </a:lnTo>
                    <a:lnTo>
                      <a:pt x="1173" y="434"/>
                    </a:lnTo>
                    <a:lnTo>
                      <a:pt x="1163" y="449"/>
                    </a:lnTo>
                    <a:lnTo>
                      <a:pt x="1148" y="482"/>
                    </a:lnTo>
                    <a:lnTo>
                      <a:pt x="1134" y="518"/>
                    </a:lnTo>
                    <a:lnTo>
                      <a:pt x="1123" y="556"/>
                    </a:lnTo>
                    <a:close/>
                    <a:moveTo>
                      <a:pt x="668" y="470"/>
                    </a:moveTo>
                    <a:lnTo>
                      <a:pt x="668" y="470"/>
                    </a:lnTo>
                    <a:lnTo>
                      <a:pt x="662" y="469"/>
                    </a:lnTo>
                    <a:lnTo>
                      <a:pt x="658" y="466"/>
                    </a:lnTo>
                    <a:lnTo>
                      <a:pt x="652" y="465"/>
                    </a:lnTo>
                    <a:lnTo>
                      <a:pt x="651" y="465"/>
                    </a:lnTo>
                    <a:lnTo>
                      <a:pt x="648" y="466"/>
                    </a:lnTo>
                    <a:lnTo>
                      <a:pt x="652" y="480"/>
                    </a:lnTo>
                    <a:lnTo>
                      <a:pt x="658" y="494"/>
                    </a:lnTo>
                    <a:lnTo>
                      <a:pt x="667" y="508"/>
                    </a:lnTo>
                    <a:lnTo>
                      <a:pt x="675" y="524"/>
                    </a:lnTo>
                    <a:lnTo>
                      <a:pt x="683" y="538"/>
                    </a:lnTo>
                    <a:lnTo>
                      <a:pt x="692" y="553"/>
                    </a:lnTo>
                    <a:lnTo>
                      <a:pt x="699" y="569"/>
                    </a:lnTo>
                    <a:lnTo>
                      <a:pt x="703" y="584"/>
                    </a:lnTo>
                    <a:lnTo>
                      <a:pt x="709" y="588"/>
                    </a:lnTo>
                    <a:lnTo>
                      <a:pt x="711" y="594"/>
                    </a:lnTo>
                    <a:lnTo>
                      <a:pt x="714" y="600"/>
                    </a:lnTo>
                    <a:lnTo>
                      <a:pt x="718" y="605"/>
                    </a:lnTo>
                    <a:lnTo>
                      <a:pt x="735" y="640"/>
                    </a:lnTo>
                    <a:lnTo>
                      <a:pt x="744" y="659"/>
                    </a:lnTo>
                    <a:lnTo>
                      <a:pt x="755" y="677"/>
                    </a:lnTo>
                    <a:lnTo>
                      <a:pt x="822" y="820"/>
                    </a:lnTo>
                    <a:lnTo>
                      <a:pt x="829" y="834"/>
                    </a:lnTo>
                    <a:lnTo>
                      <a:pt x="832" y="842"/>
                    </a:lnTo>
                    <a:lnTo>
                      <a:pt x="834" y="849"/>
                    </a:lnTo>
                    <a:lnTo>
                      <a:pt x="832" y="849"/>
                    </a:lnTo>
                    <a:lnTo>
                      <a:pt x="829" y="852"/>
                    </a:lnTo>
                    <a:lnTo>
                      <a:pt x="824" y="847"/>
                    </a:lnTo>
                    <a:lnTo>
                      <a:pt x="818" y="841"/>
                    </a:lnTo>
                    <a:lnTo>
                      <a:pt x="814" y="833"/>
                    </a:lnTo>
                    <a:lnTo>
                      <a:pt x="811" y="826"/>
                    </a:lnTo>
                    <a:lnTo>
                      <a:pt x="794" y="788"/>
                    </a:lnTo>
                    <a:lnTo>
                      <a:pt x="777" y="750"/>
                    </a:lnTo>
                    <a:lnTo>
                      <a:pt x="761" y="716"/>
                    </a:lnTo>
                    <a:lnTo>
                      <a:pt x="752" y="698"/>
                    </a:lnTo>
                    <a:lnTo>
                      <a:pt x="745" y="678"/>
                    </a:lnTo>
                    <a:lnTo>
                      <a:pt x="718" y="630"/>
                    </a:lnTo>
                    <a:lnTo>
                      <a:pt x="693" y="580"/>
                    </a:lnTo>
                    <a:lnTo>
                      <a:pt x="667" y="529"/>
                    </a:lnTo>
                    <a:lnTo>
                      <a:pt x="652" y="504"/>
                    </a:lnTo>
                    <a:lnTo>
                      <a:pt x="638" y="480"/>
                    </a:lnTo>
                    <a:lnTo>
                      <a:pt x="631" y="482"/>
                    </a:lnTo>
                    <a:lnTo>
                      <a:pt x="624" y="482"/>
                    </a:lnTo>
                    <a:lnTo>
                      <a:pt x="623" y="489"/>
                    </a:lnTo>
                    <a:lnTo>
                      <a:pt x="622" y="496"/>
                    </a:lnTo>
                    <a:lnTo>
                      <a:pt x="619" y="500"/>
                    </a:lnTo>
                    <a:lnTo>
                      <a:pt x="616" y="505"/>
                    </a:lnTo>
                    <a:lnTo>
                      <a:pt x="612" y="510"/>
                    </a:lnTo>
                    <a:lnTo>
                      <a:pt x="608" y="512"/>
                    </a:lnTo>
                    <a:lnTo>
                      <a:pt x="598" y="518"/>
                    </a:lnTo>
                    <a:lnTo>
                      <a:pt x="619" y="555"/>
                    </a:lnTo>
                    <a:lnTo>
                      <a:pt x="640" y="591"/>
                    </a:lnTo>
                    <a:lnTo>
                      <a:pt x="681" y="668"/>
                    </a:lnTo>
                    <a:lnTo>
                      <a:pt x="718" y="746"/>
                    </a:lnTo>
                    <a:lnTo>
                      <a:pt x="758" y="821"/>
                    </a:lnTo>
                    <a:lnTo>
                      <a:pt x="772" y="835"/>
                    </a:lnTo>
                    <a:lnTo>
                      <a:pt x="786" y="849"/>
                    </a:lnTo>
                    <a:lnTo>
                      <a:pt x="801" y="862"/>
                    </a:lnTo>
                    <a:lnTo>
                      <a:pt x="808" y="869"/>
                    </a:lnTo>
                    <a:lnTo>
                      <a:pt x="817" y="875"/>
                    </a:lnTo>
                    <a:lnTo>
                      <a:pt x="821" y="869"/>
                    </a:lnTo>
                    <a:lnTo>
                      <a:pt x="824" y="865"/>
                    </a:lnTo>
                    <a:lnTo>
                      <a:pt x="827" y="859"/>
                    </a:lnTo>
                    <a:lnTo>
                      <a:pt x="829" y="856"/>
                    </a:lnTo>
                    <a:lnTo>
                      <a:pt x="835" y="854"/>
                    </a:lnTo>
                    <a:lnTo>
                      <a:pt x="841" y="852"/>
                    </a:lnTo>
                    <a:lnTo>
                      <a:pt x="850" y="852"/>
                    </a:lnTo>
                    <a:lnTo>
                      <a:pt x="860" y="854"/>
                    </a:lnTo>
                    <a:lnTo>
                      <a:pt x="869" y="854"/>
                    </a:lnTo>
                    <a:lnTo>
                      <a:pt x="870" y="848"/>
                    </a:lnTo>
                    <a:lnTo>
                      <a:pt x="869" y="844"/>
                    </a:lnTo>
                    <a:lnTo>
                      <a:pt x="866" y="835"/>
                    </a:lnTo>
                    <a:lnTo>
                      <a:pt x="862" y="828"/>
                    </a:lnTo>
                    <a:lnTo>
                      <a:pt x="857" y="821"/>
                    </a:lnTo>
                    <a:lnTo>
                      <a:pt x="853" y="807"/>
                    </a:lnTo>
                    <a:lnTo>
                      <a:pt x="852" y="800"/>
                    </a:lnTo>
                    <a:lnTo>
                      <a:pt x="846" y="795"/>
                    </a:lnTo>
                    <a:lnTo>
                      <a:pt x="843" y="782"/>
                    </a:lnTo>
                    <a:lnTo>
                      <a:pt x="838" y="769"/>
                    </a:lnTo>
                    <a:lnTo>
                      <a:pt x="831" y="758"/>
                    </a:lnTo>
                    <a:lnTo>
                      <a:pt x="825" y="746"/>
                    </a:lnTo>
                    <a:lnTo>
                      <a:pt x="803" y="689"/>
                    </a:lnTo>
                    <a:lnTo>
                      <a:pt x="777" y="633"/>
                    </a:lnTo>
                    <a:lnTo>
                      <a:pt x="763" y="607"/>
                    </a:lnTo>
                    <a:lnTo>
                      <a:pt x="749" y="580"/>
                    </a:lnTo>
                    <a:lnTo>
                      <a:pt x="734" y="553"/>
                    </a:lnTo>
                    <a:lnTo>
                      <a:pt x="721" y="528"/>
                    </a:lnTo>
                    <a:lnTo>
                      <a:pt x="709" y="498"/>
                    </a:lnTo>
                    <a:lnTo>
                      <a:pt x="703" y="483"/>
                    </a:lnTo>
                    <a:lnTo>
                      <a:pt x="700" y="469"/>
                    </a:lnTo>
                    <a:lnTo>
                      <a:pt x="695" y="462"/>
                    </a:lnTo>
                    <a:lnTo>
                      <a:pt x="689" y="454"/>
                    </a:lnTo>
                    <a:lnTo>
                      <a:pt x="686" y="461"/>
                    </a:lnTo>
                    <a:lnTo>
                      <a:pt x="682" y="466"/>
                    </a:lnTo>
                    <a:lnTo>
                      <a:pt x="676" y="469"/>
                    </a:lnTo>
                    <a:lnTo>
                      <a:pt x="668" y="470"/>
                    </a:lnTo>
                    <a:close/>
                    <a:moveTo>
                      <a:pt x="1085" y="514"/>
                    </a:moveTo>
                    <a:lnTo>
                      <a:pt x="1085" y="514"/>
                    </a:lnTo>
                    <a:lnTo>
                      <a:pt x="1071" y="503"/>
                    </a:lnTo>
                    <a:lnTo>
                      <a:pt x="1065" y="497"/>
                    </a:lnTo>
                    <a:lnTo>
                      <a:pt x="1060" y="491"/>
                    </a:lnTo>
                    <a:lnTo>
                      <a:pt x="1048" y="487"/>
                    </a:lnTo>
                    <a:lnTo>
                      <a:pt x="1037" y="483"/>
                    </a:lnTo>
                    <a:lnTo>
                      <a:pt x="1026" y="480"/>
                    </a:lnTo>
                    <a:lnTo>
                      <a:pt x="1013" y="477"/>
                    </a:lnTo>
                    <a:lnTo>
                      <a:pt x="1002" y="476"/>
                    </a:lnTo>
                    <a:lnTo>
                      <a:pt x="989" y="476"/>
                    </a:lnTo>
                    <a:lnTo>
                      <a:pt x="978" y="476"/>
                    </a:lnTo>
                    <a:lnTo>
                      <a:pt x="967" y="477"/>
                    </a:lnTo>
                    <a:lnTo>
                      <a:pt x="956" y="480"/>
                    </a:lnTo>
                    <a:lnTo>
                      <a:pt x="944" y="483"/>
                    </a:lnTo>
                    <a:lnTo>
                      <a:pt x="935" y="487"/>
                    </a:lnTo>
                    <a:lnTo>
                      <a:pt x="925" y="491"/>
                    </a:lnTo>
                    <a:lnTo>
                      <a:pt x="916" y="497"/>
                    </a:lnTo>
                    <a:lnTo>
                      <a:pt x="909" y="504"/>
                    </a:lnTo>
                    <a:lnTo>
                      <a:pt x="902" y="511"/>
                    </a:lnTo>
                    <a:lnTo>
                      <a:pt x="897" y="520"/>
                    </a:lnTo>
                    <a:lnTo>
                      <a:pt x="893" y="529"/>
                    </a:lnTo>
                    <a:lnTo>
                      <a:pt x="888" y="539"/>
                    </a:lnTo>
                    <a:lnTo>
                      <a:pt x="884" y="550"/>
                    </a:lnTo>
                    <a:lnTo>
                      <a:pt x="880" y="560"/>
                    </a:lnTo>
                    <a:lnTo>
                      <a:pt x="871" y="581"/>
                    </a:lnTo>
                    <a:lnTo>
                      <a:pt x="867" y="593"/>
                    </a:lnTo>
                    <a:lnTo>
                      <a:pt x="864" y="602"/>
                    </a:lnTo>
                    <a:lnTo>
                      <a:pt x="864" y="614"/>
                    </a:lnTo>
                    <a:lnTo>
                      <a:pt x="864" y="618"/>
                    </a:lnTo>
                    <a:lnTo>
                      <a:pt x="863" y="623"/>
                    </a:lnTo>
                    <a:lnTo>
                      <a:pt x="860" y="629"/>
                    </a:lnTo>
                    <a:lnTo>
                      <a:pt x="857" y="635"/>
                    </a:lnTo>
                    <a:lnTo>
                      <a:pt x="856" y="646"/>
                    </a:lnTo>
                    <a:lnTo>
                      <a:pt x="855" y="659"/>
                    </a:lnTo>
                    <a:lnTo>
                      <a:pt x="856" y="671"/>
                    </a:lnTo>
                    <a:lnTo>
                      <a:pt x="857" y="682"/>
                    </a:lnTo>
                    <a:lnTo>
                      <a:pt x="863" y="708"/>
                    </a:lnTo>
                    <a:lnTo>
                      <a:pt x="869" y="730"/>
                    </a:lnTo>
                    <a:lnTo>
                      <a:pt x="869" y="733"/>
                    </a:lnTo>
                    <a:lnTo>
                      <a:pt x="867" y="736"/>
                    </a:lnTo>
                    <a:lnTo>
                      <a:pt x="871" y="754"/>
                    </a:lnTo>
                    <a:lnTo>
                      <a:pt x="877" y="771"/>
                    </a:lnTo>
                    <a:lnTo>
                      <a:pt x="884" y="786"/>
                    </a:lnTo>
                    <a:lnTo>
                      <a:pt x="893" y="802"/>
                    </a:lnTo>
                    <a:lnTo>
                      <a:pt x="902" y="816"/>
                    </a:lnTo>
                    <a:lnTo>
                      <a:pt x="912" y="828"/>
                    </a:lnTo>
                    <a:lnTo>
                      <a:pt x="923" y="840"/>
                    </a:lnTo>
                    <a:lnTo>
                      <a:pt x="935" y="849"/>
                    </a:lnTo>
                    <a:lnTo>
                      <a:pt x="1088" y="848"/>
                    </a:lnTo>
                    <a:lnTo>
                      <a:pt x="1239" y="848"/>
                    </a:lnTo>
                    <a:lnTo>
                      <a:pt x="1258" y="833"/>
                    </a:lnTo>
                    <a:lnTo>
                      <a:pt x="1277" y="814"/>
                    </a:lnTo>
                    <a:lnTo>
                      <a:pt x="1286" y="805"/>
                    </a:lnTo>
                    <a:lnTo>
                      <a:pt x="1294" y="793"/>
                    </a:lnTo>
                    <a:lnTo>
                      <a:pt x="1301" y="782"/>
                    </a:lnTo>
                    <a:lnTo>
                      <a:pt x="1308" y="769"/>
                    </a:lnTo>
                    <a:lnTo>
                      <a:pt x="1316" y="750"/>
                    </a:lnTo>
                    <a:lnTo>
                      <a:pt x="1323" y="727"/>
                    </a:lnTo>
                    <a:lnTo>
                      <a:pt x="1329" y="705"/>
                    </a:lnTo>
                    <a:lnTo>
                      <a:pt x="1332" y="694"/>
                    </a:lnTo>
                    <a:lnTo>
                      <a:pt x="1333" y="682"/>
                    </a:lnTo>
                    <a:lnTo>
                      <a:pt x="1333" y="656"/>
                    </a:lnTo>
                    <a:lnTo>
                      <a:pt x="1332" y="630"/>
                    </a:lnTo>
                    <a:lnTo>
                      <a:pt x="1331" y="618"/>
                    </a:lnTo>
                    <a:lnTo>
                      <a:pt x="1328" y="605"/>
                    </a:lnTo>
                    <a:lnTo>
                      <a:pt x="1323" y="593"/>
                    </a:lnTo>
                    <a:lnTo>
                      <a:pt x="1318" y="580"/>
                    </a:lnTo>
                    <a:lnTo>
                      <a:pt x="1305" y="562"/>
                    </a:lnTo>
                    <a:lnTo>
                      <a:pt x="1293" y="546"/>
                    </a:lnTo>
                    <a:lnTo>
                      <a:pt x="1277" y="534"/>
                    </a:lnTo>
                    <a:lnTo>
                      <a:pt x="1260" y="524"/>
                    </a:lnTo>
                    <a:lnTo>
                      <a:pt x="1248" y="518"/>
                    </a:lnTo>
                    <a:lnTo>
                      <a:pt x="1235" y="512"/>
                    </a:lnTo>
                    <a:lnTo>
                      <a:pt x="1222" y="508"/>
                    </a:lnTo>
                    <a:lnTo>
                      <a:pt x="1208" y="505"/>
                    </a:lnTo>
                    <a:lnTo>
                      <a:pt x="1194" y="504"/>
                    </a:lnTo>
                    <a:lnTo>
                      <a:pt x="1180" y="505"/>
                    </a:lnTo>
                    <a:lnTo>
                      <a:pt x="1168" y="510"/>
                    </a:lnTo>
                    <a:lnTo>
                      <a:pt x="1155" y="517"/>
                    </a:lnTo>
                    <a:lnTo>
                      <a:pt x="1151" y="524"/>
                    </a:lnTo>
                    <a:lnTo>
                      <a:pt x="1147" y="532"/>
                    </a:lnTo>
                    <a:lnTo>
                      <a:pt x="1142" y="541"/>
                    </a:lnTo>
                    <a:lnTo>
                      <a:pt x="1141" y="549"/>
                    </a:lnTo>
                    <a:lnTo>
                      <a:pt x="1148" y="541"/>
                    </a:lnTo>
                    <a:lnTo>
                      <a:pt x="1155" y="532"/>
                    </a:lnTo>
                    <a:lnTo>
                      <a:pt x="1159" y="528"/>
                    </a:lnTo>
                    <a:lnTo>
                      <a:pt x="1165" y="527"/>
                    </a:lnTo>
                    <a:lnTo>
                      <a:pt x="1170" y="527"/>
                    </a:lnTo>
                    <a:lnTo>
                      <a:pt x="1176" y="529"/>
                    </a:lnTo>
                    <a:lnTo>
                      <a:pt x="1176" y="532"/>
                    </a:lnTo>
                    <a:lnTo>
                      <a:pt x="1176" y="534"/>
                    </a:lnTo>
                    <a:lnTo>
                      <a:pt x="1172" y="535"/>
                    </a:lnTo>
                    <a:lnTo>
                      <a:pt x="1168" y="536"/>
                    </a:lnTo>
                    <a:lnTo>
                      <a:pt x="1163" y="539"/>
                    </a:lnTo>
                    <a:lnTo>
                      <a:pt x="1155" y="550"/>
                    </a:lnTo>
                    <a:lnTo>
                      <a:pt x="1148" y="556"/>
                    </a:lnTo>
                    <a:lnTo>
                      <a:pt x="1141" y="562"/>
                    </a:lnTo>
                    <a:lnTo>
                      <a:pt x="1134" y="566"/>
                    </a:lnTo>
                    <a:lnTo>
                      <a:pt x="1126" y="570"/>
                    </a:lnTo>
                    <a:lnTo>
                      <a:pt x="1116" y="571"/>
                    </a:lnTo>
                    <a:lnTo>
                      <a:pt x="1107" y="571"/>
                    </a:lnTo>
                    <a:lnTo>
                      <a:pt x="1095" y="569"/>
                    </a:lnTo>
                    <a:lnTo>
                      <a:pt x="1082" y="563"/>
                    </a:lnTo>
                    <a:lnTo>
                      <a:pt x="1075" y="560"/>
                    </a:lnTo>
                    <a:lnTo>
                      <a:pt x="1071" y="556"/>
                    </a:lnTo>
                    <a:lnTo>
                      <a:pt x="1068" y="552"/>
                    </a:lnTo>
                    <a:lnTo>
                      <a:pt x="1067" y="549"/>
                    </a:lnTo>
                    <a:lnTo>
                      <a:pt x="1074" y="549"/>
                    </a:lnTo>
                    <a:lnTo>
                      <a:pt x="1079" y="552"/>
                    </a:lnTo>
                    <a:lnTo>
                      <a:pt x="1089" y="556"/>
                    </a:lnTo>
                    <a:lnTo>
                      <a:pt x="1093" y="559"/>
                    </a:lnTo>
                    <a:lnTo>
                      <a:pt x="1097" y="560"/>
                    </a:lnTo>
                    <a:lnTo>
                      <a:pt x="1103" y="560"/>
                    </a:lnTo>
                    <a:lnTo>
                      <a:pt x="1110" y="559"/>
                    </a:lnTo>
                    <a:lnTo>
                      <a:pt x="1114" y="539"/>
                    </a:lnTo>
                    <a:lnTo>
                      <a:pt x="1123" y="520"/>
                    </a:lnTo>
                    <a:lnTo>
                      <a:pt x="1113" y="518"/>
                    </a:lnTo>
                    <a:lnTo>
                      <a:pt x="1104" y="517"/>
                    </a:lnTo>
                    <a:lnTo>
                      <a:pt x="1096" y="515"/>
                    </a:lnTo>
                    <a:lnTo>
                      <a:pt x="1085" y="514"/>
                    </a:lnTo>
                    <a:close/>
                    <a:moveTo>
                      <a:pt x="1703" y="477"/>
                    </a:moveTo>
                    <a:lnTo>
                      <a:pt x="1703" y="477"/>
                    </a:lnTo>
                    <a:lnTo>
                      <a:pt x="1704" y="482"/>
                    </a:lnTo>
                    <a:lnTo>
                      <a:pt x="1707" y="484"/>
                    </a:lnTo>
                    <a:lnTo>
                      <a:pt x="1708" y="487"/>
                    </a:lnTo>
                    <a:lnTo>
                      <a:pt x="1708" y="489"/>
                    </a:lnTo>
                    <a:lnTo>
                      <a:pt x="1707" y="491"/>
                    </a:lnTo>
                    <a:lnTo>
                      <a:pt x="1718" y="500"/>
                    </a:lnTo>
                    <a:lnTo>
                      <a:pt x="1729" y="507"/>
                    </a:lnTo>
                    <a:lnTo>
                      <a:pt x="1740" y="514"/>
                    </a:lnTo>
                    <a:lnTo>
                      <a:pt x="1750" y="522"/>
                    </a:lnTo>
                    <a:lnTo>
                      <a:pt x="1761" y="524"/>
                    </a:lnTo>
                    <a:lnTo>
                      <a:pt x="1774" y="527"/>
                    </a:lnTo>
                    <a:lnTo>
                      <a:pt x="1780" y="527"/>
                    </a:lnTo>
                    <a:lnTo>
                      <a:pt x="1785" y="525"/>
                    </a:lnTo>
                    <a:lnTo>
                      <a:pt x="1790" y="522"/>
                    </a:lnTo>
                    <a:lnTo>
                      <a:pt x="1792" y="518"/>
                    </a:lnTo>
                    <a:lnTo>
                      <a:pt x="1790" y="515"/>
                    </a:lnTo>
                    <a:lnTo>
                      <a:pt x="1787" y="514"/>
                    </a:lnTo>
                    <a:lnTo>
                      <a:pt x="1781" y="514"/>
                    </a:lnTo>
                    <a:lnTo>
                      <a:pt x="1774" y="514"/>
                    </a:lnTo>
                    <a:lnTo>
                      <a:pt x="1767" y="515"/>
                    </a:lnTo>
                    <a:lnTo>
                      <a:pt x="1756" y="514"/>
                    </a:lnTo>
                    <a:lnTo>
                      <a:pt x="1746" y="511"/>
                    </a:lnTo>
                    <a:lnTo>
                      <a:pt x="1738" y="505"/>
                    </a:lnTo>
                    <a:lnTo>
                      <a:pt x="1731" y="500"/>
                    </a:lnTo>
                    <a:lnTo>
                      <a:pt x="1726" y="500"/>
                    </a:lnTo>
                    <a:lnTo>
                      <a:pt x="1724" y="500"/>
                    </a:lnTo>
                    <a:lnTo>
                      <a:pt x="1722" y="498"/>
                    </a:lnTo>
                    <a:lnTo>
                      <a:pt x="1722" y="494"/>
                    </a:lnTo>
                    <a:lnTo>
                      <a:pt x="1722" y="491"/>
                    </a:lnTo>
                    <a:lnTo>
                      <a:pt x="1718" y="487"/>
                    </a:lnTo>
                    <a:lnTo>
                      <a:pt x="1715" y="482"/>
                    </a:lnTo>
                    <a:lnTo>
                      <a:pt x="1714" y="479"/>
                    </a:lnTo>
                    <a:lnTo>
                      <a:pt x="1712" y="475"/>
                    </a:lnTo>
                    <a:lnTo>
                      <a:pt x="1711" y="476"/>
                    </a:lnTo>
                    <a:lnTo>
                      <a:pt x="1708" y="476"/>
                    </a:lnTo>
                    <a:lnTo>
                      <a:pt x="1705" y="476"/>
                    </a:lnTo>
                    <a:lnTo>
                      <a:pt x="1703" y="477"/>
                    </a:lnTo>
                    <a:close/>
                    <a:moveTo>
                      <a:pt x="1489" y="484"/>
                    </a:moveTo>
                    <a:lnTo>
                      <a:pt x="1489" y="484"/>
                    </a:lnTo>
                    <a:lnTo>
                      <a:pt x="1486" y="486"/>
                    </a:lnTo>
                    <a:lnTo>
                      <a:pt x="1484" y="487"/>
                    </a:lnTo>
                    <a:lnTo>
                      <a:pt x="1481" y="491"/>
                    </a:lnTo>
                    <a:lnTo>
                      <a:pt x="1482" y="496"/>
                    </a:lnTo>
                    <a:lnTo>
                      <a:pt x="1484" y="498"/>
                    </a:lnTo>
                    <a:lnTo>
                      <a:pt x="1485" y="503"/>
                    </a:lnTo>
                    <a:lnTo>
                      <a:pt x="1489" y="508"/>
                    </a:lnTo>
                    <a:lnTo>
                      <a:pt x="1491" y="511"/>
                    </a:lnTo>
                    <a:lnTo>
                      <a:pt x="1491" y="514"/>
                    </a:lnTo>
                    <a:lnTo>
                      <a:pt x="1495" y="514"/>
                    </a:lnTo>
                    <a:lnTo>
                      <a:pt x="1498" y="515"/>
                    </a:lnTo>
                    <a:lnTo>
                      <a:pt x="1505" y="518"/>
                    </a:lnTo>
                    <a:lnTo>
                      <a:pt x="1510" y="521"/>
                    </a:lnTo>
                    <a:lnTo>
                      <a:pt x="1513" y="521"/>
                    </a:lnTo>
                    <a:lnTo>
                      <a:pt x="1517" y="521"/>
                    </a:lnTo>
                    <a:lnTo>
                      <a:pt x="1520" y="524"/>
                    </a:lnTo>
                    <a:lnTo>
                      <a:pt x="1524" y="527"/>
                    </a:lnTo>
                    <a:lnTo>
                      <a:pt x="1528" y="528"/>
                    </a:lnTo>
                    <a:lnTo>
                      <a:pt x="1534" y="529"/>
                    </a:lnTo>
                    <a:lnTo>
                      <a:pt x="1545" y="531"/>
                    </a:lnTo>
                    <a:lnTo>
                      <a:pt x="1551" y="531"/>
                    </a:lnTo>
                    <a:lnTo>
                      <a:pt x="1555" y="534"/>
                    </a:lnTo>
                    <a:lnTo>
                      <a:pt x="1559" y="531"/>
                    </a:lnTo>
                    <a:lnTo>
                      <a:pt x="1562" y="529"/>
                    </a:lnTo>
                    <a:lnTo>
                      <a:pt x="1571" y="528"/>
                    </a:lnTo>
                    <a:lnTo>
                      <a:pt x="1575" y="528"/>
                    </a:lnTo>
                    <a:lnTo>
                      <a:pt x="1578" y="527"/>
                    </a:lnTo>
                    <a:lnTo>
                      <a:pt x="1579" y="522"/>
                    </a:lnTo>
                    <a:lnTo>
                      <a:pt x="1578" y="518"/>
                    </a:lnTo>
                    <a:lnTo>
                      <a:pt x="1571" y="521"/>
                    </a:lnTo>
                    <a:lnTo>
                      <a:pt x="1565" y="522"/>
                    </a:lnTo>
                    <a:lnTo>
                      <a:pt x="1551" y="524"/>
                    </a:lnTo>
                    <a:lnTo>
                      <a:pt x="1538" y="522"/>
                    </a:lnTo>
                    <a:lnTo>
                      <a:pt x="1526" y="518"/>
                    </a:lnTo>
                    <a:lnTo>
                      <a:pt x="1513" y="511"/>
                    </a:lnTo>
                    <a:lnTo>
                      <a:pt x="1503" y="504"/>
                    </a:lnTo>
                    <a:lnTo>
                      <a:pt x="1495" y="494"/>
                    </a:lnTo>
                    <a:lnTo>
                      <a:pt x="1489" y="484"/>
                    </a:lnTo>
                    <a:close/>
                    <a:moveTo>
                      <a:pt x="426" y="682"/>
                    </a:moveTo>
                    <a:lnTo>
                      <a:pt x="426" y="682"/>
                    </a:lnTo>
                    <a:lnTo>
                      <a:pt x="426" y="684"/>
                    </a:lnTo>
                    <a:lnTo>
                      <a:pt x="426" y="687"/>
                    </a:lnTo>
                    <a:lnTo>
                      <a:pt x="425" y="689"/>
                    </a:lnTo>
                    <a:lnTo>
                      <a:pt x="425" y="692"/>
                    </a:lnTo>
                    <a:lnTo>
                      <a:pt x="426" y="695"/>
                    </a:lnTo>
                    <a:lnTo>
                      <a:pt x="428" y="696"/>
                    </a:lnTo>
                    <a:lnTo>
                      <a:pt x="429" y="699"/>
                    </a:lnTo>
                    <a:lnTo>
                      <a:pt x="431" y="702"/>
                    </a:lnTo>
                    <a:lnTo>
                      <a:pt x="446" y="806"/>
                    </a:lnTo>
                    <a:lnTo>
                      <a:pt x="455" y="859"/>
                    </a:lnTo>
                    <a:lnTo>
                      <a:pt x="467" y="910"/>
                    </a:lnTo>
                    <a:lnTo>
                      <a:pt x="473" y="935"/>
                    </a:lnTo>
                    <a:lnTo>
                      <a:pt x="477" y="962"/>
                    </a:lnTo>
                    <a:lnTo>
                      <a:pt x="485" y="1017"/>
                    </a:lnTo>
                    <a:lnTo>
                      <a:pt x="490" y="1035"/>
                    </a:lnTo>
                    <a:lnTo>
                      <a:pt x="494" y="1053"/>
                    </a:lnTo>
                    <a:lnTo>
                      <a:pt x="497" y="1071"/>
                    </a:lnTo>
                    <a:lnTo>
                      <a:pt x="497" y="1080"/>
                    </a:lnTo>
                    <a:lnTo>
                      <a:pt x="495" y="1088"/>
                    </a:lnTo>
                    <a:lnTo>
                      <a:pt x="501" y="1101"/>
                    </a:lnTo>
                    <a:lnTo>
                      <a:pt x="504" y="1113"/>
                    </a:lnTo>
                    <a:lnTo>
                      <a:pt x="506" y="1125"/>
                    </a:lnTo>
                    <a:lnTo>
                      <a:pt x="511" y="1137"/>
                    </a:lnTo>
                    <a:lnTo>
                      <a:pt x="535" y="1127"/>
                    </a:lnTo>
                    <a:lnTo>
                      <a:pt x="560" y="1119"/>
                    </a:lnTo>
                    <a:lnTo>
                      <a:pt x="588" y="1113"/>
                    </a:lnTo>
                    <a:lnTo>
                      <a:pt x="617" y="1109"/>
                    </a:lnTo>
                    <a:lnTo>
                      <a:pt x="613" y="1080"/>
                    </a:lnTo>
                    <a:lnTo>
                      <a:pt x="608" y="1050"/>
                    </a:lnTo>
                    <a:lnTo>
                      <a:pt x="595" y="991"/>
                    </a:lnTo>
                    <a:lnTo>
                      <a:pt x="582" y="932"/>
                    </a:lnTo>
                    <a:lnTo>
                      <a:pt x="570" y="875"/>
                    </a:lnTo>
                    <a:lnTo>
                      <a:pt x="560" y="844"/>
                    </a:lnTo>
                    <a:lnTo>
                      <a:pt x="556" y="827"/>
                    </a:lnTo>
                    <a:lnTo>
                      <a:pt x="553" y="810"/>
                    </a:lnTo>
                    <a:lnTo>
                      <a:pt x="553" y="800"/>
                    </a:lnTo>
                    <a:lnTo>
                      <a:pt x="554" y="796"/>
                    </a:lnTo>
                    <a:lnTo>
                      <a:pt x="557" y="792"/>
                    </a:lnTo>
                    <a:lnTo>
                      <a:pt x="565" y="792"/>
                    </a:lnTo>
                    <a:lnTo>
                      <a:pt x="572" y="795"/>
                    </a:lnTo>
                    <a:lnTo>
                      <a:pt x="581" y="798"/>
                    </a:lnTo>
                    <a:lnTo>
                      <a:pt x="588" y="803"/>
                    </a:lnTo>
                    <a:lnTo>
                      <a:pt x="599" y="816"/>
                    </a:lnTo>
                    <a:lnTo>
                      <a:pt x="612" y="827"/>
                    </a:lnTo>
                    <a:lnTo>
                      <a:pt x="631" y="847"/>
                    </a:lnTo>
                    <a:lnTo>
                      <a:pt x="640" y="855"/>
                    </a:lnTo>
                    <a:lnTo>
                      <a:pt x="650" y="862"/>
                    </a:lnTo>
                    <a:lnTo>
                      <a:pt x="665" y="879"/>
                    </a:lnTo>
                    <a:lnTo>
                      <a:pt x="679" y="897"/>
                    </a:lnTo>
                    <a:lnTo>
                      <a:pt x="711" y="929"/>
                    </a:lnTo>
                    <a:lnTo>
                      <a:pt x="744" y="962"/>
                    </a:lnTo>
                    <a:lnTo>
                      <a:pt x="776" y="994"/>
                    </a:lnTo>
                    <a:lnTo>
                      <a:pt x="776" y="998"/>
                    </a:lnTo>
                    <a:lnTo>
                      <a:pt x="779" y="1004"/>
                    </a:lnTo>
                    <a:lnTo>
                      <a:pt x="786" y="1011"/>
                    </a:lnTo>
                    <a:lnTo>
                      <a:pt x="794" y="1018"/>
                    </a:lnTo>
                    <a:lnTo>
                      <a:pt x="800" y="1026"/>
                    </a:lnTo>
                    <a:lnTo>
                      <a:pt x="805" y="1035"/>
                    </a:lnTo>
                    <a:lnTo>
                      <a:pt x="808" y="1038"/>
                    </a:lnTo>
                    <a:lnTo>
                      <a:pt x="813" y="1042"/>
                    </a:lnTo>
                    <a:lnTo>
                      <a:pt x="817" y="1045"/>
                    </a:lnTo>
                    <a:lnTo>
                      <a:pt x="821" y="1046"/>
                    </a:lnTo>
                    <a:lnTo>
                      <a:pt x="817" y="1038"/>
                    </a:lnTo>
                    <a:lnTo>
                      <a:pt x="811" y="1031"/>
                    </a:lnTo>
                    <a:lnTo>
                      <a:pt x="805" y="1024"/>
                    </a:lnTo>
                    <a:lnTo>
                      <a:pt x="800" y="1015"/>
                    </a:lnTo>
                    <a:lnTo>
                      <a:pt x="794" y="1001"/>
                    </a:lnTo>
                    <a:lnTo>
                      <a:pt x="791" y="986"/>
                    </a:lnTo>
                    <a:lnTo>
                      <a:pt x="790" y="969"/>
                    </a:lnTo>
                    <a:lnTo>
                      <a:pt x="790" y="953"/>
                    </a:lnTo>
                    <a:lnTo>
                      <a:pt x="791" y="936"/>
                    </a:lnTo>
                    <a:lnTo>
                      <a:pt x="796" y="921"/>
                    </a:lnTo>
                    <a:lnTo>
                      <a:pt x="800" y="906"/>
                    </a:lnTo>
                    <a:lnTo>
                      <a:pt x="805" y="893"/>
                    </a:lnTo>
                    <a:lnTo>
                      <a:pt x="783" y="869"/>
                    </a:lnTo>
                    <a:lnTo>
                      <a:pt x="773" y="856"/>
                    </a:lnTo>
                    <a:lnTo>
                      <a:pt x="763" y="844"/>
                    </a:lnTo>
                    <a:lnTo>
                      <a:pt x="741" y="824"/>
                    </a:lnTo>
                    <a:lnTo>
                      <a:pt x="720" y="803"/>
                    </a:lnTo>
                    <a:lnTo>
                      <a:pt x="678" y="761"/>
                    </a:lnTo>
                    <a:lnTo>
                      <a:pt x="636" y="719"/>
                    </a:lnTo>
                    <a:lnTo>
                      <a:pt x="615" y="699"/>
                    </a:lnTo>
                    <a:lnTo>
                      <a:pt x="594" y="680"/>
                    </a:lnTo>
                    <a:lnTo>
                      <a:pt x="567" y="656"/>
                    </a:lnTo>
                    <a:lnTo>
                      <a:pt x="542" y="630"/>
                    </a:lnTo>
                    <a:lnTo>
                      <a:pt x="492" y="580"/>
                    </a:lnTo>
                    <a:lnTo>
                      <a:pt x="470" y="559"/>
                    </a:lnTo>
                    <a:lnTo>
                      <a:pt x="445" y="538"/>
                    </a:lnTo>
                    <a:lnTo>
                      <a:pt x="422" y="515"/>
                    </a:lnTo>
                    <a:lnTo>
                      <a:pt x="400" y="493"/>
                    </a:lnTo>
                    <a:lnTo>
                      <a:pt x="396" y="493"/>
                    </a:lnTo>
                    <a:lnTo>
                      <a:pt x="396" y="515"/>
                    </a:lnTo>
                    <a:lnTo>
                      <a:pt x="397" y="538"/>
                    </a:lnTo>
                    <a:lnTo>
                      <a:pt x="400" y="562"/>
                    </a:lnTo>
                    <a:lnTo>
                      <a:pt x="404" y="587"/>
                    </a:lnTo>
                    <a:lnTo>
                      <a:pt x="414" y="636"/>
                    </a:lnTo>
                    <a:lnTo>
                      <a:pt x="426" y="682"/>
                    </a:lnTo>
                    <a:close/>
                    <a:moveTo>
                      <a:pt x="1642" y="630"/>
                    </a:moveTo>
                    <a:lnTo>
                      <a:pt x="1642" y="630"/>
                    </a:lnTo>
                    <a:lnTo>
                      <a:pt x="1676" y="625"/>
                    </a:lnTo>
                    <a:lnTo>
                      <a:pt x="1693" y="622"/>
                    </a:lnTo>
                    <a:lnTo>
                      <a:pt x="1710" y="621"/>
                    </a:lnTo>
                    <a:lnTo>
                      <a:pt x="1726" y="601"/>
                    </a:lnTo>
                    <a:lnTo>
                      <a:pt x="1742" y="578"/>
                    </a:lnTo>
                    <a:lnTo>
                      <a:pt x="1771" y="534"/>
                    </a:lnTo>
                    <a:lnTo>
                      <a:pt x="1759" y="532"/>
                    </a:lnTo>
                    <a:lnTo>
                      <a:pt x="1750" y="529"/>
                    </a:lnTo>
                    <a:lnTo>
                      <a:pt x="1743" y="525"/>
                    </a:lnTo>
                    <a:lnTo>
                      <a:pt x="1738" y="520"/>
                    </a:lnTo>
                    <a:lnTo>
                      <a:pt x="1732" y="520"/>
                    </a:lnTo>
                    <a:lnTo>
                      <a:pt x="1728" y="518"/>
                    </a:lnTo>
                    <a:lnTo>
                      <a:pt x="1724" y="517"/>
                    </a:lnTo>
                    <a:lnTo>
                      <a:pt x="1719" y="514"/>
                    </a:lnTo>
                    <a:lnTo>
                      <a:pt x="1711" y="507"/>
                    </a:lnTo>
                    <a:lnTo>
                      <a:pt x="1707" y="504"/>
                    </a:lnTo>
                    <a:lnTo>
                      <a:pt x="1701" y="503"/>
                    </a:lnTo>
                    <a:lnTo>
                      <a:pt x="1672" y="566"/>
                    </a:lnTo>
                    <a:lnTo>
                      <a:pt x="1642" y="630"/>
                    </a:lnTo>
                    <a:close/>
                    <a:moveTo>
                      <a:pt x="1482" y="527"/>
                    </a:moveTo>
                    <a:lnTo>
                      <a:pt x="1482" y="527"/>
                    </a:lnTo>
                    <a:lnTo>
                      <a:pt x="1462" y="573"/>
                    </a:lnTo>
                    <a:lnTo>
                      <a:pt x="1444" y="622"/>
                    </a:lnTo>
                    <a:lnTo>
                      <a:pt x="1426" y="670"/>
                    </a:lnTo>
                    <a:lnTo>
                      <a:pt x="1411" y="719"/>
                    </a:lnTo>
                    <a:lnTo>
                      <a:pt x="1422" y="713"/>
                    </a:lnTo>
                    <a:lnTo>
                      <a:pt x="1433" y="706"/>
                    </a:lnTo>
                    <a:lnTo>
                      <a:pt x="1443" y="699"/>
                    </a:lnTo>
                    <a:lnTo>
                      <a:pt x="1455" y="694"/>
                    </a:lnTo>
                    <a:lnTo>
                      <a:pt x="1469" y="688"/>
                    </a:lnTo>
                    <a:lnTo>
                      <a:pt x="1484" y="684"/>
                    </a:lnTo>
                    <a:lnTo>
                      <a:pt x="1498" y="678"/>
                    </a:lnTo>
                    <a:lnTo>
                      <a:pt x="1502" y="674"/>
                    </a:lnTo>
                    <a:lnTo>
                      <a:pt x="1507" y="670"/>
                    </a:lnTo>
                    <a:lnTo>
                      <a:pt x="1506" y="664"/>
                    </a:lnTo>
                    <a:lnTo>
                      <a:pt x="1507" y="661"/>
                    </a:lnTo>
                    <a:lnTo>
                      <a:pt x="1510" y="659"/>
                    </a:lnTo>
                    <a:lnTo>
                      <a:pt x="1512" y="656"/>
                    </a:lnTo>
                    <a:lnTo>
                      <a:pt x="1514" y="650"/>
                    </a:lnTo>
                    <a:lnTo>
                      <a:pt x="1516" y="643"/>
                    </a:lnTo>
                    <a:lnTo>
                      <a:pt x="1517" y="636"/>
                    </a:lnTo>
                    <a:lnTo>
                      <a:pt x="1519" y="630"/>
                    </a:lnTo>
                    <a:lnTo>
                      <a:pt x="1528" y="614"/>
                    </a:lnTo>
                    <a:lnTo>
                      <a:pt x="1535" y="595"/>
                    </a:lnTo>
                    <a:lnTo>
                      <a:pt x="1545" y="569"/>
                    </a:lnTo>
                    <a:lnTo>
                      <a:pt x="1550" y="556"/>
                    </a:lnTo>
                    <a:lnTo>
                      <a:pt x="1552" y="545"/>
                    </a:lnTo>
                    <a:lnTo>
                      <a:pt x="1535" y="541"/>
                    </a:lnTo>
                    <a:lnTo>
                      <a:pt x="1516" y="536"/>
                    </a:lnTo>
                    <a:lnTo>
                      <a:pt x="1482" y="527"/>
                    </a:lnTo>
                    <a:close/>
                    <a:moveTo>
                      <a:pt x="1940" y="838"/>
                    </a:moveTo>
                    <a:lnTo>
                      <a:pt x="1940" y="838"/>
                    </a:lnTo>
                    <a:lnTo>
                      <a:pt x="1954" y="807"/>
                    </a:lnTo>
                    <a:lnTo>
                      <a:pt x="1968" y="775"/>
                    </a:lnTo>
                    <a:lnTo>
                      <a:pt x="1973" y="761"/>
                    </a:lnTo>
                    <a:lnTo>
                      <a:pt x="1976" y="747"/>
                    </a:lnTo>
                    <a:lnTo>
                      <a:pt x="1978" y="732"/>
                    </a:lnTo>
                    <a:lnTo>
                      <a:pt x="1978" y="715"/>
                    </a:lnTo>
                    <a:lnTo>
                      <a:pt x="1968" y="706"/>
                    </a:lnTo>
                    <a:lnTo>
                      <a:pt x="1959" y="696"/>
                    </a:lnTo>
                    <a:lnTo>
                      <a:pt x="1952" y="687"/>
                    </a:lnTo>
                    <a:lnTo>
                      <a:pt x="1943" y="678"/>
                    </a:lnTo>
                    <a:lnTo>
                      <a:pt x="1933" y="671"/>
                    </a:lnTo>
                    <a:lnTo>
                      <a:pt x="1924" y="666"/>
                    </a:lnTo>
                    <a:lnTo>
                      <a:pt x="1914" y="660"/>
                    </a:lnTo>
                    <a:lnTo>
                      <a:pt x="1906" y="653"/>
                    </a:lnTo>
                    <a:lnTo>
                      <a:pt x="1885" y="646"/>
                    </a:lnTo>
                    <a:lnTo>
                      <a:pt x="1863" y="640"/>
                    </a:lnTo>
                    <a:lnTo>
                      <a:pt x="1840" y="636"/>
                    </a:lnTo>
                    <a:lnTo>
                      <a:pt x="1816" y="633"/>
                    </a:lnTo>
                    <a:lnTo>
                      <a:pt x="1792" y="630"/>
                    </a:lnTo>
                    <a:lnTo>
                      <a:pt x="1769" y="630"/>
                    </a:lnTo>
                    <a:lnTo>
                      <a:pt x="1745" y="630"/>
                    </a:lnTo>
                    <a:lnTo>
                      <a:pt x="1719" y="632"/>
                    </a:lnTo>
                    <a:lnTo>
                      <a:pt x="1696" y="635"/>
                    </a:lnTo>
                    <a:lnTo>
                      <a:pt x="1672" y="637"/>
                    </a:lnTo>
                    <a:lnTo>
                      <a:pt x="1625" y="646"/>
                    </a:lnTo>
                    <a:lnTo>
                      <a:pt x="1580" y="657"/>
                    </a:lnTo>
                    <a:lnTo>
                      <a:pt x="1540" y="671"/>
                    </a:lnTo>
                    <a:lnTo>
                      <a:pt x="1537" y="674"/>
                    </a:lnTo>
                    <a:lnTo>
                      <a:pt x="1533" y="677"/>
                    </a:lnTo>
                    <a:lnTo>
                      <a:pt x="1500" y="688"/>
                    </a:lnTo>
                    <a:lnTo>
                      <a:pt x="1469" y="701"/>
                    </a:lnTo>
                    <a:lnTo>
                      <a:pt x="1440" y="716"/>
                    </a:lnTo>
                    <a:lnTo>
                      <a:pt x="1413" y="732"/>
                    </a:lnTo>
                    <a:lnTo>
                      <a:pt x="1382" y="747"/>
                    </a:lnTo>
                    <a:lnTo>
                      <a:pt x="1353" y="761"/>
                    </a:lnTo>
                    <a:lnTo>
                      <a:pt x="1325" y="776"/>
                    </a:lnTo>
                    <a:lnTo>
                      <a:pt x="1312" y="785"/>
                    </a:lnTo>
                    <a:lnTo>
                      <a:pt x="1300" y="795"/>
                    </a:lnTo>
                    <a:lnTo>
                      <a:pt x="1297" y="802"/>
                    </a:lnTo>
                    <a:lnTo>
                      <a:pt x="1294" y="806"/>
                    </a:lnTo>
                    <a:lnTo>
                      <a:pt x="1287" y="816"/>
                    </a:lnTo>
                    <a:lnTo>
                      <a:pt x="1279" y="826"/>
                    </a:lnTo>
                    <a:lnTo>
                      <a:pt x="1276" y="831"/>
                    </a:lnTo>
                    <a:lnTo>
                      <a:pt x="1273" y="837"/>
                    </a:lnTo>
                    <a:lnTo>
                      <a:pt x="1265" y="841"/>
                    </a:lnTo>
                    <a:lnTo>
                      <a:pt x="1260" y="844"/>
                    </a:lnTo>
                    <a:lnTo>
                      <a:pt x="1258" y="847"/>
                    </a:lnTo>
                    <a:lnTo>
                      <a:pt x="1287" y="847"/>
                    </a:lnTo>
                    <a:lnTo>
                      <a:pt x="1302" y="847"/>
                    </a:lnTo>
                    <a:lnTo>
                      <a:pt x="1319" y="845"/>
                    </a:lnTo>
                    <a:lnTo>
                      <a:pt x="1336" y="828"/>
                    </a:lnTo>
                    <a:lnTo>
                      <a:pt x="1356" y="812"/>
                    </a:lnTo>
                    <a:lnTo>
                      <a:pt x="1367" y="803"/>
                    </a:lnTo>
                    <a:lnTo>
                      <a:pt x="1378" y="796"/>
                    </a:lnTo>
                    <a:lnTo>
                      <a:pt x="1391" y="790"/>
                    </a:lnTo>
                    <a:lnTo>
                      <a:pt x="1404" y="786"/>
                    </a:lnTo>
                    <a:lnTo>
                      <a:pt x="1413" y="785"/>
                    </a:lnTo>
                    <a:lnTo>
                      <a:pt x="1425" y="786"/>
                    </a:lnTo>
                    <a:lnTo>
                      <a:pt x="1437" y="788"/>
                    </a:lnTo>
                    <a:lnTo>
                      <a:pt x="1448" y="790"/>
                    </a:lnTo>
                    <a:lnTo>
                      <a:pt x="1461" y="795"/>
                    </a:lnTo>
                    <a:lnTo>
                      <a:pt x="1471" y="800"/>
                    </a:lnTo>
                    <a:lnTo>
                      <a:pt x="1478" y="806"/>
                    </a:lnTo>
                    <a:lnTo>
                      <a:pt x="1484" y="812"/>
                    </a:lnTo>
                    <a:lnTo>
                      <a:pt x="1485" y="817"/>
                    </a:lnTo>
                    <a:lnTo>
                      <a:pt x="1485" y="821"/>
                    </a:lnTo>
                    <a:lnTo>
                      <a:pt x="1482" y="831"/>
                    </a:lnTo>
                    <a:lnTo>
                      <a:pt x="1481" y="841"/>
                    </a:lnTo>
                    <a:lnTo>
                      <a:pt x="1482" y="847"/>
                    </a:lnTo>
                    <a:lnTo>
                      <a:pt x="1484" y="852"/>
                    </a:lnTo>
                    <a:lnTo>
                      <a:pt x="1486" y="856"/>
                    </a:lnTo>
                    <a:lnTo>
                      <a:pt x="1491" y="861"/>
                    </a:lnTo>
                    <a:lnTo>
                      <a:pt x="1496" y="863"/>
                    </a:lnTo>
                    <a:lnTo>
                      <a:pt x="1500" y="869"/>
                    </a:lnTo>
                    <a:lnTo>
                      <a:pt x="1503" y="876"/>
                    </a:lnTo>
                    <a:lnTo>
                      <a:pt x="1506" y="885"/>
                    </a:lnTo>
                    <a:lnTo>
                      <a:pt x="1509" y="894"/>
                    </a:lnTo>
                    <a:lnTo>
                      <a:pt x="1507" y="904"/>
                    </a:lnTo>
                    <a:lnTo>
                      <a:pt x="1506" y="911"/>
                    </a:lnTo>
                    <a:lnTo>
                      <a:pt x="1505" y="917"/>
                    </a:lnTo>
                    <a:lnTo>
                      <a:pt x="1500" y="922"/>
                    </a:lnTo>
                    <a:lnTo>
                      <a:pt x="1496" y="928"/>
                    </a:lnTo>
                    <a:lnTo>
                      <a:pt x="1492" y="932"/>
                    </a:lnTo>
                    <a:lnTo>
                      <a:pt x="1485" y="935"/>
                    </a:lnTo>
                    <a:lnTo>
                      <a:pt x="1478" y="938"/>
                    </a:lnTo>
                    <a:lnTo>
                      <a:pt x="1471" y="939"/>
                    </a:lnTo>
                    <a:lnTo>
                      <a:pt x="1468" y="946"/>
                    </a:lnTo>
                    <a:lnTo>
                      <a:pt x="1467" y="952"/>
                    </a:lnTo>
                    <a:lnTo>
                      <a:pt x="1467" y="965"/>
                    </a:lnTo>
                    <a:lnTo>
                      <a:pt x="1467" y="977"/>
                    </a:lnTo>
                    <a:lnTo>
                      <a:pt x="1465" y="984"/>
                    </a:lnTo>
                    <a:lnTo>
                      <a:pt x="1464" y="990"/>
                    </a:lnTo>
                    <a:lnTo>
                      <a:pt x="1460" y="997"/>
                    </a:lnTo>
                    <a:lnTo>
                      <a:pt x="1454" y="1004"/>
                    </a:lnTo>
                    <a:lnTo>
                      <a:pt x="1441" y="1015"/>
                    </a:lnTo>
                    <a:lnTo>
                      <a:pt x="1436" y="1019"/>
                    </a:lnTo>
                    <a:lnTo>
                      <a:pt x="1432" y="1026"/>
                    </a:lnTo>
                    <a:lnTo>
                      <a:pt x="1427" y="1033"/>
                    </a:lnTo>
                    <a:lnTo>
                      <a:pt x="1427" y="1042"/>
                    </a:lnTo>
                    <a:lnTo>
                      <a:pt x="1434" y="1043"/>
                    </a:lnTo>
                    <a:lnTo>
                      <a:pt x="1440" y="1046"/>
                    </a:lnTo>
                    <a:lnTo>
                      <a:pt x="1444" y="1050"/>
                    </a:lnTo>
                    <a:lnTo>
                      <a:pt x="1447" y="1056"/>
                    </a:lnTo>
                    <a:lnTo>
                      <a:pt x="1448" y="1063"/>
                    </a:lnTo>
                    <a:lnTo>
                      <a:pt x="1448" y="1068"/>
                    </a:lnTo>
                    <a:lnTo>
                      <a:pt x="1446" y="1075"/>
                    </a:lnTo>
                    <a:lnTo>
                      <a:pt x="1441" y="1080"/>
                    </a:lnTo>
                    <a:lnTo>
                      <a:pt x="1433" y="1081"/>
                    </a:lnTo>
                    <a:lnTo>
                      <a:pt x="1425" y="1080"/>
                    </a:lnTo>
                    <a:lnTo>
                      <a:pt x="1423" y="1084"/>
                    </a:lnTo>
                    <a:lnTo>
                      <a:pt x="1420" y="1087"/>
                    </a:lnTo>
                    <a:lnTo>
                      <a:pt x="1418" y="1091"/>
                    </a:lnTo>
                    <a:lnTo>
                      <a:pt x="1416" y="1095"/>
                    </a:lnTo>
                    <a:lnTo>
                      <a:pt x="1420" y="1097"/>
                    </a:lnTo>
                    <a:lnTo>
                      <a:pt x="1423" y="1099"/>
                    </a:lnTo>
                    <a:lnTo>
                      <a:pt x="1426" y="1106"/>
                    </a:lnTo>
                    <a:lnTo>
                      <a:pt x="1420" y="1115"/>
                    </a:lnTo>
                    <a:lnTo>
                      <a:pt x="1418" y="1119"/>
                    </a:lnTo>
                    <a:lnTo>
                      <a:pt x="1415" y="1123"/>
                    </a:lnTo>
                    <a:lnTo>
                      <a:pt x="1420" y="1130"/>
                    </a:lnTo>
                    <a:lnTo>
                      <a:pt x="1426" y="1133"/>
                    </a:lnTo>
                    <a:lnTo>
                      <a:pt x="1434" y="1136"/>
                    </a:lnTo>
                    <a:lnTo>
                      <a:pt x="1444" y="1136"/>
                    </a:lnTo>
                    <a:lnTo>
                      <a:pt x="1448" y="1144"/>
                    </a:lnTo>
                    <a:lnTo>
                      <a:pt x="1451" y="1153"/>
                    </a:lnTo>
                    <a:lnTo>
                      <a:pt x="1451" y="1156"/>
                    </a:lnTo>
                    <a:lnTo>
                      <a:pt x="1451" y="1160"/>
                    </a:lnTo>
                    <a:lnTo>
                      <a:pt x="1450" y="1164"/>
                    </a:lnTo>
                    <a:lnTo>
                      <a:pt x="1447" y="1168"/>
                    </a:lnTo>
                    <a:lnTo>
                      <a:pt x="1453" y="1167"/>
                    </a:lnTo>
                    <a:lnTo>
                      <a:pt x="1460" y="1167"/>
                    </a:lnTo>
                    <a:lnTo>
                      <a:pt x="1464" y="1168"/>
                    </a:lnTo>
                    <a:lnTo>
                      <a:pt x="1469" y="1171"/>
                    </a:lnTo>
                    <a:lnTo>
                      <a:pt x="1472" y="1175"/>
                    </a:lnTo>
                    <a:lnTo>
                      <a:pt x="1477" y="1178"/>
                    </a:lnTo>
                    <a:lnTo>
                      <a:pt x="1478" y="1184"/>
                    </a:lnTo>
                    <a:lnTo>
                      <a:pt x="1479" y="1188"/>
                    </a:lnTo>
                    <a:lnTo>
                      <a:pt x="1481" y="1192"/>
                    </a:lnTo>
                    <a:lnTo>
                      <a:pt x="1479" y="1198"/>
                    </a:lnTo>
                    <a:lnTo>
                      <a:pt x="1478" y="1202"/>
                    </a:lnTo>
                    <a:lnTo>
                      <a:pt x="1477" y="1205"/>
                    </a:lnTo>
                    <a:lnTo>
                      <a:pt x="1472" y="1207"/>
                    </a:lnTo>
                    <a:lnTo>
                      <a:pt x="1468" y="1210"/>
                    </a:lnTo>
                    <a:lnTo>
                      <a:pt x="1462" y="1210"/>
                    </a:lnTo>
                    <a:lnTo>
                      <a:pt x="1455" y="1210"/>
                    </a:lnTo>
                    <a:lnTo>
                      <a:pt x="1451" y="1213"/>
                    </a:lnTo>
                    <a:lnTo>
                      <a:pt x="1448" y="1217"/>
                    </a:lnTo>
                    <a:lnTo>
                      <a:pt x="1447" y="1222"/>
                    </a:lnTo>
                    <a:lnTo>
                      <a:pt x="1447" y="1226"/>
                    </a:lnTo>
                    <a:lnTo>
                      <a:pt x="1448" y="1231"/>
                    </a:lnTo>
                    <a:lnTo>
                      <a:pt x="1451" y="1234"/>
                    </a:lnTo>
                    <a:lnTo>
                      <a:pt x="1454" y="1238"/>
                    </a:lnTo>
                    <a:lnTo>
                      <a:pt x="1460" y="1241"/>
                    </a:lnTo>
                    <a:lnTo>
                      <a:pt x="1458" y="1245"/>
                    </a:lnTo>
                    <a:lnTo>
                      <a:pt x="1454" y="1248"/>
                    </a:lnTo>
                    <a:lnTo>
                      <a:pt x="1451" y="1251"/>
                    </a:lnTo>
                    <a:lnTo>
                      <a:pt x="1448" y="1254"/>
                    </a:lnTo>
                    <a:lnTo>
                      <a:pt x="1451" y="1258"/>
                    </a:lnTo>
                    <a:lnTo>
                      <a:pt x="1453" y="1262"/>
                    </a:lnTo>
                    <a:lnTo>
                      <a:pt x="1455" y="1273"/>
                    </a:lnTo>
                    <a:lnTo>
                      <a:pt x="1464" y="1276"/>
                    </a:lnTo>
                    <a:lnTo>
                      <a:pt x="1471" y="1280"/>
                    </a:lnTo>
                    <a:lnTo>
                      <a:pt x="1475" y="1283"/>
                    </a:lnTo>
                    <a:lnTo>
                      <a:pt x="1477" y="1288"/>
                    </a:lnTo>
                    <a:lnTo>
                      <a:pt x="1478" y="1292"/>
                    </a:lnTo>
                    <a:lnTo>
                      <a:pt x="1479" y="1296"/>
                    </a:lnTo>
                    <a:lnTo>
                      <a:pt x="1478" y="1300"/>
                    </a:lnTo>
                    <a:lnTo>
                      <a:pt x="1477" y="1303"/>
                    </a:lnTo>
                    <a:lnTo>
                      <a:pt x="1472" y="1310"/>
                    </a:lnTo>
                    <a:lnTo>
                      <a:pt x="1469" y="1316"/>
                    </a:lnTo>
                    <a:lnTo>
                      <a:pt x="1468" y="1320"/>
                    </a:lnTo>
                    <a:lnTo>
                      <a:pt x="1469" y="1324"/>
                    </a:lnTo>
                    <a:lnTo>
                      <a:pt x="1464" y="1331"/>
                    </a:lnTo>
                    <a:lnTo>
                      <a:pt x="1455" y="1335"/>
                    </a:lnTo>
                    <a:lnTo>
                      <a:pt x="1440" y="1344"/>
                    </a:lnTo>
                    <a:lnTo>
                      <a:pt x="1441" y="1348"/>
                    </a:lnTo>
                    <a:lnTo>
                      <a:pt x="1441" y="1352"/>
                    </a:lnTo>
                    <a:lnTo>
                      <a:pt x="1440" y="1361"/>
                    </a:lnTo>
                    <a:lnTo>
                      <a:pt x="1437" y="1369"/>
                    </a:lnTo>
                    <a:lnTo>
                      <a:pt x="1434" y="1379"/>
                    </a:lnTo>
                    <a:lnTo>
                      <a:pt x="1437" y="1383"/>
                    </a:lnTo>
                    <a:lnTo>
                      <a:pt x="1439" y="1387"/>
                    </a:lnTo>
                    <a:lnTo>
                      <a:pt x="1439" y="1396"/>
                    </a:lnTo>
                    <a:lnTo>
                      <a:pt x="1436" y="1404"/>
                    </a:lnTo>
                    <a:lnTo>
                      <a:pt x="1433" y="1412"/>
                    </a:lnTo>
                    <a:lnTo>
                      <a:pt x="1437" y="1419"/>
                    </a:lnTo>
                    <a:lnTo>
                      <a:pt x="1439" y="1426"/>
                    </a:lnTo>
                    <a:lnTo>
                      <a:pt x="1441" y="1435"/>
                    </a:lnTo>
                    <a:lnTo>
                      <a:pt x="1441" y="1443"/>
                    </a:lnTo>
                    <a:lnTo>
                      <a:pt x="1439" y="1448"/>
                    </a:lnTo>
                    <a:lnTo>
                      <a:pt x="1436" y="1450"/>
                    </a:lnTo>
                    <a:lnTo>
                      <a:pt x="1434" y="1455"/>
                    </a:lnTo>
                    <a:lnTo>
                      <a:pt x="1434" y="1460"/>
                    </a:lnTo>
                    <a:lnTo>
                      <a:pt x="1453" y="1455"/>
                    </a:lnTo>
                    <a:lnTo>
                      <a:pt x="1464" y="1452"/>
                    </a:lnTo>
                    <a:lnTo>
                      <a:pt x="1477" y="1449"/>
                    </a:lnTo>
                    <a:lnTo>
                      <a:pt x="1488" y="1448"/>
                    </a:lnTo>
                    <a:lnTo>
                      <a:pt x="1499" y="1449"/>
                    </a:lnTo>
                    <a:lnTo>
                      <a:pt x="1510" y="1450"/>
                    </a:lnTo>
                    <a:lnTo>
                      <a:pt x="1519" y="1455"/>
                    </a:lnTo>
                    <a:lnTo>
                      <a:pt x="1524" y="1462"/>
                    </a:lnTo>
                    <a:lnTo>
                      <a:pt x="1530" y="1469"/>
                    </a:lnTo>
                    <a:lnTo>
                      <a:pt x="1541" y="1481"/>
                    </a:lnTo>
                    <a:lnTo>
                      <a:pt x="1552" y="1484"/>
                    </a:lnTo>
                    <a:lnTo>
                      <a:pt x="1562" y="1484"/>
                    </a:lnTo>
                    <a:lnTo>
                      <a:pt x="1580" y="1487"/>
                    </a:lnTo>
                    <a:lnTo>
                      <a:pt x="1589" y="1488"/>
                    </a:lnTo>
                    <a:lnTo>
                      <a:pt x="1597" y="1492"/>
                    </a:lnTo>
                    <a:lnTo>
                      <a:pt x="1603" y="1498"/>
                    </a:lnTo>
                    <a:lnTo>
                      <a:pt x="1608" y="1508"/>
                    </a:lnTo>
                    <a:lnTo>
                      <a:pt x="1610" y="1514"/>
                    </a:lnTo>
                    <a:lnTo>
                      <a:pt x="1608" y="1518"/>
                    </a:lnTo>
                    <a:lnTo>
                      <a:pt x="1606" y="1528"/>
                    </a:lnTo>
                    <a:lnTo>
                      <a:pt x="1600" y="1537"/>
                    </a:lnTo>
                    <a:lnTo>
                      <a:pt x="1599" y="1542"/>
                    </a:lnTo>
                    <a:lnTo>
                      <a:pt x="1597" y="1547"/>
                    </a:lnTo>
                    <a:lnTo>
                      <a:pt x="1597" y="1551"/>
                    </a:lnTo>
                    <a:lnTo>
                      <a:pt x="1599" y="1557"/>
                    </a:lnTo>
                    <a:lnTo>
                      <a:pt x="1601" y="1567"/>
                    </a:lnTo>
                    <a:lnTo>
                      <a:pt x="1603" y="1573"/>
                    </a:lnTo>
                    <a:lnTo>
                      <a:pt x="1604" y="1578"/>
                    </a:lnTo>
                    <a:lnTo>
                      <a:pt x="1603" y="1584"/>
                    </a:lnTo>
                    <a:lnTo>
                      <a:pt x="1601" y="1589"/>
                    </a:lnTo>
                    <a:lnTo>
                      <a:pt x="1590" y="1608"/>
                    </a:lnTo>
                    <a:lnTo>
                      <a:pt x="1578" y="1627"/>
                    </a:lnTo>
                    <a:lnTo>
                      <a:pt x="1550" y="1667"/>
                    </a:lnTo>
                    <a:lnTo>
                      <a:pt x="1530" y="1675"/>
                    </a:lnTo>
                    <a:lnTo>
                      <a:pt x="1510" y="1682"/>
                    </a:lnTo>
                    <a:lnTo>
                      <a:pt x="1524" y="1683"/>
                    </a:lnTo>
                    <a:lnTo>
                      <a:pt x="1538" y="1686"/>
                    </a:lnTo>
                    <a:lnTo>
                      <a:pt x="1566" y="1695"/>
                    </a:lnTo>
                    <a:lnTo>
                      <a:pt x="1621" y="1713"/>
                    </a:lnTo>
                    <a:lnTo>
                      <a:pt x="1625" y="1709"/>
                    </a:lnTo>
                    <a:lnTo>
                      <a:pt x="1631" y="1706"/>
                    </a:lnTo>
                    <a:lnTo>
                      <a:pt x="1645" y="1702"/>
                    </a:lnTo>
                    <a:lnTo>
                      <a:pt x="1658" y="1699"/>
                    </a:lnTo>
                    <a:lnTo>
                      <a:pt x="1670" y="1695"/>
                    </a:lnTo>
                    <a:lnTo>
                      <a:pt x="1683" y="1689"/>
                    </a:lnTo>
                    <a:lnTo>
                      <a:pt x="1694" y="1682"/>
                    </a:lnTo>
                    <a:lnTo>
                      <a:pt x="1719" y="1665"/>
                    </a:lnTo>
                    <a:lnTo>
                      <a:pt x="1763" y="1633"/>
                    </a:lnTo>
                    <a:lnTo>
                      <a:pt x="1802" y="1606"/>
                    </a:lnTo>
                    <a:lnTo>
                      <a:pt x="1820" y="1592"/>
                    </a:lnTo>
                    <a:lnTo>
                      <a:pt x="1839" y="1577"/>
                    </a:lnTo>
                    <a:lnTo>
                      <a:pt x="1861" y="1551"/>
                    </a:lnTo>
                    <a:lnTo>
                      <a:pt x="1882" y="1528"/>
                    </a:lnTo>
                    <a:lnTo>
                      <a:pt x="1916" y="1490"/>
                    </a:lnTo>
                    <a:lnTo>
                      <a:pt x="1933" y="1470"/>
                    </a:lnTo>
                    <a:lnTo>
                      <a:pt x="1950" y="1450"/>
                    </a:lnTo>
                    <a:lnTo>
                      <a:pt x="1965" y="1429"/>
                    </a:lnTo>
                    <a:lnTo>
                      <a:pt x="1979" y="1408"/>
                    </a:lnTo>
                    <a:lnTo>
                      <a:pt x="1992" y="1386"/>
                    </a:lnTo>
                    <a:lnTo>
                      <a:pt x="2003" y="1362"/>
                    </a:lnTo>
                    <a:lnTo>
                      <a:pt x="2011" y="1335"/>
                    </a:lnTo>
                    <a:lnTo>
                      <a:pt x="2020" y="1309"/>
                    </a:lnTo>
                    <a:lnTo>
                      <a:pt x="2027" y="1280"/>
                    </a:lnTo>
                    <a:lnTo>
                      <a:pt x="2035" y="1252"/>
                    </a:lnTo>
                    <a:lnTo>
                      <a:pt x="2037" y="1241"/>
                    </a:lnTo>
                    <a:lnTo>
                      <a:pt x="2039" y="1229"/>
                    </a:lnTo>
                    <a:lnTo>
                      <a:pt x="2041" y="1217"/>
                    </a:lnTo>
                    <a:lnTo>
                      <a:pt x="2042" y="1205"/>
                    </a:lnTo>
                    <a:lnTo>
                      <a:pt x="2042" y="1191"/>
                    </a:lnTo>
                    <a:lnTo>
                      <a:pt x="2041" y="1177"/>
                    </a:lnTo>
                    <a:lnTo>
                      <a:pt x="2038" y="1163"/>
                    </a:lnTo>
                    <a:lnTo>
                      <a:pt x="2035" y="1149"/>
                    </a:lnTo>
                    <a:lnTo>
                      <a:pt x="2027" y="1123"/>
                    </a:lnTo>
                    <a:lnTo>
                      <a:pt x="2020" y="1099"/>
                    </a:lnTo>
                    <a:lnTo>
                      <a:pt x="2014" y="1095"/>
                    </a:lnTo>
                    <a:lnTo>
                      <a:pt x="2007" y="1092"/>
                    </a:lnTo>
                    <a:lnTo>
                      <a:pt x="1995" y="1088"/>
                    </a:lnTo>
                    <a:lnTo>
                      <a:pt x="1980" y="1085"/>
                    </a:lnTo>
                    <a:lnTo>
                      <a:pt x="1965" y="1084"/>
                    </a:lnTo>
                    <a:lnTo>
                      <a:pt x="1934" y="1084"/>
                    </a:lnTo>
                    <a:lnTo>
                      <a:pt x="1920" y="1084"/>
                    </a:lnTo>
                    <a:lnTo>
                      <a:pt x="1906" y="1081"/>
                    </a:lnTo>
                    <a:lnTo>
                      <a:pt x="1896" y="1078"/>
                    </a:lnTo>
                    <a:lnTo>
                      <a:pt x="1888" y="1073"/>
                    </a:lnTo>
                    <a:lnTo>
                      <a:pt x="1882" y="1066"/>
                    </a:lnTo>
                    <a:lnTo>
                      <a:pt x="1877" y="1059"/>
                    </a:lnTo>
                    <a:lnTo>
                      <a:pt x="1872" y="1050"/>
                    </a:lnTo>
                    <a:lnTo>
                      <a:pt x="1868" y="1042"/>
                    </a:lnTo>
                    <a:lnTo>
                      <a:pt x="1867" y="1032"/>
                    </a:lnTo>
                    <a:lnTo>
                      <a:pt x="1865" y="1024"/>
                    </a:lnTo>
                    <a:lnTo>
                      <a:pt x="1865" y="1004"/>
                    </a:lnTo>
                    <a:lnTo>
                      <a:pt x="1868" y="987"/>
                    </a:lnTo>
                    <a:lnTo>
                      <a:pt x="1872" y="972"/>
                    </a:lnTo>
                    <a:lnTo>
                      <a:pt x="1878" y="960"/>
                    </a:lnTo>
                    <a:lnTo>
                      <a:pt x="1878" y="963"/>
                    </a:lnTo>
                    <a:lnTo>
                      <a:pt x="1878" y="965"/>
                    </a:lnTo>
                    <a:lnTo>
                      <a:pt x="1881" y="956"/>
                    </a:lnTo>
                    <a:lnTo>
                      <a:pt x="1885" y="949"/>
                    </a:lnTo>
                    <a:lnTo>
                      <a:pt x="1889" y="942"/>
                    </a:lnTo>
                    <a:lnTo>
                      <a:pt x="1889" y="938"/>
                    </a:lnTo>
                    <a:lnTo>
                      <a:pt x="1889" y="934"/>
                    </a:lnTo>
                    <a:lnTo>
                      <a:pt x="1886" y="941"/>
                    </a:lnTo>
                    <a:lnTo>
                      <a:pt x="1885" y="946"/>
                    </a:lnTo>
                    <a:lnTo>
                      <a:pt x="1882" y="952"/>
                    </a:lnTo>
                    <a:lnTo>
                      <a:pt x="1877" y="958"/>
                    </a:lnTo>
                    <a:lnTo>
                      <a:pt x="1884" y="942"/>
                    </a:lnTo>
                    <a:lnTo>
                      <a:pt x="1891" y="927"/>
                    </a:lnTo>
                    <a:lnTo>
                      <a:pt x="1906" y="896"/>
                    </a:lnTo>
                    <a:lnTo>
                      <a:pt x="1923" y="868"/>
                    </a:lnTo>
                    <a:lnTo>
                      <a:pt x="1940" y="838"/>
                    </a:lnTo>
                    <a:close/>
                    <a:moveTo>
                      <a:pt x="1976" y="783"/>
                    </a:moveTo>
                    <a:lnTo>
                      <a:pt x="1976" y="783"/>
                    </a:lnTo>
                    <a:lnTo>
                      <a:pt x="1976" y="792"/>
                    </a:lnTo>
                    <a:lnTo>
                      <a:pt x="1975" y="800"/>
                    </a:lnTo>
                    <a:lnTo>
                      <a:pt x="1972" y="809"/>
                    </a:lnTo>
                    <a:lnTo>
                      <a:pt x="1968" y="817"/>
                    </a:lnTo>
                    <a:lnTo>
                      <a:pt x="1959" y="834"/>
                    </a:lnTo>
                    <a:lnTo>
                      <a:pt x="1955" y="844"/>
                    </a:lnTo>
                    <a:lnTo>
                      <a:pt x="1954" y="854"/>
                    </a:lnTo>
                    <a:lnTo>
                      <a:pt x="1941" y="872"/>
                    </a:lnTo>
                    <a:lnTo>
                      <a:pt x="1929" y="893"/>
                    </a:lnTo>
                    <a:lnTo>
                      <a:pt x="1903" y="938"/>
                    </a:lnTo>
                    <a:lnTo>
                      <a:pt x="1891" y="963"/>
                    </a:lnTo>
                    <a:lnTo>
                      <a:pt x="1886" y="976"/>
                    </a:lnTo>
                    <a:lnTo>
                      <a:pt x="1882" y="990"/>
                    </a:lnTo>
                    <a:lnTo>
                      <a:pt x="1879" y="1004"/>
                    </a:lnTo>
                    <a:lnTo>
                      <a:pt x="1878" y="1018"/>
                    </a:lnTo>
                    <a:lnTo>
                      <a:pt x="1878" y="1032"/>
                    </a:lnTo>
                    <a:lnTo>
                      <a:pt x="1879" y="1046"/>
                    </a:lnTo>
                    <a:lnTo>
                      <a:pt x="1882" y="1046"/>
                    </a:lnTo>
                    <a:lnTo>
                      <a:pt x="1885" y="1049"/>
                    </a:lnTo>
                    <a:lnTo>
                      <a:pt x="1888" y="1054"/>
                    </a:lnTo>
                    <a:lnTo>
                      <a:pt x="1891" y="1059"/>
                    </a:lnTo>
                    <a:lnTo>
                      <a:pt x="1892" y="1060"/>
                    </a:lnTo>
                    <a:lnTo>
                      <a:pt x="1895" y="1060"/>
                    </a:lnTo>
                    <a:lnTo>
                      <a:pt x="1893" y="1054"/>
                    </a:lnTo>
                    <a:lnTo>
                      <a:pt x="1893" y="1049"/>
                    </a:lnTo>
                    <a:lnTo>
                      <a:pt x="1895" y="1039"/>
                    </a:lnTo>
                    <a:lnTo>
                      <a:pt x="1895" y="1031"/>
                    </a:lnTo>
                    <a:lnTo>
                      <a:pt x="1895" y="1021"/>
                    </a:lnTo>
                    <a:lnTo>
                      <a:pt x="1906" y="991"/>
                    </a:lnTo>
                    <a:lnTo>
                      <a:pt x="1917" y="963"/>
                    </a:lnTo>
                    <a:lnTo>
                      <a:pt x="1929" y="935"/>
                    </a:lnTo>
                    <a:lnTo>
                      <a:pt x="1940" y="906"/>
                    </a:lnTo>
                    <a:lnTo>
                      <a:pt x="1948" y="890"/>
                    </a:lnTo>
                    <a:lnTo>
                      <a:pt x="1957" y="876"/>
                    </a:lnTo>
                    <a:lnTo>
                      <a:pt x="1976" y="847"/>
                    </a:lnTo>
                    <a:lnTo>
                      <a:pt x="1985" y="831"/>
                    </a:lnTo>
                    <a:lnTo>
                      <a:pt x="1992" y="817"/>
                    </a:lnTo>
                    <a:lnTo>
                      <a:pt x="1997" y="800"/>
                    </a:lnTo>
                    <a:lnTo>
                      <a:pt x="2000" y="783"/>
                    </a:lnTo>
                    <a:lnTo>
                      <a:pt x="2002" y="776"/>
                    </a:lnTo>
                    <a:lnTo>
                      <a:pt x="2003" y="768"/>
                    </a:lnTo>
                    <a:lnTo>
                      <a:pt x="2003" y="761"/>
                    </a:lnTo>
                    <a:lnTo>
                      <a:pt x="2002" y="753"/>
                    </a:lnTo>
                    <a:lnTo>
                      <a:pt x="1997" y="736"/>
                    </a:lnTo>
                    <a:lnTo>
                      <a:pt x="1990" y="722"/>
                    </a:lnTo>
                    <a:lnTo>
                      <a:pt x="1989" y="739"/>
                    </a:lnTo>
                    <a:lnTo>
                      <a:pt x="1987" y="755"/>
                    </a:lnTo>
                    <a:lnTo>
                      <a:pt x="1983" y="771"/>
                    </a:lnTo>
                    <a:lnTo>
                      <a:pt x="1980" y="778"/>
                    </a:lnTo>
                    <a:lnTo>
                      <a:pt x="1976" y="783"/>
                    </a:lnTo>
                    <a:close/>
                    <a:moveTo>
                      <a:pt x="1405" y="795"/>
                    </a:moveTo>
                    <a:lnTo>
                      <a:pt x="1405" y="795"/>
                    </a:lnTo>
                    <a:lnTo>
                      <a:pt x="1401" y="796"/>
                    </a:lnTo>
                    <a:lnTo>
                      <a:pt x="1396" y="799"/>
                    </a:lnTo>
                    <a:lnTo>
                      <a:pt x="1388" y="805"/>
                    </a:lnTo>
                    <a:lnTo>
                      <a:pt x="1371" y="813"/>
                    </a:lnTo>
                    <a:lnTo>
                      <a:pt x="1356" y="821"/>
                    </a:lnTo>
                    <a:lnTo>
                      <a:pt x="1350" y="827"/>
                    </a:lnTo>
                    <a:lnTo>
                      <a:pt x="1345" y="834"/>
                    </a:lnTo>
                    <a:lnTo>
                      <a:pt x="1342" y="840"/>
                    </a:lnTo>
                    <a:lnTo>
                      <a:pt x="1339" y="847"/>
                    </a:lnTo>
                    <a:lnTo>
                      <a:pt x="1361" y="845"/>
                    </a:lnTo>
                    <a:lnTo>
                      <a:pt x="1374" y="847"/>
                    </a:lnTo>
                    <a:lnTo>
                      <a:pt x="1388" y="848"/>
                    </a:lnTo>
                    <a:lnTo>
                      <a:pt x="1399" y="851"/>
                    </a:lnTo>
                    <a:lnTo>
                      <a:pt x="1405" y="852"/>
                    </a:lnTo>
                    <a:lnTo>
                      <a:pt x="1409" y="855"/>
                    </a:lnTo>
                    <a:lnTo>
                      <a:pt x="1412" y="859"/>
                    </a:lnTo>
                    <a:lnTo>
                      <a:pt x="1415" y="863"/>
                    </a:lnTo>
                    <a:lnTo>
                      <a:pt x="1416" y="869"/>
                    </a:lnTo>
                    <a:lnTo>
                      <a:pt x="1416" y="875"/>
                    </a:lnTo>
                    <a:lnTo>
                      <a:pt x="1415" y="882"/>
                    </a:lnTo>
                    <a:lnTo>
                      <a:pt x="1409" y="892"/>
                    </a:lnTo>
                    <a:lnTo>
                      <a:pt x="1406" y="896"/>
                    </a:lnTo>
                    <a:lnTo>
                      <a:pt x="1404" y="900"/>
                    </a:lnTo>
                    <a:lnTo>
                      <a:pt x="1399" y="903"/>
                    </a:lnTo>
                    <a:lnTo>
                      <a:pt x="1395" y="903"/>
                    </a:lnTo>
                    <a:lnTo>
                      <a:pt x="1392" y="899"/>
                    </a:lnTo>
                    <a:lnTo>
                      <a:pt x="1385" y="896"/>
                    </a:lnTo>
                    <a:lnTo>
                      <a:pt x="1380" y="896"/>
                    </a:lnTo>
                    <a:lnTo>
                      <a:pt x="1377" y="896"/>
                    </a:lnTo>
                    <a:lnTo>
                      <a:pt x="1374" y="899"/>
                    </a:lnTo>
                    <a:lnTo>
                      <a:pt x="1375" y="907"/>
                    </a:lnTo>
                    <a:lnTo>
                      <a:pt x="1375" y="914"/>
                    </a:lnTo>
                    <a:lnTo>
                      <a:pt x="1373" y="921"/>
                    </a:lnTo>
                    <a:lnTo>
                      <a:pt x="1370" y="928"/>
                    </a:lnTo>
                    <a:lnTo>
                      <a:pt x="1373" y="932"/>
                    </a:lnTo>
                    <a:lnTo>
                      <a:pt x="1375" y="936"/>
                    </a:lnTo>
                    <a:lnTo>
                      <a:pt x="1377" y="941"/>
                    </a:lnTo>
                    <a:lnTo>
                      <a:pt x="1377" y="946"/>
                    </a:lnTo>
                    <a:lnTo>
                      <a:pt x="1373" y="949"/>
                    </a:lnTo>
                    <a:lnTo>
                      <a:pt x="1370" y="952"/>
                    </a:lnTo>
                    <a:lnTo>
                      <a:pt x="1368" y="955"/>
                    </a:lnTo>
                    <a:lnTo>
                      <a:pt x="1367" y="959"/>
                    </a:lnTo>
                    <a:lnTo>
                      <a:pt x="1367" y="966"/>
                    </a:lnTo>
                    <a:lnTo>
                      <a:pt x="1368" y="974"/>
                    </a:lnTo>
                    <a:lnTo>
                      <a:pt x="1371" y="983"/>
                    </a:lnTo>
                    <a:lnTo>
                      <a:pt x="1371" y="993"/>
                    </a:lnTo>
                    <a:lnTo>
                      <a:pt x="1371" y="1001"/>
                    </a:lnTo>
                    <a:lnTo>
                      <a:pt x="1368" y="1005"/>
                    </a:lnTo>
                    <a:lnTo>
                      <a:pt x="1366" y="1010"/>
                    </a:lnTo>
                    <a:lnTo>
                      <a:pt x="1388" y="1010"/>
                    </a:lnTo>
                    <a:lnTo>
                      <a:pt x="1398" y="1008"/>
                    </a:lnTo>
                    <a:lnTo>
                      <a:pt x="1409" y="1007"/>
                    </a:lnTo>
                    <a:lnTo>
                      <a:pt x="1411" y="1010"/>
                    </a:lnTo>
                    <a:lnTo>
                      <a:pt x="1415" y="1012"/>
                    </a:lnTo>
                    <a:lnTo>
                      <a:pt x="1418" y="1014"/>
                    </a:lnTo>
                    <a:lnTo>
                      <a:pt x="1420" y="1018"/>
                    </a:lnTo>
                    <a:lnTo>
                      <a:pt x="1432" y="1010"/>
                    </a:lnTo>
                    <a:lnTo>
                      <a:pt x="1441" y="1001"/>
                    </a:lnTo>
                    <a:lnTo>
                      <a:pt x="1451" y="991"/>
                    </a:lnTo>
                    <a:lnTo>
                      <a:pt x="1454" y="987"/>
                    </a:lnTo>
                    <a:lnTo>
                      <a:pt x="1457" y="980"/>
                    </a:lnTo>
                    <a:lnTo>
                      <a:pt x="1458" y="973"/>
                    </a:lnTo>
                    <a:lnTo>
                      <a:pt x="1458" y="966"/>
                    </a:lnTo>
                    <a:lnTo>
                      <a:pt x="1458" y="951"/>
                    </a:lnTo>
                    <a:lnTo>
                      <a:pt x="1460" y="944"/>
                    </a:lnTo>
                    <a:lnTo>
                      <a:pt x="1461" y="936"/>
                    </a:lnTo>
                    <a:lnTo>
                      <a:pt x="1467" y="931"/>
                    </a:lnTo>
                    <a:lnTo>
                      <a:pt x="1474" y="927"/>
                    </a:lnTo>
                    <a:lnTo>
                      <a:pt x="1481" y="927"/>
                    </a:lnTo>
                    <a:lnTo>
                      <a:pt x="1488" y="925"/>
                    </a:lnTo>
                    <a:lnTo>
                      <a:pt x="1493" y="913"/>
                    </a:lnTo>
                    <a:lnTo>
                      <a:pt x="1496" y="907"/>
                    </a:lnTo>
                    <a:lnTo>
                      <a:pt x="1499" y="900"/>
                    </a:lnTo>
                    <a:lnTo>
                      <a:pt x="1499" y="894"/>
                    </a:lnTo>
                    <a:lnTo>
                      <a:pt x="1498" y="889"/>
                    </a:lnTo>
                    <a:lnTo>
                      <a:pt x="1493" y="879"/>
                    </a:lnTo>
                    <a:lnTo>
                      <a:pt x="1488" y="871"/>
                    </a:lnTo>
                    <a:lnTo>
                      <a:pt x="1482" y="862"/>
                    </a:lnTo>
                    <a:lnTo>
                      <a:pt x="1475" y="852"/>
                    </a:lnTo>
                    <a:lnTo>
                      <a:pt x="1472" y="842"/>
                    </a:lnTo>
                    <a:lnTo>
                      <a:pt x="1471" y="837"/>
                    </a:lnTo>
                    <a:lnTo>
                      <a:pt x="1471" y="831"/>
                    </a:lnTo>
                    <a:lnTo>
                      <a:pt x="1472" y="824"/>
                    </a:lnTo>
                    <a:lnTo>
                      <a:pt x="1475" y="817"/>
                    </a:lnTo>
                    <a:lnTo>
                      <a:pt x="1468" y="812"/>
                    </a:lnTo>
                    <a:lnTo>
                      <a:pt x="1461" y="806"/>
                    </a:lnTo>
                    <a:lnTo>
                      <a:pt x="1453" y="800"/>
                    </a:lnTo>
                    <a:lnTo>
                      <a:pt x="1443" y="798"/>
                    </a:lnTo>
                    <a:lnTo>
                      <a:pt x="1433" y="795"/>
                    </a:lnTo>
                    <a:lnTo>
                      <a:pt x="1423" y="793"/>
                    </a:lnTo>
                    <a:lnTo>
                      <a:pt x="1415" y="793"/>
                    </a:lnTo>
                    <a:lnTo>
                      <a:pt x="1405" y="795"/>
                    </a:lnTo>
                    <a:close/>
                    <a:moveTo>
                      <a:pt x="570" y="816"/>
                    </a:moveTo>
                    <a:lnTo>
                      <a:pt x="570" y="816"/>
                    </a:lnTo>
                    <a:lnTo>
                      <a:pt x="574" y="851"/>
                    </a:lnTo>
                    <a:lnTo>
                      <a:pt x="578" y="866"/>
                    </a:lnTo>
                    <a:lnTo>
                      <a:pt x="579" y="875"/>
                    </a:lnTo>
                    <a:lnTo>
                      <a:pt x="584" y="882"/>
                    </a:lnTo>
                    <a:lnTo>
                      <a:pt x="610" y="994"/>
                    </a:lnTo>
                    <a:lnTo>
                      <a:pt x="622" y="1050"/>
                    </a:lnTo>
                    <a:lnTo>
                      <a:pt x="633" y="1105"/>
                    </a:lnTo>
                    <a:lnTo>
                      <a:pt x="650" y="1105"/>
                    </a:lnTo>
                    <a:lnTo>
                      <a:pt x="669" y="1106"/>
                    </a:lnTo>
                    <a:lnTo>
                      <a:pt x="686" y="1109"/>
                    </a:lnTo>
                    <a:lnTo>
                      <a:pt x="702" y="1112"/>
                    </a:lnTo>
                    <a:lnTo>
                      <a:pt x="702" y="1104"/>
                    </a:lnTo>
                    <a:lnTo>
                      <a:pt x="703" y="1094"/>
                    </a:lnTo>
                    <a:lnTo>
                      <a:pt x="706" y="1083"/>
                    </a:lnTo>
                    <a:lnTo>
                      <a:pt x="710" y="1073"/>
                    </a:lnTo>
                    <a:lnTo>
                      <a:pt x="716" y="1063"/>
                    </a:lnTo>
                    <a:lnTo>
                      <a:pt x="723" y="1054"/>
                    </a:lnTo>
                    <a:lnTo>
                      <a:pt x="730" y="1049"/>
                    </a:lnTo>
                    <a:lnTo>
                      <a:pt x="738" y="1046"/>
                    </a:lnTo>
                    <a:lnTo>
                      <a:pt x="747" y="1045"/>
                    </a:lnTo>
                    <a:lnTo>
                      <a:pt x="754" y="1043"/>
                    </a:lnTo>
                    <a:lnTo>
                      <a:pt x="770" y="1043"/>
                    </a:lnTo>
                    <a:lnTo>
                      <a:pt x="784" y="1045"/>
                    </a:lnTo>
                    <a:lnTo>
                      <a:pt x="793" y="1043"/>
                    </a:lnTo>
                    <a:lnTo>
                      <a:pt x="800" y="1043"/>
                    </a:lnTo>
                    <a:lnTo>
                      <a:pt x="786" y="1026"/>
                    </a:lnTo>
                    <a:lnTo>
                      <a:pt x="773" y="1010"/>
                    </a:lnTo>
                    <a:lnTo>
                      <a:pt x="744" y="979"/>
                    </a:lnTo>
                    <a:lnTo>
                      <a:pt x="716" y="948"/>
                    </a:lnTo>
                    <a:lnTo>
                      <a:pt x="686" y="915"/>
                    </a:lnTo>
                    <a:lnTo>
                      <a:pt x="685" y="914"/>
                    </a:lnTo>
                    <a:lnTo>
                      <a:pt x="682" y="914"/>
                    </a:lnTo>
                    <a:lnTo>
                      <a:pt x="681" y="914"/>
                    </a:lnTo>
                    <a:lnTo>
                      <a:pt x="678" y="913"/>
                    </a:lnTo>
                    <a:lnTo>
                      <a:pt x="668" y="900"/>
                    </a:lnTo>
                    <a:lnTo>
                      <a:pt x="655" y="887"/>
                    </a:lnTo>
                    <a:lnTo>
                      <a:pt x="630" y="862"/>
                    </a:lnTo>
                    <a:lnTo>
                      <a:pt x="615" y="845"/>
                    </a:lnTo>
                    <a:lnTo>
                      <a:pt x="599" y="830"/>
                    </a:lnTo>
                    <a:lnTo>
                      <a:pt x="592" y="821"/>
                    </a:lnTo>
                    <a:lnTo>
                      <a:pt x="584" y="814"/>
                    </a:lnTo>
                    <a:lnTo>
                      <a:pt x="574" y="809"/>
                    </a:lnTo>
                    <a:lnTo>
                      <a:pt x="564" y="805"/>
                    </a:lnTo>
                    <a:lnTo>
                      <a:pt x="563" y="809"/>
                    </a:lnTo>
                    <a:lnTo>
                      <a:pt x="564" y="812"/>
                    </a:lnTo>
                    <a:lnTo>
                      <a:pt x="567" y="813"/>
                    </a:lnTo>
                    <a:lnTo>
                      <a:pt x="570" y="816"/>
                    </a:lnTo>
                    <a:close/>
                    <a:moveTo>
                      <a:pt x="1394" y="862"/>
                    </a:moveTo>
                    <a:lnTo>
                      <a:pt x="1394" y="862"/>
                    </a:lnTo>
                    <a:lnTo>
                      <a:pt x="1377" y="859"/>
                    </a:lnTo>
                    <a:lnTo>
                      <a:pt x="1361" y="858"/>
                    </a:lnTo>
                    <a:lnTo>
                      <a:pt x="1326" y="858"/>
                    </a:lnTo>
                    <a:lnTo>
                      <a:pt x="1113" y="858"/>
                    </a:lnTo>
                    <a:lnTo>
                      <a:pt x="1006" y="859"/>
                    </a:lnTo>
                    <a:lnTo>
                      <a:pt x="904" y="861"/>
                    </a:lnTo>
                    <a:lnTo>
                      <a:pt x="904" y="863"/>
                    </a:lnTo>
                    <a:lnTo>
                      <a:pt x="905" y="866"/>
                    </a:lnTo>
                    <a:lnTo>
                      <a:pt x="905" y="869"/>
                    </a:lnTo>
                    <a:lnTo>
                      <a:pt x="902" y="871"/>
                    </a:lnTo>
                    <a:lnTo>
                      <a:pt x="901" y="869"/>
                    </a:lnTo>
                    <a:lnTo>
                      <a:pt x="900" y="869"/>
                    </a:lnTo>
                    <a:lnTo>
                      <a:pt x="898" y="865"/>
                    </a:lnTo>
                    <a:lnTo>
                      <a:pt x="897" y="862"/>
                    </a:lnTo>
                    <a:lnTo>
                      <a:pt x="895" y="862"/>
                    </a:lnTo>
                    <a:lnTo>
                      <a:pt x="894" y="862"/>
                    </a:lnTo>
                    <a:lnTo>
                      <a:pt x="888" y="863"/>
                    </a:lnTo>
                    <a:lnTo>
                      <a:pt x="881" y="863"/>
                    </a:lnTo>
                    <a:lnTo>
                      <a:pt x="869" y="863"/>
                    </a:lnTo>
                    <a:lnTo>
                      <a:pt x="856" y="862"/>
                    </a:lnTo>
                    <a:lnTo>
                      <a:pt x="849" y="863"/>
                    </a:lnTo>
                    <a:lnTo>
                      <a:pt x="843" y="865"/>
                    </a:lnTo>
                    <a:lnTo>
                      <a:pt x="838" y="868"/>
                    </a:lnTo>
                    <a:lnTo>
                      <a:pt x="832" y="873"/>
                    </a:lnTo>
                    <a:lnTo>
                      <a:pt x="822" y="885"/>
                    </a:lnTo>
                    <a:lnTo>
                      <a:pt x="824" y="887"/>
                    </a:lnTo>
                    <a:lnTo>
                      <a:pt x="825" y="892"/>
                    </a:lnTo>
                    <a:lnTo>
                      <a:pt x="827" y="894"/>
                    </a:lnTo>
                    <a:lnTo>
                      <a:pt x="827" y="896"/>
                    </a:lnTo>
                    <a:lnTo>
                      <a:pt x="825" y="899"/>
                    </a:lnTo>
                    <a:lnTo>
                      <a:pt x="824" y="900"/>
                    </a:lnTo>
                    <a:lnTo>
                      <a:pt x="822" y="900"/>
                    </a:lnTo>
                    <a:lnTo>
                      <a:pt x="820" y="897"/>
                    </a:lnTo>
                    <a:lnTo>
                      <a:pt x="817" y="896"/>
                    </a:lnTo>
                    <a:lnTo>
                      <a:pt x="815" y="896"/>
                    </a:lnTo>
                    <a:lnTo>
                      <a:pt x="815" y="899"/>
                    </a:lnTo>
                    <a:lnTo>
                      <a:pt x="810" y="907"/>
                    </a:lnTo>
                    <a:lnTo>
                      <a:pt x="805" y="917"/>
                    </a:lnTo>
                    <a:lnTo>
                      <a:pt x="803" y="927"/>
                    </a:lnTo>
                    <a:lnTo>
                      <a:pt x="801" y="938"/>
                    </a:lnTo>
                    <a:lnTo>
                      <a:pt x="800" y="949"/>
                    </a:lnTo>
                    <a:lnTo>
                      <a:pt x="800" y="960"/>
                    </a:lnTo>
                    <a:lnTo>
                      <a:pt x="800" y="970"/>
                    </a:lnTo>
                    <a:lnTo>
                      <a:pt x="801" y="981"/>
                    </a:lnTo>
                    <a:lnTo>
                      <a:pt x="804" y="991"/>
                    </a:lnTo>
                    <a:lnTo>
                      <a:pt x="807" y="1002"/>
                    </a:lnTo>
                    <a:lnTo>
                      <a:pt x="811" y="1011"/>
                    </a:lnTo>
                    <a:lnTo>
                      <a:pt x="817" y="1019"/>
                    </a:lnTo>
                    <a:lnTo>
                      <a:pt x="822" y="1028"/>
                    </a:lnTo>
                    <a:lnTo>
                      <a:pt x="828" y="1035"/>
                    </a:lnTo>
                    <a:lnTo>
                      <a:pt x="836" y="1040"/>
                    </a:lnTo>
                    <a:lnTo>
                      <a:pt x="843" y="1045"/>
                    </a:lnTo>
                    <a:lnTo>
                      <a:pt x="894" y="1042"/>
                    </a:lnTo>
                    <a:lnTo>
                      <a:pt x="944" y="1040"/>
                    </a:lnTo>
                    <a:lnTo>
                      <a:pt x="1048" y="1040"/>
                    </a:lnTo>
                    <a:lnTo>
                      <a:pt x="1149" y="1040"/>
                    </a:lnTo>
                    <a:lnTo>
                      <a:pt x="1199" y="1040"/>
                    </a:lnTo>
                    <a:lnTo>
                      <a:pt x="1246" y="1040"/>
                    </a:lnTo>
                    <a:lnTo>
                      <a:pt x="1409" y="1035"/>
                    </a:lnTo>
                    <a:lnTo>
                      <a:pt x="1406" y="1031"/>
                    </a:lnTo>
                    <a:lnTo>
                      <a:pt x="1404" y="1028"/>
                    </a:lnTo>
                    <a:lnTo>
                      <a:pt x="1399" y="1025"/>
                    </a:lnTo>
                    <a:lnTo>
                      <a:pt x="1395" y="1024"/>
                    </a:lnTo>
                    <a:lnTo>
                      <a:pt x="1385" y="1024"/>
                    </a:lnTo>
                    <a:lnTo>
                      <a:pt x="1374" y="1025"/>
                    </a:lnTo>
                    <a:lnTo>
                      <a:pt x="1319" y="1024"/>
                    </a:lnTo>
                    <a:lnTo>
                      <a:pt x="1265" y="1021"/>
                    </a:lnTo>
                    <a:lnTo>
                      <a:pt x="1208" y="1019"/>
                    </a:lnTo>
                    <a:lnTo>
                      <a:pt x="1147" y="1021"/>
                    </a:lnTo>
                    <a:lnTo>
                      <a:pt x="1110" y="1021"/>
                    </a:lnTo>
                    <a:lnTo>
                      <a:pt x="1074" y="1021"/>
                    </a:lnTo>
                    <a:lnTo>
                      <a:pt x="999" y="1019"/>
                    </a:lnTo>
                    <a:lnTo>
                      <a:pt x="961" y="1019"/>
                    </a:lnTo>
                    <a:lnTo>
                      <a:pt x="923" y="1019"/>
                    </a:lnTo>
                    <a:lnTo>
                      <a:pt x="886" y="1022"/>
                    </a:lnTo>
                    <a:lnTo>
                      <a:pt x="849" y="1026"/>
                    </a:lnTo>
                    <a:lnTo>
                      <a:pt x="843" y="1019"/>
                    </a:lnTo>
                    <a:lnTo>
                      <a:pt x="838" y="1012"/>
                    </a:lnTo>
                    <a:lnTo>
                      <a:pt x="832" y="1005"/>
                    </a:lnTo>
                    <a:lnTo>
                      <a:pt x="829" y="997"/>
                    </a:lnTo>
                    <a:lnTo>
                      <a:pt x="827" y="988"/>
                    </a:lnTo>
                    <a:lnTo>
                      <a:pt x="824" y="979"/>
                    </a:lnTo>
                    <a:lnTo>
                      <a:pt x="822" y="960"/>
                    </a:lnTo>
                    <a:lnTo>
                      <a:pt x="824" y="941"/>
                    </a:lnTo>
                    <a:lnTo>
                      <a:pt x="827" y="922"/>
                    </a:lnTo>
                    <a:lnTo>
                      <a:pt x="832" y="904"/>
                    </a:lnTo>
                    <a:lnTo>
                      <a:pt x="839" y="890"/>
                    </a:lnTo>
                    <a:lnTo>
                      <a:pt x="846" y="886"/>
                    </a:lnTo>
                    <a:lnTo>
                      <a:pt x="852" y="883"/>
                    </a:lnTo>
                    <a:lnTo>
                      <a:pt x="859" y="883"/>
                    </a:lnTo>
                    <a:lnTo>
                      <a:pt x="866" y="883"/>
                    </a:lnTo>
                    <a:lnTo>
                      <a:pt x="880" y="885"/>
                    </a:lnTo>
                    <a:lnTo>
                      <a:pt x="895" y="886"/>
                    </a:lnTo>
                    <a:lnTo>
                      <a:pt x="988" y="882"/>
                    </a:lnTo>
                    <a:lnTo>
                      <a:pt x="1064" y="879"/>
                    </a:lnTo>
                    <a:lnTo>
                      <a:pt x="1134" y="879"/>
                    </a:lnTo>
                    <a:lnTo>
                      <a:pt x="1203" y="879"/>
                    </a:lnTo>
                    <a:lnTo>
                      <a:pt x="1270" y="880"/>
                    </a:lnTo>
                    <a:lnTo>
                      <a:pt x="1300" y="882"/>
                    </a:lnTo>
                    <a:lnTo>
                      <a:pt x="1329" y="883"/>
                    </a:lnTo>
                    <a:lnTo>
                      <a:pt x="1359" y="886"/>
                    </a:lnTo>
                    <a:lnTo>
                      <a:pt x="1387" y="886"/>
                    </a:lnTo>
                    <a:lnTo>
                      <a:pt x="1394" y="886"/>
                    </a:lnTo>
                    <a:lnTo>
                      <a:pt x="1401" y="886"/>
                    </a:lnTo>
                    <a:lnTo>
                      <a:pt x="1404" y="882"/>
                    </a:lnTo>
                    <a:lnTo>
                      <a:pt x="1404" y="879"/>
                    </a:lnTo>
                    <a:lnTo>
                      <a:pt x="1404" y="875"/>
                    </a:lnTo>
                    <a:lnTo>
                      <a:pt x="1402" y="872"/>
                    </a:lnTo>
                    <a:lnTo>
                      <a:pt x="1399" y="866"/>
                    </a:lnTo>
                    <a:lnTo>
                      <a:pt x="1394" y="862"/>
                    </a:lnTo>
                    <a:close/>
                    <a:moveTo>
                      <a:pt x="1015" y="890"/>
                    </a:moveTo>
                    <a:lnTo>
                      <a:pt x="1015" y="890"/>
                    </a:lnTo>
                    <a:lnTo>
                      <a:pt x="995" y="892"/>
                    </a:lnTo>
                    <a:lnTo>
                      <a:pt x="974" y="893"/>
                    </a:lnTo>
                    <a:lnTo>
                      <a:pt x="935" y="894"/>
                    </a:lnTo>
                    <a:lnTo>
                      <a:pt x="895" y="894"/>
                    </a:lnTo>
                    <a:lnTo>
                      <a:pt x="877" y="896"/>
                    </a:lnTo>
                    <a:lnTo>
                      <a:pt x="859" y="899"/>
                    </a:lnTo>
                    <a:lnTo>
                      <a:pt x="859" y="904"/>
                    </a:lnTo>
                    <a:lnTo>
                      <a:pt x="859" y="911"/>
                    </a:lnTo>
                    <a:lnTo>
                      <a:pt x="859" y="918"/>
                    </a:lnTo>
                    <a:lnTo>
                      <a:pt x="857" y="924"/>
                    </a:lnTo>
                    <a:lnTo>
                      <a:pt x="869" y="925"/>
                    </a:lnTo>
                    <a:lnTo>
                      <a:pt x="880" y="925"/>
                    </a:lnTo>
                    <a:lnTo>
                      <a:pt x="905" y="924"/>
                    </a:lnTo>
                    <a:lnTo>
                      <a:pt x="916" y="924"/>
                    </a:lnTo>
                    <a:lnTo>
                      <a:pt x="929" y="924"/>
                    </a:lnTo>
                    <a:lnTo>
                      <a:pt x="939" y="927"/>
                    </a:lnTo>
                    <a:lnTo>
                      <a:pt x="949" y="929"/>
                    </a:lnTo>
                    <a:lnTo>
                      <a:pt x="923" y="929"/>
                    </a:lnTo>
                    <a:lnTo>
                      <a:pt x="901" y="931"/>
                    </a:lnTo>
                    <a:lnTo>
                      <a:pt x="855" y="935"/>
                    </a:lnTo>
                    <a:lnTo>
                      <a:pt x="857" y="939"/>
                    </a:lnTo>
                    <a:lnTo>
                      <a:pt x="859" y="944"/>
                    </a:lnTo>
                    <a:lnTo>
                      <a:pt x="857" y="953"/>
                    </a:lnTo>
                    <a:lnTo>
                      <a:pt x="856" y="959"/>
                    </a:lnTo>
                    <a:lnTo>
                      <a:pt x="856" y="965"/>
                    </a:lnTo>
                    <a:lnTo>
                      <a:pt x="857" y="969"/>
                    </a:lnTo>
                    <a:lnTo>
                      <a:pt x="860" y="973"/>
                    </a:lnTo>
                    <a:lnTo>
                      <a:pt x="859" y="977"/>
                    </a:lnTo>
                    <a:lnTo>
                      <a:pt x="855" y="980"/>
                    </a:lnTo>
                    <a:lnTo>
                      <a:pt x="852" y="984"/>
                    </a:lnTo>
                    <a:lnTo>
                      <a:pt x="852" y="986"/>
                    </a:lnTo>
                    <a:lnTo>
                      <a:pt x="852" y="987"/>
                    </a:lnTo>
                    <a:lnTo>
                      <a:pt x="873" y="986"/>
                    </a:lnTo>
                    <a:lnTo>
                      <a:pt x="894" y="986"/>
                    </a:lnTo>
                    <a:lnTo>
                      <a:pt x="936" y="988"/>
                    </a:lnTo>
                    <a:lnTo>
                      <a:pt x="926" y="991"/>
                    </a:lnTo>
                    <a:lnTo>
                      <a:pt x="918" y="993"/>
                    </a:lnTo>
                    <a:lnTo>
                      <a:pt x="898" y="994"/>
                    </a:lnTo>
                    <a:lnTo>
                      <a:pt x="878" y="994"/>
                    </a:lnTo>
                    <a:lnTo>
                      <a:pt x="869" y="995"/>
                    </a:lnTo>
                    <a:lnTo>
                      <a:pt x="857" y="997"/>
                    </a:lnTo>
                    <a:lnTo>
                      <a:pt x="859" y="1000"/>
                    </a:lnTo>
                    <a:lnTo>
                      <a:pt x="862" y="1002"/>
                    </a:lnTo>
                    <a:lnTo>
                      <a:pt x="863" y="1005"/>
                    </a:lnTo>
                    <a:lnTo>
                      <a:pt x="863" y="1010"/>
                    </a:lnTo>
                    <a:lnTo>
                      <a:pt x="915" y="1010"/>
                    </a:lnTo>
                    <a:lnTo>
                      <a:pt x="966" y="1008"/>
                    </a:lnTo>
                    <a:lnTo>
                      <a:pt x="1017" y="1008"/>
                    </a:lnTo>
                    <a:lnTo>
                      <a:pt x="1071" y="1010"/>
                    </a:lnTo>
                    <a:lnTo>
                      <a:pt x="1104" y="1011"/>
                    </a:lnTo>
                    <a:lnTo>
                      <a:pt x="1140" y="1011"/>
                    </a:lnTo>
                    <a:lnTo>
                      <a:pt x="1213" y="1011"/>
                    </a:lnTo>
                    <a:lnTo>
                      <a:pt x="1287" y="1010"/>
                    </a:lnTo>
                    <a:lnTo>
                      <a:pt x="1356" y="1011"/>
                    </a:lnTo>
                    <a:lnTo>
                      <a:pt x="1356" y="1002"/>
                    </a:lnTo>
                    <a:lnTo>
                      <a:pt x="1356" y="1000"/>
                    </a:lnTo>
                    <a:lnTo>
                      <a:pt x="1356" y="995"/>
                    </a:lnTo>
                    <a:lnTo>
                      <a:pt x="1352" y="994"/>
                    </a:lnTo>
                    <a:lnTo>
                      <a:pt x="1346" y="994"/>
                    </a:lnTo>
                    <a:lnTo>
                      <a:pt x="1340" y="993"/>
                    </a:lnTo>
                    <a:lnTo>
                      <a:pt x="1340" y="991"/>
                    </a:lnTo>
                    <a:lnTo>
                      <a:pt x="1340" y="988"/>
                    </a:lnTo>
                    <a:lnTo>
                      <a:pt x="1339" y="988"/>
                    </a:lnTo>
                    <a:lnTo>
                      <a:pt x="1338" y="991"/>
                    </a:lnTo>
                    <a:lnTo>
                      <a:pt x="1336" y="993"/>
                    </a:lnTo>
                    <a:lnTo>
                      <a:pt x="1333" y="993"/>
                    </a:lnTo>
                    <a:lnTo>
                      <a:pt x="1316" y="991"/>
                    </a:lnTo>
                    <a:lnTo>
                      <a:pt x="1301" y="991"/>
                    </a:lnTo>
                    <a:lnTo>
                      <a:pt x="1266" y="991"/>
                    </a:lnTo>
                    <a:lnTo>
                      <a:pt x="1231" y="990"/>
                    </a:lnTo>
                    <a:lnTo>
                      <a:pt x="1213" y="988"/>
                    </a:lnTo>
                    <a:lnTo>
                      <a:pt x="1194" y="987"/>
                    </a:lnTo>
                    <a:lnTo>
                      <a:pt x="1222" y="984"/>
                    </a:lnTo>
                    <a:lnTo>
                      <a:pt x="1253" y="984"/>
                    </a:lnTo>
                    <a:lnTo>
                      <a:pt x="1318" y="984"/>
                    </a:lnTo>
                    <a:lnTo>
                      <a:pt x="1338" y="984"/>
                    </a:lnTo>
                    <a:lnTo>
                      <a:pt x="1347" y="983"/>
                    </a:lnTo>
                    <a:lnTo>
                      <a:pt x="1352" y="983"/>
                    </a:lnTo>
                    <a:lnTo>
                      <a:pt x="1354" y="980"/>
                    </a:lnTo>
                    <a:lnTo>
                      <a:pt x="1349" y="977"/>
                    </a:lnTo>
                    <a:lnTo>
                      <a:pt x="1342" y="976"/>
                    </a:lnTo>
                    <a:lnTo>
                      <a:pt x="1323" y="976"/>
                    </a:lnTo>
                    <a:lnTo>
                      <a:pt x="1315" y="976"/>
                    </a:lnTo>
                    <a:lnTo>
                      <a:pt x="1305" y="976"/>
                    </a:lnTo>
                    <a:lnTo>
                      <a:pt x="1297" y="974"/>
                    </a:lnTo>
                    <a:lnTo>
                      <a:pt x="1290" y="970"/>
                    </a:lnTo>
                    <a:lnTo>
                      <a:pt x="1321" y="969"/>
                    </a:lnTo>
                    <a:lnTo>
                      <a:pt x="1354" y="967"/>
                    </a:lnTo>
                    <a:lnTo>
                      <a:pt x="1353" y="959"/>
                    </a:lnTo>
                    <a:lnTo>
                      <a:pt x="1353" y="953"/>
                    </a:lnTo>
                    <a:lnTo>
                      <a:pt x="1354" y="948"/>
                    </a:lnTo>
                    <a:lnTo>
                      <a:pt x="1359" y="942"/>
                    </a:lnTo>
                    <a:lnTo>
                      <a:pt x="1342" y="942"/>
                    </a:lnTo>
                    <a:lnTo>
                      <a:pt x="1325" y="942"/>
                    </a:lnTo>
                    <a:lnTo>
                      <a:pt x="1290" y="944"/>
                    </a:lnTo>
                    <a:lnTo>
                      <a:pt x="1255" y="946"/>
                    </a:lnTo>
                    <a:lnTo>
                      <a:pt x="1220" y="949"/>
                    </a:lnTo>
                    <a:lnTo>
                      <a:pt x="1185" y="951"/>
                    </a:lnTo>
                    <a:lnTo>
                      <a:pt x="1148" y="949"/>
                    </a:lnTo>
                    <a:lnTo>
                      <a:pt x="1112" y="949"/>
                    </a:lnTo>
                    <a:lnTo>
                      <a:pt x="1075" y="951"/>
                    </a:lnTo>
                    <a:lnTo>
                      <a:pt x="1046" y="952"/>
                    </a:lnTo>
                    <a:lnTo>
                      <a:pt x="1016" y="953"/>
                    </a:lnTo>
                    <a:lnTo>
                      <a:pt x="987" y="955"/>
                    </a:lnTo>
                    <a:lnTo>
                      <a:pt x="960" y="958"/>
                    </a:lnTo>
                    <a:lnTo>
                      <a:pt x="949" y="962"/>
                    </a:lnTo>
                    <a:lnTo>
                      <a:pt x="944" y="962"/>
                    </a:lnTo>
                    <a:lnTo>
                      <a:pt x="942" y="960"/>
                    </a:lnTo>
                    <a:lnTo>
                      <a:pt x="939" y="959"/>
                    </a:lnTo>
                    <a:lnTo>
                      <a:pt x="953" y="955"/>
                    </a:lnTo>
                    <a:lnTo>
                      <a:pt x="968" y="952"/>
                    </a:lnTo>
                    <a:lnTo>
                      <a:pt x="998" y="948"/>
                    </a:lnTo>
                    <a:lnTo>
                      <a:pt x="1029" y="946"/>
                    </a:lnTo>
                    <a:lnTo>
                      <a:pt x="1060" y="945"/>
                    </a:lnTo>
                    <a:lnTo>
                      <a:pt x="1124" y="946"/>
                    </a:lnTo>
                    <a:lnTo>
                      <a:pt x="1159" y="946"/>
                    </a:lnTo>
                    <a:lnTo>
                      <a:pt x="1193" y="944"/>
                    </a:lnTo>
                    <a:lnTo>
                      <a:pt x="1262" y="938"/>
                    </a:lnTo>
                    <a:lnTo>
                      <a:pt x="1325" y="934"/>
                    </a:lnTo>
                    <a:lnTo>
                      <a:pt x="1345" y="934"/>
                    </a:lnTo>
                    <a:lnTo>
                      <a:pt x="1349" y="934"/>
                    </a:lnTo>
                    <a:lnTo>
                      <a:pt x="1353" y="932"/>
                    </a:lnTo>
                    <a:lnTo>
                      <a:pt x="1356" y="931"/>
                    </a:lnTo>
                    <a:lnTo>
                      <a:pt x="1357" y="927"/>
                    </a:lnTo>
                    <a:lnTo>
                      <a:pt x="1349" y="924"/>
                    </a:lnTo>
                    <a:lnTo>
                      <a:pt x="1338" y="924"/>
                    </a:lnTo>
                    <a:lnTo>
                      <a:pt x="1312" y="924"/>
                    </a:lnTo>
                    <a:lnTo>
                      <a:pt x="1287" y="925"/>
                    </a:lnTo>
                    <a:lnTo>
                      <a:pt x="1274" y="925"/>
                    </a:lnTo>
                    <a:lnTo>
                      <a:pt x="1263" y="922"/>
                    </a:lnTo>
                    <a:lnTo>
                      <a:pt x="1284" y="920"/>
                    </a:lnTo>
                    <a:lnTo>
                      <a:pt x="1309" y="918"/>
                    </a:lnTo>
                    <a:lnTo>
                      <a:pt x="1361" y="914"/>
                    </a:lnTo>
                    <a:lnTo>
                      <a:pt x="1361" y="910"/>
                    </a:lnTo>
                    <a:lnTo>
                      <a:pt x="1361" y="906"/>
                    </a:lnTo>
                    <a:lnTo>
                      <a:pt x="1361" y="900"/>
                    </a:lnTo>
                    <a:lnTo>
                      <a:pt x="1363" y="899"/>
                    </a:lnTo>
                    <a:lnTo>
                      <a:pt x="1364" y="897"/>
                    </a:lnTo>
                    <a:lnTo>
                      <a:pt x="1366" y="896"/>
                    </a:lnTo>
                    <a:lnTo>
                      <a:pt x="1364" y="896"/>
                    </a:lnTo>
                    <a:lnTo>
                      <a:pt x="1322" y="892"/>
                    </a:lnTo>
                    <a:lnTo>
                      <a:pt x="1279" y="890"/>
                    </a:lnTo>
                    <a:lnTo>
                      <a:pt x="1190" y="889"/>
                    </a:lnTo>
                    <a:lnTo>
                      <a:pt x="1100" y="889"/>
                    </a:lnTo>
                    <a:lnTo>
                      <a:pt x="1015" y="890"/>
                    </a:lnTo>
                    <a:close/>
                    <a:moveTo>
                      <a:pt x="185" y="966"/>
                    </a:moveTo>
                    <a:lnTo>
                      <a:pt x="185" y="966"/>
                    </a:lnTo>
                    <a:lnTo>
                      <a:pt x="178" y="960"/>
                    </a:lnTo>
                    <a:lnTo>
                      <a:pt x="170" y="953"/>
                    </a:lnTo>
                    <a:lnTo>
                      <a:pt x="160" y="945"/>
                    </a:lnTo>
                    <a:lnTo>
                      <a:pt x="149" y="939"/>
                    </a:lnTo>
                    <a:lnTo>
                      <a:pt x="147" y="936"/>
                    </a:lnTo>
                    <a:lnTo>
                      <a:pt x="144" y="934"/>
                    </a:lnTo>
                    <a:lnTo>
                      <a:pt x="137" y="929"/>
                    </a:lnTo>
                    <a:lnTo>
                      <a:pt x="130" y="924"/>
                    </a:lnTo>
                    <a:lnTo>
                      <a:pt x="127" y="921"/>
                    </a:lnTo>
                    <a:lnTo>
                      <a:pt x="125" y="915"/>
                    </a:lnTo>
                    <a:lnTo>
                      <a:pt x="113" y="924"/>
                    </a:lnTo>
                    <a:lnTo>
                      <a:pt x="102" y="931"/>
                    </a:lnTo>
                    <a:lnTo>
                      <a:pt x="90" y="938"/>
                    </a:lnTo>
                    <a:lnTo>
                      <a:pt x="76" y="942"/>
                    </a:lnTo>
                    <a:lnTo>
                      <a:pt x="49" y="955"/>
                    </a:lnTo>
                    <a:lnTo>
                      <a:pt x="38" y="960"/>
                    </a:lnTo>
                    <a:lnTo>
                      <a:pt x="26" y="969"/>
                    </a:lnTo>
                    <a:lnTo>
                      <a:pt x="74" y="1014"/>
                    </a:lnTo>
                    <a:lnTo>
                      <a:pt x="122" y="1059"/>
                    </a:lnTo>
                    <a:lnTo>
                      <a:pt x="147" y="1081"/>
                    </a:lnTo>
                    <a:lnTo>
                      <a:pt x="172" y="1101"/>
                    </a:lnTo>
                    <a:lnTo>
                      <a:pt x="198" y="1122"/>
                    </a:lnTo>
                    <a:lnTo>
                      <a:pt x="226" y="1140"/>
                    </a:lnTo>
                    <a:lnTo>
                      <a:pt x="241" y="1156"/>
                    </a:lnTo>
                    <a:lnTo>
                      <a:pt x="257" y="1171"/>
                    </a:lnTo>
                    <a:lnTo>
                      <a:pt x="290" y="1199"/>
                    </a:lnTo>
                    <a:lnTo>
                      <a:pt x="324" y="1227"/>
                    </a:lnTo>
                    <a:lnTo>
                      <a:pt x="339" y="1243"/>
                    </a:lnTo>
                    <a:lnTo>
                      <a:pt x="355" y="1258"/>
                    </a:lnTo>
                    <a:lnTo>
                      <a:pt x="360" y="1261"/>
                    </a:lnTo>
                    <a:lnTo>
                      <a:pt x="366" y="1265"/>
                    </a:lnTo>
                    <a:lnTo>
                      <a:pt x="370" y="1271"/>
                    </a:lnTo>
                    <a:lnTo>
                      <a:pt x="375" y="1273"/>
                    </a:lnTo>
                    <a:lnTo>
                      <a:pt x="382" y="1259"/>
                    </a:lnTo>
                    <a:lnTo>
                      <a:pt x="389" y="1247"/>
                    </a:lnTo>
                    <a:lnTo>
                      <a:pt x="397" y="1234"/>
                    </a:lnTo>
                    <a:lnTo>
                      <a:pt x="405" y="1223"/>
                    </a:lnTo>
                    <a:lnTo>
                      <a:pt x="425" y="1200"/>
                    </a:lnTo>
                    <a:lnTo>
                      <a:pt x="445" y="1179"/>
                    </a:lnTo>
                    <a:lnTo>
                      <a:pt x="443" y="1178"/>
                    </a:lnTo>
                    <a:lnTo>
                      <a:pt x="442" y="1178"/>
                    </a:lnTo>
                    <a:lnTo>
                      <a:pt x="442" y="1175"/>
                    </a:lnTo>
                    <a:lnTo>
                      <a:pt x="432" y="1177"/>
                    </a:lnTo>
                    <a:lnTo>
                      <a:pt x="424" y="1181"/>
                    </a:lnTo>
                    <a:lnTo>
                      <a:pt x="408" y="1189"/>
                    </a:lnTo>
                    <a:lnTo>
                      <a:pt x="401" y="1193"/>
                    </a:lnTo>
                    <a:lnTo>
                      <a:pt x="394" y="1198"/>
                    </a:lnTo>
                    <a:lnTo>
                      <a:pt x="386" y="1199"/>
                    </a:lnTo>
                    <a:lnTo>
                      <a:pt x="376" y="1200"/>
                    </a:lnTo>
                    <a:lnTo>
                      <a:pt x="389" y="1191"/>
                    </a:lnTo>
                    <a:lnTo>
                      <a:pt x="403" y="1182"/>
                    </a:lnTo>
                    <a:lnTo>
                      <a:pt x="415" y="1174"/>
                    </a:lnTo>
                    <a:lnTo>
                      <a:pt x="426" y="1163"/>
                    </a:lnTo>
                    <a:lnTo>
                      <a:pt x="422" y="1160"/>
                    </a:lnTo>
                    <a:lnTo>
                      <a:pt x="419" y="1156"/>
                    </a:lnTo>
                    <a:lnTo>
                      <a:pt x="405" y="1164"/>
                    </a:lnTo>
                    <a:lnTo>
                      <a:pt x="397" y="1167"/>
                    </a:lnTo>
                    <a:lnTo>
                      <a:pt x="394" y="1167"/>
                    </a:lnTo>
                    <a:lnTo>
                      <a:pt x="391" y="1165"/>
                    </a:lnTo>
                    <a:lnTo>
                      <a:pt x="393" y="1161"/>
                    </a:lnTo>
                    <a:lnTo>
                      <a:pt x="394" y="1158"/>
                    </a:lnTo>
                    <a:lnTo>
                      <a:pt x="400" y="1156"/>
                    </a:lnTo>
                    <a:lnTo>
                      <a:pt x="405" y="1151"/>
                    </a:lnTo>
                    <a:lnTo>
                      <a:pt x="411" y="1147"/>
                    </a:lnTo>
                    <a:lnTo>
                      <a:pt x="407" y="1146"/>
                    </a:lnTo>
                    <a:lnTo>
                      <a:pt x="403" y="1146"/>
                    </a:lnTo>
                    <a:lnTo>
                      <a:pt x="397" y="1149"/>
                    </a:lnTo>
                    <a:lnTo>
                      <a:pt x="393" y="1151"/>
                    </a:lnTo>
                    <a:lnTo>
                      <a:pt x="389" y="1154"/>
                    </a:lnTo>
                    <a:lnTo>
                      <a:pt x="384" y="1156"/>
                    </a:lnTo>
                    <a:lnTo>
                      <a:pt x="380" y="1156"/>
                    </a:lnTo>
                    <a:lnTo>
                      <a:pt x="376" y="1153"/>
                    </a:lnTo>
                    <a:lnTo>
                      <a:pt x="380" y="1147"/>
                    </a:lnTo>
                    <a:lnTo>
                      <a:pt x="386" y="1143"/>
                    </a:lnTo>
                    <a:lnTo>
                      <a:pt x="398" y="1134"/>
                    </a:lnTo>
                    <a:lnTo>
                      <a:pt x="394" y="1132"/>
                    </a:lnTo>
                    <a:lnTo>
                      <a:pt x="390" y="1130"/>
                    </a:lnTo>
                    <a:lnTo>
                      <a:pt x="384" y="1132"/>
                    </a:lnTo>
                    <a:lnTo>
                      <a:pt x="379" y="1134"/>
                    </a:lnTo>
                    <a:lnTo>
                      <a:pt x="367" y="1140"/>
                    </a:lnTo>
                    <a:lnTo>
                      <a:pt x="363" y="1140"/>
                    </a:lnTo>
                    <a:lnTo>
                      <a:pt x="358" y="1139"/>
                    </a:lnTo>
                    <a:lnTo>
                      <a:pt x="359" y="1136"/>
                    </a:lnTo>
                    <a:lnTo>
                      <a:pt x="360" y="1133"/>
                    </a:lnTo>
                    <a:lnTo>
                      <a:pt x="367" y="1129"/>
                    </a:lnTo>
                    <a:lnTo>
                      <a:pt x="375" y="1125"/>
                    </a:lnTo>
                    <a:lnTo>
                      <a:pt x="382" y="1120"/>
                    </a:lnTo>
                    <a:lnTo>
                      <a:pt x="379" y="1119"/>
                    </a:lnTo>
                    <a:lnTo>
                      <a:pt x="376" y="1118"/>
                    </a:lnTo>
                    <a:lnTo>
                      <a:pt x="375" y="1115"/>
                    </a:lnTo>
                    <a:lnTo>
                      <a:pt x="370" y="1113"/>
                    </a:lnTo>
                    <a:lnTo>
                      <a:pt x="355" y="1120"/>
                    </a:lnTo>
                    <a:lnTo>
                      <a:pt x="346" y="1122"/>
                    </a:lnTo>
                    <a:lnTo>
                      <a:pt x="344" y="1122"/>
                    </a:lnTo>
                    <a:lnTo>
                      <a:pt x="339" y="1120"/>
                    </a:lnTo>
                    <a:lnTo>
                      <a:pt x="341" y="1118"/>
                    </a:lnTo>
                    <a:lnTo>
                      <a:pt x="344" y="1115"/>
                    </a:lnTo>
                    <a:lnTo>
                      <a:pt x="351" y="1111"/>
                    </a:lnTo>
                    <a:lnTo>
                      <a:pt x="358" y="1108"/>
                    </a:lnTo>
                    <a:lnTo>
                      <a:pt x="360" y="1106"/>
                    </a:lnTo>
                    <a:lnTo>
                      <a:pt x="362" y="1102"/>
                    </a:lnTo>
                    <a:lnTo>
                      <a:pt x="351" y="1094"/>
                    </a:lnTo>
                    <a:lnTo>
                      <a:pt x="341" y="1098"/>
                    </a:lnTo>
                    <a:lnTo>
                      <a:pt x="332" y="1102"/>
                    </a:lnTo>
                    <a:lnTo>
                      <a:pt x="324" y="1106"/>
                    </a:lnTo>
                    <a:lnTo>
                      <a:pt x="313" y="1109"/>
                    </a:lnTo>
                    <a:lnTo>
                      <a:pt x="304" y="1115"/>
                    </a:lnTo>
                    <a:lnTo>
                      <a:pt x="295" y="1122"/>
                    </a:lnTo>
                    <a:lnTo>
                      <a:pt x="285" y="1126"/>
                    </a:lnTo>
                    <a:lnTo>
                      <a:pt x="280" y="1127"/>
                    </a:lnTo>
                    <a:lnTo>
                      <a:pt x="275" y="1127"/>
                    </a:lnTo>
                    <a:lnTo>
                      <a:pt x="280" y="1120"/>
                    </a:lnTo>
                    <a:lnTo>
                      <a:pt x="287" y="1115"/>
                    </a:lnTo>
                    <a:lnTo>
                      <a:pt x="296" y="1109"/>
                    </a:lnTo>
                    <a:lnTo>
                      <a:pt x="304" y="1105"/>
                    </a:lnTo>
                    <a:lnTo>
                      <a:pt x="321" y="1095"/>
                    </a:lnTo>
                    <a:lnTo>
                      <a:pt x="330" y="1091"/>
                    </a:lnTo>
                    <a:lnTo>
                      <a:pt x="338" y="1085"/>
                    </a:lnTo>
                    <a:lnTo>
                      <a:pt x="335" y="1081"/>
                    </a:lnTo>
                    <a:lnTo>
                      <a:pt x="331" y="1078"/>
                    </a:lnTo>
                    <a:lnTo>
                      <a:pt x="321" y="1073"/>
                    </a:lnTo>
                    <a:lnTo>
                      <a:pt x="314" y="1075"/>
                    </a:lnTo>
                    <a:lnTo>
                      <a:pt x="307" y="1078"/>
                    </a:lnTo>
                    <a:lnTo>
                      <a:pt x="300" y="1083"/>
                    </a:lnTo>
                    <a:lnTo>
                      <a:pt x="293" y="1085"/>
                    </a:lnTo>
                    <a:lnTo>
                      <a:pt x="292" y="1081"/>
                    </a:lnTo>
                    <a:lnTo>
                      <a:pt x="293" y="1078"/>
                    </a:lnTo>
                    <a:lnTo>
                      <a:pt x="296" y="1075"/>
                    </a:lnTo>
                    <a:lnTo>
                      <a:pt x="299" y="1073"/>
                    </a:lnTo>
                    <a:lnTo>
                      <a:pt x="306" y="1067"/>
                    </a:lnTo>
                    <a:lnTo>
                      <a:pt x="309" y="1064"/>
                    </a:lnTo>
                    <a:lnTo>
                      <a:pt x="310" y="1061"/>
                    </a:lnTo>
                    <a:lnTo>
                      <a:pt x="307" y="1060"/>
                    </a:lnTo>
                    <a:lnTo>
                      <a:pt x="306" y="1057"/>
                    </a:lnTo>
                    <a:lnTo>
                      <a:pt x="304" y="1056"/>
                    </a:lnTo>
                    <a:lnTo>
                      <a:pt x="300" y="1056"/>
                    </a:lnTo>
                    <a:lnTo>
                      <a:pt x="293" y="1060"/>
                    </a:lnTo>
                    <a:lnTo>
                      <a:pt x="285" y="1064"/>
                    </a:lnTo>
                    <a:lnTo>
                      <a:pt x="276" y="1066"/>
                    </a:lnTo>
                    <a:lnTo>
                      <a:pt x="272" y="1066"/>
                    </a:lnTo>
                    <a:lnTo>
                      <a:pt x="269" y="1064"/>
                    </a:lnTo>
                    <a:lnTo>
                      <a:pt x="273" y="1059"/>
                    </a:lnTo>
                    <a:lnTo>
                      <a:pt x="280" y="1054"/>
                    </a:lnTo>
                    <a:lnTo>
                      <a:pt x="293" y="1049"/>
                    </a:lnTo>
                    <a:lnTo>
                      <a:pt x="290" y="1046"/>
                    </a:lnTo>
                    <a:lnTo>
                      <a:pt x="286" y="1043"/>
                    </a:lnTo>
                    <a:lnTo>
                      <a:pt x="280" y="1039"/>
                    </a:lnTo>
                    <a:lnTo>
                      <a:pt x="272" y="1043"/>
                    </a:lnTo>
                    <a:lnTo>
                      <a:pt x="264" y="1049"/>
                    </a:lnTo>
                    <a:lnTo>
                      <a:pt x="254" y="1052"/>
                    </a:lnTo>
                    <a:lnTo>
                      <a:pt x="248" y="1052"/>
                    </a:lnTo>
                    <a:lnTo>
                      <a:pt x="244" y="1052"/>
                    </a:lnTo>
                    <a:lnTo>
                      <a:pt x="250" y="1045"/>
                    </a:lnTo>
                    <a:lnTo>
                      <a:pt x="255" y="1040"/>
                    </a:lnTo>
                    <a:lnTo>
                      <a:pt x="262" y="1036"/>
                    </a:lnTo>
                    <a:lnTo>
                      <a:pt x="271" y="1033"/>
                    </a:lnTo>
                    <a:lnTo>
                      <a:pt x="268" y="1031"/>
                    </a:lnTo>
                    <a:lnTo>
                      <a:pt x="266" y="1029"/>
                    </a:lnTo>
                    <a:lnTo>
                      <a:pt x="261" y="1029"/>
                    </a:lnTo>
                    <a:lnTo>
                      <a:pt x="254" y="1031"/>
                    </a:lnTo>
                    <a:lnTo>
                      <a:pt x="248" y="1032"/>
                    </a:lnTo>
                    <a:lnTo>
                      <a:pt x="241" y="1035"/>
                    </a:lnTo>
                    <a:lnTo>
                      <a:pt x="234" y="1038"/>
                    </a:lnTo>
                    <a:lnTo>
                      <a:pt x="229" y="1038"/>
                    </a:lnTo>
                    <a:lnTo>
                      <a:pt x="226" y="1036"/>
                    </a:lnTo>
                    <a:lnTo>
                      <a:pt x="224" y="1035"/>
                    </a:lnTo>
                    <a:lnTo>
                      <a:pt x="231" y="1029"/>
                    </a:lnTo>
                    <a:lnTo>
                      <a:pt x="238" y="1026"/>
                    </a:lnTo>
                    <a:lnTo>
                      <a:pt x="252" y="1018"/>
                    </a:lnTo>
                    <a:lnTo>
                      <a:pt x="248" y="1015"/>
                    </a:lnTo>
                    <a:lnTo>
                      <a:pt x="245" y="1014"/>
                    </a:lnTo>
                    <a:lnTo>
                      <a:pt x="243" y="1011"/>
                    </a:lnTo>
                    <a:lnTo>
                      <a:pt x="240" y="1010"/>
                    </a:lnTo>
                    <a:lnTo>
                      <a:pt x="222" y="1018"/>
                    </a:lnTo>
                    <a:lnTo>
                      <a:pt x="205" y="1025"/>
                    </a:lnTo>
                    <a:lnTo>
                      <a:pt x="188" y="1032"/>
                    </a:lnTo>
                    <a:lnTo>
                      <a:pt x="179" y="1036"/>
                    </a:lnTo>
                    <a:lnTo>
                      <a:pt x="172" y="1042"/>
                    </a:lnTo>
                    <a:lnTo>
                      <a:pt x="170" y="1039"/>
                    </a:lnTo>
                    <a:lnTo>
                      <a:pt x="168" y="1035"/>
                    </a:lnTo>
                    <a:lnTo>
                      <a:pt x="174" y="1028"/>
                    </a:lnTo>
                    <a:lnTo>
                      <a:pt x="181" y="1024"/>
                    </a:lnTo>
                    <a:lnTo>
                      <a:pt x="198" y="1015"/>
                    </a:lnTo>
                    <a:lnTo>
                      <a:pt x="213" y="1008"/>
                    </a:lnTo>
                    <a:lnTo>
                      <a:pt x="222" y="1004"/>
                    </a:lnTo>
                    <a:lnTo>
                      <a:pt x="227" y="998"/>
                    </a:lnTo>
                    <a:lnTo>
                      <a:pt x="205" y="979"/>
                    </a:lnTo>
                    <a:lnTo>
                      <a:pt x="193" y="970"/>
                    </a:lnTo>
                    <a:lnTo>
                      <a:pt x="182" y="965"/>
                    </a:lnTo>
                    <a:lnTo>
                      <a:pt x="184" y="965"/>
                    </a:lnTo>
                    <a:lnTo>
                      <a:pt x="185" y="966"/>
                    </a:lnTo>
                    <a:close/>
                    <a:moveTo>
                      <a:pt x="12" y="1010"/>
                    </a:moveTo>
                    <a:lnTo>
                      <a:pt x="12" y="1010"/>
                    </a:lnTo>
                    <a:lnTo>
                      <a:pt x="102" y="1081"/>
                    </a:lnTo>
                    <a:lnTo>
                      <a:pt x="191" y="1153"/>
                    </a:lnTo>
                    <a:lnTo>
                      <a:pt x="278" y="1226"/>
                    </a:lnTo>
                    <a:lnTo>
                      <a:pt x="363" y="1300"/>
                    </a:lnTo>
                    <a:lnTo>
                      <a:pt x="366" y="1292"/>
                    </a:lnTo>
                    <a:lnTo>
                      <a:pt x="370" y="1285"/>
                    </a:lnTo>
                    <a:lnTo>
                      <a:pt x="365" y="1282"/>
                    </a:lnTo>
                    <a:lnTo>
                      <a:pt x="360" y="1278"/>
                    </a:lnTo>
                    <a:lnTo>
                      <a:pt x="356" y="1273"/>
                    </a:lnTo>
                    <a:lnTo>
                      <a:pt x="353" y="1272"/>
                    </a:lnTo>
                    <a:lnTo>
                      <a:pt x="351" y="1271"/>
                    </a:lnTo>
                    <a:lnTo>
                      <a:pt x="349" y="1266"/>
                    </a:lnTo>
                    <a:lnTo>
                      <a:pt x="346" y="1264"/>
                    </a:lnTo>
                    <a:lnTo>
                      <a:pt x="342" y="1261"/>
                    </a:lnTo>
                    <a:lnTo>
                      <a:pt x="339" y="1258"/>
                    </a:lnTo>
                    <a:lnTo>
                      <a:pt x="324" y="1243"/>
                    </a:lnTo>
                    <a:lnTo>
                      <a:pt x="309" y="1227"/>
                    </a:lnTo>
                    <a:lnTo>
                      <a:pt x="292" y="1212"/>
                    </a:lnTo>
                    <a:lnTo>
                      <a:pt x="273" y="1199"/>
                    </a:lnTo>
                    <a:lnTo>
                      <a:pt x="231" y="1161"/>
                    </a:lnTo>
                    <a:lnTo>
                      <a:pt x="209" y="1143"/>
                    </a:lnTo>
                    <a:lnTo>
                      <a:pt x="186" y="1126"/>
                    </a:lnTo>
                    <a:lnTo>
                      <a:pt x="164" y="1109"/>
                    </a:lnTo>
                    <a:lnTo>
                      <a:pt x="143" y="1091"/>
                    </a:lnTo>
                    <a:lnTo>
                      <a:pt x="99" y="1054"/>
                    </a:lnTo>
                    <a:lnTo>
                      <a:pt x="94" y="1046"/>
                    </a:lnTo>
                    <a:lnTo>
                      <a:pt x="85" y="1039"/>
                    </a:lnTo>
                    <a:lnTo>
                      <a:pt x="70" y="1024"/>
                    </a:lnTo>
                    <a:lnTo>
                      <a:pt x="52" y="1010"/>
                    </a:lnTo>
                    <a:lnTo>
                      <a:pt x="35" y="994"/>
                    </a:lnTo>
                    <a:lnTo>
                      <a:pt x="32" y="988"/>
                    </a:lnTo>
                    <a:lnTo>
                      <a:pt x="29" y="984"/>
                    </a:lnTo>
                    <a:lnTo>
                      <a:pt x="25" y="981"/>
                    </a:lnTo>
                    <a:lnTo>
                      <a:pt x="19" y="979"/>
                    </a:lnTo>
                    <a:lnTo>
                      <a:pt x="17" y="986"/>
                    </a:lnTo>
                    <a:lnTo>
                      <a:pt x="15" y="994"/>
                    </a:lnTo>
                    <a:lnTo>
                      <a:pt x="12" y="1010"/>
                    </a:lnTo>
                    <a:close/>
                    <a:moveTo>
                      <a:pt x="1399" y="1049"/>
                    </a:moveTo>
                    <a:lnTo>
                      <a:pt x="1399" y="1049"/>
                    </a:lnTo>
                    <a:lnTo>
                      <a:pt x="1380" y="1047"/>
                    </a:lnTo>
                    <a:lnTo>
                      <a:pt x="1363" y="1046"/>
                    </a:lnTo>
                    <a:lnTo>
                      <a:pt x="1328" y="1046"/>
                    </a:lnTo>
                    <a:lnTo>
                      <a:pt x="1294" y="1047"/>
                    </a:lnTo>
                    <a:lnTo>
                      <a:pt x="1260" y="1049"/>
                    </a:lnTo>
                    <a:lnTo>
                      <a:pt x="1235" y="1049"/>
                    </a:lnTo>
                    <a:lnTo>
                      <a:pt x="1208" y="1049"/>
                    </a:lnTo>
                    <a:lnTo>
                      <a:pt x="1158" y="1052"/>
                    </a:lnTo>
                    <a:lnTo>
                      <a:pt x="1110" y="1050"/>
                    </a:lnTo>
                    <a:lnTo>
                      <a:pt x="1062" y="1052"/>
                    </a:lnTo>
                    <a:lnTo>
                      <a:pt x="1013" y="1052"/>
                    </a:lnTo>
                    <a:lnTo>
                      <a:pt x="964" y="1052"/>
                    </a:lnTo>
                    <a:lnTo>
                      <a:pt x="915" y="1052"/>
                    </a:lnTo>
                    <a:lnTo>
                      <a:pt x="863" y="1054"/>
                    </a:lnTo>
                    <a:lnTo>
                      <a:pt x="834" y="1056"/>
                    </a:lnTo>
                    <a:lnTo>
                      <a:pt x="804" y="1056"/>
                    </a:lnTo>
                    <a:lnTo>
                      <a:pt x="773" y="1056"/>
                    </a:lnTo>
                    <a:lnTo>
                      <a:pt x="742" y="1059"/>
                    </a:lnTo>
                    <a:lnTo>
                      <a:pt x="744" y="1063"/>
                    </a:lnTo>
                    <a:lnTo>
                      <a:pt x="745" y="1067"/>
                    </a:lnTo>
                    <a:lnTo>
                      <a:pt x="748" y="1073"/>
                    </a:lnTo>
                    <a:lnTo>
                      <a:pt x="751" y="1074"/>
                    </a:lnTo>
                    <a:lnTo>
                      <a:pt x="754" y="1074"/>
                    </a:lnTo>
                    <a:lnTo>
                      <a:pt x="791" y="1075"/>
                    </a:lnTo>
                    <a:lnTo>
                      <a:pt x="836" y="1075"/>
                    </a:lnTo>
                    <a:lnTo>
                      <a:pt x="884" y="1075"/>
                    </a:lnTo>
                    <a:lnTo>
                      <a:pt x="908" y="1077"/>
                    </a:lnTo>
                    <a:lnTo>
                      <a:pt x="932" y="1078"/>
                    </a:lnTo>
                    <a:lnTo>
                      <a:pt x="943" y="1077"/>
                    </a:lnTo>
                    <a:lnTo>
                      <a:pt x="956" y="1074"/>
                    </a:lnTo>
                    <a:lnTo>
                      <a:pt x="985" y="1074"/>
                    </a:lnTo>
                    <a:lnTo>
                      <a:pt x="1013" y="1074"/>
                    </a:lnTo>
                    <a:lnTo>
                      <a:pt x="1037" y="1075"/>
                    </a:lnTo>
                    <a:lnTo>
                      <a:pt x="1074" y="1070"/>
                    </a:lnTo>
                    <a:lnTo>
                      <a:pt x="1113" y="1067"/>
                    </a:lnTo>
                    <a:lnTo>
                      <a:pt x="1154" y="1066"/>
                    </a:lnTo>
                    <a:lnTo>
                      <a:pt x="1196" y="1066"/>
                    </a:lnTo>
                    <a:lnTo>
                      <a:pt x="1283" y="1067"/>
                    </a:lnTo>
                    <a:lnTo>
                      <a:pt x="1368" y="1070"/>
                    </a:lnTo>
                    <a:lnTo>
                      <a:pt x="1415" y="1068"/>
                    </a:lnTo>
                    <a:lnTo>
                      <a:pt x="1427" y="1070"/>
                    </a:lnTo>
                    <a:lnTo>
                      <a:pt x="1433" y="1068"/>
                    </a:lnTo>
                    <a:lnTo>
                      <a:pt x="1436" y="1067"/>
                    </a:lnTo>
                    <a:lnTo>
                      <a:pt x="1439" y="1066"/>
                    </a:lnTo>
                    <a:lnTo>
                      <a:pt x="1436" y="1060"/>
                    </a:lnTo>
                    <a:lnTo>
                      <a:pt x="1432" y="1057"/>
                    </a:lnTo>
                    <a:lnTo>
                      <a:pt x="1427" y="1054"/>
                    </a:lnTo>
                    <a:lnTo>
                      <a:pt x="1422" y="1053"/>
                    </a:lnTo>
                    <a:lnTo>
                      <a:pt x="1411" y="1050"/>
                    </a:lnTo>
                    <a:lnTo>
                      <a:pt x="1399" y="1049"/>
                    </a:lnTo>
                    <a:close/>
                    <a:moveTo>
                      <a:pt x="738" y="1156"/>
                    </a:moveTo>
                    <a:lnTo>
                      <a:pt x="738" y="1156"/>
                    </a:lnTo>
                    <a:lnTo>
                      <a:pt x="734" y="1147"/>
                    </a:lnTo>
                    <a:lnTo>
                      <a:pt x="730" y="1139"/>
                    </a:lnTo>
                    <a:lnTo>
                      <a:pt x="728" y="1129"/>
                    </a:lnTo>
                    <a:lnTo>
                      <a:pt x="727" y="1118"/>
                    </a:lnTo>
                    <a:lnTo>
                      <a:pt x="728" y="1102"/>
                    </a:lnTo>
                    <a:lnTo>
                      <a:pt x="731" y="1088"/>
                    </a:lnTo>
                    <a:lnTo>
                      <a:pt x="732" y="1075"/>
                    </a:lnTo>
                    <a:lnTo>
                      <a:pt x="732" y="1071"/>
                    </a:lnTo>
                    <a:lnTo>
                      <a:pt x="730" y="1067"/>
                    </a:lnTo>
                    <a:lnTo>
                      <a:pt x="725" y="1071"/>
                    </a:lnTo>
                    <a:lnTo>
                      <a:pt x="721" y="1077"/>
                    </a:lnTo>
                    <a:lnTo>
                      <a:pt x="716" y="1088"/>
                    </a:lnTo>
                    <a:lnTo>
                      <a:pt x="714" y="1102"/>
                    </a:lnTo>
                    <a:lnTo>
                      <a:pt x="713" y="1116"/>
                    </a:lnTo>
                    <a:lnTo>
                      <a:pt x="716" y="1130"/>
                    </a:lnTo>
                    <a:lnTo>
                      <a:pt x="721" y="1141"/>
                    </a:lnTo>
                    <a:lnTo>
                      <a:pt x="724" y="1147"/>
                    </a:lnTo>
                    <a:lnTo>
                      <a:pt x="728" y="1150"/>
                    </a:lnTo>
                    <a:lnTo>
                      <a:pt x="732" y="1154"/>
                    </a:lnTo>
                    <a:lnTo>
                      <a:pt x="738" y="1156"/>
                    </a:lnTo>
                    <a:close/>
                    <a:moveTo>
                      <a:pt x="787" y="1122"/>
                    </a:moveTo>
                    <a:lnTo>
                      <a:pt x="787" y="1122"/>
                    </a:lnTo>
                    <a:lnTo>
                      <a:pt x="770" y="1120"/>
                    </a:lnTo>
                    <a:lnTo>
                      <a:pt x="759" y="1122"/>
                    </a:lnTo>
                    <a:lnTo>
                      <a:pt x="755" y="1123"/>
                    </a:lnTo>
                    <a:lnTo>
                      <a:pt x="752" y="1125"/>
                    </a:lnTo>
                    <a:lnTo>
                      <a:pt x="754" y="1127"/>
                    </a:lnTo>
                    <a:lnTo>
                      <a:pt x="755" y="1129"/>
                    </a:lnTo>
                    <a:lnTo>
                      <a:pt x="759" y="1130"/>
                    </a:lnTo>
                    <a:lnTo>
                      <a:pt x="770" y="1132"/>
                    </a:lnTo>
                    <a:lnTo>
                      <a:pt x="838" y="1139"/>
                    </a:lnTo>
                    <a:lnTo>
                      <a:pt x="873" y="1140"/>
                    </a:lnTo>
                    <a:lnTo>
                      <a:pt x="901" y="1140"/>
                    </a:lnTo>
                    <a:lnTo>
                      <a:pt x="902" y="1139"/>
                    </a:lnTo>
                    <a:lnTo>
                      <a:pt x="907" y="1139"/>
                    </a:lnTo>
                    <a:lnTo>
                      <a:pt x="914" y="1139"/>
                    </a:lnTo>
                    <a:lnTo>
                      <a:pt x="919" y="1137"/>
                    </a:lnTo>
                    <a:lnTo>
                      <a:pt x="926" y="1139"/>
                    </a:lnTo>
                    <a:lnTo>
                      <a:pt x="932" y="1139"/>
                    </a:lnTo>
                    <a:lnTo>
                      <a:pt x="946" y="1139"/>
                    </a:lnTo>
                    <a:lnTo>
                      <a:pt x="959" y="1137"/>
                    </a:lnTo>
                    <a:lnTo>
                      <a:pt x="964" y="1137"/>
                    </a:lnTo>
                    <a:lnTo>
                      <a:pt x="970" y="1137"/>
                    </a:lnTo>
                    <a:lnTo>
                      <a:pt x="967" y="1137"/>
                    </a:lnTo>
                    <a:lnTo>
                      <a:pt x="966" y="1139"/>
                    </a:lnTo>
                    <a:lnTo>
                      <a:pt x="968" y="1139"/>
                    </a:lnTo>
                    <a:lnTo>
                      <a:pt x="971" y="1139"/>
                    </a:lnTo>
                    <a:lnTo>
                      <a:pt x="973" y="1136"/>
                    </a:lnTo>
                    <a:lnTo>
                      <a:pt x="1076" y="1134"/>
                    </a:lnTo>
                    <a:lnTo>
                      <a:pt x="1187" y="1132"/>
                    </a:lnTo>
                    <a:lnTo>
                      <a:pt x="1300" y="1130"/>
                    </a:lnTo>
                    <a:lnTo>
                      <a:pt x="1356" y="1130"/>
                    </a:lnTo>
                    <a:lnTo>
                      <a:pt x="1409" y="1130"/>
                    </a:lnTo>
                    <a:lnTo>
                      <a:pt x="1408" y="1129"/>
                    </a:lnTo>
                    <a:lnTo>
                      <a:pt x="1406" y="1126"/>
                    </a:lnTo>
                    <a:lnTo>
                      <a:pt x="1404" y="1119"/>
                    </a:lnTo>
                    <a:lnTo>
                      <a:pt x="1387" y="1116"/>
                    </a:lnTo>
                    <a:lnTo>
                      <a:pt x="1368" y="1115"/>
                    </a:lnTo>
                    <a:lnTo>
                      <a:pt x="1329" y="1113"/>
                    </a:lnTo>
                    <a:lnTo>
                      <a:pt x="1291" y="1113"/>
                    </a:lnTo>
                    <a:lnTo>
                      <a:pt x="1255" y="1113"/>
                    </a:lnTo>
                    <a:lnTo>
                      <a:pt x="1245" y="1112"/>
                    </a:lnTo>
                    <a:lnTo>
                      <a:pt x="1239" y="1111"/>
                    </a:lnTo>
                    <a:lnTo>
                      <a:pt x="1235" y="1108"/>
                    </a:lnTo>
                    <a:lnTo>
                      <a:pt x="1301" y="1106"/>
                    </a:lnTo>
                    <a:lnTo>
                      <a:pt x="1333" y="1106"/>
                    </a:lnTo>
                    <a:lnTo>
                      <a:pt x="1366" y="1106"/>
                    </a:lnTo>
                    <a:lnTo>
                      <a:pt x="1378" y="1108"/>
                    </a:lnTo>
                    <a:lnTo>
                      <a:pt x="1391" y="1111"/>
                    </a:lnTo>
                    <a:lnTo>
                      <a:pt x="1396" y="1111"/>
                    </a:lnTo>
                    <a:lnTo>
                      <a:pt x="1402" y="1109"/>
                    </a:lnTo>
                    <a:lnTo>
                      <a:pt x="1408" y="1108"/>
                    </a:lnTo>
                    <a:lnTo>
                      <a:pt x="1413" y="1104"/>
                    </a:lnTo>
                    <a:lnTo>
                      <a:pt x="1392" y="1102"/>
                    </a:lnTo>
                    <a:lnTo>
                      <a:pt x="1367" y="1101"/>
                    </a:lnTo>
                    <a:lnTo>
                      <a:pt x="1343" y="1099"/>
                    </a:lnTo>
                    <a:lnTo>
                      <a:pt x="1323" y="1097"/>
                    </a:lnTo>
                    <a:lnTo>
                      <a:pt x="1332" y="1095"/>
                    </a:lnTo>
                    <a:lnTo>
                      <a:pt x="1342" y="1094"/>
                    </a:lnTo>
                    <a:lnTo>
                      <a:pt x="1363" y="1092"/>
                    </a:lnTo>
                    <a:lnTo>
                      <a:pt x="1384" y="1094"/>
                    </a:lnTo>
                    <a:lnTo>
                      <a:pt x="1405" y="1092"/>
                    </a:lnTo>
                    <a:lnTo>
                      <a:pt x="1406" y="1090"/>
                    </a:lnTo>
                    <a:lnTo>
                      <a:pt x="1408" y="1087"/>
                    </a:lnTo>
                    <a:lnTo>
                      <a:pt x="1409" y="1083"/>
                    </a:lnTo>
                    <a:lnTo>
                      <a:pt x="1412" y="1080"/>
                    </a:lnTo>
                    <a:lnTo>
                      <a:pt x="1373" y="1080"/>
                    </a:lnTo>
                    <a:lnTo>
                      <a:pt x="1331" y="1080"/>
                    </a:lnTo>
                    <a:lnTo>
                      <a:pt x="1245" y="1077"/>
                    </a:lnTo>
                    <a:lnTo>
                      <a:pt x="1158" y="1075"/>
                    </a:lnTo>
                    <a:lnTo>
                      <a:pt x="1116" y="1077"/>
                    </a:lnTo>
                    <a:lnTo>
                      <a:pt x="1075" y="1078"/>
                    </a:lnTo>
                    <a:lnTo>
                      <a:pt x="1034" y="1081"/>
                    </a:lnTo>
                    <a:lnTo>
                      <a:pt x="994" y="1084"/>
                    </a:lnTo>
                    <a:lnTo>
                      <a:pt x="915" y="1085"/>
                    </a:lnTo>
                    <a:lnTo>
                      <a:pt x="755" y="1087"/>
                    </a:lnTo>
                    <a:lnTo>
                      <a:pt x="756" y="1092"/>
                    </a:lnTo>
                    <a:lnTo>
                      <a:pt x="756" y="1098"/>
                    </a:lnTo>
                    <a:lnTo>
                      <a:pt x="765" y="1099"/>
                    </a:lnTo>
                    <a:lnTo>
                      <a:pt x="775" y="1099"/>
                    </a:lnTo>
                    <a:lnTo>
                      <a:pt x="794" y="1099"/>
                    </a:lnTo>
                    <a:lnTo>
                      <a:pt x="814" y="1098"/>
                    </a:lnTo>
                    <a:lnTo>
                      <a:pt x="825" y="1098"/>
                    </a:lnTo>
                    <a:lnTo>
                      <a:pt x="835" y="1099"/>
                    </a:lnTo>
                    <a:lnTo>
                      <a:pt x="828" y="1102"/>
                    </a:lnTo>
                    <a:lnTo>
                      <a:pt x="820" y="1105"/>
                    </a:lnTo>
                    <a:lnTo>
                      <a:pt x="798" y="1106"/>
                    </a:lnTo>
                    <a:lnTo>
                      <a:pt x="776" y="1108"/>
                    </a:lnTo>
                    <a:lnTo>
                      <a:pt x="755" y="1111"/>
                    </a:lnTo>
                    <a:lnTo>
                      <a:pt x="773" y="1113"/>
                    </a:lnTo>
                    <a:lnTo>
                      <a:pt x="793" y="1113"/>
                    </a:lnTo>
                    <a:lnTo>
                      <a:pt x="835" y="1113"/>
                    </a:lnTo>
                    <a:lnTo>
                      <a:pt x="877" y="1113"/>
                    </a:lnTo>
                    <a:lnTo>
                      <a:pt x="897" y="1113"/>
                    </a:lnTo>
                    <a:lnTo>
                      <a:pt x="915" y="1115"/>
                    </a:lnTo>
                    <a:lnTo>
                      <a:pt x="850" y="1119"/>
                    </a:lnTo>
                    <a:lnTo>
                      <a:pt x="818" y="1122"/>
                    </a:lnTo>
                    <a:lnTo>
                      <a:pt x="787" y="1122"/>
                    </a:lnTo>
                    <a:close/>
                    <a:moveTo>
                      <a:pt x="2051" y="1238"/>
                    </a:moveTo>
                    <a:lnTo>
                      <a:pt x="2051" y="1238"/>
                    </a:lnTo>
                    <a:lnTo>
                      <a:pt x="2048" y="1251"/>
                    </a:lnTo>
                    <a:lnTo>
                      <a:pt x="2044" y="1266"/>
                    </a:lnTo>
                    <a:lnTo>
                      <a:pt x="2032" y="1295"/>
                    </a:lnTo>
                    <a:lnTo>
                      <a:pt x="2028" y="1316"/>
                    </a:lnTo>
                    <a:lnTo>
                      <a:pt x="2025" y="1325"/>
                    </a:lnTo>
                    <a:lnTo>
                      <a:pt x="2024" y="1335"/>
                    </a:lnTo>
                    <a:lnTo>
                      <a:pt x="2020" y="1341"/>
                    </a:lnTo>
                    <a:lnTo>
                      <a:pt x="2017" y="1346"/>
                    </a:lnTo>
                    <a:lnTo>
                      <a:pt x="2014" y="1353"/>
                    </a:lnTo>
                    <a:lnTo>
                      <a:pt x="2013" y="1362"/>
                    </a:lnTo>
                    <a:lnTo>
                      <a:pt x="2010" y="1369"/>
                    </a:lnTo>
                    <a:lnTo>
                      <a:pt x="2009" y="1377"/>
                    </a:lnTo>
                    <a:lnTo>
                      <a:pt x="1995" y="1404"/>
                    </a:lnTo>
                    <a:lnTo>
                      <a:pt x="1978" y="1431"/>
                    </a:lnTo>
                    <a:lnTo>
                      <a:pt x="1961" y="1456"/>
                    </a:lnTo>
                    <a:lnTo>
                      <a:pt x="1943" y="1478"/>
                    </a:lnTo>
                    <a:lnTo>
                      <a:pt x="1920" y="1505"/>
                    </a:lnTo>
                    <a:lnTo>
                      <a:pt x="1896" y="1532"/>
                    </a:lnTo>
                    <a:lnTo>
                      <a:pt x="1881" y="1547"/>
                    </a:lnTo>
                    <a:lnTo>
                      <a:pt x="1865" y="1561"/>
                    </a:lnTo>
                    <a:lnTo>
                      <a:pt x="1860" y="1568"/>
                    </a:lnTo>
                    <a:lnTo>
                      <a:pt x="1853" y="1575"/>
                    </a:lnTo>
                    <a:lnTo>
                      <a:pt x="1847" y="1584"/>
                    </a:lnTo>
                    <a:lnTo>
                      <a:pt x="1841" y="1591"/>
                    </a:lnTo>
                    <a:lnTo>
                      <a:pt x="1837" y="1594"/>
                    </a:lnTo>
                    <a:lnTo>
                      <a:pt x="1832" y="1595"/>
                    </a:lnTo>
                    <a:lnTo>
                      <a:pt x="1823" y="1601"/>
                    </a:lnTo>
                    <a:lnTo>
                      <a:pt x="1818" y="1608"/>
                    </a:lnTo>
                    <a:lnTo>
                      <a:pt x="1812" y="1613"/>
                    </a:lnTo>
                    <a:lnTo>
                      <a:pt x="1798" y="1622"/>
                    </a:lnTo>
                    <a:lnTo>
                      <a:pt x="1791" y="1626"/>
                    </a:lnTo>
                    <a:lnTo>
                      <a:pt x="1784" y="1630"/>
                    </a:lnTo>
                    <a:lnTo>
                      <a:pt x="1773" y="1641"/>
                    </a:lnTo>
                    <a:lnTo>
                      <a:pt x="1760" y="1651"/>
                    </a:lnTo>
                    <a:lnTo>
                      <a:pt x="1733" y="1669"/>
                    </a:lnTo>
                    <a:lnTo>
                      <a:pt x="1710" y="1685"/>
                    </a:lnTo>
                    <a:lnTo>
                      <a:pt x="1686" y="1699"/>
                    </a:lnTo>
                    <a:lnTo>
                      <a:pt x="1673" y="1704"/>
                    </a:lnTo>
                    <a:lnTo>
                      <a:pt x="1660" y="1710"/>
                    </a:lnTo>
                    <a:lnTo>
                      <a:pt x="1648" y="1713"/>
                    </a:lnTo>
                    <a:lnTo>
                      <a:pt x="1634" y="1716"/>
                    </a:lnTo>
                    <a:lnTo>
                      <a:pt x="1639" y="1720"/>
                    </a:lnTo>
                    <a:lnTo>
                      <a:pt x="1646" y="1723"/>
                    </a:lnTo>
                    <a:lnTo>
                      <a:pt x="1660" y="1731"/>
                    </a:lnTo>
                    <a:lnTo>
                      <a:pt x="1669" y="1724"/>
                    </a:lnTo>
                    <a:lnTo>
                      <a:pt x="1679" y="1720"/>
                    </a:lnTo>
                    <a:lnTo>
                      <a:pt x="1698" y="1713"/>
                    </a:lnTo>
                    <a:lnTo>
                      <a:pt x="1708" y="1707"/>
                    </a:lnTo>
                    <a:lnTo>
                      <a:pt x="1718" y="1702"/>
                    </a:lnTo>
                    <a:lnTo>
                      <a:pt x="1726" y="1696"/>
                    </a:lnTo>
                    <a:lnTo>
                      <a:pt x="1736" y="1693"/>
                    </a:lnTo>
                    <a:lnTo>
                      <a:pt x="1754" y="1682"/>
                    </a:lnTo>
                    <a:lnTo>
                      <a:pt x="1773" y="1669"/>
                    </a:lnTo>
                    <a:lnTo>
                      <a:pt x="1808" y="1643"/>
                    </a:lnTo>
                    <a:lnTo>
                      <a:pt x="1840" y="1615"/>
                    </a:lnTo>
                    <a:lnTo>
                      <a:pt x="1870" y="1585"/>
                    </a:lnTo>
                    <a:lnTo>
                      <a:pt x="1888" y="1565"/>
                    </a:lnTo>
                    <a:lnTo>
                      <a:pt x="1905" y="1549"/>
                    </a:lnTo>
                    <a:lnTo>
                      <a:pt x="1922" y="1530"/>
                    </a:lnTo>
                    <a:lnTo>
                      <a:pt x="1929" y="1521"/>
                    </a:lnTo>
                    <a:lnTo>
                      <a:pt x="1934" y="1509"/>
                    </a:lnTo>
                    <a:lnTo>
                      <a:pt x="1940" y="1505"/>
                    </a:lnTo>
                    <a:lnTo>
                      <a:pt x="1945" y="1501"/>
                    </a:lnTo>
                    <a:lnTo>
                      <a:pt x="1954" y="1488"/>
                    </a:lnTo>
                    <a:lnTo>
                      <a:pt x="1962" y="1474"/>
                    </a:lnTo>
                    <a:lnTo>
                      <a:pt x="1971" y="1460"/>
                    </a:lnTo>
                    <a:lnTo>
                      <a:pt x="1979" y="1446"/>
                    </a:lnTo>
                    <a:lnTo>
                      <a:pt x="1987" y="1435"/>
                    </a:lnTo>
                    <a:lnTo>
                      <a:pt x="1996" y="1424"/>
                    </a:lnTo>
                    <a:lnTo>
                      <a:pt x="2006" y="1412"/>
                    </a:lnTo>
                    <a:lnTo>
                      <a:pt x="2014" y="1400"/>
                    </a:lnTo>
                    <a:lnTo>
                      <a:pt x="2024" y="1376"/>
                    </a:lnTo>
                    <a:lnTo>
                      <a:pt x="2034" y="1353"/>
                    </a:lnTo>
                    <a:lnTo>
                      <a:pt x="2045" y="1327"/>
                    </a:lnTo>
                    <a:lnTo>
                      <a:pt x="2053" y="1302"/>
                    </a:lnTo>
                    <a:lnTo>
                      <a:pt x="2059" y="1275"/>
                    </a:lnTo>
                    <a:lnTo>
                      <a:pt x="2063" y="1245"/>
                    </a:lnTo>
                    <a:lnTo>
                      <a:pt x="2066" y="1226"/>
                    </a:lnTo>
                    <a:lnTo>
                      <a:pt x="2069" y="1203"/>
                    </a:lnTo>
                    <a:lnTo>
                      <a:pt x="2069" y="1182"/>
                    </a:lnTo>
                    <a:lnTo>
                      <a:pt x="2069" y="1160"/>
                    </a:lnTo>
                    <a:lnTo>
                      <a:pt x="2068" y="1150"/>
                    </a:lnTo>
                    <a:lnTo>
                      <a:pt x="2065" y="1140"/>
                    </a:lnTo>
                    <a:lnTo>
                      <a:pt x="2063" y="1134"/>
                    </a:lnTo>
                    <a:lnTo>
                      <a:pt x="2060" y="1129"/>
                    </a:lnTo>
                    <a:lnTo>
                      <a:pt x="2052" y="1119"/>
                    </a:lnTo>
                    <a:lnTo>
                      <a:pt x="2042" y="1109"/>
                    </a:lnTo>
                    <a:lnTo>
                      <a:pt x="2034" y="1102"/>
                    </a:lnTo>
                    <a:lnTo>
                      <a:pt x="2044" y="1136"/>
                    </a:lnTo>
                    <a:lnTo>
                      <a:pt x="2048" y="1153"/>
                    </a:lnTo>
                    <a:lnTo>
                      <a:pt x="2052" y="1170"/>
                    </a:lnTo>
                    <a:lnTo>
                      <a:pt x="2053" y="1186"/>
                    </a:lnTo>
                    <a:lnTo>
                      <a:pt x="2055" y="1203"/>
                    </a:lnTo>
                    <a:lnTo>
                      <a:pt x="2053" y="1220"/>
                    </a:lnTo>
                    <a:lnTo>
                      <a:pt x="2051" y="1238"/>
                    </a:lnTo>
                    <a:close/>
                    <a:moveTo>
                      <a:pt x="547" y="1133"/>
                    </a:moveTo>
                    <a:lnTo>
                      <a:pt x="547" y="1133"/>
                    </a:lnTo>
                    <a:lnTo>
                      <a:pt x="512" y="1150"/>
                    </a:lnTo>
                    <a:lnTo>
                      <a:pt x="478" y="1167"/>
                    </a:lnTo>
                    <a:lnTo>
                      <a:pt x="463" y="1179"/>
                    </a:lnTo>
                    <a:lnTo>
                      <a:pt x="449" y="1193"/>
                    </a:lnTo>
                    <a:lnTo>
                      <a:pt x="433" y="1209"/>
                    </a:lnTo>
                    <a:lnTo>
                      <a:pt x="419" y="1226"/>
                    </a:lnTo>
                    <a:lnTo>
                      <a:pt x="407" y="1244"/>
                    </a:lnTo>
                    <a:lnTo>
                      <a:pt x="396" y="1262"/>
                    </a:lnTo>
                    <a:lnTo>
                      <a:pt x="384" y="1283"/>
                    </a:lnTo>
                    <a:lnTo>
                      <a:pt x="375" y="1304"/>
                    </a:lnTo>
                    <a:lnTo>
                      <a:pt x="366" y="1327"/>
                    </a:lnTo>
                    <a:lnTo>
                      <a:pt x="360" y="1349"/>
                    </a:lnTo>
                    <a:lnTo>
                      <a:pt x="355" y="1373"/>
                    </a:lnTo>
                    <a:lnTo>
                      <a:pt x="352" y="1397"/>
                    </a:lnTo>
                    <a:lnTo>
                      <a:pt x="351" y="1422"/>
                    </a:lnTo>
                    <a:lnTo>
                      <a:pt x="352" y="1448"/>
                    </a:lnTo>
                    <a:lnTo>
                      <a:pt x="355" y="1474"/>
                    </a:lnTo>
                    <a:lnTo>
                      <a:pt x="360" y="1501"/>
                    </a:lnTo>
                    <a:lnTo>
                      <a:pt x="365" y="1516"/>
                    </a:lnTo>
                    <a:lnTo>
                      <a:pt x="370" y="1530"/>
                    </a:lnTo>
                    <a:lnTo>
                      <a:pt x="383" y="1557"/>
                    </a:lnTo>
                    <a:lnTo>
                      <a:pt x="397" y="1582"/>
                    </a:lnTo>
                    <a:lnTo>
                      <a:pt x="410" y="1609"/>
                    </a:lnTo>
                    <a:lnTo>
                      <a:pt x="417" y="1615"/>
                    </a:lnTo>
                    <a:lnTo>
                      <a:pt x="422" y="1620"/>
                    </a:lnTo>
                    <a:lnTo>
                      <a:pt x="428" y="1627"/>
                    </a:lnTo>
                    <a:lnTo>
                      <a:pt x="435" y="1631"/>
                    </a:lnTo>
                    <a:lnTo>
                      <a:pt x="439" y="1633"/>
                    </a:lnTo>
                    <a:lnTo>
                      <a:pt x="442" y="1634"/>
                    </a:lnTo>
                    <a:lnTo>
                      <a:pt x="446" y="1634"/>
                    </a:lnTo>
                    <a:lnTo>
                      <a:pt x="449" y="1637"/>
                    </a:lnTo>
                    <a:lnTo>
                      <a:pt x="452" y="1643"/>
                    </a:lnTo>
                    <a:lnTo>
                      <a:pt x="452" y="1647"/>
                    </a:lnTo>
                    <a:lnTo>
                      <a:pt x="450" y="1651"/>
                    </a:lnTo>
                    <a:lnTo>
                      <a:pt x="448" y="1655"/>
                    </a:lnTo>
                    <a:lnTo>
                      <a:pt x="442" y="1662"/>
                    </a:lnTo>
                    <a:lnTo>
                      <a:pt x="436" y="1667"/>
                    </a:lnTo>
                    <a:lnTo>
                      <a:pt x="425" y="1678"/>
                    </a:lnTo>
                    <a:lnTo>
                      <a:pt x="415" y="1690"/>
                    </a:lnTo>
                    <a:lnTo>
                      <a:pt x="405" y="1702"/>
                    </a:lnTo>
                    <a:lnTo>
                      <a:pt x="396" y="1710"/>
                    </a:lnTo>
                    <a:lnTo>
                      <a:pt x="396" y="1717"/>
                    </a:lnTo>
                    <a:lnTo>
                      <a:pt x="396" y="1724"/>
                    </a:lnTo>
                    <a:lnTo>
                      <a:pt x="398" y="1731"/>
                    </a:lnTo>
                    <a:lnTo>
                      <a:pt x="404" y="1737"/>
                    </a:lnTo>
                    <a:lnTo>
                      <a:pt x="417" y="1721"/>
                    </a:lnTo>
                    <a:lnTo>
                      <a:pt x="432" y="1706"/>
                    </a:lnTo>
                    <a:lnTo>
                      <a:pt x="446" y="1693"/>
                    </a:lnTo>
                    <a:lnTo>
                      <a:pt x="462" y="1679"/>
                    </a:lnTo>
                    <a:lnTo>
                      <a:pt x="478" y="1668"/>
                    </a:lnTo>
                    <a:lnTo>
                      <a:pt x="495" y="1655"/>
                    </a:lnTo>
                    <a:lnTo>
                      <a:pt x="513" y="1646"/>
                    </a:lnTo>
                    <a:lnTo>
                      <a:pt x="533" y="1636"/>
                    </a:lnTo>
                    <a:lnTo>
                      <a:pt x="532" y="1627"/>
                    </a:lnTo>
                    <a:lnTo>
                      <a:pt x="532" y="1620"/>
                    </a:lnTo>
                    <a:lnTo>
                      <a:pt x="533" y="1612"/>
                    </a:lnTo>
                    <a:lnTo>
                      <a:pt x="536" y="1606"/>
                    </a:lnTo>
                    <a:lnTo>
                      <a:pt x="542" y="1594"/>
                    </a:lnTo>
                    <a:lnTo>
                      <a:pt x="547" y="1585"/>
                    </a:lnTo>
                    <a:lnTo>
                      <a:pt x="539" y="1585"/>
                    </a:lnTo>
                    <a:lnTo>
                      <a:pt x="532" y="1582"/>
                    </a:lnTo>
                    <a:lnTo>
                      <a:pt x="526" y="1577"/>
                    </a:lnTo>
                    <a:lnTo>
                      <a:pt x="521" y="1570"/>
                    </a:lnTo>
                    <a:lnTo>
                      <a:pt x="511" y="1554"/>
                    </a:lnTo>
                    <a:lnTo>
                      <a:pt x="502" y="1539"/>
                    </a:lnTo>
                    <a:lnTo>
                      <a:pt x="494" y="1523"/>
                    </a:lnTo>
                    <a:lnTo>
                      <a:pt x="487" y="1507"/>
                    </a:lnTo>
                    <a:lnTo>
                      <a:pt x="480" y="1490"/>
                    </a:lnTo>
                    <a:lnTo>
                      <a:pt x="476" y="1471"/>
                    </a:lnTo>
                    <a:lnTo>
                      <a:pt x="474" y="1453"/>
                    </a:lnTo>
                    <a:lnTo>
                      <a:pt x="473" y="1434"/>
                    </a:lnTo>
                    <a:lnTo>
                      <a:pt x="474" y="1414"/>
                    </a:lnTo>
                    <a:lnTo>
                      <a:pt x="477" y="1396"/>
                    </a:lnTo>
                    <a:lnTo>
                      <a:pt x="483" y="1376"/>
                    </a:lnTo>
                    <a:lnTo>
                      <a:pt x="488" y="1356"/>
                    </a:lnTo>
                    <a:lnTo>
                      <a:pt x="495" y="1338"/>
                    </a:lnTo>
                    <a:lnTo>
                      <a:pt x="498" y="1330"/>
                    </a:lnTo>
                    <a:lnTo>
                      <a:pt x="502" y="1323"/>
                    </a:lnTo>
                    <a:lnTo>
                      <a:pt x="513" y="1310"/>
                    </a:lnTo>
                    <a:lnTo>
                      <a:pt x="528" y="1297"/>
                    </a:lnTo>
                    <a:lnTo>
                      <a:pt x="543" y="1285"/>
                    </a:lnTo>
                    <a:lnTo>
                      <a:pt x="556" y="1275"/>
                    </a:lnTo>
                    <a:lnTo>
                      <a:pt x="577" y="1265"/>
                    </a:lnTo>
                    <a:lnTo>
                      <a:pt x="599" y="1258"/>
                    </a:lnTo>
                    <a:lnTo>
                      <a:pt x="622" y="1252"/>
                    </a:lnTo>
                    <a:lnTo>
                      <a:pt x="645" y="1251"/>
                    </a:lnTo>
                    <a:lnTo>
                      <a:pt x="669" y="1251"/>
                    </a:lnTo>
                    <a:lnTo>
                      <a:pt x="693" y="1255"/>
                    </a:lnTo>
                    <a:lnTo>
                      <a:pt x="716" y="1261"/>
                    </a:lnTo>
                    <a:lnTo>
                      <a:pt x="738" y="1268"/>
                    </a:lnTo>
                    <a:lnTo>
                      <a:pt x="742" y="1265"/>
                    </a:lnTo>
                    <a:lnTo>
                      <a:pt x="744" y="1259"/>
                    </a:lnTo>
                    <a:lnTo>
                      <a:pt x="745" y="1255"/>
                    </a:lnTo>
                    <a:lnTo>
                      <a:pt x="745" y="1250"/>
                    </a:lnTo>
                    <a:lnTo>
                      <a:pt x="745" y="1238"/>
                    </a:lnTo>
                    <a:lnTo>
                      <a:pt x="747" y="1229"/>
                    </a:lnTo>
                    <a:lnTo>
                      <a:pt x="749" y="1219"/>
                    </a:lnTo>
                    <a:lnTo>
                      <a:pt x="752" y="1210"/>
                    </a:lnTo>
                    <a:lnTo>
                      <a:pt x="761" y="1196"/>
                    </a:lnTo>
                    <a:lnTo>
                      <a:pt x="770" y="1184"/>
                    </a:lnTo>
                    <a:lnTo>
                      <a:pt x="780" y="1171"/>
                    </a:lnTo>
                    <a:lnTo>
                      <a:pt x="773" y="1172"/>
                    </a:lnTo>
                    <a:lnTo>
                      <a:pt x="766" y="1172"/>
                    </a:lnTo>
                    <a:lnTo>
                      <a:pt x="754" y="1171"/>
                    </a:lnTo>
                    <a:lnTo>
                      <a:pt x="742" y="1170"/>
                    </a:lnTo>
                    <a:lnTo>
                      <a:pt x="735" y="1168"/>
                    </a:lnTo>
                    <a:lnTo>
                      <a:pt x="730" y="1170"/>
                    </a:lnTo>
                    <a:lnTo>
                      <a:pt x="724" y="1165"/>
                    </a:lnTo>
                    <a:lnTo>
                      <a:pt x="720" y="1161"/>
                    </a:lnTo>
                    <a:lnTo>
                      <a:pt x="716" y="1156"/>
                    </a:lnTo>
                    <a:lnTo>
                      <a:pt x="711" y="1150"/>
                    </a:lnTo>
                    <a:lnTo>
                      <a:pt x="706" y="1137"/>
                    </a:lnTo>
                    <a:lnTo>
                      <a:pt x="703" y="1125"/>
                    </a:lnTo>
                    <a:lnTo>
                      <a:pt x="685" y="1120"/>
                    </a:lnTo>
                    <a:lnTo>
                      <a:pt x="665" y="1119"/>
                    </a:lnTo>
                    <a:lnTo>
                      <a:pt x="645" y="1119"/>
                    </a:lnTo>
                    <a:lnTo>
                      <a:pt x="624" y="1120"/>
                    </a:lnTo>
                    <a:lnTo>
                      <a:pt x="605" y="1123"/>
                    </a:lnTo>
                    <a:lnTo>
                      <a:pt x="585" y="1126"/>
                    </a:lnTo>
                    <a:lnTo>
                      <a:pt x="547" y="1133"/>
                    </a:lnTo>
                    <a:close/>
                    <a:moveTo>
                      <a:pt x="1419" y="1144"/>
                    </a:moveTo>
                    <a:lnTo>
                      <a:pt x="1419" y="1144"/>
                    </a:lnTo>
                    <a:lnTo>
                      <a:pt x="1401" y="1143"/>
                    </a:lnTo>
                    <a:lnTo>
                      <a:pt x="1382" y="1144"/>
                    </a:lnTo>
                    <a:lnTo>
                      <a:pt x="1366" y="1144"/>
                    </a:lnTo>
                    <a:lnTo>
                      <a:pt x="1347" y="1144"/>
                    </a:lnTo>
                    <a:lnTo>
                      <a:pt x="1323" y="1143"/>
                    </a:lnTo>
                    <a:lnTo>
                      <a:pt x="1295" y="1141"/>
                    </a:lnTo>
                    <a:lnTo>
                      <a:pt x="1258" y="1141"/>
                    </a:lnTo>
                    <a:lnTo>
                      <a:pt x="1222" y="1141"/>
                    </a:lnTo>
                    <a:lnTo>
                      <a:pt x="1130" y="1146"/>
                    </a:lnTo>
                    <a:lnTo>
                      <a:pt x="1036" y="1147"/>
                    </a:lnTo>
                    <a:lnTo>
                      <a:pt x="1009" y="1147"/>
                    </a:lnTo>
                    <a:lnTo>
                      <a:pt x="981" y="1146"/>
                    </a:lnTo>
                    <a:lnTo>
                      <a:pt x="954" y="1146"/>
                    </a:lnTo>
                    <a:lnTo>
                      <a:pt x="928" y="1146"/>
                    </a:lnTo>
                    <a:lnTo>
                      <a:pt x="919" y="1147"/>
                    </a:lnTo>
                    <a:lnTo>
                      <a:pt x="912" y="1149"/>
                    </a:lnTo>
                    <a:lnTo>
                      <a:pt x="905" y="1150"/>
                    </a:lnTo>
                    <a:lnTo>
                      <a:pt x="897" y="1151"/>
                    </a:lnTo>
                    <a:lnTo>
                      <a:pt x="862" y="1151"/>
                    </a:lnTo>
                    <a:lnTo>
                      <a:pt x="827" y="1150"/>
                    </a:lnTo>
                    <a:lnTo>
                      <a:pt x="756" y="1143"/>
                    </a:lnTo>
                    <a:lnTo>
                      <a:pt x="755" y="1149"/>
                    </a:lnTo>
                    <a:lnTo>
                      <a:pt x="752" y="1153"/>
                    </a:lnTo>
                    <a:lnTo>
                      <a:pt x="751" y="1156"/>
                    </a:lnTo>
                    <a:lnTo>
                      <a:pt x="749" y="1158"/>
                    </a:lnTo>
                    <a:lnTo>
                      <a:pt x="751" y="1160"/>
                    </a:lnTo>
                    <a:lnTo>
                      <a:pt x="765" y="1160"/>
                    </a:lnTo>
                    <a:lnTo>
                      <a:pt x="780" y="1161"/>
                    </a:lnTo>
                    <a:lnTo>
                      <a:pt x="796" y="1164"/>
                    </a:lnTo>
                    <a:lnTo>
                      <a:pt x="801" y="1165"/>
                    </a:lnTo>
                    <a:lnTo>
                      <a:pt x="807" y="1168"/>
                    </a:lnTo>
                    <a:lnTo>
                      <a:pt x="944" y="1167"/>
                    </a:lnTo>
                    <a:lnTo>
                      <a:pt x="1083" y="1165"/>
                    </a:lnTo>
                    <a:lnTo>
                      <a:pt x="1133" y="1164"/>
                    </a:lnTo>
                    <a:lnTo>
                      <a:pt x="1156" y="1163"/>
                    </a:lnTo>
                    <a:lnTo>
                      <a:pt x="1179" y="1164"/>
                    </a:lnTo>
                    <a:lnTo>
                      <a:pt x="1214" y="1165"/>
                    </a:lnTo>
                    <a:lnTo>
                      <a:pt x="1248" y="1165"/>
                    </a:lnTo>
                    <a:lnTo>
                      <a:pt x="1316" y="1164"/>
                    </a:lnTo>
                    <a:lnTo>
                      <a:pt x="1349" y="1165"/>
                    </a:lnTo>
                    <a:lnTo>
                      <a:pt x="1381" y="1167"/>
                    </a:lnTo>
                    <a:lnTo>
                      <a:pt x="1412" y="1168"/>
                    </a:lnTo>
                    <a:lnTo>
                      <a:pt x="1425" y="1168"/>
                    </a:lnTo>
                    <a:lnTo>
                      <a:pt x="1437" y="1167"/>
                    </a:lnTo>
                    <a:lnTo>
                      <a:pt x="1439" y="1161"/>
                    </a:lnTo>
                    <a:lnTo>
                      <a:pt x="1440" y="1157"/>
                    </a:lnTo>
                    <a:lnTo>
                      <a:pt x="1439" y="1154"/>
                    </a:lnTo>
                    <a:lnTo>
                      <a:pt x="1436" y="1151"/>
                    </a:lnTo>
                    <a:lnTo>
                      <a:pt x="1432" y="1149"/>
                    </a:lnTo>
                    <a:lnTo>
                      <a:pt x="1427" y="1147"/>
                    </a:lnTo>
                    <a:lnTo>
                      <a:pt x="1419" y="1144"/>
                    </a:lnTo>
                    <a:close/>
                    <a:moveTo>
                      <a:pt x="1462" y="1182"/>
                    </a:moveTo>
                    <a:lnTo>
                      <a:pt x="1462" y="1182"/>
                    </a:lnTo>
                    <a:lnTo>
                      <a:pt x="1384" y="1179"/>
                    </a:lnTo>
                    <a:lnTo>
                      <a:pt x="1304" y="1177"/>
                    </a:lnTo>
                    <a:lnTo>
                      <a:pt x="1221" y="1177"/>
                    </a:lnTo>
                    <a:lnTo>
                      <a:pt x="1138" y="1177"/>
                    </a:lnTo>
                    <a:lnTo>
                      <a:pt x="973" y="1178"/>
                    </a:lnTo>
                    <a:lnTo>
                      <a:pt x="815" y="1181"/>
                    </a:lnTo>
                    <a:lnTo>
                      <a:pt x="815" y="1185"/>
                    </a:lnTo>
                    <a:lnTo>
                      <a:pt x="817" y="1188"/>
                    </a:lnTo>
                    <a:lnTo>
                      <a:pt x="818" y="1195"/>
                    </a:lnTo>
                    <a:lnTo>
                      <a:pt x="1013" y="1191"/>
                    </a:lnTo>
                    <a:lnTo>
                      <a:pt x="1112" y="1191"/>
                    </a:lnTo>
                    <a:lnTo>
                      <a:pt x="1159" y="1191"/>
                    </a:lnTo>
                    <a:lnTo>
                      <a:pt x="1206" y="1193"/>
                    </a:lnTo>
                    <a:lnTo>
                      <a:pt x="1235" y="1193"/>
                    </a:lnTo>
                    <a:lnTo>
                      <a:pt x="1263" y="1193"/>
                    </a:lnTo>
                    <a:lnTo>
                      <a:pt x="1291" y="1192"/>
                    </a:lnTo>
                    <a:lnTo>
                      <a:pt x="1319" y="1193"/>
                    </a:lnTo>
                    <a:lnTo>
                      <a:pt x="1354" y="1195"/>
                    </a:lnTo>
                    <a:lnTo>
                      <a:pt x="1389" y="1196"/>
                    </a:lnTo>
                    <a:lnTo>
                      <a:pt x="1405" y="1196"/>
                    </a:lnTo>
                    <a:lnTo>
                      <a:pt x="1420" y="1198"/>
                    </a:lnTo>
                    <a:lnTo>
                      <a:pt x="1436" y="1199"/>
                    </a:lnTo>
                    <a:lnTo>
                      <a:pt x="1450" y="1199"/>
                    </a:lnTo>
                    <a:lnTo>
                      <a:pt x="1455" y="1199"/>
                    </a:lnTo>
                    <a:lnTo>
                      <a:pt x="1461" y="1198"/>
                    </a:lnTo>
                    <a:lnTo>
                      <a:pt x="1467" y="1195"/>
                    </a:lnTo>
                    <a:lnTo>
                      <a:pt x="1468" y="1193"/>
                    </a:lnTo>
                    <a:lnTo>
                      <a:pt x="1469" y="1191"/>
                    </a:lnTo>
                    <a:lnTo>
                      <a:pt x="1469" y="1189"/>
                    </a:lnTo>
                    <a:lnTo>
                      <a:pt x="1468" y="1188"/>
                    </a:lnTo>
                    <a:lnTo>
                      <a:pt x="1465" y="1186"/>
                    </a:lnTo>
                    <a:lnTo>
                      <a:pt x="1462" y="1186"/>
                    </a:lnTo>
                    <a:lnTo>
                      <a:pt x="1461" y="1185"/>
                    </a:lnTo>
                    <a:lnTo>
                      <a:pt x="1462" y="1182"/>
                    </a:lnTo>
                    <a:close/>
                    <a:moveTo>
                      <a:pt x="791" y="1179"/>
                    </a:moveTo>
                    <a:lnTo>
                      <a:pt x="791" y="1179"/>
                    </a:lnTo>
                    <a:lnTo>
                      <a:pt x="783" y="1186"/>
                    </a:lnTo>
                    <a:lnTo>
                      <a:pt x="776" y="1193"/>
                    </a:lnTo>
                    <a:lnTo>
                      <a:pt x="770" y="1202"/>
                    </a:lnTo>
                    <a:lnTo>
                      <a:pt x="765" y="1212"/>
                    </a:lnTo>
                    <a:lnTo>
                      <a:pt x="762" y="1222"/>
                    </a:lnTo>
                    <a:lnTo>
                      <a:pt x="759" y="1231"/>
                    </a:lnTo>
                    <a:lnTo>
                      <a:pt x="758" y="1243"/>
                    </a:lnTo>
                    <a:lnTo>
                      <a:pt x="758" y="1254"/>
                    </a:lnTo>
                    <a:lnTo>
                      <a:pt x="759" y="1257"/>
                    </a:lnTo>
                    <a:lnTo>
                      <a:pt x="761" y="1258"/>
                    </a:lnTo>
                    <a:lnTo>
                      <a:pt x="762" y="1259"/>
                    </a:lnTo>
                    <a:lnTo>
                      <a:pt x="763" y="1261"/>
                    </a:lnTo>
                    <a:lnTo>
                      <a:pt x="762" y="1265"/>
                    </a:lnTo>
                    <a:lnTo>
                      <a:pt x="761" y="1269"/>
                    </a:lnTo>
                    <a:lnTo>
                      <a:pt x="768" y="1282"/>
                    </a:lnTo>
                    <a:lnTo>
                      <a:pt x="777" y="1293"/>
                    </a:lnTo>
                    <a:lnTo>
                      <a:pt x="782" y="1297"/>
                    </a:lnTo>
                    <a:lnTo>
                      <a:pt x="789" y="1300"/>
                    </a:lnTo>
                    <a:lnTo>
                      <a:pt x="794" y="1303"/>
                    </a:lnTo>
                    <a:lnTo>
                      <a:pt x="803" y="1303"/>
                    </a:lnTo>
                    <a:lnTo>
                      <a:pt x="789" y="1269"/>
                    </a:lnTo>
                    <a:lnTo>
                      <a:pt x="782" y="1251"/>
                    </a:lnTo>
                    <a:lnTo>
                      <a:pt x="776" y="1234"/>
                    </a:lnTo>
                    <a:lnTo>
                      <a:pt x="786" y="1209"/>
                    </a:lnTo>
                    <a:lnTo>
                      <a:pt x="791" y="1196"/>
                    </a:lnTo>
                    <a:lnTo>
                      <a:pt x="800" y="1185"/>
                    </a:lnTo>
                    <a:lnTo>
                      <a:pt x="796" y="1184"/>
                    </a:lnTo>
                    <a:lnTo>
                      <a:pt x="794" y="1182"/>
                    </a:lnTo>
                    <a:lnTo>
                      <a:pt x="794" y="1181"/>
                    </a:lnTo>
                    <a:lnTo>
                      <a:pt x="791" y="1179"/>
                    </a:lnTo>
                    <a:close/>
                    <a:moveTo>
                      <a:pt x="1095" y="1200"/>
                    </a:moveTo>
                    <a:lnTo>
                      <a:pt x="1095" y="1200"/>
                    </a:lnTo>
                    <a:lnTo>
                      <a:pt x="947" y="1202"/>
                    </a:lnTo>
                    <a:lnTo>
                      <a:pt x="876" y="1205"/>
                    </a:lnTo>
                    <a:lnTo>
                      <a:pt x="810" y="1207"/>
                    </a:lnTo>
                    <a:lnTo>
                      <a:pt x="810" y="1217"/>
                    </a:lnTo>
                    <a:lnTo>
                      <a:pt x="814" y="1227"/>
                    </a:lnTo>
                    <a:lnTo>
                      <a:pt x="845" y="1227"/>
                    </a:lnTo>
                    <a:lnTo>
                      <a:pt x="874" y="1226"/>
                    </a:lnTo>
                    <a:lnTo>
                      <a:pt x="930" y="1223"/>
                    </a:lnTo>
                    <a:lnTo>
                      <a:pt x="939" y="1222"/>
                    </a:lnTo>
                    <a:lnTo>
                      <a:pt x="949" y="1220"/>
                    </a:lnTo>
                    <a:lnTo>
                      <a:pt x="957" y="1220"/>
                    </a:lnTo>
                    <a:lnTo>
                      <a:pt x="961" y="1222"/>
                    </a:lnTo>
                    <a:lnTo>
                      <a:pt x="966" y="1224"/>
                    </a:lnTo>
                    <a:lnTo>
                      <a:pt x="891" y="1230"/>
                    </a:lnTo>
                    <a:lnTo>
                      <a:pt x="852" y="1234"/>
                    </a:lnTo>
                    <a:lnTo>
                      <a:pt x="814" y="1236"/>
                    </a:lnTo>
                    <a:lnTo>
                      <a:pt x="811" y="1247"/>
                    </a:lnTo>
                    <a:lnTo>
                      <a:pt x="811" y="1251"/>
                    </a:lnTo>
                    <a:lnTo>
                      <a:pt x="813" y="1257"/>
                    </a:lnTo>
                    <a:lnTo>
                      <a:pt x="890" y="1252"/>
                    </a:lnTo>
                    <a:lnTo>
                      <a:pt x="928" y="1250"/>
                    </a:lnTo>
                    <a:lnTo>
                      <a:pt x="961" y="1250"/>
                    </a:lnTo>
                    <a:lnTo>
                      <a:pt x="943" y="1254"/>
                    </a:lnTo>
                    <a:lnTo>
                      <a:pt x="925" y="1255"/>
                    </a:lnTo>
                    <a:lnTo>
                      <a:pt x="887" y="1259"/>
                    </a:lnTo>
                    <a:lnTo>
                      <a:pt x="850" y="1261"/>
                    </a:lnTo>
                    <a:lnTo>
                      <a:pt x="814" y="1265"/>
                    </a:lnTo>
                    <a:lnTo>
                      <a:pt x="815" y="1272"/>
                    </a:lnTo>
                    <a:lnTo>
                      <a:pt x="817" y="1275"/>
                    </a:lnTo>
                    <a:lnTo>
                      <a:pt x="815" y="1276"/>
                    </a:lnTo>
                    <a:lnTo>
                      <a:pt x="831" y="1280"/>
                    </a:lnTo>
                    <a:lnTo>
                      <a:pt x="849" y="1283"/>
                    </a:lnTo>
                    <a:lnTo>
                      <a:pt x="866" y="1285"/>
                    </a:lnTo>
                    <a:lnTo>
                      <a:pt x="873" y="1285"/>
                    </a:lnTo>
                    <a:lnTo>
                      <a:pt x="878" y="1283"/>
                    </a:lnTo>
                    <a:lnTo>
                      <a:pt x="907" y="1288"/>
                    </a:lnTo>
                    <a:lnTo>
                      <a:pt x="937" y="1289"/>
                    </a:lnTo>
                    <a:lnTo>
                      <a:pt x="970" y="1289"/>
                    </a:lnTo>
                    <a:lnTo>
                      <a:pt x="1003" y="1289"/>
                    </a:lnTo>
                    <a:lnTo>
                      <a:pt x="1072" y="1286"/>
                    </a:lnTo>
                    <a:lnTo>
                      <a:pt x="1104" y="1286"/>
                    </a:lnTo>
                    <a:lnTo>
                      <a:pt x="1135" y="1286"/>
                    </a:lnTo>
                    <a:lnTo>
                      <a:pt x="1147" y="1286"/>
                    </a:lnTo>
                    <a:lnTo>
                      <a:pt x="1159" y="1285"/>
                    </a:lnTo>
                    <a:lnTo>
                      <a:pt x="1172" y="1285"/>
                    </a:lnTo>
                    <a:lnTo>
                      <a:pt x="1183" y="1283"/>
                    </a:lnTo>
                    <a:lnTo>
                      <a:pt x="1201" y="1285"/>
                    </a:lnTo>
                    <a:lnTo>
                      <a:pt x="1220" y="1286"/>
                    </a:lnTo>
                    <a:lnTo>
                      <a:pt x="1245" y="1286"/>
                    </a:lnTo>
                    <a:lnTo>
                      <a:pt x="1270" y="1283"/>
                    </a:lnTo>
                    <a:lnTo>
                      <a:pt x="1297" y="1282"/>
                    </a:lnTo>
                    <a:lnTo>
                      <a:pt x="1322" y="1280"/>
                    </a:lnTo>
                    <a:lnTo>
                      <a:pt x="1353" y="1282"/>
                    </a:lnTo>
                    <a:lnTo>
                      <a:pt x="1384" y="1283"/>
                    </a:lnTo>
                    <a:lnTo>
                      <a:pt x="1399" y="1282"/>
                    </a:lnTo>
                    <a:lnTo>
                      <a:pt x="1415" y="1282"/>
                    </a:lnTo>
                    <a:lnTo>
                      <a:pt x="1430" y="1280"/>
                    </a:lnTo>
                    <a:lnTo>
                      <a:pt x="1446" y="1276"/>
                    </a:lnTo>
                    <a:lnTo>
                      <a:pt x="1446" y="1273"/>
                    </a:lnTo>
                    <a:lnTo>
                      <a:pt x="1444" y="1271"/>
                    </a:lnTo>
                    <a:lnTo>
                      <a:pt x="1441" y="1268"/>
                    </a:lnTo>
                    <a:lnTo>
                      <a:pt x="1441" y="1264"/>
                    </a:lnTo>
                    <a:lnTo>
                      <a:pt x="1408" y="1262"/>
                    </a:lnTo>
                    <a:lnTo>
                      <a:pt x="1374" y="1261"/>
                    </a:lnTo>
                    <a:lnTo>
                      <a:pt x="1304" y="1259"/>
                    </a:lnTo>
                    <a:lnTo>
                      <a:pt x="1270" y="1259"/>
                    </a:lnTo>
                    <a:lnTo>
                      <a:pt x="1236" y="1257"/>
                    </a:lnTo>
                    <a:lnTo>
                      <a:pt x="1204" y="1254"/>
                    </a:lnTo>
                    <a:lnTo>
                      <a:pt x="1173" y="1248"/>
                    </a:lnTo>
                    <a:lnTo>
                      <a:pt x="1238" y="1252"/>
                    </a:lnTo>
                    <a:lnTo>
                      <a:pt x="1297" y="1254"/>
                    </a:lnTo>
                    <a:lnTo>
                      <a:pt x="1412" y="1255"/>
                    </a:lnTo>
                    <a:lnTo>
                      <a:pt x="1425" y="1257"/>
                    </a:lnTo>
                    <a:lnTo>
                      <a:pt x="1432" y="1255"/>
                    </a:lnTo>
                    <a:lnTo>
                      <a:pt x="1434" y="1254"/>
                    </a:lnTo>
                    <a:lnTo>
                      <a:pt x="1436" y="1250"/>
                    </a:lnTo>
                    <a:lnTo>
                      <a:pt x="1425" y="1248"/>
                    </a:lnTo>
                    <a:lnTo>
                      <a:pt x="1412" y="1248"/>
                    </a:lnTo>
                    <a:lnTo>
                      <a:pt x="1382" y="1248"/>
                    </a:lnTo>
                    <a:lnTo>
                      <a:pt x="1352" y="1248"/>
                    </a:lnTo>
                    <a:lnTo>
                      <a:pt x="1338" y="1247"/>
                    </a:lnTo>
                    <a:lnTo>
                      <a:pt x="1325" y="1245"/>
                    </a:lnTo>
                    <a:lnTo>
                      <a:pt x="1339" y="1243"/>
                    </a:lnTo>
                    <a:lnTo>
                      <a:pt x="1353" y="1241"/>
                    </a:lnTo>
                    <a:lnTo>
                      <a:pt x="1382" y="1241"/>
                    </a:lnTo>
                    <a:lnTo>
                      <a:pt x="1411" y="1240"/>
                    </a:lnTo>
                    <a:lnTo>
                      <a:pt x="1425" y="1238"/>
                    </a:lnTo>
                    <a:lnTo>
                      <a:pt x="1440" y="1237"/>
                    </a:lnTo>
                    <a:lnTo>
                      <a:pt x="1437" y="1234"/>
                    </a:lnTo>
                    <a:lnTo>
                      <a:pt x="1434" y="1231"/>
                    </a:lnTo>
                    <a:lnTo>
                      <a:pt x="1427" y="1229"/>
                    </a:lnTo>
                    <a:lnTo>
                      <a:pt x="1411" y="1229"/>
                    </a:lnTo>
                    <a:lnTo>
                      <a:pt x="1375" y="1227"/>
                    </a:lnTo>
                    <a:lnTo>
                      <a:pt x="1378" y="1224"/>
                    </a:lnTo>
                    <a:lnTo>
                      <a:pt x="1382" y="1223"/>
                    </a:lnTo>
                    <a:lnTo>
                      <a:pt x="1391" y="1222"/>
                    </a:lnTo>
                    <a:lnTo>
                      <a:pt x="1413" y="1220"/>
                    </a:lnTo>
                    <a:lnTo>
                      <a:pt x="1423" y="1220"/>
                    </a:lnTo>
                    <a:lnTo>
                      <a:pt x="1432" y="1217"/>
                    </a:lnTo>
                    <a:lnTo>
                      <a:pt x="1436" y="1216"/>
                    </a:lnTo>
                    <a:lnTo>
                      <a:pt x="1437" y="1213"/>
                    </a:lnTo>
                    <a:lnTo>
                      <a:pt x="1440" y="1210"/>
                    </a:lnTo>
                    <a:lnTo>
                      <a:pt x="1440" y="1206"/>
                    </a:lnTo>
                    <a:lnTo>
                      <a:pt x="1396" y="1206"/>
                    </a:lnTo>
                    <a:lnTo>
                      <a:pt x="1353" y="1206"/>
                    </a:lnTo>
                    <a:lnTo>
                      <a:pt x="1267" y="1203"/>
                    </a:lnTo>
                    <a:lnTo>
                      <a:pt x="1182" y="1200"/>
                    </a:lnTo>
                    <a:lnTo>
                      <a:pt x="1138" y="1200"/>
                    </a:lnTo>
                    <a:lnTo>
                      <a:pt x="1095" y="1200"/>
                    </a:lnTo>
                    <a:close/>
                    <a:moveTo>
                      <a:pt x="536" y="1317"/>
                    </a:moveTo>
                    <a:lnTo>
                      <a:pt x="536" y="1317"/>
                    </a:lnTo>
                    <a:lnTo>
                      <a:pt x="540" y="1318"/>
                    </a:lnTo>
                    <a:lnTo>
                      <a:pt x="542" y="1321"/>
                    </a:lnTo>
                    <a:lnTo>
                      <a:pt x="543" y="1327"/>
                    </a:lnTo>
                    <a:lnTo>
                      <a:pt x="546" y="1344"/>
                    </a:lnTo>
                    <a:lnTo>
                      <a:pt x="547" y="1361"/>
                    </a:lnTo>
                    <a:lnTo>
                      <a:pt x="547" y="1377"/>
                    </a:lnTo>
                    <a:lnTo>
                      <a:pt x="547" y="1396"/>
                    </a:lnTo>
                    <a:lnTo>
                      <a:pt x="550" y="1421"/>
                    </a:lnTo>
                    <a:lnTo>
                      <a:pt x="554" y="1445"/>
                    </a:lnTo>
                    <a:lnTo>
                      <a:pt x="564" y="1511"/>
                    </a:lnTo>
                    <a:lnTo>
                      <a:pt x="567" y="1542"/>
                    </a:lnTo>
                    <a:lnTo>
                      <a:pt x="570" y="1574"/>
                    </a:lnTo>
                    <a:lnTo>
                      <a:pt x="596" y="1563"/>
                    </a:lnTo>
                    <a:lnTo>
                      <a:pt x="609" y="1557"/>
                    </a:lnTo>
                    <a:lnTo>
                      <a:pt x="622" y="1550"/>
                    </a:lnTo>
                    <a:lnTo>
                      <a:pt x="612" y="1530"/>
                    </a:lnTo>
                    <a:lnTo>
                      <a:pt x="603" y="1507"/>
                    </a:lnTo>
                    <a:lnTo>
                      <a:pt x="598" y="1483"/>
                    </a:lnTo>
                    <a:lnTo>
                      <a:pt x="595" y="1470"/>
                    </a:lnTo>
                    <a:lnTo>
                      <a:pt x="595" y="1457"/>
                    </a:lnTo>
                    <a:lnTo>
                      <a:pt x="595" y="1432"/>
                    </a:lnTo>
                    <a:lnTo>
                      <a:pt x="596" y="1407"/>
                    </a:lnTo>
                    <a:lnTo>
                      <a:pt x="601" y="1382"/>
                    </a:lnTo>
                    <a:lnTo>
                      <a:pt x="606" y="1359"/>
                    </a:lnTo>
                    <a:lnTo>
                      <a:pt x="610" y="1348"/>
                    </a:lnTo>
                    <a:lnTo>
                      <a:pt x="615" y="1338"/>
                    </a:lnTo>
                    <a:lnTo>
                      <a:pt x="620" y="1328"/>
                    </a:lnTo>
                    <a:lnTo>
                      <a:pt x="626" y="1320"/>
                    </a:lnTo>
                    <a:lnTo>
                      <a:pt x="633" y="1313"/>
                    </a:lnTo>
                    <a:lnTo>
                      <a:pt x="640" y="1307"/>
                    </a:lnTo>
                    <a:lnTo>
                      <a:pt x="648" y="1303"/>
                    </a:lnTo>
                    <a:lnTo>
                      <a:pt x="657" y="1299"/>
                    </a:lnTo>
                    <a:lnTo>
                      <a:pt x="654" y="1280"/>
                    </a:lnTo>
                    <a:lnTo>
                      <a:pt x="650" y="1262"/>
                    </a:lnTo>
                    <a:lnTo>
                      <a:pt x="631" y="1265"/>
                    </a:lnTo>
                    <a:lnTo>
                      <a:pt x="613" y="1268"/>
                    </a:lnTo>
                    <a:lnTo>
                      <a:pt x="596" y="1272"/>
                    </a:lnTo>
                    <a:lnTo>
                      <a:pt x="581" y="1278"/>
                    </a:lnTo>
                    <a:lnTo>
                      <a:pt x="567" y="1285"/>
                    </a:lnTo>
                    <a:lnTo>
                      <a:pt x="554" y="1293"/>
                    </a:lnTo>
                    <a:lnTo>
                      <a:pt x="544" y="1304"/>
                    </a:lnTo>
                    <a:lnTo>
                      <a:pt x="536" y="1317"/>
                    </a:lnTo>
                    <a:close/>
                    <a:moveTo>
                      <a:pt x="671" y="1296"/>
                    </a:moveTo>
                    <a:lnTo>
                      <a:pt x="671" y="1296"/>
                    </a:lnTo>
                    <a:lnTo>
                      <a:pt x="683" y="1290"/>
                    </a:lnTo>
                    <a:lnTo>
                      <a:pt x="697" y="1286"/>
                    </a:lnTo>
                    <a:lnTo>
                      <a:pt x="710" y="1280"/>
                    </a:lnTo>
                    <a:lnTo>
                      <a:pt x="716" y="1278"/>
                    </a:lnTo>
                    <a:lnTo>
                      <a:pt x="721" y="1273"/>
                    </a:lnTo>
                    <a:lnTo>
                      <a:pt x="707" y="1271"/>
                    </a:lnTo>
                    <a:lnTo>
                      <a:pt x="693" y="1268"/>
                    </a:lnTo>
                    <a:lnTo>
                      <a:pt x="664" y="1262"/>
                    </a:lnTo>
                    <a:lnTo>
                      <a:pt x="665" y="1272"/>
                    </a:lnTo>
                    <a:lnTo>
                      <a:pt x="667" y="1280"/>
                    </a:lnTo>
                    <a:lnTo>
                      <a:pt x="671" y="1296"/>
                    </a:lnTo>
                    <a:close/>
                    <a:moveTo>
                      <a:pt x="693" y="1300"/>
                    </a:moveTo>
                    <a:lnTo>
                      <a:pt x="693" y="1300"/>
                    </a:lnTo>
                    <a:lnTo>
                      <a:pt x="716" y="1300"/>
                    </a:lnTo>
                    <a:lnTo>
                      <a:pt x="735" y="1302"/>
                    </a:lnTo>
                    <a:lnTo>
                      <a:pt x="754" y="1303"/>
                    </a:lnTo>
                    <a:lnTo>
                      <a:pt x="770" y="1302"/>
                    </a:lnTo>
                    <a:lnTo>
                      <a:pt x="763" y="1296"/>
                    </a:lnTo>
                    <a:lnTo>
                      <a:pt x="756" y="1290"/>
                    </a:lnTo>
                    <a:lnTo>
                      <a:pt x="747" y="1275"/>
                    </a:lnTo>
                    <a:lnTo>
                      <a:pt x="693" y="1300"/>
                    </a:lnTo>
                    <a:close/>
                    <a:moveTo>
                      <a:pt x="1455" y="1290"/>
                    </a:moveTo>
                    <a:lnTo>
                      <a:pt x="1455" y="1290"/>
                    </a:lnTo>
                    <a:lnTo>
                      <a:pt x="1217" y="1295"/>
                    </a:lnTo>
                    <a:lnTo>
                      <a:pt x="1095" y="1296"/>
                    </a:lnTo>
                    <a:lnTo>
                      <a:pt x="975" y="1299"/>
                    </a:lnTo>
                    <a:lnTo>
                      <a:pt x="951" y="1299"/>
                    </a:lnTo>
                    <a:lnTo>
                      <a:pt x="930" y="1299"/>
                    </a:lnTo>
                    <a:lnTo>
                      <a:pt x="887" y="1296"/>
                    </a:lnTo>
                    <a:lnTo>
                      <a:pt x="871" y="1296"/>
                    </a:lnTo>
                    <a:lnTo>
                      <a:pt x="856" y="1296"/>
                    </a:lnTo>
                    <a:lnTo>
                      <a:pt x="846" y="1295"/>
                    </a:lnTo>
                    <a:lnTo>
                      <a:pt x="836" y="1293"/>
                    </a:lnTo>
                    <a:lnTo>
                      <a:pt x="832" y="1292"/>
                    </a:lnTo>
                    <a:lnTo>
                      <a:pt x="828" y="1293"/>
                    </a:lnTo>
                    <a:lnTo>
                      <a:pt x="825" y="1296"/>
                    </a:lnTo>
                    <a:lnTo>
                      <a:pt x="821" y="1299"/>
                    </a:lnTo>
                    <a:lnTo>
                      <a:pt x="825" y="1299"/>
                    </a:lnTo>
                    <a:lnTo>
                      <a:pt x="825" y="1300"/>
                    </a:lnTo>
                    <a:lnTo>
                      <a:pt x="824" y="1303"/>
                    </a:lnTo>
                    <a:lnTo>
                      <a:pt x="824" y="1306"/>
                    </a:lnTo>
                    <a:lnTo>
                      <a:pt x="894" y="1310"/>
                    </a:lnTo>
                    <a:lnTo>
                      <a:pt x="964" y="1313"/>
                    </a:lnTo>
                    <a:lnTo>
                      <a:pt x="966" y="1313"/>
                    </a:lnTo>
                    <a:lnTo>
                      <a:pt x="967" y="1313"/>
                    </a:lnTo>
                    <a:lnTo>
                      <a:pt x="968" y="1310"/>
                    </a:lnTo>
                    <a:lnTo>
                      <a:pt x="970" y="1307"/>
                    </a:lnTo>
                    <a:lnTo>
                      <a:pt x="971" y="1307"/>
                    </a:lnTo>
                    <a:lnTo>
                      <a:pt x="974" y="1307"/>
                    </a:lnTo>
                    <a:lnTo>
                      <a:pt x="1040" y="1309"/>
                    </a:lnTo>
                    <a:lnTo>
                      <a:pt x="1112" y="1309"/>
                    </a:lnTo>
                    <a:lnTo>
                      <a:pt x="1183" y="1307"/>
                    </a:lnTo>
                    <a:lnTo>
                      <a:pt x="1255" y="1309"/>
                    </a:lnTo>
                    <a:lnTo>
                      <a:pt x="1284" y="1309"/>
                    </a:lnTo>
                    <a:lnTo>
                      <a:pt x="1318" y="1307"/>
                    </a:lnTo>
                    <a:lnTo>
                      <a:pt x="1352" y="1304"/>
                    </a:lnTo>
                    <a:lnTo>
                      <a:pt x="1384" y="1303"/>
                    </a:lnTo>
                    <a:lnTo>
                      <a:pt x="1408" y="1304"/>
                    </a:lnTo>
                    <a:lnTo>
                      <a:pt x="1434" y="1306"/>
                    </a:lnTo>
                    <a:lnTo>
                      <a:pt x="1447" y="1304"/>
                    </a:lnTo>
                    <a:lnTo>
                      <a:pt x="1457" y="1302"/>
                    </a:lnTo>
                    <a:lnTo>
                      <a:pt x="1460" y="1299"/>
                    </a:lnTo>
                    <a:lnTo>
                      <a:pt x="1462" y="1296"/>
                    </a:lnTo>
                    <a:lnTo>
                      <a:pt x="1462" y="1293"/>
                    </a:lnTo>
                    <a:lnTo>
                      <a:pt x="1462" y="1288"/>
                    </a:lnTo>
                    <a:lnTo>
                      <a:pt x="1460" y="1288"/>
                    </a:lnTo>
                    <a:lnTo>
                      <a:pt x="1455" y="1290"/>
                    </a:lnTo>
                    <a:close/>
                    <a:moveTo>
                      <a:pt x="1302" y="1346"/>
                    </a:moveTo>
                    <a:lnTo>
                      <a:pt x="1302" y="1346"/>
                    </a:lnTo>
                    <a:lnTo>
                      <a:pt x="1248" y="1342"/>
                    </a:lnTo>
                    <a:lnTo>
                      <a:pt x="1194" y="1338"/>
                    </a:lnTo>
                    <a:lnTo>
                      <a:pt x="1140" y="1332"/>
                    </a:lnTo>
                    <a:lnTo>
                      <a:pt x="1085" y="1328"/>
                    </a:lnTo>
                    <a:lnTo>
                      <a:pt x="1057" y="1328"/>
                    </a:lnTo>
                    <a:lnTo>
                      <a:pt x="1029" y="1327"/>
                    </a:lnTo>
                    <a:lnTo>
                      <a:pt x="981" y="1324"/>
                    </a:lnTo>
                    <a:lnTo>
                      <a:pt x="935" y="1323"/>
                    </a:lnTo>
                    <a:lnTo>
                      <a:pt x="839" y="1320"/>
                    </a:lnTo>
                    <a:lnTo>
                      <a:pt x="831" y="1320"/>
                    </a:lnTo>
                    <a:lnTo>
                      <a:pt x="824" y="1318"/>
                    </a:lnTo>
                    <a:lnTo>
                      <a:pt x="815" y="1317"/>
                    </a:lnTo>
                    <a:lnTo>
                      <a:pt x="808" y="1316"/>
                    </a:lnTo>
                    <a:lnTo>
                      <a:pt x="772" y="1314"/>
                    </a:lnTo>
                    <a:lnTo>
                      <a:pt x="740" y="1313"/>
                    </a:lnTo>
                    <a:lnTo>
                      <a:pt x="707" y="1311"/>
                    </a:lnTo>
                    <a:lnTo>
                      <a:pt x="671" y="1310"/>
                    </a:lnTo>
                    <a:lnTo>
                      <a:pt x="671" y="1309"/>
                    </a:lnTo>
                    <a:lnTo>
                      <a:pt x="669" y="1309"/>
                    </a:lnTo>
                    <a:lnTo>
                      <a:pt x="669" y="1311"/>
                    </a:lnTo>
                    <a:lnTo>
                      <a:pt x="669" y="1313"/>
                    </a:lnTo>
                    <a:lnTo>
                      <a:pt x="668" y="1314"/>
                    </a:lnTo>
                    <a:lnTo>
                      <a:pt x="668" y="1317"/>
                    </a:lnTo>
                    <a:lnTo>
                      <a:pt x="662" y="1314"/>
                    </a:lnTo>
                    <a:lnTo>
                      <a:pt x="657" y="1314"/>
                    </a:lnTo>
                    <a:lnTo>
                      <a:pt x="651" y="1316"/>
                    </a:lnTo>
                    <a:lnTo>
                      <a:pt x="645" y="1318"/>
                    </a:lnTo>
                    <a:lnTo>
                      <a:pt x="636" y="1325"/>
                    </a:lnTo>
                    <a:lnTo>
                      <a:pt x="629" y="1334"/>
                    </a:lnTo>
                    <a:lnTo>
                      <a:pt x="619" y="1361"/>
                    </a:lnTo>
                    <a:lnTo>
                      <a:pt x="612" y="1387"/>
                    </a:lnTo>
                    <a:lnTo>
                      <a:pt x="608" y="1415"/>
                    </a:lnTo>
                    <a:lnTo>
                      <a:pt x="608" y="1443"/>
                    </a:lnTo>
                    <a:lnTo>
                      <a:pt x="609" y="1471"/>
                    </a:lnTo>
                    <a:lnTo>
                      <a:pt x="615" y="1498"/>
                    </a:lnTo>
                    <a:lnTo>
                      <a:pt x="617" y="1512"/>
                    </a:lnTo>
                    <a:lnTo>
                      <a:pt x="623" y="1525"/>
                    </a:lnTo>
                    <a:lnTo>
                      <a:pt x="627" y="1536"/>
                    </a:lnTo>
                    <a:lnTo>
                      <a:pt x="634" y="1549"/>
                    </a:lnTo>
                    <a:lnTo>
                      <a:pt x="672" y="1551"/>
                    </a:lnTo>
                    <a:lnTo>
                      <a:pt x="707" y="1551"/>
                    </a:lnTo>
                    <a:lnTo>
                      <a:pt x="744" y="1551"/>
                    </a:lnTo>
                    <a:lnTo>
                      <a:pt x="780" y="1550"/>
                    </a:lnTo>
                    <a:lnTo>
                      <a:pt x="765" y="1547"/>
                    </a:lnTo>
                    <a:lnTo>
                      <a:pt x="749" y="1546"/>
                    </a:lnTo>
                    <a:lnTo>
                      <a:pt x="718" y="1544"/>
                    </a:lnTo>
                    <a:lnTo>
                      <a:pt x="686" y="1543"/>
                    </a:lnTo>
                    <a:lnTo>
                      <a:pt x="669" y="1540"/>
                    </a:lnTo>
                    <a:lnTo>
                      <a:pt x="652" y="1539"/>
                    </a:lnTo>
                    <a:lnTo>
                      <a:pt x="652" y="1537"/>
                    </a:lnTo>
                    <a:lnTo>
                      <a:pt x="651" y="1536"/>
                    </a:lnTo>
                    <a:lnTo>
                      <a:pt x="654" y="1535"/>
                    </a:lnTo>
                    <a:lnTo>
                      <a:pt x="655" y="1532"/>
                    </a:lnTo>
                    <a:lnTo>
                      <a:pt x="654" y="1530"/>
                    </a:lnTo>
                    <a:lnTo>
                      <a:pt x="647" y="1519"/>
                    </a:lnTo>
                    <a:lnTo>
                      <a:pt x="640" y="1507"/>
                    </a:lnTo>
                    <a:lnTo>
                      <a:pt x="634" y="1494"/>
                    </a:lnTo>
                    <a:lnTo>
                      <a:pt x="630" y="1481"/>
                    </a:lnTo>
                    <a:lnTo>
                      <a:pt x="626" y="1467"/>
                    </a:lnTo>
                    <a:lnTo>
                      <a:pt x="624" y="1455"/>
                    </a:lnTo>
                    <a:lnTo>
                      <a:pt x="623" y="1441"/>
                    </a:lnTo>
                    <a:lnTo>
                      <a:pt x="623" y="1426"/>
                    </a:lnTo>
                    <a:lnTo>
                      <a:pt x="624" y="1412"/>
                    </a:lnTo>
                    <a:lnTo>
                      <a:pt x="626" y="1398"/>
                    </a:lnTo>
                    <a:lnTo>
                      <a:pt x="631" y="1372"/>
                    </a:lnTo>
                    <a:lnTo>
                      <a:pt x="638" y="1345"/>
                    </a:lnTo>
                    <a:lnTo>
                      <a:pt x="648" y="1321"/>
                    </a:lnTo>
                    <a:lnTo>
                      <a:pt x="659" y="1321"/>
                    </a:lnTo>
                    <a:lnTo>
                      <a:pt x="669" y="1323"/>
                    </a:lnTo>
                    <a:lnTo>
                      <a:pt x="686" y="1328"/>
                    </a:lnTo>
                    <a:lnTo>
                      <a:pt x="699" y="1330"/>
                    </a:lnTo>
                    <a:lnTo>
                      <a:pt x="710" y="1331"/>
                    </a:lnTo>
                    <a:lnTo>
                      <a:pt x="749" y="1335"/>
                    </a:lnTo>
                    <a:lnTo>
                      <a:pt x="766" y="1337"/>
                    </a:lnTo>
                    <a:lnTo>
                      <a:pt x="784" y="1337"/>
                    </a:lnTo>
                    <a:lnTo>
                      <a:pt x="825" y="1337"/>
                    </a:lnTo>
                    <a:lnTo>
                      <a:pt x="867" y="1337"/>
                    </a:lnTo>
                    <a:lnTo>
                      <a:pt x="949" y="1341"/>
                    </a:lnTo>
                    <a:lnTo>
                      <a:pt x="1030" y="1348"/>
                    </a:lnTo>
                    <a:lnTo>
                      <a:pt x="1109" y="1356"/>
                    </a:lnTo>
                    <a:lnTo>
                      <a:pt x="1126" y="1355"/>
                    </a:lnTo>
                    <a:lnTo>
                      <a:pt x="1144" y="1356"/>
                    </a:lnTo>
                    <a:lnTo>
                      <a:pt x="1182" y="1361"/>
                    </a:lnTo>
                    <a:lnTo>
                      <a:pt x="1220" y="1363"/>
                    </a:lnTo>
                    <a:lnTo>
                      <a:pt x="1258" y="1365"/>
                    </a:lnTo>
                    <a:lnTo>
                      <a:pt x="1294" y="1366"/>
                    </a:lnTo>
                    <a:lnTo>
                      <a:pt x="1329" y="1370"/>
                    </a:lnTo>
                    <a:lnTo>
                      <a:pt x="1328" y="1365"/>
                    </a:lnTo>
                    <a:lnTo>
                      <a:pt x="1326" y="1361"/>
                    </a:lnTo>
                    <a:lnTo>
                      <a:pt x="1323" y="1356"/>
                    </a:lnTo>
                    <a:lnTo>
                      <a:pt x="1321" y="1352"/>
                    </a:lnTo>
                    <a:lnTo>
                      <a:pt x="1318" y="1351"/>
                    </a:lnTo>
                    <a:lnTo>
                      <a:pt x="1312" y="1348"/>
                    </a:lnTo>
                    <a:lnTo>
                      <a:pt x="1302" y="1346"/>
                    </a:lnTo>
                    <a:close/>
                    <a:moveTo>
                      <a:pt x="1089" y="1317"/>
                    </a:moveTo>
                    <a:lnTo>
                      <a:pt x="1089" y="1317"/>
                    </a:lnTo>
                    <a:lnTo>
                      <a:pt x="1083" y="1317"/>
                    </a:lnTo>
                    <a:lnTo>
                      <a:pt x="1083" y="1318"/>
                    </a:lnTo>
                    <a:lnTo>
                      <a:pt x="1086" y="1318"/>
                    </a:lnTo>
                    <a:lnTo>
                      <a:pt x="1092" y="1318"/>
                    </a:lnTo>
                    <a:lnTo>
                      <a:pt x="1155" y="1324"/>
                    </a:lnTo>
                    <a:lnTo>
                      <a:pt x="1220" y="1331"/>
                    </a:lnTo>
                    <a:lnTo>
                      <a:pt x="1256" y="1335"/>
                    </a:lnTo>
                    <a:lnTo>
                      <a:pt x="1291" y="1338"/>
                    </a:lnTo>
                    <a:lnTo>
                      <a:pt x="1309" y="1337"/>
                    </a:lnTo>
                    <a:lnTo>
                      <a:pt x="1318" y="1338"/>
                    </a:lnTo>
                    <a:lnTo>
                      <a:pt x="1322" y="1339"/>
                    </a:lnTo>
                    <a:lnTo>
                      <a:pt x="1326" y="1342"/>
                    </a:lnTo>
                    <a:lnTo>
                      <a:pt x="1345" y="1337"/>
                    </a:lnTo>
                    <a:lnTo>
                      <a:pt x="1363" y="1330"/>
                    </a:lnTo>
                    <a:lnTo>
                      <a:pt x="1381" y="1323"/>
                    </a:lnTo>
                    <a:lnTo>
                      <a:pt x="1396" y="1314"/>
                    </a:lnTo>
                    <a:lnTo>
                      <a:pt x="1318" y="1317"/>
                    </a:lnTo>
                    <a:lnTo>
                      <a:pt x="1241" y="1317"/>
                    </a:lnTo>
                    <a:lnTo>
                      <a:pt x="1165" y="1318"/>
                    </a:lnTo>
                    <a:lnTo>
                      <a:pt x="1089" y="1317"/>
                    </a:lnTo>
                    <a:close/>
                    <a:moveTo>
                      <a:pt x="1408" y="1325"/>
                    </a:moveTo>
                    <a:lnTo>
                      <a:pt x="1408" y="1325"/>
                    </a:lnTo>
                    <a:lnTo>
                      <a:pt x="1398" y="1327"/>
                    </a:lnTo>
                    <a:lnTo>
                      <a:pt x="1389" y="1330"/>
                    </a:lnTo>
                    <a:lnTo>
                      <a:pt x="1373" y="1337"/>
                    </a:lnTo>
                    <a:lnTo>
                      <a:pt x="1356" y="1344"/>
                    </a:lnTo>
                    <a:lnTo>
                      <a:pt x="1346" y="1346"/>
                    </a:lnTo>
                    <a:lnTo>
                      <a:pt x="1336" y="1349"/>
                    </a:lnTo>
                    <a:lnTo>
                      <a:pt x="1338" y="1353"/>
                    </a:lnTo>
                    <a:lnTo>
                      <a:pt x="1339" y="1356"/>
                    </a:lnTo>
                    <a:lnTo>
                      <a:pt x="1340" y="1361"/>
                    </a:lnTo>
                    <a:lnTo>
                      <a:pt x="1340" y="1365"/>
                    </a:lnTo>
                    <a:lnTo>
                      <a:pt x="1371" y="1355"/>
                    </a:lnTo>
                    <a:lnTo>
                      <a:pt x="1402" y="1345"/>
                    </a:lnTo>
                    <a:lnTo>
                      <a:pt x="1416" y="1339"/>
                    </a:lnTo>
                    <a:lnTo>
                      <a:pt x="1430" y="1332"/>
                    </a:lnTo>
                    <a:lnTo>
                      <a:pt x="1443" y="1325"/>
                    </a:lnTo>
                    <a:lnTo>
                      <a:pt x="1454" y="1317"/>
                    </a:lnTo>
                    <a:lnTo>
                      <a:pt x="1413" y="1316"/>
                    </a:lnTo>
                    <a:lnTo>
                      <a:pt x="1412" y="1321"/>
                    </a:lnTo>
                    <a:lnTo>
                      <a:pt x="1411" y="1324"/>
                    </a:lnTo>
                    <a:lnTo>
                      <a:pt x="1408" y="1325"/>
                    </a:lnTo>
                    <a:close/>
                    <a:moveTo>
                      <a:pt x="492" y="1400"/>
                    </a:moveTo>
                    <a:lnTo>
                      <a:pt x="492" y="1400"/>
                    </a:lnTo>
                    <a:lnTo>
                      <a:pt x="502" y="1411"/>
                    </a:lnTo>
                    <a:lnTo>
                      <a:pt x="513" y="1422"/>
                    </a:lnTo>
                    <a:lnTo>
                      <a:pt x="537" y="1442"/>
                    </a:lnTo>
                    <a:lnTo>
                      <a:pt x="536" y="1417"/>
                    </a:lnTo>
                    <a:lnTo>
                      <a:pt x="532" y="1387"/>
                    </a:lnTo>
                    <a:lnTo>
                      <a:pt x="523" y="1332"/>
                    </a:lnTo>
                    <a:lnTo>
                      <a:pt x="506" y="1365"/>
                    </a:lnTo>
                    <a:lnTo>
                      <a:pt x="499" y="1382"/>
                    </a:lnTo>
                    <a:lnTo>
                      <a:pt x="492" y="1400"/>
                    </a:lnTo>
                    <a:close/>
                    <a:moveTo>
                      <a:pt x="1119" y="1435"/>
                    </a:moveTo>
                    <a:lnTo>
                      <a:pt x="1119" y="1435"/>
                    </a:lnTo>
                    <a:lnTo>
                      <a:pt x="1169" y="1431"/>
                    </a:lnTo>
                    <a:lnTo>
                      <a:pt x="1218" y="1428"/>
                    </a:lnTo>
                    <a:lnTo>
                      <a:pt x="1325" y="1424"/>
                    </a:lnTo>
                    <a:lnTo>
                      <a:pt x="1326" y="1418"/>
                    </a:lnTo>
                    <a:lnTo>
                      <a:pt x="1328" y="1411"/>
                    </a:lnTo>
                    <a:lnTo>
                      <a:pt x="1328" y="1405"/>
                    </a:lnTo>
                    <a:lnTo>
                      <a:pt x="1326" y="1398"/>
                    </a:lnTo>
                    <a:lnTo>
                      <a:pt x="1322" y="1387"/>
                    </a:lnTo>
                    <a:lnTo>
                      <a:pt x="1319" y="1383"/>
                    </a:lnTo>
                    <a:lnTo>
                      <a:pt x="1316" y="1379"/>
                    </a:lnTo>
                    <a:lnTo>
                      <a:pt x="1274" y="1375"/>
                    </a:lnTo>
                    <a:lnTo>
                      <a:pt x="1235" y="1375"/>
                    </a:lnTo>
                    <a:lnTo>
                      <a:pt x="1199" y="1373"/>
                    </a:lnTo>
                    <a:lnTo>
                      <a:pt x="1163" y="1372"/>
                    </a:lnTo>
                    <a:lnTo>
                      <a:pt x="1081" y="1362"/>
                    </a:lnTo>
                    <a:lnTo>
                      <a:pt x="1029" y="1355"/>
                    </a:lnTo>
                    <a:lnTo>
                      <a:pt x="1002" y="1352"/>
                    </a:lnTo>
                    <a:lnTo>
                      <a:pt x="975" y="1351"/>
                    </a:lnTo>
                    <a:lnTo>
                      <a:pt x="895" y="1351"/>
                    </a:lnTo>
                    <a:lnTo>
                      <a:pt x="818" y="1349"/>
                    </a:lnTo>
                    <a:lnTo>
                      <a:pt x="779" y="1348"/>
                    </a:lnTo>
                    <a:lnTo>
                      <a:pt x="741" y="1346"/>
                    </a:lnTo>
                    <a:lnTo>
                      <a:pt x="702" y="1342"/>
                    </a:lnTo>
                    <a:lnTo>
                      <a:pt x="661" y="1338"/>
                    </a:lnTo>
                    <a:lnTo>
                      <a:pt x="661" y="1344"/>
                    </a:lnTo>
                    <a:lnTo>
                      <a:pt x="661" y="1349"/>
                    </a:lnTo>
                    <a:lnTo>
                      <a:pt x="662" y="1359"/>
                    </a:lnTo>
                    <a:lnTo>
                      <a:pt x="667" y="1368"/>
                    </a:lnTo>
                    <a:lnTo>
                      <a:pt x="671" y="1377"/>
                    </a:lnTo>
                    <a:lnTo>
                      <a:pt x="695" y="1379"/>
                    </a:lnTo>
                    <a:lnTo>
                      <a:pt x="716" y="1380"/>
                    </a:lnTo>
                    <a:lnTo>
                      <a:pt x="756" y="1380"/>
                    </a:lnTo>
                    <a:lnTo>
                      <a:pt x="797" y="1380"/>
                    </a:lnTo>
                    <a:lnTo>
                      <a:pt x="817" y="1380"/>
                    </a:lnTo>
                    <a:lnTo>
                      <a:pt x="836" y="1383"/>
                    </a:lnTo>
                    <a:lnTo>
                      <a:pt x="848" y="1384"/>
                    </a:lnTo>
                    <a:lnTo>
                      <a:pt x="853" y="1387"/>
                    </a:lnTo>
                    <a:lnTo>
                      <a:pt x="856" y="1391"/>
                    </a:lnTo>
                    <a:lnTo>
                      <a:pt x="804" y="1389"/>
                    </a:lnTo>
                    <a:lnTo>
                      <a:pt x="755" y="1387"/>
                    </a:lnTo>
                    <a:lnTo>
                      <a:pt x="710" y="1387"/>
                    </a:lnTo>
                    <a:lnTo>
                      <a:pt x="668" y="1387"/>
                    </a:lnTo>
                    <a:lnTo>
                      <a:pt x="668" y="1393"/>
                    </a:lnTo>
                    <a:lnTo>
                      <a:pt x="669" y="1398"/>
                    </a:lnTo>
                    <a:lnTo>
                      <a:pt x="672" y="1401"/>
                    </a:lnTo>
                    <a:lnTo>
                      <a:pt x="678" y="1403"/>
                    </a:lnTo>
                    <a:lnTo>
                      <a:pt x="689" y="1404"/>
                    </a:lnTo>
                    <a:lnTo>
                      <a:pt x="699" y="1405"/>
                    </a:lnTo>
                    <a:lnTo>
                      <a:pt x="751" y="1407"/>
                    </a:lnTo>
                    <a:lnTo>
                      <a:pt x="807" y="1410"/>
                    </a:lnTo>
                    <a:lnTo>
                      <a:pt x="793" y="1411"/>
                    </a:lnTo>
                    <a:lnTo>
                      <a:pt x="776" y="1412"/>
                    </a:lnTo>
                    <a:lnTo>
                      <a:pt x="740" y="1414"/>
                    </a:lnTo>
                    <a:lnTo>
                      <a:pt x="703" y="1412"/>
                    </a:lnTo>
                    <a:lnTo>
                      <a:pt x="675" y="1412"/>
                    </a:lnTo>
                    <a:lnTo>
                      <a:pt x="672" y="1425"/>
                    </a:lnTo>
                    <a:lnTo>
                      <a:pt x="672" y="1436"/>
                    </a:lnTo>
                    <a:lnTo>
                      <a:pt x="672" y="1448"/>
                    </a:lnTo>
                    <a:lnTo>
                      <a:pt x="675" y="1460"/>
                    </a:lnTo>
                    <a:lnTo>
                      <a:pt x="709" y="1464"/>
                    </a:lnTo>
                    <a:lnTo>
                      <a:pt x="744" y="1466"/>
                    </a:lnTo>
                    <a:lnTo>
                      <a:pt x="807" y="1467"/>
                    </a:lnTo>
                    <a:lnTo>
                      <a:pt x="804" y="1467"/>
                    </a:lnTo>
                    <a:lnTo>
                      <a:pt x="804" y="1466"/>
                    </a:lnTo>
                    <a:lnTo>
                      <a:pt x="807" y="1466"/>
                    </a:lnTo>
                    <a:lnTo>
                      <a:pt x="883" y="1469"/>
                    </a:lnTo>
                    <a:lnTo>
                      <a:pt x="921" y="1470"/>
                    </a:lnTo>
                    <a:lnTo>
                      <a:pt x="957" y="1474"/>
                    </a:lnTo>
                    <a:lnTo>
                      <a:pt x="921" y="1473"/>
                    </a:lnTo>
                    <a:lnTo>
                      <a:pt x="886" y="1473"/>
                    </a:lnTo>
                    <a:lnTo>
                      <a:pt x="814" y="1473"/>
                    </a:lnTo>
                    <a:lnTo>
                      <a:pt x="742" y="1473"/>
                    </a:lnTo>
                    <a:lnTo>
                      <a:pt x="669" y="1471"/>
                    </a:lnTo>
                    <a:lnTo>
                      <a:pt x="672" y="1473"/>
                    </a:lnTo>
                    <a:lnTo>
                      <a:pt x="672" y="1474"/>
                    </a:lnTo>
                    <a:lnTo>
                      <a:pt x="672" y="1478"/>
                    </a:lnTo>
                    <a:lnTo>
                      <a:pt x="671" y="1484"/>
                    </a:lnTo>
                    <a:lnTo>
                      <a:pt x="671" y="1487"/>
                    </a:lnTo>
                    <a:lnTo>
                      <a:pt x="672" y="1488"/>
                    </a:lnTo>
                    <a:lnTo>
                      <a:pt x="690" y="1490"/>
                    </a:lnTo>
                    <a:lnTo>
                      <a:pt x="711" y="1492"/>
                    </a:lnTo>
                    <a:lnTo>
                      <a:pt x="734" y="1495"/>
                    </a:lnTo>
                    <a:lnTo>
                      <a:pt x="754" y="1497"/>
                    </a:lnTo>
                    <a:lnTo>
                      <a:pt x="730" y="1500"/>
                    </a:lnTo>
                    <a:lnTo>
                      <a:pt x="709" y="1500"/>
                    </a:lnTo>
                    <a:lnTo>
                      <a:pt x="689" y="1498"/>
                    </a:lnTo>
                    <a:lnTo>
                      <a:pt x="672" y="1497"/>
                    </a:lnTo>
                    <a:lnTo>
                      <a:pt x="672" y="1505"/>
                    </a:lnTo>
                    <a:lnTo>
                      <a:pt x="674" y="1514"/>
                    </a:lnTo>
                    <a:lnTo>
                      <a:pt x="678" y="1532"/>
                    </a:lnTo>
                    <a:lnTo>
                      <a:pt x="724" y="1535"/>
                    </a:lnTo>
                    <a:lnTo>
                      <a:pt x="768" y="1537"/>
                    </a:lnTo>
                    <a:lnTo>
                      <a:pt x="811" y="1543"/>
                    </a:lnTo>
                    <a:lnTo>
                      <a:pt x="857" y="1547"/>
                    </a:lnTo>
                    <a:lnTo>
                      <a:pt x="860" y="1549"/>
                    </a:lnTo>
                    <a:lnTo>
                      <a:pt x="862" y="1550"/>
                    </a:lnTo>
                    <a:lnTo>
                      <a:pt x="863" y="1551"/>
                    </a:lnTo>
                    <a:lnTo>
                      <a:pt x="864" y="1553"/>
                    </a:lnTo>
                    <a:lnTo>
                      <a:pt x="900" y="1556"/>
                    </a:lnTo>
                    <a:lnTo>
                      <a:pt x="935" y="1558"/>
                    </a:lnTo>
                    <a:lnTo>
                      <a:pt x="1009" y="1563"/>
                    </a:lnTo>
                    <a:lnTo>
                      <a:pt x="1088" y="1565"/>
                    </a:lnTo>
                    <a:lnTo>
                      <a:pt x="1166" y="1568"/>
                    </a:lnTo>
                    <a:lnTo>
                      <a:pt x="1187" y="1568"/>
                    </a:lnTo>
                    <a:lnTo>
                      <a:pt x="1210" y="1568"/>
                    </a:lnTo>
                    <a:lnTo>
                      <a:pt x="1231" y="1568"/>
                    </a:lnTo>
                    <a:lnTo>
                      <a:pt x="1249" y="1570"/>
                    </a:lnTo>
                    <a:lnTo>
                      <a:pt x="1269" y="1571"/>
                    </a:lnTo>
                    <a:lnTo>
                      <a:pt x="1290" y="1573"/>
                    </a:lnTo>
                    <a:lnTo>
                      <a:pt x="1312" y="1573"/>
                    </a:lnTo>
                    <a:lnTo>
                      <a:pt x="1333" y="1571"/>
                    </a:lnTo>
                    <a:lnTo>
                      <a:pt x="1333" y="1564"/>
                    </a:lnTo>
                    <a:lnTo>
                      <a:pt x="1331" y="1557"/>
                    </a:lnTo>
                    <a:lnTo>
                      <a:pt x="1329" y="1550"/>
                    </a:lnTo>
                    <a:lnTo>
                      <a:pt x="1331" y="1543"/>
                    </a:lnTo>
                    <a:lnTo>
                      <a:pt x="1332" y="1537"/>
                    </a:lnTo>
                    <a:lnTo>
                      <a:pt x="1335" y="1535"/>
                    </a:lnTo>
                    <a:lnTo>
                      <a:pt x="1336" y="1530"/>
                    </a:lnTo>
                    <a:lnTo>
                      <a:pt x="1336" y="1529"/>
                    </a:lnTo>
                    <a:lnTo>
                      <a:pt x="1335" y="1528"/>
                    </a:lnTo>
                    <a:lnTo>
                      <a:pt x="1305" y="1525"/>
                    </a:lnTo>
                    <a:lnTo>
                      <a:pt x="1276" y="1522"/>
                    </a:lnTo>
                    <a:lnTo>
                      <a:pt x="1248" y="1519"/>
                    </a:lnTo>
                    <a:lnTo>
                      <a:pt x="1220" y="1515"/>
                    </a:lnTo>
                    <a:lnTo>
                      <a:pt x="1250" y="1515"/>
                    </a:lnTo>
                    <a:lnTo>
                      <a:pt x="1280" y="1516"/>
                    </a:lnTo>
                    <a:lnTo>
                      <a:pt x="1309" y="1518"/>
                    </a:lnTo>
                    <a:lnTo>
                      <a:pt x="1323" y="1518"/>
                    </a:lnTo>
                    <a:lnTo>
                      <a:pt x="1338" y="1516"/>
                    </a:lnTo>
                    <a:lnTo>
                      <a:pt x="1335" y="1511"/>
                    </a:lnTo>
                    <a:lnTo>
                      <a:pt x="1333" y="1505"/>
                    </a:lnTo>
                    <a:lnTo>
                      <a:pt x="1293" y="1502"/>
                    </a:lnTo>
                    <a:lnTo>
                      <a:pt x="1252" y="1500"/>
                    </a:lnTo>
                    <a:lnTo>
                      <a:pt x="1170" y="1497"/>
                    </a:lnTo>
                    <a:lnTo>
                      <a:pt x="1113" y="1495"/>
                    </a:lnTo>
                    <a:lnTo>
                      <a:pt x="1086" y="1494"/>
                    </a:lnTo>
                    <a:lnTo>
                      <a:pt x="1058" y="1495"/>
                    </a:lnTo>
                    <a:lnTo>
                      <a:pt x="1039" y="1498"/>
                    </a:lnTo>
                    <a:lnTo>
                      <a:pt x="1029" y="1498"/>
                    </a:lnTo>
                    <a:lnTo>
                      <a:pt x="1024" y="1497"/>
                    </a:lnTo>
                    <a:lnTo>
                      <a:pt x="1020" y="1494"/>
                    </a:lnTo>
                    <a:lnTo>
                      <a:pt x="1057" y="1491"/>
                    </a:lnTo>
                    <a:lnTo>
                      <a:pt x="1095" y="1490"/>
                    </a:lnTo>
                    <a:lnTo>
                      <a:pt x="1133" y="1490"/>
                    </a:lnTo>
                    <a:lnTo>
                      <a:pt x="1170" y="1490"/>
                    </a:lnTo>
                    <a:lnTo>
                      <a:pt x="1249" y="1492"/>
                    </a:lnTo>
                    <a:lnTo>
                      <a:pt x="1328" y="1494"/>
                    </a:lnTo>
                    <a:lnTo>
                      <a:pt x="1329" y="1485"/>
                    </a:lnTo>
                    <a:lnTo>
                      <a:pt x="1333" y="1478"/>
                    </a:lnTo>
                    <a:lnTo>
                      <a:pt x="1336" y="1473"/>
                    </a:lnTo>
                    <a:lnTo>
                      <a:pt x="1336" y="1469"/>
                    </a:lnTo>
                    <a:lnTo>
                      <a:pt x="1336" y="1464"/>
                    </a:lnTo>
                    <a:lnTo>
                      <a:pt x="1336" y="1460"/>
                    </a:lnTo>
                    <a:lnTo>
                      <a:pt x="1333" y="1456"/>
                    </a:lnTo>
                    <a:lnTo>
                      <a:pt x="1331" y="1453"/>
                    </a:lnTo>
                    <a:lnTo>
                      <a:pt x="1326" y="1450"/>
                    </a:lnTo>
                    <a:lnTo>
                      <a:pt x="1318" y="1449"/>
                    </a:lnTo>
                    <a:lnTo>
                      <a:pt x="1307" y="1448"/>
                    </a:lnTo>
                    <a:lnTo>
                      <a:pt x="1283" y="1449"/>
                    </a:lnTo>
                    <a:lnTo>
                      <a:pt x="1272" y="1449"/>
                    </a:lnTo>
                    <a:lnTo>
                      <a:pt x="1263" y="1446"/>
                    </a:lnTo>
                    <a:lnTo>
                      <a:pt x="1277" y="1443"/>
                    </a:lnTo>
                    <a:lnTo>
                      <a:pt x="1293" y="1442"/>
                    </a:lnTo>
                    <a:lnTo>
                      <a:pt x="1323" y="1439"/>
                    </a:lnTo>
                    <a:lnTo>
                      <a:pt x="1309" y="1436"/>
                    </a:lnTo>
                    <a:lnTo>
                      <a:pt x="1295" y="1434"/>
                    </a:lnTo>
                    <a:lnTo>
                      <a:pt x="1281" y="1434"/>
                    </a:lnTo>
                    <a:lnTo>
                      <a:pt x="1267" y="1434"/>
                    </a:lnTo>
                    <a:lnTo>
                      <a:pt x="1239" y="1436"/>
                    </a:lnTo>
                    <a:lnTo>
                      <a:pt x="1211" y="1438"/>
                    </a:lnTo>
                    <a:lnTo>
                      <a:pt x="1176" y="1439"/>
                    </a:lnTo>
                    <a:lnTo>
                      <a:pt x="1159" y="1439"/>
                    </a:lnTo>
                    <a:lnTo>
                      <a:pt x="1144" y="1438"/>
                    </a:lnTo>
                    <a:lnTo>
                      <a:pt x="1137" y="1441"/>
                    </a:lnTo>
                    <a:lnTo>
                      <a:pt x="1131" y="1441"/>
                    </a:lnTo>
                    <a:lnTo>
                      <a:pt x="1126" y="1438"/>
                    </a:lnTo>
                    <a:lnTo>
                      <a:pt x="1119" y="1435"/>
                    </a:lnTo>
                    <a:close/>
                    <a:moveTo>
                      <a:pt x="1335" y="1382"/>
                    </a:moveTo>
                    <a:lnTo>
                      <a:pt x="1335" y="1382"/>
                    </a:lnTo>
                    <a:lnTo>
                      <a:pt x="1336" y="1389"/>
                    </a:lnTo>
                    <a:lnTo>
                      <a:pt x="1338" y="1396"/>
                    </a:lnTo>
                    <a:lnTo>
                      <a:pt x="1339" y="1404"/>
                    </a:lnTo>
                    <a:lnTo>
                      <a:pt x="1339" y="1411"/>
                    </a:lnTo>
                    <a:lnTo>
                      <a:pt x="1339" y="1417"/>
                    </a:lnTo>
                    <a:lnTo>
                      <a:pt x="1336" y="1422"/>
                    </a:lnTo>
                    <a:lnTo>
                      <a:pt x="1333" y="1428"/>
                    </a:lnTo>
                    <a:lnTo>
                      <a:pt x="1333" y="1432"/>
                    </a:lnTo>
                    <a:lnTo>
                      <a:pt x="1333" y="1438"/>
                    </a:lnTo>
                    <a:lnTo>
                      <a:pt x="1336" y="1443"/>
                    </a:lnTo>
                    <a:lnTo>
                      <a:pt x="1342" y="1453"/>
                    </a:lnTo>
                    <a:lnTo>
                      <a:pt x="1345" y="1457"/>
                    </a:lnTo>
                    <a:lnTo>
                      <a:pt x="1347" y="1463"/>
                    </a:lnTo>
                    <a:lnTo>
                      <a:pt x="1347" y="1469"/>
                    </a:lnTo>
                    <a:lnTo>
                      <a:pt x="1346" y="1474"/>
                    </a:lnTo>
                    <a:lnTo>
                      <a:pt x="1342" y="1480"/>
                    </a:lnTo>
                    <a:lnTo>
                      <a:pt x="1340" y="1487"/>
                    </a:lnTo>
                    <a:lnTo>
                      <a:pt x="1340" y="1494"/>
                    </a:lnTo>
                    <a:lnTo>
                      <a:pt x="1342" y="1501"/>
                    </a:lnTo>
                    <a:lnTo>
                      <a:pt x="1346" y="1515"/>
                    </a:lnTo>
                    <a:lnTo>
                      <a:pt x="1350" y="1528"/>
                    </a:lnTo>
                    <a:lnTo>
                      <a:pt x="1345" y="1533"/>
                    </a:lnTo>
                    <a:lnTo>
                      <a:pt x="1340" y="1543"/>
                    </a:lnTo>
                    <a:lnTo>
                      <a:pt x="1339" y="1547"/>
                    </a:lnTo>
                    <a:lnTo>
                      <a:pt x="1339" y="1553"/>
                    </a:lnTo>
                    <a:lnTo>
                      <a:pt x="1340" y="1557"/>
                    </a:lnTo>
                    <a:lnTo>
                      <a:pt x="1343" y="1563"/>
                    </a:lnTo>
                    <a:lnTo>
                      <a:pt x="1366" y="1551"/>
                    </a:lnTo>
                    <a:lnTo>
                      <a:pt x="1387" y="1539"/>
                    </a:lnTo>
                    <a:lnTo>
                      <a:pt x="1426" y="1511"/>
                    </a:lnTo>
                    <a:lnTo>
                      <a:pt x="1432" y="1492"/>
                    </a:lnTo>
                    <a:lnTo>
                      <a:pt x="1432" y="1483"/>
                    </a:lnTo>
                    <a:lnTo>
                      <a:pt x="1430" y="1478"/>
                    </a:lnTo>
                    <a:lnTo>
                      <a:pt x="1429" y="1473"/>
                    </a:lnTo>
                    <a:lnTo>
                      <a:pt x="1415" y="1477"/>
                    </a:lnTo>
                    <a:lnTo>
                      <a:pt x="1402" y="1483"/>
                    </a:lnTo>
                    <a:lnTo>
                      <a:pt x="1377" y="1495"/>
                    </a:lnTo>
                    <a:lnTo>
                      <a:pt x="1380" y="1488"/>
                    </a:lnTo>
                    <a:lnTo>
                      <a:pt x="1382" y="1484"/>
                    </a:lnTo>
                    <a:lnTo>
                      <a:pt x="1389" y="1480"/>
                    </a:lnTo>
                    <a:lnTo>
                      <a:pt x="1396" y="1476"/>
                    </a:lnTo>
                    <a:lnTo>
                      <a:pt x="1411" y="1470"/>
                    </a:lnTo>
                    <a:lnTo>
                      <a:pt x="1418" y="1466"/>
                    </a:lnTo>
                    <a:lnTo>
                      <a:pt x="1422" y="1460"/>
                    </a:lnTo>
                    <a:lnTo>
                      <a:pt x="1419" y="1462"/>
                    </a:lnTo>
                    <a:lnTo>
                      <a:pt x="1415" y="1463"/>
                    </a:lnTo>
                    <a:lnTo>
                      <a:pt x="1409" y="1467"/>
                    </a:lnTo>
                    <a:lnTo>
                      <a:pt x="1406" y="1469"/>
                    </a:lnTo>
                    <a:lnTo>
                      <a:pt x="1404" y="1470"/>
                    </a:lnTo>
                    <a:lnTo>
                      <a:pt x="1399" y="1470"/>
                    </a:lnTo>
                    <a:lnTo>
                      <a:pt x="1396" y="1467"/>
                    </a:lnTo>
                    <a:lnTo>
                      <a:pt x="1405" y="1460"/>
                    </a:lnTo>
                    <a:lnTo>
                      <a:pt x="1413" y="1453"/>
                    </a:lnTo>
                    <a:lnTo>
                      <a:pt x="1422" y="1446"/>
                    </a:lnTo>
                    <a:lnTo>
                      <a:pt x="1430" y="1441"/>
                    </a:lnTo>
                    <a:lnTo>
                      <a:pt x="1430" y="1432"/>
                    </a:lnTo>
                    <a:lnTo>
                      <a:pt x="1427" y="1426"/>
                    </a:lnTo>
                    <a:lnTo>
                      <a:pt x="1425" y="1421"/>
                    </a:lnTo>
                    <a:lnTo>
                      <a:pt x="1422" y="1415"/>
                    </a:lnTo>
                    <a:lnTo>
                      <a:pt x="1415" y="1417"/>
                    </a:lnTo>
                    <a:lnTo>
                      <a:pt x="1409" y="1418"/>
                    </a:lnTo>
                    <a:lnTo>
                      <a:pt x="1398" y="1425"/>
                    </a:lnTo>
                    <a:lnTo>
                      <a:pt x="1385" y="1429"/>
                    </a:lnTo>
                    <a:lnTo>
                      <a:pt x="1380" y="1431"/>
                    </a:lnTo>
                    <a:lnTo>
                      <a:pt x="1373" y="1431"/>
                    </a:lnTo>
                    <a:lnTo>
                      <a:pt x="1374" y="1428"/>
                    </a:lnTo>
                    <a:lnTo>
                      <a:pt x="1377" y="1425"/>
                    </a:lnTo>
                    <a:lnTo>
                      <a:pt x="1385" y="1419"/>
                    </a:lnTo>
                    <a:lnTo>
                      <a:pt x="1408" y="1411"/>
                    </a:lnTo>
                    <a:lnTo>
                      <a:pt x="1418" y="1405"/>
                    </a:lnTo>
                    <a:lnTo>
                      <a:pt x="1422" y="1403"/>
                    </a:lnTo>
                    <a:lnTo>
                      <a:pt x="1425" y="1398"/>
                    </a:lnTo>
                    <a:lnTo>
                      <a:pt x="1427" y="1396"/>
                    </a:lnTo>
                    <a:lnTo>
                      <a:pt x="1427" y="1391"/>
                    </a:lnTo>
                    <a:lnTo>
                      <a:pt x="1426" y="1387"/>
                    </a:lnTo>
                    <a:lnTo>
                      <a:pt x="1423" y="1383"/>
                    </a:lnTo>
                    <a:lnTo>
                      <a:pt x="1418" y="1386"/>
                    </a:lnTo>
                    <a:lnTo>
                      <a:pt x="1412" y="1390"/>
                    </a:lnTo>
                    <a:lnTo>
                      <a:pt x="1405" y="1393"/>
                    </a:lnTo>
                    <a:lnTo>
                      <a:pt x="1398" y="1393"/>
                    </a:lnTo>
                    <a:lnTo>
                      <a:pt x="1402" y="1387"/>
                    </a:lnTo>
                    <a:lnTo>
                      <a:pt x="1406" y="1384"/>
                    </a:lnTo>
                    <a:lnTo>
                      <a:pt x="1415" y="1377"/>
                    </a:lnTo>
                    <a:lnTo>
                      <a:pt x="1423" y="1369"/>
                    </a:lnTo>
                    <a:lnTo>
                      <a:pt x="1427" y="1365"/>
                    </a:lnTo>
                    <a:lnTo>
                      <a:pt x="1430" y="1361"/>
                    </a:lnTo>
                    <a:lnTo>
                      <a:pt x="1427" y="1353"/>
                    </a:lnTo>
                    <a:lnTo>
                      <a:pt x="1426" y="1351"/>
                    </a:lnTo>
                    <a:lnTo>
                      <a:pt x="1425" y="1348"/>
                    </a:lnTo>
                    <a:lnTo>
                      <a:pt x="1402" y="1356"/>
                    </a:lnTo>
                    <a:lnTo>
                      <a:pt x="1380" y="1363"/>
                    </a:lnTo>
                    <a:lnTo>
                      <a:pt x="1356" y="1372"/>
                    </a:lnTo>
                    <a:lnTo>
                      <a:pt x="1346" y="1376"/>
                    </a:lnTo>
                    <a:lnTo>
                      <a:pt x="1335" y="1382"/>
                    </a:lnTo>
                    <a:close/>
                    <a:moveTo>
                      <a:pt x="488" y="1431"/>
                    </a:moveTo>
                    <a:lnTo>
                      <a:pt x="488" y="1431"/>
                    </a:lnTo>
                    <a:lnTo>
                      <a:pt x="494" y="1439"/>
                    </a:lnTo>
                    <a:lnTo>
                      <a:pt x="501" y="1446"/>
                    </a:lnTo>
                    <a:lnTo>
                      <a:pt x="515" y="1459"/>
                    </a:lnTo>
                    <a:lnTo>
                      <a:pt x="530" y="1473"/>
                    </a:lnTo>
                    <a:lnTo>
                      <a:pt x="537" y="1481"/>
                    </a:lnTo>
                    <a:lnTo>
                      <a:pt x="544" y="1488"/>
                    </a:lnTo>
                    <a:lnTo>
                      <a:pt x="543" y="1481"/>
                    </a:lnTo>
                    <a:lnTo>
                      <a:pt x="542" y="1476"/>
                    </a:lnTo>
                    <a:lnTo>
                      <a:pt x="540" y="1469"/>
                    </a:lnTo>
                    <a:lnTo>
                      <a:pt x="540" y="1460"/>
                    </a:lnTo>
                    <a:lnTo>
                      <a:pt x="516" y="1436"/>
                    </a:lnTo>
                    <a:lnTo>
                      <a:pt x="490" y="1415"/>
                    </a:lnTo>
                    <a:lnTo>
                      <a:pt x="491" y="1419"/>
                    </a:lnTo>
                    <a:lnTo>
                      <a:pt x="490" y="1424"/>
                    </a:lnTo>
                    <a:lnTo>
                      <a:pt x="488" y="1431"/>
                    </a:lnTo>
                    <a:close/>
                    <a:moveTo>
                      <a:pt x="525" y="1550"/>
                    </a:moveTo>
                    <a:lnTo>
                      <a:pt x="525" y="1550"/>
                    </a:lnTo>
                    <a:lnTo>
                      <a:pt x="542" y="1565"/>
                    </a:lnTo>
                    <a:lnTo>
                      <a:pt x="550" y="1573"/>
                    </a:lnTo>
                    <a:lnTo>
                      <a:pt x="558" y="1577"/>
                    </a:lnTo>
                    <a:lnTo>
                      <a:pt x="556" y="1560"/>
                    </a:lnTo>
                    <a:lnTo>
                      <a:pt x="553" y="1542"/>
                    </a:lnTo>
                    <a:lnTo>
                      <a:pt x="550" y="1523"/>
                    </a:lnTo>
                    <a:lnTo>
                      <a:pt x="547" y="1514"/>
                    </a:lnTo>
                    <a:lnTo>
                      <a:pt x="544" y="1504"/>
                    </a:lnTo>
                    <a:lnTo>
                      <a:pt x="530" y="1491"/>
                    </a:lnTo>
                    <a:lnTo>
                      <a:pt x="518" y="1477"/>
                    </a:lnTo>
                    <a:lnTo>
                      <a:pt x="505" y="1463"/>
                    </a:lnTo>
                    <a:lnTo>
                      <a:pt x="490" y="1450"/>
                    </a:lnTo>
                    <a:lnTo>
                      <a:pt x="490" y="1466"/>
                    </a:lnTo>
                    <a:lnTo>
                      <a:pt x="491" y="1480"/>
                    </a:lnTo>
                    <a:lnTo>
                      <a:pt x="494" y="1494"/>
                    </a:lnTo>
                    <a:lnTo>
                      <a:pt x="498" y="1507"/>
                    </a:lnTo>
                    <a:lnTo>
                      <a:pt x="502" y="1518"/>
                    </a:lnTo>
                    <a:lnTo>
                      <a:pt x="509" y="1529"/>
                    </a:lnTo>
                    <a:lnTo>
                      <a:pt x="516" y="1540"/>
                    </a:lnTo>
                    <a:lnTo>
                      <a:pt x="525" y="1550"/>
                    </a:lnTo>
                    <a:close/>
                    <a:moveTo>
                      <a:pt x="1521" y="1662"/>
                    </a:moveTo>
                    <a:lnTo>
                      <a:pt x="1521" y="1662"/>
                    </a:lnTo>
                    <a:lnTo>
                      <a:pt x="1527" y="1662"/>
                    </a:lnTo>
                    <a:lnTo>
                      <a:pt x="1533" y="1662"/>
                    </a:lnTo>
                    <a:lnTo>
                      <a:pt x="1538" y="1660"/>
                    </a:lnTo>
                    <a:lnTo>
                      <a:pt x="1544" y="1655"/>
                    </a:lnTo>
                    <a:lnTo>
                      <a:pt x="1551" y="1647"/>
                    </a:lnTo>
                    <a:lnTo>
                      <a:pt x="1558" y="1636"/>
                    </a:lnTo>
                    <a:lnTo>
                      <a:pt x="1565" y="1624"/>
                    </a:lnTo>
                    <a:lnTo>
                      <a:pt x="1580" y="1605"/>
                    </a:lnTo>
                    <a:lnTo>
                      <a:pt x="1593" y="1584"/>
                    </a:lnTo>
                    <a:lnTo>
                      <a:pt x="1590" y="1568"/>
                    </a:lnTo>
                    <a:lnTo>
                      <a:pt x="1589" y="1551"/>
                    </a:lnTo>
                    <a:lnTo>
                      <a:pt x="1589" y="1543"/>
                    </a:lnTo>
                    <a:lnTo>
                      <a:pt x="1590" y="1533"/>
                    </a:lnTo>
                    <a:lnTo>
                      <a:pt x="1593" y="1526"/>
                    </a:lnTo>
                    <a:lnTo>
                      <a:pt x="1597" y="1518"/>
                    </a:lnTo>
                    <a:lnTo>
                      <a:pt x="1596" y="1511"/>
                    </a:lnTo>
                    <a:lnTo>
                      <a:pt x="1594" y="1505"/>
                    </a:lnTo>
                    <a:lnTo>
                      <a:pt x="1592" y="1502"/>
                    </a:lnTo>
                    <a:lnTo>
                      <a:pt x="1589" y="1500"/>
                    </a:lnTo>
                    <a:lnTo>
                      <a:pt x="1585" y="1498"/>
                    </a:lnTo>
                    <a:lnTo>
                      <a:pt x="1579" y="1497"/>
                    </a:lnTo>
                    <a:lnTo>
                      <a:pt x="1565" y="1495"/>
                    </a:lnTo>
                    <a:lnTo>
                      <a:pt x="1554" y="1494"/>
                    </a:lnTo>
                    <a:lnTo>
                      <a:pt x="1544" y="1491"/>
                    </a:lnTo>
                    <a:lnTo>
                      <a:pt x="1534" y="1488"/>
                    </a:lnTo>
                    <a:lnTo>
                      <a:pt x="1527" y="1483"/>
                    </a:lnTo>
                    <a:lnTo>
                      <a:pt x="1520" y="1474"/>
                    </a:lnTo>
                    <a:lnTo>
                      <a:pt x="1514" y="1466"/>
                    </a:lnTo>
                    <a:lnTo>
                      <a:pt x="1509" y="1460"/>
                    </a:lnTo>
                    <a:lnTo>
                      <a:pt x="1505" y="1457"/>
                    </a:lnTo>
                    <a:lnTo>
                      <a:pt x="1500" y="1456"/>
                    </a:lnTo>
                    <a:lnTo>
                      <a:pt x="1491" y="1455"/>
                    </a:lnTo>
                    <a:lnTo>
                      <a:pt x="1482" y="1455"/>
                    </a:lnTo>
                    <a:lnTo>
                      <a:pt x="1475" y="1456"/>
                    </a:lnTo>
                    <a:lnTo>
                      <a:pt x="1467" y="1459"/>
                    </a:lnTo>
                    <a:lnTo>
                      <a:pt x="1451" y="1464"/>
                    </a:lnTo>
                    <a:lnTo>
                      <a:pt x="1437" y="1473"/>
                    </a:lnTo>
                    <a:lnTo>
                      <a:pt x="1440" y="1474"/>
                    </a:lnTo>
                    <a:lnTo>
                      <a:pt x="1441" y="1477"/>
                    </a:lnTo>
                    <a:lnTo>
                      <a:pt x="1443" y="1484"/>
                    </a:lnTo>
                    <a:lnTo>
                      <a:pt x="1443" y="1491"/>
                    </a:lnTo>
                    <a:lnTo>
                      <a:pt x="1444" y="1494"/>
                    </a:lnTo>
                    <a:lnTo>
                      <a:pt x="1446" y="1497"/>
                    </a:lnTo>
                    <a:lnTo>
                      <a:pt x="1451" y="1494"/>
                    </a:lnTo>
                    <a:lnTo>
                      <a:pt x="1458" y="1494"/>
                    </a:lnTo>
                    <a:lnTo>
                      <a:pt x="1465" y="1494"/>
                    </a:lnTo>
                    <a:lnTo>
                      <a:pt x="1472" y="1495"/>
                    </a:lnTo>
                    <a:lnTo>
                      <a:pt x="1479" y="1498"/>
                    </a:lnTo>
                    <a:lnTo>
                      <a:pt x="1484" y="1502"/>
                    </a:lnTo>
                    <a:lnTo>
                      <a:pt x="1488" y="1508"/>
                    </a:lnTo>
                    <a:lnTo>
                      <a:pt x="1489" y="1516"/>
                    </a:lnTo>
                    <a:lnTo>
                      <a:pt x="1485" y="1521"/>
                    </a:lnTo>
                    <a:lnTo>
                      <a:pt x="1479" y="1525"/>
                    </a:lnTo>
                    <a:lnTo>
                      <a:pt x="1468" y="1532"/>
                    </a:lnTo>
                    <a:lnTo>
                      <a:pt x="1457" y="1539"/>
                    </a:lnTo>
                    <a:lnTo>
                      <a:pt x="1451" y="1543"/>
                    </a:lnTo>
                    <a:lnTo>
                      <a:pt x="1447" y="1549"/>
                    </a:lnTo>
                    <a:lnTo>
                      <a:pt x="1472" y="1558"/>
                    </a:lnTo>
                    <a:lnTo>
                      <a:pt x="1498" y="1568"/>
                    </a:lnTo>
                    <a:lnTo>
                      <a:pt x="1509" y="1574"/>
                    </a:lnTo>
                    <a:lnTo>
                      <a:pt x="1520" y="1581"/>
                    </a:lnTo>
                    <a:lnTo>
                      <a:pt x="1530" y="1588"/>
                    </a:lnTo>
                    <a:lnTo>
                      <a:pt x="1538" y="1596"/>
                    </a:lnTo>
                    <a:lnTo>
                      <a:pt x="1542" y="1608"/>
                    </a:lnTo>
                    <a:lnTo>
                      <a:pt x="1542" y="1617"/>
                    </a:lnTo>
                    <a:lnTo>
                      <a:pt x="1538" y="1626"/>
                    </a:lnTo>
                    <a:lnTo>
                      <a:pt x="1534" y="1633"/>
                    </a:lnTo>
                    <a:lnTo>
                      <a:pt x="1526" y="1637"/>
                    </a:lnTo>
                    <a:lnTo>
                      <a:pt x="1517" y="1640"/>
                    </a:lnTo>
                    <a:lnTo>
                      <a:pt x="1507" y="1641"/>
                    </a:lnTo>
                    <a:lnTo>
                      <a:pt x="1498" y="1640"/>
                    </a:lnTo>
                    <a:lnTo>
                      <a:pt x="1495" y="1644"/>
                    </a:lnTo>
                    <a:lnTo>
                      <a:pt x="1493" y="1648"/>
                    </a:lnTo>
                    <a:lnTo>
                      <a:pt x="1492" y="1653"/>
                    </a:lnTo>
                    <a:lnTo>
                      <a:pt x="1491" y="1657"/>
                    </a:lnTo>
                    <a:lnTo>
                      <a:pt x="1493" y="1661"/>
                    </a:lnTo>
                    <a:lnTo>
                      <a:pt x="1498" y="1665"/>
                    </a:lnTo>
                    <a:lnTo>
                      <a:pt x="1500" y="1671"/>
                    </a:lnTo>
                    <a:lnTo>
                      <a:pt x="1506" y="1674"/>
                    </a:lnTo>
                    <a:lnTo>
                      <a:pt x="1513" y="1667"/>
                    </a:lnTo>
                    <a:lnTo>
                      <a:pt x="1517" y="1664"/>
                    </a:lnTo>
                    <a:lnTo>
                      <a:pt x="1521" y="1662"/>
                    </a:lnTo>
                    <a:close/>
                    <a:moveTo>
                      <a:pt x="1462" y="1504"/>
                    </a:moveTo>
                    <a:lnTo>
                      <a:pt x="1462" y="1504"/>
                    </a:lnTo>
                    <a:lnTo>
                      <a:pt x="1436" y="1519"/>
                    </a:lnTo>
                    <a:lnTo>
                      <a:pt x="1406" y="1537"/>
                    </a:lnTo>
                    <a:lnTo>
                      <a:pt x="1377" y="1557"/>
                    </a:lnTo>
                    <a:lnTo>
                      <a:pt x="1349" y="1573"/>
                    </a:lnTo>
                    <a:lnTo>
                      <a:pt x="1352" y="1577"/>
                    </a:lnTo>
                    <a:lnTo>
                      <a:pt x="1354" y="1581"/>
                    </a:lnTo>
                    <a:lnTo>
                      <a:pt x="1361" y="1587"/>
                    </a:lnTo>
                    <a:lnTo>
                      <a:pt x="1391" y="1567"/>
                    </a:lnTo>
                    <a:lnTo>
                      <a:pt x="1420" y="1550"/>
                    </a:lnTo>
                    <a:lnTo>
                      <a:pt x="1448" y="1533"/>
                    </a:lnTo>
                    <a:lnTo>
                      <a:pt x="1462" y="1523"/>
                    </a:lnTo>
                    <a:lnTo>
                      <a:pt x="1475" y="1512"/>
                    </a:lnTo>
                    <a:lnTo>
                      <a:pt x="1472" y="1508"/>
                    </a:lnTo>
                    <a:lnTo>
                      <a:pt x="1469" y="1505"/>
                    </a:lnTo>
                    <a:lnTo>
                      <a:pt x="1465" y="1504"/>
                    </a:lnTo>
                    <a:lnTo>
                      <a:pt x="1462" y="1504"/>
                    </a:lnTo>
                    <a:close/>
                    <a:moveTo>
                      <a:pt x="1434" y="1554"/>
                    </a:moveTo>
                    <a:lnTo>
                      <a:pt x="1434" y="1554"/>
                    </a:lnTo>
                    <a:lnTo>
                      <a:pt x="1416" y="1564"/>
                    </a:lnTo>
                    <a:lnTo>
                      <a:pt x="1398" y="1575"/>
                    </a:lnTo>
                    <a:lnTo>
                      <a:pt x="1380" y="1585"/>
                    </a:lnTo>
                    <a:lnTo>
                      <a:pt x="1371" y="1592"/>
                    </a:lnTo>
                    <a:lnTo>
                      <a:pt x="1363" y="1598"/>
                    </a:lnTo>
                    <a:lnTo>
                      <a:pt x="1399" y="1596"/>
                    </a:lnTo>
                    <a:lnTo>
                      <a:pt x="1436" y="1596"/>
                    </a:lnTo>
                    <a:lnTo>
                      <a:pt x="1474" y="1595"/>
                    </a:lnTo>
                    <a:lnTo>
                      <a:pt x="1514" y="1592"/>
                    </a:lnTo>
                    <a:lnTo>
                      <a:pt x="1507" y="1587"/>
                    </a:lnTo>
                    <a:lnTo>
                      <a:pt x="1498" y="1580"/>
                    </a:lnTo>
                    <a:lnTo>
                      <a:pt x="1488" y="1575"/>
                    </a:lnTo>
                    <a:lnTo>
                      <a:pt x="1478" y="1571"/>
                    </a:lnTo>
                    <a:lnTo>
                      <a:pt x="1455" y="1563"/>
                    </a:lnTo>
                    <a:lnTo>
                      <a:pt x="1434" y="1554"/>
                    </a:lnTo>
                    <a:close/>
                    <a:moveTo>
                      <a:pt x="1300" y="1584"/>
                    </a:moveTo>
                    <a:lnTo>
                      <a:pt x="1300" y="1584"/>
                    </a:lnTo>
                    <a:lnTo>
                      <a:pt x="1250" y="1582"/>
                    </a:lnTo>
                    <a:lnTo>
                      <a:pt x="1200" y="1581"/>
                    </a:lnTo>
                    <a:lnTo>
                      <a:pt x="1147" y="1578"/>
                    </a:lnTo>
                    <a:lnTo>
                      <a:pt x="1092" y="1578"/>
                    </a:lnTo>
                    <a:lnTo>
                      <a:pt x="1051" y="1577"/>
                    </a:lnTo>
                    <a:lnTo>
                      <a:pt x="1009" y="1575"/>
                    </a:lnTo>
                    <a:lnTo>
                      <a:pt x="967" y="1571"/>
                    </a:lnTo>
                    <a:lnTo>
                      <a:pt x="926" y="1568"/>
                    </a:lnTo>
                    <a:lnTo>
                      <a:pt x="887" y="1564"/>
                    </a:lnTo>
                    <a:lnTo>
                      <a:pt x="846" y="1563"/>
                    </a:lnTo>
                    <a:lnTo>
                      <a:pt x="766" y="1561"/>
                    </a:lnTo>
                    <a:lnTo>
                      <a:pt x="620" y="1563"/>
                    </a:lnTo>
                    <a:lnTo>
                      <a:pt x="613" y="1565"/>
                    </a:lnTo>
                    <a:lnTo>
                      <a:pt x="605" y="1568"/>
                    </a:lnTo>
                    <a:lnTo>
                      <a:pt x="598" y="1573"/>
                    </a:lnTo>
                    <a:lnTo>
                      <a:pt x="595" y="1574"/>
                    </a:lnTo>
                    <a:lnTo>
                      <a:pt x="595" y="1577"/>
                    </a:lnTo>
                    <a:lnTo>
                      <a:pt x="636" y="1574"/>
                    </a:lnTo>
                    <a:lnTo>
                      <a:pt x="675" y="1571"/>
                    </a:lnTo>
                    <a:lnTo>
                      <a:pt x="749" y="1571"/>
                    </a:lnTo>
                    <a:lnTo>
                      <a:pt x="822" y="1571"/>
                    </a:lnTo>
                    <a:lnTo>
                      <a:pt x="895" y="1571"/>
                    </a:lnTo>
                    <a:lnTo>
                      <a:pt x="909" y="1571"/>
                    </a:lnTo>
                    <a:lnTo>
                      <a:pt x="922" y="1573"/>
                    </a:lnTo>
                    <a:lnTo>
                      <a:pt x="936" y="1575"/>
                    </a:lnTo>
                    <a:lnTo>
                      <a:pt x="950" y="1577"/>
                    </a:lnTo>
                    <a:lnTo>
                      <a:pt x="981" y="1575"/>
                    </a:lnTo>
                    <a:lnTo>
                      <a:pt x="1017" y="1577"/>
                    </a:lnTo>
                    <a:lnTo>
                      <a:pt x="1041" y="1578"/>
                    </a:lnTo>
                    <a:lnTo>
                      <a:pt x="1064" y="1582"/>
                    </a:lnTo>
                    <a:lnTo>
                      <a:pt x="1086" y="1585"/>
                    </a:lnTo>
                    <a:lnTo>
                      <a:pt x="1110" y="1588"/>
                    </a:lnTo>
                    <a:lnTo>
                      <a:pt x="1131" y="1588"/>
                    </a:lnTo>
                    <a:lnTo>
                      <a:pt x="1154" y="1587"/>
                    </a:lnTo>
                    <a:lnTo>
                      <a:pt x="1175" y="1587"/>
                    </a:lnTo>
                    <a:lnTo>
                      <a:pt x="1194" y="1589"/>
                    </a:lnTo>
                    <a:lnTo>
                      <a:pt x="1221" y="1592"/>
                    </a:lnTo>
                    <a:lnTo>
                      <a:pt x="1249" y="1595"/>
                    </a:lnTo>
                    <a:lnTo>
                      <a:pt x="1300" y="1596"/>
                    </a:lnTo>
                    <a:lnTo>
                      <a:pt x="1311" y="1598"/>
                    </a:lnTo>
                    <a:lnTo>
                      <a:pt x="1323" y="1598"/>
                    </a:lnTo>
                    <a:lnTo>
                      <a:pt x="1331" y="1598"/>
                    </a:lnTo>
                    <a:lnTo>
                      <a:pt x="1336" y="1596"/>
                    </a:lnTo>
                    <a:lnTo>
                      <a:pt x="1342" y="1594"/>
                    </a:lnTo>
                    <a:lnTo>
                      <a:pt x="1345" y="1589"/>
                    </a:lnTo>
                    <a:lnTo>
                      <a:pt x="1335" y="1585"/>
                    </a:lnTo>
                    <a:lnTo>
                      <a:pt x="1323" y="1584"/>
                    </a:lnTo>
                    <a:lnTo>
                      <a:pt x="1300" y="1584"/>
                    </a:lnTo>
                    <a:close/>
                    <a:moveTo>
                      <a:pt x="1406" y="1605"/>
                    </a:moveTo>
                    <a:lnTo>
                      <a:pt x="1406" y="1605"/>
                    </a:lnTo>
                    <a:lnTo>
                      <a:pt x="1385" y="1608"/>
                    </a:lnTo>
                    <a:lnTo>
                      <a:pt x="1364" y="1609"/>
                    </a:lnTo>
                    <a:lnTo>
                      <a:pt x="1343" y="1609"/>
                    </a:lnTo>
                    <a:lnTo>
                      <a:pt x="1322" y="1609"/>
                    </a:lnTo>
                    <a:lnTo>
                      <a:pt x="1281" y="1606"/>
                    </a:lnTo>
                    <a:lnTo>
                      <a:pt x="1245" y="1603"/>
                    </a:lnTo>
                    <a:lnTo>
                      <a:pt x="1231" y="1603"/>
                    </a:lnTo>
                    <a:lnTo>
                      <a:pt x="1217" y="1602"/>
                    </a:lnTo>
                    <a:lnTo>
                      <a:pt x="1189" y="1598"/>
                    </a:lnTo>
                    <a:lnTo>
                      <a:pt x="1158" y="1596"/>
                    </a:lnTo>
                    <a:lnTo>
                      <a:pt x="1124" y="1596"/>
                    </a:lnTo>
                    <a:lnTo>
                      <a:pt x="1090" y="1595"/>
                    </a:lnTo>
                    <a:lnTo>
                      <a:pt x="1057" y="1592"/>
                    </a:lnTo>
                    <a:lnTo>
                      <a:pt x="988" y="1588"/>
                    </a:lnTo>
                    <a:lnTo>
                      <a:pt x="956" y="1587"/>
                    </a:lnTo>
                    <a:lnTo>
                      <a:pt x="923" y="1582"/>
                    </a:lnTo>
                    <a:lnTo>
                      <a:pt x="915" y="1585"/>
                    </a:lnTo>
                    <a:lnTo>
                      <a:pt x="907" y="1587"/>
                    </a:lnTo>
                    <a:lnTo>
                      <a:pt x="898" y="1587"/>
                    </a:lnTo>
                    <a:lnTo>
                      <a:pt x="890" y="1585"/>
                    </a:lnTo>
                    <a:lnTo>
                      <a:pt x="870" y="1584"/>
                    </a:lnTo>
                    <a:lnTo>
                      <a:pt x="852" y="1582"/>
                    </a:lnTo>
                    <a:lnTo>
                      <a:pt x="845" y="1582"/>
                    </a:lnTo>
                    <a:lnTo>
                      <a:pt x="836" y="1585"/>
                    </a:lnTo>
                    <a:lnTo>
                      <a:pt x="820" y="1584"/>
                    </a:lnTo>
                    <a:lnTo>
                      <a:pt x="803" y="1582"/>
                    </a:lnTo>
                    <a:lnTo>
                      <a:pt x="756" y="1580"/>
                    </a:lnTo>
                    <a:lnTo>
                      <a:pt x="710" y="1580"/>
                    </a:lnTo>
                    <a:lnTo>
                      <a:pt x="662" y="1581"/>
                    </a:lnTo>
                    <a:lnTo>
                      <a:pt x="615" y="1585"/>
                    </a:lnTo>
                    <a:lnTo>
                      <a:pt x="599" y="1585"/>
                    </a:lnTo>
                    <a:lnTo>
                      <a:pt x="585" y="1585"/>
                    </a:lnTo>
                    <a:lnTo>
                      <a:pt x="571" y="1587"/>
                    </a:lnTo>
                    <a:lnTo>
                      <a:pt x="565" y="1588"/>
                    </a:lnTo>
                    <a:lnTo>
                      <a:pt x="560" y="1591"/>
                    </a:lnTo>
                    <a:lnTo>
                      <a:pt x="556" y="1594"/>
                    </a:lnTo>
                    <a:lnTo>
                      <a:pt x="553" y="1598"/>
                    </a:lnTo>
                    <a:lnTo>
                      <a:pt x="550" y="1602"/>
                    </a:lnTo>
                    <a:lnTo>
                      <a:pt x="547" y="1608"/>
                    </a:lnTo>
                    <a:lnTo>
                      <a:pt x="546" y="1619"/>
                    </a:lnTo>
                    <a:lnTo>
                      <a:pt x="546" y="1629"/>
                    </a:lnTo>
                    <a:lnTo>
                      <a:pt x="577" y="1619"/>
                    </a:lnTo>
                    <a:lnTo>
                      <a:pt x="605" y="1609"/>
                    </a:lnTo>
                    <a:lnTo>
                      <a:pt x="620" y="1605"/>
                    </a:lnTo>
                    <a:lnTo>
                      <a:pt x="634" y="1602"/>
                    </a:lnTo>
                    <a:lnTo>
                      <a:pt x="650" y="1599"/>
                    </a:lnTo>
                    <a:lnTo>
                      <a:pt x="665" y="1598"/>
                    </a:lnTo>
                    <a:lnTo>
                      <a:pt x="674" y="1595"/>
                    </a:lnTo>
                    <a:lnTo>
                      <a:pt x="681" y="1592"/>
                    </a:lnTo>
                    <a:lnTo>
                      <a:pt x="713" y="1589"/>
                    </a:lnTo>
                    <a:lnTo>
                      <a:pt x="747" y="1587"/>
                    </a:lnTo>
                    <a:lnTo>
                      <a:pt x="779" y="1587"/>
                    </a:lnTo>
                    <a:lnTo>
                      <a:pt x="813" y="1589"/>
                    </a:lnTo>
                    <a:lnTo>
                      <a:pt x="845" y="1592"/>
                    </a:lnTo>
                    <a:lnTo>
                      <a:pt x="876" y="1596"/>
                    </a:lnTo>
                    <a:lnTo>
                      <a:pt x="905" y="1602"/>
                    </a:lnTo>
                    <a:lnTo>
                      <a:pt x="935" y="1609"/>
                    </a:lnTo>
                    <a:lnTo>
                      <a:pt x="944" y="1608"/>
                    </a:lnTo>
                    <a:lnTo>
                      <a:pt x="956" y="1606"/>
                    </a:lnTo>
                    <a:lnTo>
                      <a:pt x="968" y="1605"/>
                    </a:lnTo>
                    <a:lnTo>
                      <a:pt x="981" y="1606"/>
                    </a:lnTo>
                    <a:lnTo>
                      <a:pt x="1006" y="1609"/>
                    </a:lnTo>
                    <a:lnTo>
                      <a:pt x="1033" y="1610"/>
                    </a:lnTo>
                    <a:lnTo>
                      <a:pt x="1078" y="1612"/>
                    </a:lnTo>
                    <a:lnTo>
                      <a:pt x="1123" y="1613"/>
                    </a:lnTo>
                    <a:lnTo>
                      <a:pt x="1162" y="1616"/>
                    </a:lnTo>
                    <a:lnTo>
                      <a:pt x="1201" y="1620"/>
                    </a:lnTo>
                    <a:lnTo>
                      <a:pt x="1242" y="1624"/>
                    </a:lnTo>
                    <a:lnTo>
                      <a:pt x="1281" y="1626"/>
                    </a:lnTo>
                    <a:lnTo>
                      <a:pt x="1309" y="1626"/>
                    </a:lnTo>
                    <a:lnTo>
                      <a:pt x="1338" y="1626"/>
                    </a:lnTo>
                    <a:lnTo>
                      <a:pt x="1364" y="1626"/>
                    </a:lnTo>
                    <a:lnTo>
                      <a:pt x="1389" y="1626"/>
                    </a:lnTo>
                    <a:lnTo>
                      <a:pt x="1418" y="1629"/>
                    </a:lnTo>
                    <a:lnTo>
                      <a:pt x="1446" y="1631"/>
                    </a:lnTo>
                    <a:lnTo>
                      <a:pt x="1462" y="1633"/>
                    </a:lnTo>
                    <a:lnTo>
                      <a:pt x="1489" y="1631"/>
                    </a:lnTo>
                    <a:lnTo>
                      <a:pt x="1513" y="1630"/>
                    </a:lnTo>
                    <a:lnTo>
                      <a:pt x="1523" y="1627"/>
                    </a:lnTo>
                    <a:lnTo>
                      <a:pt x="1527" y="1624"/>
                    </a:lnTo>
                    <a:lnTo>
                      <a:pt x="1530" y="1622"/>
                    </a:lnTo>
                    <a:lnTo>
                      <a:pt x="1530" y="1619"/>
                    </a:lnTo>
                    <a:lnTo>
                      <a:pt x="1530" y="1613"/>
                    </a:lnTo>
                    <a:lnTo>
                      <a:pt x="1527" y="1608"/>
                    </a:lnTo>
                    <a:lnTo>
                      <a:pt x="1526" y="1602"/>
                    </a:lnTo>
                    <a:lnTo>
                      <a:pt x="1464" y="1606"/>
                    </a:lnTo>
                    <a:lnTo>
                      <a:pt x="1433" y="1608"/>
                    </a:lnTo>
                    <a:lnTo>
                      <a:pt x="1419" y="1606"/>
                    </a:lnTo>
                    <a:lnTo>
                      <a:pt x="1406" y="1605"/>
                    </a:lnTo>
                    <a:close/>
                    <a:moveTo>
                      <a:pt x="487" y="1846"/>
                    </a:moveTo>
                    <a:lnTo>
                      <a:pt x="487" y="1846"/>
                    </a:lnTo>
                    <a:lnTo>
                      <a:pt x="523" y="1860"/>
                    </a:lnTo>
                    <a:lnTo>
                      <a:pt x="542" y="1866"/>
                    </a:lnTo>
                    <a:lnTo>
                      <a:pt x="560" y="1872"/>
                    </a:lnTo>
                    <a:lnTo>
                      <a:pt x="577" y="1874"/>
                    </a:lnTo>
                    <a:lnTo>
                      <a:pt x="595" y="1877"/>
                    </a:lnTo>
                    <a:lnTo>
                      <a:pt x="613" y="1877"/>
                    </a:lnTo>
                    <a:lnTo>
                      <a:pt x="631" y="1877"/>
                    </a:lnTo>
                    <a:lnTo>
                      <a:pt x="657" y="1873"/>
                    </a:lnTo>
                    <a:lnTo>
                      <a:pt x="682" y="1869"/>
                    </a:lnTo>
                    <a:lnTo>
                      <a:pt x="707" y="1862"/>
                    </a:lnTo>
                    <a:lnTo>
                      <a:pt x="732" y="1853"/>
                    </a:lnTo>
                    <a:lnTo>
                      <a:pt x="782" y="1836"/>
                    </a:lnTo>
                    <a:lnTo>
                      <a:pt x="807" y="1828"/>
                    </a:lnTo>
                    <a:lnTo>
                      <a:pt x="832" y="1821"/>
                    </a:lnTo>
                    <a:lnTo>
                      <a:pt x="856" y="1815"/>
                    </a:lnTo>
                    <a:lnTo>
                      <a:pt x="878" y="1811"/>
                    </a:lnTo>
                    <a:lnTo>
                      <a:pt x="902" y="1808"/>
                    </a:lnTo>
                    <a:lnTo>
                      <a:pt x="926" y="1806"/>
                    </a:lnTo>
                    <a:lnTo>
                      <a:pt x="949" y="1806"/>
                    </a:lnTo>
                    <a:lnTo>
                      <a:pt x="970" y="1807"/>
                    </a:lnTo>
                    <a:lnTo>
                      <a:pt x="1010" y="1811"/>
                    </a:lnTo>
                    <a:lnTo>
                      <a:pt x="1029" y="1814"/>
                    </a:lnTo>
                    <a:lnTo>
                      <a:pt x="1048" y="1815"/>
                    </a:lnTo>
                    <a:lnTo>
                      <a:pt x="1065" y="1815"/>
                    </a:lnTo>
                    <a:lnTo>
                      <a:pt x="1083" y="1813"/>
                    </a:lnTo>
                    <a:lnTo>
                      <a:pt x="1099" y="1800"/>
                    </a:lnTo>
                    <a:lnTo>
                      <a:pt x="1113" y="1786"/>
                    </a:lnTo>
                    <a:lnTo>
                      <a:pt x="1114" y="1779"/>
                    </a:lnTo>
                    <a:lnTo>
                      <a:pt x="1114" y="1772"/>
                    </a:lnTo>
                    <a:lnTo>
                      <a:pt x="1113" y="1758"/>
                    </a:lnTo>
                    <a:lnTo>
                      <a:pt x="1109" y="1744"/>
                    </a:lnTo>
                    <a:lnTo>
                      <a:pt x="1103" y="1731"/>
                    </a:lnTo>
                    <a:lnTo>
                      <a:pt x="1096" y="1720"/>
                    </a:lnTo>
                    <a:lnTo>
                      <a:pt x="1088" y="1709"/>
                    </a:lnTo>
                    <a:lnTo>
                      <a:pt x="1079" y="1700"/>
                    </a:lnTo>
                    <a:lnTo>
                      <a:pt x="1072" y="1693"/>
                    </a:lnTo>
                    <a:lnTo>
                      <a:pt x="1060" y="1682"/>
                    </a:lnTo>
                    <a:lnTo>
                      <a:pt x="1047" y="1672"/>
                    </a:lnTo>
                    <a:lnTo>
                      <a:pt x="1034" y="1664"/>
                    </a:lnTo>
                    <a:lnTo>
                      <a:pt x="1019" y="1655"/>
                    </a:lnTo>
                    <a:lnTo>
                      <a:pt x="989" y="1643"/>
                    </a:lnTo>
                    <a:lnTo>
                      <a:pt x="960" y="1630"/>
                    </a:lnTo>
                    <a:lnTo>
                      <a:pt x="946" y="1624"/>
                    </a:lnTo>
                    <a:lnTo>
                      <a:pt x="933" y="1617"/>
                    </a:lnTo>
                    <a:lnTo>
                      <a:pt x="902" y="1612"/>
                    </a:lnTo>
                    <a:lnTo>
                      <a:pt x="871" y="1605"/>
                    </a:lnTo>
                    <a:lnTo>
                      <a:pt x="839" y="1601"/>
                    </a:lnTo>
                    <a:lnTo>
                      <a:pt x="807" y="1598"/>
                    </a:lnTo>
                    <a:lnTo>
                      <a:pt x="775" y="1596"/>
                    </a:lnTo>
                    <a:lnTo>
                      <a:pt x="741" y="1598"/>
                    </a:lnTo>
                    <a:lnTo>
                      <a:pt x="709" y="1599"/>
                    </a:lnTo>
                    <a:lnTo>
                      <a:pt x="675" y="1603"/>
                    </a:lnTo>
                    <a:lnTo>
                      <a:pt x="648" y="1609"/>
                    </a:lnTo>
                    <a:lnTo>
                      <a:pt x="622" y="1616"/>
                    </a:lnTo>
                    <a:lnTo>
                      <a:pt x="598" y="1623"/>
                    </a:lnTo>
                    <a:lnTo>
                      <a:pt x="574" y="1631"/>
                    </a:lnTo>
                    <a:lnTo>
                      <a:pt x="551" y="1640"/>
                    </a:lnTo>
                    <a:lnTo>
                      <a:pt x="530" y="1650"/>
                    </a:lnTo>
                    <a:lnTo>
                      <a:pt x="509" y="1661"/>
                    </a:lnTo>
                    <a:lnTo>
                      <a:pt x="490" y="1674"/>
                    </a:lnTo>
                    <a:lnTo>
                      <a:pt x="469" y="1689"/>
                    </a:lnTo>
                    <a:lnTo>
                      <a:pt x="448" y="1707"/>
                    </a:lnTo>
                    <a:lnTo>
                      <a:pt x="429" y="1726"/>
                    </a:lnTo>
                    <a:lnTo>
                      <a:pt x="412" y="1744"/>
                    </a:lnTo>
                    <a:lnTo>
                      <a:pt x="412" y="1749"/>
                    </a:lnTo>
                    <a:lnTo>
                      <a:pt x="411" y="1754"/>
                    </a:lnTo>
                    <a:lnTo>
                      <a:pt x="405" y="1762"/>
                    </a:lnTo>
                    <a:lnTo>
                      <a:pt x="407" y="1766"/>
                    </a:lnTo>
                    <a:lnTo>
                      <a:pt x="408" y="1770"/>
                    </a:lnTo>
                    <a:lnTo>
                      <a:pt x="410" y="1775"/>
                    </a:lnTo>
                    <a:lnTo>
                      <a:pt x="414" y="1778"/>
                    </a:lnTo>
                    <a:lnTo>
                      <a:pt x="424" y="1761"/>
                    </a:lnTo>
                    <a:lnTo>
                      <a:pt x="429" y="1754"/>
                    </a:lnTo>
                    <a:lnTo>
                      <a:pt x="436" y="1747"/>
                    </a:lnTo>
                    <a:lnTo>
                      <a:pt x="443" y="1740"/>
                    </a:lnTo>
                    <a:lnTo>
                      <a:pt x="450" y="1734"/>
                    </a:lnTo>
                    <a:lnTo>
                      <a:pt x="460" y="1728"/>
                    </a:lnTo>
                    <a:lnTo>
                      <a:pt x="470" y="1726"/>
                    </a:lnTo>
                    <a:lnTo>
                      <a:pt x="471" y="1716"/>
                    </a:lnTo>
                    <a:lnTo>
                      <a:pt x="474" y="1709"/>
                    </a:lnTo>
                    <a:lnTo>
                      <a:pt x="478" y="1702"/>
                    </a:lnTo>
                    <a:lnTo>
                      <a:pt x="484" y="1696"/>
                    </a:lnTo>
                    <a:lnTo>
                      <a:pt x="490" y="1692"/>
                    </a:lnTo>
                    <a:lnTo>
                      <a:pt x="497" y="1688"/>
                    </a:lnTo>
                    <a:lnTo>
                      <a:pt x="504" y="1685"/>
                    </a:lnTo>
                    <a:lnTo>
                      <a:pt x="512" y="1682"/>
                    </a:lnTo>
                    <a:lnTo>
                      <a:pt x="521" y="1668"/>
                    </a:lnTo>
                    <a:lnTo>
                      <a:pt x="536" y="1661"/>
                    </a:lnTo>
                    <a:lnTo>
                      <a:pt x="554" y="1654"/>
                    </a:lnTo>
                    <a:lnTo>
                      <a:pt x="574" y="1650"/>
                    </a:lnTo>
                    <a:lnTo>
                      <a:pt x="594" y="1648"/>
                    </a:lnTo>
                    <a:lnTo>
                      <a:pt x="613" y="1647"/>
                    </a:lnTo>
                    <a:lnTo>
                      <a:pt x="633" y="1650"/>
                    </a:lnTo>
                    <a:lnTo>
                      <a:pt x="650" y="1654"/>
                    </a:lnTo>
                    <a:lnTo>
                      <a:pt x="658" y="1657"/>
                    </a:lnTo>
                    <a:lnTo>
                      <a:pt x="665" y="1661"/>
                    </a:lnTo>
                    <a:lnTo>
                      <a:pt x="686" y="1657"/>
                    </a:lnTo>
                    <a:lnTo>
                      <a:pt x="707" y="1653"/>
                    </a:lnTo>
                    <a:lnTo>
                      <a:pt x="728" y="1650"/>
                    </a:lnTo>
                    <a:lnTo>
                      <a:pt x="751" y="1648"/>
                    </a:lnTo>
                    <a:lnTo>
                      <a:pt x="797" y="1646"/>
                    </a:lnTo>
                    <a:lnTo>
                      <a:pt x="843" y="1646"/>
                    </a:lnTo>
                    <a:lnTo>
                      <a:pt x="887" y="1647"/>
                    </a:lnTo>
                    <a:lnTo>
                      <a:pt x="908" y="1648"/>
                    </a:lnTo>
                    <a:lnTo>
                      <a:pt x="929" y="1651"/>
                    </a:lnTo>
                    <a:lnTo>
                      <a:pt x="936" y="1653"/>
                    </a:lnTo>
                    <a:lnTo>
                      <a:pt x="943" y="1654"/>
                    </a:lnTo>
                    <a:lnTo>
                      <a:pt x="949" y="1657"/>
                    </a:lnTo>
                    <a:lnTo>
                      <a:pt x="954" y="1662"/>
                    </a:lnTo>
                    <a:lnTo>
                      <a:pt x="949" y="1665"/>
                    </a:lnTo>
                    <a:lnTo>
                      <a:pt x="944" y="1667"/>
                    </a:lnTo>
                    <a:lnTo>
                      <a:pt x="935" y="1665"/>
                    </a:lnTo>
                    <a:lnTo>
                      <a:pt x="923" y="1664"/>
                    </a:lnTo>
                    <a:lnTo>
                      <a:pt x="914" y="1661"/>
                    </a:lnTo>
                    <a:lnTo>
                      <a:pt x="902" y="1661"/>
                    </a:lnTo>
                    <a:lnTo>
                      <a:pt x="891" y="1661"/>
                    </a:lnTo>
                    <a:lnTo>
                      <a:pt x="869" y="1661"/>
                    </a:lnTo>
                    <a:lnTo>
                      <a:pt x="817" y="1658"/>
                    </a:lnTo>
                    <a:lnTo>
                      <a:pt x="791" y="1658"/>
                    </a:lnTo>
                    <a:lnTo>
                      <a:pt x="766" y="1658"/>
                    </a:lnTo>
                    <a:lnTo>
                      <a:pt x="741" y="1660"/>
                    </a:lnTo>
                    <a:lnTo>
                      <a:pt x="716" y="1662"/>
                    </a:lnTo>
                    <a:lnTo>
                      <a:pt x="693" y="1668"/>
                    </a:lnTo>
                    <a:lnTo>
                      <a:pt x="669" y="1674"/>
                    </a:lnTo>
                    <a:lnTo>
                      <a:pt x="669" y="1681"/>
                    </a:lnTo>
                    <a:lnTo>
                      <a:pt x="668" y="1689"/>
                    </a:lnTo>
                    <a:lnTo>
                      <a:pt x="665" y="1696"/>
                    </a:lnTo>
                    <a:lnTo>
                      <a:pt x="661" y="1703"/>
                    </a:lnTo>
                    <a:lnTo>
                      <a:pt x="657" y="1709"/>
                    </a:lnTo>
                    <a:lnTo>
                      <a:pt x="650" y="1714"/>
                    </a:lnTo>
                    <a:lnTo>
                      <a:pt x="631" y="1726"/>
                    </a:lnTo>
                    <a:lnTo>
                      <a:pt x="612" y="1735"/>
                    </a:lnTo>
                    <a:lnTo>
                      <a:pt x="591" y="1742"/>
                    </a:lnTo>
                    <a:lnTo>
                      <a:pt x="582" y="1742"/>
                    </a:lnTo>
                    <a:lnTo>
                      <a:pt x="575" y="1744"/>
                    </a:lnTo>
                    <a:lnTo>
                      <a:pt x="558" y="1745"/>
                    </a:lnTo>
                    <a:lnTo>
                      <a:pt x="544" y="1748"/>
                    </a:lnTo>
                    <a:lnTo>
                      <a:pt x="537" y="1749"/>
                    </a:lnTo>
                    <a:lnTo>
                      <a:pt x="532" y="1751"/>
                    </a:lnTo>
                    <a:lnTo>
                      <a:pt x="516" y="1749"/>
                    </a:lnTo>
                    <a:lnTo>
                      <a:pt x="501" y="1745"/>
                    </a:lnTo>
                    <a:lnTo>
                      <a:pt x="487" y="1741"/>
                    </a:lnTo>
                    <a:lnTo>
                      <a:pt x="474" y="1734"/>
                    </a:lnTo>
                    <a:lnTo>
                      <a:pt x="460" y="1745"/>
                    </a:lnTo>
                    <a:lnTo>
                      <a:pt x="445" y="1758"/>
                    </a:lnTo>
                    <a:lnTo>
                      <a:pt x="438" y="1765"/>
                    </a:lnTo>
                    <a:lnTo>
                      <a:pt x="431" y="1773"/>
                    </a:lnTo>
                    <a:lnTo>
                      <a:pt x="425" y="1782"/>
                    </a:lnTo>
                    <a:lnTo>
                      <a:pt x="421" y="1792"/>
                    </a:lnTo>
                    <a:lnTo>
                      <a:pt x="436" y="1807"/>
                    </a:lnTo>
                    <a:lnTo>
                      <a:pt x="453" y="1821"/>
                    </a:lnTo>
                    <a:lnTo>
                      <a:pt x="470" y="1834"/>
                    </a:lnTo>
                    <a:lnTo>
                      <a:pt x="487" y="1846"/>
                    </a:lnTo>
                    <a:close/>
                    <a:moveTo>
                      <a:pt x="1333" y="1633"/>
                    </a:moveTo>
                    <a:lnTo>
                      <a:pt x="1333" y="1633"/>
                    </a:lnTo>
                    <a:lnTo>
                      <a:pt x="1321" y="1634"/>
                    </a:lnTo>
                    <a:lnTo>
                      <a:pt x="1307" y="1634"/>
                    </a:lnTo>
                    <a:lnTo>
                      <a:pt x="1263" y="1634"/>
                    </a:lnTo>
                    <a:lnTo>
                      <a:pt x="1221" y="1631"/>
                    </a:lnTo>
                    <a:lnTo>
                      <a:pt x="1135" y="1627"/>
                    </a:lnTo>
                    <a:lnTo>
                      <a:pt x="1048" y="1622"/>
                    </a:lnTo>
                    <a:lnTo>
                      <a:pt x="1005" y="1619"/>
                    </a:lnTo>
                    <a:lnTo>
                      <a:pt x="963" y="1617"/>
                    </a:lnTo>
                    <a:lnTo>
                      <a:pt x="984" y="1627"/>
                    </a:lnTo>
                    <a:lnTo>
                      <a:pt x="1005" y="1637"/>
                    </a:lnTo>
                    <a:lnTo>
                      <a:pt x="1026" y="1647"/>
                    </a:lnTo>
                    <a:lnTo>
                      <a:pt x="1034" y="1653"/>
                    </a:lnTo>
                    <a:lnTo>
                      <a:pt x="1043" y="1660"/>
                    </a:lnTo>
                    <a:lnTo>
                      <a:pt x="1069" y="1661"/>
                    </a:lnTo>
                    <a:lnTo>
                      <a:pt x="1097" y="1661"/>
                    </a:lnTo>
                    <a:lnTo>
                      <a:pt x="1152" y="1660"/>
                    </a:lnTo>
                    <a:lnTo>
                      <a:pt x="1170" y="1660"/>
                    </a:lnTo>
                    <a:lnTo>
                      <a:pt x="1180" y="1660"/>
                    </a:lnTo>
                    <a:lnTo>
                      <a:pt x="1185" y="1661"/>
                    </a:lnTo>
                    <a:lnTo>
                      <a:pt x="1189" y="1664"/>
                    </a:lnTo>
                    <a:lnTo>
                      <a:pt x="1173" y="1664"/>
                    </a:lnTo>
                    <a:lnTo>
                      <a:pt x="1158" y="1665"/>
                    </a:lnTo>
                    <a:lnTo>
                      <a:pt x="1127" y="1668"/>
                    </a:lnTo>
                    <a:lnTo>
                      <a:pt x="1096" y="1669"/>
                    </a:lnTo>
                    <a:lnTo>
                      <a:pt x="1079" y="1669"/>
                    </a:lnTo>
                    <a:lnTo>
                      <a:pt x="1062" y="1669"/>
                    </a:lnTo>
                    <a:lnTo>
                      <a:pt x="1064" y="1674"/>
                    </a:lnTo>
                    <a:lnTo>
                      <a:pt x="1067" y="1676"/>
                    </a:lnTo>
                    <a:lnTo>
                      <a:pt x="1072" y="1681"/>
                    </a:lnTo>
                    <a:lnTo>
                      <a:pt x="1086" y="1690"/>
                    </a:lnTo>
                    <a:lnTo>
                      <a:pt x="1096" y="1700"/>
                    </a:lnTo>
                    <a:lnTo>
                      <a:pt x="1106" y="1713"/>
                    </a:lnTo>
                    <a:lnTo>
                      <a:pt x="1113" y="1727"/>
                    </a:lnTo>
                    <a:lnTo>
                      <a:pt x="1120" y="1741"/>
                    </a:lnTo>
                    <a:lnTo>
                      <a:pt x="1126" y="1756"/>
                    </a:lnTo>
                    <a:lnTo>
                      <a:pt x="1131" y="1773"/>
                    </a:lnTo>
                    <a:lnTo>
                      <a:pt x="1141" y="1806"/>
                    </a:lnTo>
                    <a:lnTo>
                      <a:pt x="1159" y="1806"/>
                    </a:lnTo>
                    <a:lnTo>
                      <a:pt x="1176" y="1804"/>
                    </a:lnTo>
                    <a:lnTo>
                      <a:pt x="1218" y="1804"/>
                    </a:lnTo>
                    <a:lnTo>
                      <a:pt x="1259" y="1804"/>
                    </a:lnTo>
                    <a:lnTo>
                      <a:pt x="1338" y="1800"/>
                    </a:lnTo>
                    <a:lnTo>
                      <a:pt x="1413" y="1796"/>
                    </a:lnTo>
                    <a:lnTo>
                      <a:pt x="1450" y="1796"/>
                    </a:lnTo>
                    <a:lnTo>
                      <a:pt x="1486" y="1796"/>
                    </a:lnTo>
                    <a:lnTo>
                      <a:pt x="1489" y="1790"/>
                    </a:lnTo>
                    <a:lnTo>
                      <a:pt x="1491" y="1782"/>
                    </a:lnTo>
                    <a:lnTo>
                      <a:pt x="1491" y="1775"/>
                    </a:lnTo>
                    <a:lnTo>
                      <a:pt x="1488" y="1768"/>
                    </a:lnTo>
                    <a:lnTo>
                      <a:pt x="1465" y="1766"/>
                    </a:lnTo>
                    <a:lnTo>
                      <a:pt x="1441" y="1765"/>
                    </a:lnTo>
                    <a:lnTo>
                      <a:pt x="1388" y="1763"/>
                    </a:lnTo>
                    <a:lnTo>
                      <a:pt x="1335" y="1763"/>
                    </a:lnTo>
                    <a:lnTo>
                      <a:pt x="1290" y="1762"/>
                    </a:lnTo>
                    <a:lnTo>
                      <a:pt x="1266" y="1759"/>
                    </a:lnTo>
                    <a:lnTo>
                      <a:pt x="1256" y="1758"/>
                    </a:lnTo>
                    <a:lnTo>
                      <a:pt x="1246" y="1754"/>
                    </a:lnTo>
                    <a:lnTo>
                      <a:pt x="1274" y="1756"/>
                    </a:lnTo>
                    <a:lnTo>
                      <a:pt x="1304" y="1758"/>
                    </a:lnTo>
                    <a:lnTo>
                      <a:pt x="1363" y="1759"/>
                    </a:lnTo>
                    <a:lnTo>
                      <a:pt x="1422" y="1758"/>
                    </a:lnTo>
                    <a:lnTo>
                      <a:pt x="1481" y="1756"/>
                    </a:lnTo>
                    <a:lnTo>
                      <a:pt x="1478" y="1752"/>
                    </a:lnTo>
                    <a:lnTo>
                      <a:pt x="1474" y="1749"/>
                    </a:lnTo>
                    <a:lnTo>
                      <a:pt x="1464" y="1747"/>
                    </a:lnTo>
                    <a:lnTo>
                      <a:pt x="1454" y="1745"/>
                    </a:lnTo>
                    <a:lnTo>
                      <a:pt x="1443" y="1745"/>
                    </a:lnTo>
                    <a:lnTo>
                      <a:pt x="1427" y="1745"/>
                    </a:lnTo>
                    <a:lnTo>
                      <a:pt x="1412" y="1747"/>
                    </a:lnTo>
                    <a:lnTo>
                      <a:pt x="1398" y="1747"/>
                    </a:lnTo>
                    <a:lnTo>
                      <a:pt x="1391" y="1747"/>
                    </a:lnTo>
                    <a:lnTo>
                      <a:pt x="1384" y="1745"/>
                    </a:lnTo>
                    <a:lnTo>
                      <a:pt x="1409" y="1741"/>
                    </a:lnTo>
                    <a:lnTo>
                      <a:pt x="1433" y="1740"/>
                    </a:lnTo>
                    <a:lnTo>
                      <a:pt x="1455" y="1738"/>
                    </a:lnTo>
                    <a:lnTo>
                      <a:pt x="1479" y="1740"/>
                    </a:lnTo>
                    <a:lnTo>
                      <a:pt x="1482" y="1735"/>
                    </a:lnTo>
                    <a:lnTo>
                      <a:pt x="1484" y="1733"/>
                    </a:lnTo>
                    <a:lnTo>
                      <a:pt x="1484" y="1726"/>
                    </a:lnTo>
                    <a:lnTo>
                      <a:pt x="1482" y="1719"/>
                    </a:lnTo>
                    <a:lnTo>
                      <a:pt x="1481" y="1713"/>
                    </a:lnTo>
                    <a:lnTo>
                      <a:pt x="1467" y="1709"/>
                    </a:lnTo>
                    <a:lnTo>
                      <a:pt x="1453" y="1706"/>
                    </a:lnTo>
                    <a:lnTo>
                      <a:pt x="1437" y="1704"/>
                    </a:lnTo>
                    <a:lnTo>
                      <a:pt x="1423" y="1704"/>
                    </a:lnTo>
                    <a:lnTo>
                      <a:pt x="1408" y="1704"/>
                    </a:lnTo>
                    <a:lnTo>
                      <a:pt x="1399" y="1704"/>
                    </a:lnTo>
                    <a:lnTo>
                      <a:pt x="1395" y="1703"/>
                    </a:lnTo>
                    <a:lnTo>
                      <a:pt x="1392" y="1700"/>
                    </a:lnTo>
                    <a:lnTo>
                      <a:pt x="1413" y="1700"/>
                    </a:lnTo>
                    <a:lnTo>
                      <a:pt x="1434" y="1699"/>
                    </a:lnTo>
                    <a:lnTo>
                      <a:pt x="1455" y="1699"/>
                    </a:lnTo>
                    <a:lnTo>
                      <a:pt x="1467" y="1700"/>
                    </a:lnTo>
                    <a:lnTo>
                      <a:pt x="1478" y="1702"/>
                    </a:lnTo>
                    <a:lnTo>
                      <a:pt x="1479" y="1695"/>
                    </a:lnTo>
                    <a:lnTo>
                      <a:pt x="1482" y="1690"/>
                    </a:lnTo>
                    <a:lnTo>
                      <a:pt x="1486" y="1685"/>
                    </a:lnTo>
                    <a:lnTo>
                      <a:pt x="1488" y="1678"/>
                    </a:lnTo>
                    <a:lnTo>
                      <a:pt x="1472" y="1674"/>
                    </a:lnTo>
                    <a:lnTo>
                      <a:pt x="1455" y="1672"/>
                    </a:lnTo>
                    <a:lnTo>
                      <a:pt x="1440" y="1672"/>
                    </a:lnTo>
                    <a:lnTo>
                      <a:pt x="1425" y="1672"/>
                    </a:lnTo>
                    <a:lnTo>
                      <a:pt x="1395" y="1675"/>
                    </a:lnTo>
                    <a:lnTo>
                      <a:pt x="1380" y="1675"/>
                    </a:lnTo>
                    <a:lnTo>
                      <a:pt x="1364" y="1675"/>
                    </a:lnTo>
                    <a:lnTo>
                      <a:pt x="1422" y="1668"/>
                    </a:lnTo>
                    <a:lnTo>
                      <a:pt x="1450" y="1665"/>
                    </a:lnTo>
                    <a:lnTo>
                      <a:pt x="1479" y="1665"/>
                    </a:lnTo>
                    <a:lnTo>
                      <a:pt x="1478" y="1660"/>
                    </a:lnTo>
                    <a:lnTo>
                      <a:pt x="1479" y="1654"/>
                    </a:lnTo>
                    <a:lnTo>
                      <a:pt x="1484" y="1641"/>
                    </a:lnTo>
                    <a:lnTo>
                      <a:pt x="1444" y="1640"/>
                    </a:lnTo>
                    <a:lnTo>
                      <a:pt x="1406" y="1639"/>
                    </a:lnTo>
                    <a:lnTo>
                      <a:pt x="1371" y="1636"/>
                    </a:lnTo>
                    <a:lnTo>
                      <a:pt x="1333" y="1633"/>
                    </a:lnTo>
                    <a:close/>
                    <a:moveTo>
                      <a:pt x="585" y="1676"/>
                    </a:moveTo>
                    <a:lnTo>
                      <a:pt x="585" y="1676"/>
                    </a:lnTo>
                    <a:lnTo>
                      <a:pt x="588" y="1676"/>
                    </a:lnTo>
                    <a:lnTo>
                      <a:pt x="589" y="1676"/>
                    </a:lnTo>
                    <a:lnTo>
                      <a:pt x="592" y="1678"/>
                    </a:lnTo>
                    <a:lnTo>
                      <a:pt x="595" y="1678"/>
                    </a:lnTo>
                    <a:lnTo>
                      <a:pt x="595" y="1674"/>
                    </a:lnTo>
                    <a:lnTo>
                      <a:pt x="596" y="1669"/>
                    </a:lnTo>
                    <a:lnTo>
                      <a:pt x="601" y="1662"/>
                    </a:lnTo>
                    <a:lnTo>
                      <a:pt x="586" y="1661"/>
                    </a:lnTo>
                    <a:lnTo>
                      <a:pt x="584" y="1668"/>
                    </a:lnTo>
                    <a:lnTo>
                      <a:pt x="584" y="1672"/>
                    </a:lnTo>
                    <a:lnTo>
                      <a:pt x="585" y="1676"/>
                    </a:lnTo>
                    <a:close/>
                    <a:moveTo>
                      <a:pt x="638" y="1671"/>
                    </a:moveTo>
                    <a:lnTo>
                      <a:pt x="638" y="1671"/>
                    </a:lnTo>
                    <a:lnTo>
                      <a:pt x="638" y="1681"/>
                    </a:lnTo>
                    <a:lnTo>
                      <a:pt x="636" y="1689"/>
                    </a:lnTo>
                    <a:lnTo>
                      <a:pt x="631" y="1696"/>
                    </a:lnTo>
                    <a:lnTo>
                      <a:pt x="624" y="1703"/>
                    </a:lnTo>
                    <a:lnTo>
                      <a:pt x="617" y="1709"/>
                    </a:lnTo>
                    <a:lnTo>
                      <a:pt x="609" y="1714"/>
                    </a:lnTo>
                    <a:lnTo>
                      <a:pt x="598" y="1719"/>
                    </a:lnTo>
                    <a:lnTo>
                      <a:pt x="588" y="1721"/>
                    </a:lnTo>
                    <a:lnTo>
                      <a:pt x="577" y="1724"/>
                    </a:lnTo>
                    <a:lnTo>
                      <a:pt x="564" y="1726"/>
                    </a:lnTo>
                    <a:lnTo>
                      <a:pt x="542" y="1727"/>
                    </a:lnTo>
                    <a:lnTo>
                      <a:pt x="521" y="1726"/>
                    </a:lnTo>
                    <a:lnTo>
                      <a:pt x="511" y="1724"/>
                    </a:lnTo>
                    <a:lnTo>
                      <a:pt x="502" y="1721"/>
                    </a:lnTo>
                    <a:lnTo>
                      <a:pt x="499" y="1714"/>
                    </a:lnTo>
                    <a:lnTo>
                      <a:pt x="497" y="1707"/>
                    </a:lnTo>
                    <a:lnTo>
                      <a:pt x="498" y="1702"/>
                    </a:lnTo>
                    <a:lnTo>
                      <a:pt x="499" y="1697"/>
                    </a:lnTo>
                    <a:lnTo>
                      <a:pt x="501" y="1695"/>
                    </a:lnTo>
                    <a:lnTo>
                      <a:pt x="494" y="1699"/>
                    </a:lnTo>
                    <a:lnTo>
                      <a:pt x="487" y="1706"/>
                    </a:lnTo>
                    <a:lnTo>
                      <a:pt x="484" y="1714"/>
                    </a:lnTo>
                    <a:lnTo>
                      <a:pt x="483" y="1719"/>
                    </a:lnTo>
                    <a:lnTo>
                      <a:pt x="483" y="1724"/>
                    </a:lnTo>
                    <a:lnTo>
                      <a:pt x="491" y="1730"/>
                    </a:lnTo>
                    <a:lnTo>
                      <a:pt x="501" y="1734"/>
                    </a:lnTo>
                    <a:lnTo>
                      <a:pt x="512" y="1737"/>
                    </a:lnTo>
                    <a:lnTo>
                      <a:pt x="525" y="1738"/>
                    </a:lnTo>
                    <a:lnTo>
                      <a:pt x="539" y="1738"/>
                    </a:lnTo>
                    <a:lnTo>
                      <a:pt x="553" y="1738"/>
                    </a:lnTo>
                    <a:lnTo>
                      <a:pt x="567" y="1735"/>
                    </a:lnTo>
                    <a:lnTo>
                      <a:pt x="582" y="1733"/>
                    </a:lnTo>
                    <a:lnTo>
                      <a:pt x="596" y="1730"/>
                    </a:lnTo>
                    <a:lnTo>
                      <a:pt x="610" y="1724"/>
                    </a:lnTo>
                    <a:lnTo>
                      <a:pt x="623" y="1720"/>
                    </a:lnTo>
                    <a:lnTo>
                      <a:pt x="634" y="1713"/>
                    </a:lnTo>
                    <a:lnTo>
                      <a:pt x="643" y="1706"/>
                    </a:lnTo>
                    <a:lnTo>
                      <a:pt x="650" y="1697"/>
                    </a:lnTo>
                    <a:lnTo>
                      <a:pt x="655" y="1689"/>
                    </a:lnTo>
                    <a:lnTo>
                      <a:pt x="657" y="1681"/>
                    </a:lnTo>
                    <a:lnTo>
                      <a:pt x="657" y="1676"/>
                    </a:lnTo>
                    <a:lnTo>
                      <a:pt x="655" y="1672"/>
                    </a:lnTo>
                    <a:lnTo>
                      <a:pt x="652" y="1669"/>
                    </a:lnTo>
                    <a:lnTo>
                      <a:pt x="648" y="1667"/>
                    </a:lnTo>
                    <a:lnTo>
                      <a:pt x="644" y="1664"/>
                    </a:lnTo>
                    <a:lnTo>
                      <a:pt x="638" y="1662"/>
                    </a:lnTo>
                    <a:lnTo>
                      <a:pt x="634" y="1662"/>
                    </a:lnTo>
                    <a:lnTo>
                      <a:pt x="629" y="1662"/>
                    </a:lnTo>
                    <a:lnTo>
                      <a:pt x="633" y="1664"/>
                    </a:lnTo>
                    <a:lnTo>
                      <a:pt x="634" y="1667"/>
                    </a:lnTo>
                    <a:lnTo>
                      <a:pt x="636" y="1669"/>
                    </a:lnTo>
                    <a:lnTo>
                      <a:pt x="638" y="1671"/>
                    </a:lnTo>
                    <a:close/>
                    <a:moveTo>
                      <a:pt x="558" y="1678"/>
                    </a:moveTo>
                    <a:lnTo>
                      <a:pt x="558" y="1678"/>
                    </a:lnTo>
                    <a:lnTo>
                      <a:pt x="565" y="1676"/>
                    </a:lnTo>
                    <a:lnTo>
                      <a:pt x="574" y="1676"/>
                    </a:lnTo>
                    <a:lnTo>
                      <a:pt x="572" y="1674"/>
                    </a:lnTo>
                    <a:lnTo>
                      <a:pt x="572" y="1669"/>
                    </a:lnTo>
                    <a:lnTo>
                      <a:pt x="574" y="1662"/>
                    </a:lnTo>
                    <a:lnTo>
                      <a:pt x="570" y="1662"/>
                    </a:lnTo>
                    <a:lnTo>
                      <a:pt x="567" y="1662"/>
                    </a:lnTo>
                    <a:lnTo>
                      <a:pt x="564" y="1664"/>
                    </a:lnTo>
                    <a:lnTo>
                      <a:pt x="563" y="1667"/>
                    </a:lnTo>
                    <a:lnTo>
                      <a:pt x="560" y="1672"/>
                    </a:lnTo>
                    <a:lnTo>
                      <a:pt x="558" y="1678"/>
                    </a:lnTo>
                    <a:close/>
                    <a:moveTo>
                      <a:pt x="603" y="1681"/>
                    </a:moveTo>
                    <a:lnTo>
                      <a:pt x="603" y="1681"/>
                    </a:lnTo>
                    <a:lnTo>
                      <a:pt x="609" y="1683"/>
                    </a:lnTo>
                    <a:lnTo>
                      <a:pt x="612" y="1683"/>
                    </a:lnTo>
                    <a:lnTo>
                      <a:pt x="616" y="1683"/>
                    </a:lnTo>
                    <a:lnTo>
                      <a:pt x="615" y="1685"/>
                    </a:lnTo>
                    <a:lnTo>
                      <a:pt x="616" y="1688"/>
                    </a:lnTo>
                    <a:lnTo>
                      <a:pt x="617" y="1689"/>
                    </a:lnTo>
                    <a:lnTo>
                      <a:pt x="620" y="1690"/>
                    </a:lnTo>
                    <a:lnTo>
                      <a:pt x="622" y="1686"/>
                    </a:lnTo>
                    <a:lnTo>
                      <a:pt x="623" y="1683"/>
                    </a:lnTo>
                    <a:lnTo>
                      <a:pt x="623" y="1679"/>
                    </a:lnTo>
                    <a:lnTo>
                      <a:pt x="622" y="1676"/>
                    </a:lnTo>
                    <a:lnTo>
                      <a:pt x="616" y="1671"/>
                    </a:lnTo>
                    <a:lnTo>
                      <a:pt x="610" y="1667"/>
                    </a:lnTo>
                    <a:lnTo>
                      <a:pt x="609" y="1671"/>
                    </a:lnTo>
                    <a:lnTo>
                      <a:pt x="606" y="1674"/>
                    </a:lnTo>
                    <a:lnTo>
                      <a:pt x="605" y="1676"/>
                    </a:lnTo>
                    <a:lnTo>
                      <a:pt x="603" y="1681"/>
                    </a:lnTo>
                    <a:close/>
                    <a:moveTo>
                      <a:pt x="530" y="1676"/>
                    </a:moveTo>
                    <a:lnTo>
                      <a:pt x="530" y="1676"/>
                    </a:lnTo>
                    <a:lnTo>
                      <a:pt x="532" y="1679"/>
                    </a:lnTo>
                    <a:lnTo>
                      <a:pt x="532" y="1685"/>
                    </a:lnTo>
                    <a:lnTo>
                      <a:pt x="532" y="1689"/>
                    </a:lnTo>
                    <a:lnTo>
                      <a:pt x="533" y="1690"/>
                    </a:lnTo>
                    <a:lnTo>
                      <a:pt x="535" y="1690"/>
                    </a:lnTo>
                    <a:lnTo>
                      <a:pt x="539" y="1686"/>
                    </a:lnTo>
                    <a:lnTo>
                      <a:pt x="544" y="1682"/>
                    </a:lnTo>
                    <a:lnTo>
                      <a:pt x="546" y="1679"/>
                    </a:lnTo>
                    <a:lnTo>
                      <a:pt x="549" y="1676"/>
                    </a:lnTo>
                    <a:lnTo>
                      <a:pt x="550" y="1672"/>
                    </a:lnTo>
                    <a:lnTo>
                      <a:pt x="550" y="1668"/>
                    </a:lnTo>
                    <a:lnTo>
                      <a:pt x="544" y="1669"/>
                    </a:lnTo>
                    <a:lnTo>
                      <a:pt x="540" y="1672"/>
                    </a:lnTo>
                    <a:lnTo>
                      <a:pt x="530" y="1676"/>
                    </a:lnTo>
                    <a:close/>
                    <a:moveTo>
                      <a:pt x="512" y="1696"/>
                    </a:moveTo>
                    <a:lnTo>
                      <a:pt x="512" y="1696"/>
                    </a:lnTo>
                    <a:lnTo>
                      <a:pt x="513" y="1700"/>
                    </a:lnTo>
                    <a:lnTo>
                      <a:pt x="513" y="1702"/>
                    </a:lnTo>
                    <a:lnTo>
                      <a:pt x="513" y="1704"/>
                    </a:lnTo>
                    <a:lnTo>
                      <a:pt x="518" y="1703"/>
                    </a:lnTo>
                    <a:lnTo>
                      <a:pt x="522" y="1702"/>
                    </a:lnTo>
                    <a:lnTo>
                      <a:pt x="521" y="1697"/>
                    </a:lnTo>
                    <a:lnTo>
                      <a:pt x="522" y="1693"/>
                    </a:lnTo>
                    <a:lnTo>
                      <a:pt x="522" y="1690"/>
                    </a:lnTo>
                    <a:lnTo>
                      <a:pt x="521" y="1689"/>
                    </a:lnTo>
                    <a:lnTo>
                      <a:pt x="519" y="1688"/>
                    </a:lnTo>
                    <a:lnTo>
                      <a:pt x="516" y="1693"/>
                    </a:lnTo>
                    <a:lnTo>
                      <a:pt x="512" y="1696"/>
                    </a:lnTo>
                    <a:close/>
                    <a:moveTo>
                      <a:pt x="1229" y="1900"/>
                    </a:moveTo>
                    <a:lnTo>
                      <a:pt x="1229" y="1900"/>
                    </a:lnTo>
                    <a:lnTo>
                      <a:pt x="1242" y="1901"/>
                    </a:lnTo>
                    <a:lnTo>
                      <a:pt x="1256" y="1902"/>
                    </a:lnTo>
                    <a:lnTo>
                      <a:pt x="1276" y="1907"/>
                    </a:lnTo>
                    <a:lnTo>
                      <a:pt x="1297" y="1914"/>
                    </a:lnTo>
                    <a:lnTo>
                      <a:pt x="1316" y="1919"/>
                    </a:lnTo>
                    <a:lnTo>
                      <a:pt x="1326" y="1921"/>
                    </a:lnTo>
                    <a:lnTo>
                      <a:pt x="1335" y="1922"/>
                    </a:lnTo>
                    <a:lnTo>
                      <a:pt x="1359" y="1921"/>
                    </a:lnTo>
                    <a:lnTo>
                      <a:pt x="1382" y="1922"/>
                    </a:lnTo>
                    <a:lnTo>
                      <a:pt x="1408" y="1924"/>
                    </a:lnTo>
                    <a:lnTo>
                      <a:pt x="1432" y="1924"/>
                    </a:lnTo>
                    <a:lnTo>
                      <a:pt x="1477" y="1922"/>
                    </a:lnTo>
                    <a:lnTo>
                      <a:pt x="1520" y="1918"/>
                    </a:lnTo>
                    <a:lnTo>
                      <a:pt x="1561" y="1912"/>
                    </a:lnTo>
                    <a:lnTo>
                      <a:pt x="1578" y="1907"/>
                    </a:lnTo>
                    <a:lnTo>
                      <a:pt x="1594" y="1902"/>
                    </a:lnTo>
                    <a:lnTo>
                      <a:pt x="1610" y="1895"/>
                    </a:lnTo>
                    <a:lnTo>
                      <a:pt x="1625" y="1888"/>
                    </a:lnTo>
                    <a:lnTo>
                      <a:pt x="1637" y="1880"/>
                    </a:lnTo>
                    <a:lnTo>
                      <a:pt x="1648" y="1873"/>
                    </a:lnTo>
                    <a:lnTo>
                      <a:pt x="1659" y="1865"/>
                    </a:lnTo>
                    <a:lnTo>
                      <a:pt x="1672" y="1859"/>
                    </a:lnTo>
                    <a:lnTo>
                      <a:pt x="1676" y="1852"/>
                    </a:lnTo>
                    <a:lnTo>
                      <a:pt x="1680" y="1845"/>
                    </a:lnTo>
                    <a:lnTo>
                      <a:pt x="1691" y="1832"/>
                    </a:lnTo>
                    <a:lnTo>
                      <a:pt x="1693" y="1810"/>
                    </a:lnTo>
                    <a:lnTo>
                      <a:pt x="1691" y="1800"/>
                    </a:lnTo>
                    <a:lnTo>
                      <a:pt x="1690" y="1790"/>
                    </a:lnTo>
                    <a:lnTo>
                      <a:pt x="1687" y="1780"/>
                    </a:lnTo>
                    <a:lnTo>
                      <a:pt x="1683" y="1772"/>
                    </a:lnTo>
                    <a:lnTo>
                      <a:pt x="1679" y="1765"/>
                    </a:lnTo>
                    <a:lnTo>
                      <a:pt x="1672" y="1758"/>
                    </a:lnTo>
                    <a:lnTo>
                      <a:pt x="1662" y="1749"/>
                    </a:lnTo>
                    <a:lnTo>
                      <a:pt x="1655" y="1742"/>
                    </a:lnTo>
                    <a:lnTo>
                      <a:pt x="1644" y="1735"/>
                    </a:lnTo>
                    <a:lnTo>
                      <a:pt x="1634" y="1730"/>
                    </a:lnTo>
                    <a:lnTo>
                      <a:pt x="1610" y="1720"/>
                    </a:lnTo>
                    <a:lnTo>
                      <a:pt x="1559" y="1706"/>
                    </a:lnTo>
                    <a:lnTo>
                      <a:pt x="1527" y="1696"/>
                    </a:lnTo>
                    <a:lnTo>
                      <a:pt x="1512" y="1693"/>
                    </a:lnTo>
                    <a:lnTo>
                      <a:pt x="1498" y="1690"/>
                    </a:lnTo>
                    <a:lnTo>
                      <a:pt x="1495" y="1692"/>
                    </a:lnTo>
                    <a:lnTo>
                      <a:pt x="1493" y="1693"/>
                    </a:lnTo>
                    <a:lnTo>
                      <a:pt x="1492" y="1696"/>
                    </a:lnTo>
                    <a:lnTo>
                      <a:pt x="1491" y="1697"/>
                    </a:lnTo>
                    <a:lnTo>
                      <a:pt x="1493" y="1703"/>
                    </a:lnTo>
                    <a:lnTo>
                      <a:pt x="1495" y="1709"/>
                    </a:lnTo>
                    <a:lnTo>
                      <a:pt x="1496" y="1714"/>
                    </a:lnTo>
                    <a:lnTo>
                      <a:pt x="1500" y="1720"/>
                    </a:lnTo>
                    <a:lnTo>
                      <a:pt x="1542" y="1727"/>
                    </a:lnTo>
                    <a:lnTo>
                      <a:pt x="1564" y="1731"/>
                    </a:lnTo>
                    <a:lnTo>
                      <a:pt x="1585" y="1737"/>
                    </a:lnTo>
                    <a:lnTo>
                      <a:pt x="1604" y="1745"/>
                    </a:lnTo>
                    <a:lnTo>
                      <a:pt x="1624" y="1754"/>
                    </a:lnTo>
                    <a:lnTo>
                      <a:pt x="1641" y="1763"/>
                    </a:lnTo>
                    <a:lnTo>
                      <a:pt x="1656" y="1776"/>
                    </a:lnTo>
                    <a:lnTo>
                      <a:pt x="1662" y="1786"/>
                    </a:lnTo>
                    <a:lnTo>
                      <a:pt x="1667" y="1796"/>
                    </a:lnTo>
                    <a:lnTo>
                      <a:pt x="1670" y="1801"/>
                    </a:lnTo>
                    <a:lnTo>
                      <a:pt x="1672" y="1806"/>
                    </a:lnTo>
                    <a:lnTo>
                      <a:pt x="1672" y="1811"/>
                    </a:lnTo>
                    <a:lnTo>
                      <a:pt x="1672" y="1818"/>
                    </a:lnTo>
                    <a:lnTo>
                      <a:pt x="1670" y="1822"/>
                    </a:lnTo>
                    <a:lnTo>
                      <a:pt x="1667" y="1825"/>
                    </a:lnTo>
                    <a:lnTo>
                      <a:pt x="1662" y="1831"/>
                    </a:lnTo>
                    <a:lnTo>
                      <a:pt x="1656" y="1838"/>
                    </a:lnTo>
                    <a:lnTo>
                      <a:pt x="1653" y="1841"/>
                    </a:lnTo>
                    <a:lnTo>
                      <a:pt x="1653" y="1845"/>
                    </a:lnTo>
                    <a:lnTo>
                      <a:pt x="1634" y="1858"/>
                    </a:lnTo>
                    <a:lnTo>
                      <a:pt x="1613" y="1869"/>
                    </a:lnTo>
                    <a:lnTo>
                      <a:pt x="1590" y="1879"/>
                    </a:lnTo>
                    <a:lnTo>
                      <a:pt x="1578" y="1883"/>
                    </a:lnTo>
                    <a:lnTo>
                      <a:pt x="1565" y="1886"/>
                    </a:lnTo>
                    <a:lnTo>
                      <a:pt x="1554" y="1886"/>
                    </a:lnTo>
                    <a:lnTo>
                      <a:pt x="1542" y="1887"/>
                    </a:lnTo>
                    <a:lnTo>
                      <a:pt x="1496" y="1893"/>
                    </a:lnTo>
                    <a:lnTo>
                      <a:pt x="1446" y="1898"/>
                    </a:lnTo>
                    <a:lnTo>
                      <a:pt x="1395" y="1901"/>
                    </a:lnTo>
                    <a:lnTo>
                      <a:pt x="1370" y="1901"/>
                    </a:lnTo>
                    <a:lnTo>
                      <a:pt x="1345" y="1901"/>
                    </a:lnTo>
                    <a:lnTo>
                      <a:pt x="1331" y="1900"/>
                    </a:lnTo>
                    <a:lnTo>
                      <a:pt x="1316" y="1897"/>
                    </a:lnTo>
                    <a:lnTo>
                      <a:pt x="1287" y="1891"/>
                    </a:lnTo>
                    <a:lnTo>
                      <a:pt x="1234" y="1881"/>
                    </a:lnTo>
                    <a:lnTo>
                      <a:pt x="1210" y="1876"/>
                    </a:lnTo>
                    <a:lnTo>
                      <a:pt x="1199" y="1872"/>
                    </a:lnTo>
                    <a:lnTo>
                      <a:pt x="1189" y="1867"/>
                    </a:lnTo>
                    <a:lnTo>
                      <a:pt x="1189" y="1872"/>
                    </a:lnTo>
                    <a:lnTo>
                      <a:pt x="1187" y="1876"/>
                    </a:lnTo>
                    <a:lnTo>
                      <a:pt x="1185" y="1881"/>
                    </a:lnTo>
                    <a:lnTo>
                      <a:pt x="1183" y="1887"/>
                    </a:lnTo>
                    <a:lnTo>
                      <a:pt x="1197" y="1890"/>
                    </a:lnTo>
                    <a:lnTo>
                      <a:pt x="1208" y="1893"/>
                    </a:lnTo>
                    <a:lnTo>
                      <a:pt x="1229" y="1900"/>
                    </a:lnTo>
                    <a:close/>
                    <a:moveTo>
                      <a:pt x="1498" y="1730"/>
                    </a:moveTo>
                    <a:lnTo>
                      <a:pt x="1498" y="1730"/>
                    </a:lnTo>
                    <a:lnTo>
                      <a:pt x="1495" y="1734"/>
                    </a:lnTo>
                    <a:lnTo>
                      <a:pt x="1493" y="1738"/>
                    </a:lnTo>
                    <a:lnTo>
                      <a:pt x="1492" y="1744"/>
                    </a:lnTo>
                    <a:lnTo>
                      <a:pt x="1492" y="1747"/>
                    </a:lnTo>
                    <a:lnTo>
                      <a:pt x="1493" y="1749"/>
                    </a:lnTo>
                    <a:lnTo>
                      <a:pt x="1506" y="1748"/>
                    </a:lnTo>
                    <a:lnTo>
                      <a:pt x="1521" y="1747"/>
                    </a:lnTo>
                    <a:lnTo>
                      <a:pt x="1537" y="1745"/>
                    </a:lnTo>
                    <a:lnTo>
                      <a:pt x="1544" y="1742"/>
                    </a:lnTo>
                    <a:lnTo>
                      <a:pt x="1550" y="1741"/>
                    </a:lnTo>
                    <a:lnTo>
                      <a:pt x="1526" y="1734"/>
                    </a:lnTo>
                    <a:lnTo>
                      <a:pt x="1513" y="1731"/>
                    </a:lnTo>
                    <a:lnTo>
                      <a:pt x="1498" y="1730"/>
                    </a:lnTo>
                    <a:close/>
                    <a:moveTo>
                      <a:pt x="1540" y="1766"/>
                    </a:moveTo>
                    <a:lnTo>
                      <a:pt x="1540" y="1766"/>
                    </a:lnTo>
                    <a:lnTo>
                      <a:pt x="1569" y="1762"/>
                    </a:lnTo>
                    <a:lnTo>
                      <a:pt x="1599" y="1758"/>
                    </a:lnTo>
                    <a:lnTo>
                      <a:pt x="1593" y="1754"/>
                    </a:lnTo>
                    <a:lnTo>
                      <a:pt x="1587" y="1751"/>
                    </a:lnTo>
                    <a:lnTo>
                      <a:pt x="1582" y="1749"/>
                    </a:lnTo>
                    <a:lnTo>
                      <a:pt x="1576" y="1748"/>
                    </a:lnTo>
                    <a:lnTo>
                      <a:pt x="1562" y="1749"/>
                    </a:lnTo>
                    <a:lnTo>
                      <a:pt x="1548" y="1751"/>
                    </a:lnTo>
                    <a:lnTo>
                      <a:pt x="1520" y="1756"/>
                    </a:lnTo>
                    <a:lnTo>
                      <a:pt x="1506" y="1758"/>
                    </a:lnTo>
                    <a:lnTo>
                      <a:pt x="1495" y="1758"/>
                    </a:lnTo>
                    <a:lnTo>
                      <a:pt x="1498" y="1763"/>
                    </a:lnTo>
                    <a:lnTo>
                      <a:pt x="1502" y="1766"/>
                    </a:lnTo>
                    <a:lnTo>
                      <a:pt x="1507" y="1769"/>
                    </a:lnTo>
                    <a:lnTo>
                      <a:pt x="1512" y="1770"/>
                    </a:lnTo>
                    <a:lnTo>
                      <a:pt x="1526" y="1769"/>
                    </a:lnTo>
                    <a:lnTo>
                      <a:pt x="1540" y="1766"/>
                    </a:lnTo>
                    <a:close/>
                    <a:moveTo>
                      <a:pt x="1614" y="1762"/>
                    </a:moveTo>
                    <a:lnTo>
                      <a:pt x="1614" y="1762"/>
                    </a:lnTo>
                    <a:lnTo>
                      <a:pt x="1590" y="1769"/>
                    </a:lnTo>
                    <a:lnTo>
                      <a:pt x="1565" y="1773"/>
                    </a:lnTo>
                    <a:lnTo>
                      <a:pt x="1537" y="1778"/>
                    </a:lnTo>
                    <a:lnTo>
                      <a:pt x="1506" y="1779"/>
                    </a:lnTo>
                    <a:lnTo>
                      <a:pt x="1503" y="1785"/>
                    </a:lnTo>
                    <a:lnTo>
                      <a:pt x="1500" y="1790"/>
                    </a:lnTo>
                    <a:lnTo>
                      <a:pt x="1498" y="1794"/>
                    </a:lnTo>
                    <a:lnTo>
                      <a:pt x="1498" y="1796"/>
                    </a:lnTo>
                    <a:lnTo>
                      <a:pt x="1499" y="1796"/>
                    </a:lnTo>
                    <a:lnTo>
                      <a:pt x="1506" y="1796"/>
                    </a:lnTo>
                    <a:lnTo>
                      <a:pt x="1512" y="1797"/>
                    </a:lnTo>
                    <a:lnTo>
                      <a:pt x="1517" y="1800"/>
                    </a:lnTo>
                    <a:lnTo>
                      <a:pt x="1520" y="1803"/>
                    </a:lnTo>
                    <a:lnTo>
                      <a:pt x="1527" y="1810"/>
                    </a:lnTo>
                    <a:lnTo>
                      <a:pt x="1531" y="1820"/>
                    </a:lnTo>
                    <a:lnTo>
                      <a:pt x="1527" y="1825"/>
                    </a:lnTo>
                    <a:lnTo>
                      <a:pt x="1524" y="1829"/>
                    </a:lnTo>
                    <a:lnTo>
                      <a:pt x="1520" y="1841"/>
                    </a:lnTo>
                    <a:lnTo>
                      <a:pt x="1479" y="1846"/>
                    </a:lnTo>
                    <a:lnTo>
                      <a:pt x="1439" y="1851"/>
                    </a:lnTo>
                    <a:lnTo>
                      <a:pt x="1360" y="1855"/>
                    </a:lnTo>
                    <a:lnTo>
                      <a:pt x="1283" y="1858"/>
                    </a:lnTo>
                    <a:lnTo>
                      <a:pt x="1243" y="1860"/>
                    </a:lnTo>
                    <a:lnTo>
                      <a:pt x="1203" y="1863"/>
                    </a:lnTo>
                    <a:lnTo>
                      <a:pt x="1227" y="1867"/>
                    </a:lnTo>
                    <a:lnTo>
                      <a:pt x="1252" y="1873"/>
                    </a:lnTo>
                    <a:lnTo>
                      <a:pt x="1280" y="1880"/>
                    </a:lnTo>
                    <a:lnTo>
                      <a:pt x="1307" y="1886"/>
                    </a:lnTo>
                    <a:lnTo>
                      <a:pt x="1323" y="1887"/>
                    </a:lnTo>
                    <a:lnTo>
                      <a:pt x="1342" y="1888"/>
                    </a:lnTo>
                    <a:lnTo>
                      <a:pt x="1381" y="1888"/>
                    </a:lnTo>
                    <a:lnTo>
                      <a:pt x="1420" y="1887"/>
                    </a:lnTo>
                    <a:lnTo>
                      <a:pt x="1458" y="1884"/>
                    </a:lnTo>
                    <a:lnTo>
                      <a:pt x="1489" y="1881"/>
                    </a:lnTo>
                    <a:lnTo>
                      <a:pt x="1520" y="1879"/>
                    </a:lnTo>
                    <a:lnTo>
                      <a:pt x="1551" y="1874"/>
                    </a:lnTo>
                    <a:lnTo>
                      <a:pt x="1580" y="1867"/>
                    </a:lnTo>
                    <a:lnTo>
                      <a:pt x="1594" y="1863"/>
                    </a:lnTo>
                    <a:lnTo>
                      <a:pt x="1607" y="1859"/>
                    </a:lnTo>
                    <a:lnTo>
                      <a:pt x="1620" y="1853"/>
                    </a:lnTo>
                    <a:lnTo>
                      <a:pt x="1630" y="1846"/>
                    </a:lnTo>
                    <a:lnTo>
                      <a:pt x="1639" y="1838"/>
                    </a:lnTo>
                    <a:lnTo>
                      <a:pt x="1648" y="1829"/>
                    </a:lnTo>
                    <a:lnTo>
                      <a:pt x="1655" y="1820"/>
                    </a:lnTo>
                    <a:lnTo>
                      <a:pt x="1660" y="1808"/>
                    </a:lnTo>
                    <a:lnTo>
                      <a:pt x="1652" y="1794"/>
                    </a:lnTo>
                    <a:lnTo>
                      <a:pt x="1642" y="1782"/>
                    </a:lnTo>
                    <a:lnTo>
                      <a:pt x="1628" y="1770"/>
                    </a:lnTo>
                    <a:lnTo>
                      <a:pt x="1614" y="1762"/>
                    </a:lnTo>
                    <a:close/>
                    <a:moveTo>
                      <a:pt x="383" y="1848"/>
                    </a:moveTo>
                    <a:lnTo>
                      <a:pt x="383" y="1848"/>
                    </a:lnTo>
                    <a:lnTo>
                      <a:pt x="414" y="1866"/>
                    </a:lnTo>
                    <a:lnTo>
                      <a:pt x="443" y="1881"/>
                    </a:lnTo>
                    <a:lnTo>
                      <a:pt x="459" y="1887"/>
                    </a:lnTo>
                    <a:lnTo>
                      <a:pt x="476" y="1894"/>
                    </a:lnTo>
                    <a:lnTo>
                      <a:pt x="492" y="1898"/>
                    </a:lnTo>
                    <a:lnTo>
                      <a:pt x="511" y="1904"/>
                    </a:lnTo>
                    <a:lnTo>
                      <a:pt x="543" y="1911"/>
                    </a:lnTo>
                    <a:lnTo>
                      <a:pt x="574" y="1918"/>
                    </a:lnTo>
                    <a:lnTo>
                      <a:pt x="605" y="1922"/>
                    </a:lnTo>
                    <a:lnTo>
                      <a:pt x="637" y="1925"/>
                    </a:lnTo>
                    <a:lnTo>
                      <a:pt x="702" y="1929"/>
                    </a:lnTo>
                    <a:lnTo>
                      <a:pt x="732" y="1929"/>
                    </a:lnTo>
                    <a:lnTo>
                      <a:pt x="763" y="1926"/>
                    </a:lnTo>
                    <a:lnTo>
                      <a:pt x="824" y="1921"/>
                    </a:lnTo>
                    <a:lnTo>
                      <a:pt x="853" y="1917"/>
                    </a:lnTo>
                    <a:lnTo>
                      <a:pt x="881" y="1911"/>
                    </a:lnTo>
                    <a:lnTo>
                      <a:pt x="936" y="1900"/>
                    </a:lnTo>
                    <a:lnTo>
                      <a:pt x="957" y="1894"/>
                    </a:lnTo>
                    <a:lnTo>
                      <a:pt x="978" y="1887"/>
                    </a:lnTo>
                    <a:lnTo>
                      <a:pt x="1017" y="1872"/>
                    </a:lnTo>
                    <a:lnTo>
                      <a:pt x="1057" y="1855"/>
                    </a:lnTo>
                    <a:lnTo>
                      <a:pt x="1096" y="1836"/>
                    </a:lnTo>
                    <a:lnTo>
                      <a:pt x="1114" y="1827"/>
                    </a:lnTo>
                    <a:lnTo>
                      <a:pt x="1123" y="1821"/>
                    </a:lnTo>
                    <a:lnTo>
                      <a:pt x="1131" y="1815"/>
                    </a:lnTo>
                    <a:lnTo>
                      <a:pt x="1127" y="1799"/>
                    </a:lnTo>
                    <a:lnTo>
                      <a:pt x="1126" y="1790"/>
                    </a:lnTo>
                    <a:lnTo>
                      <a:pt x="1121" y="1783"/>
                    </a:lnTo>
                    <a:lnTo>
                      <a:pt x="1117" y="1793"/>
                    </a:lnTo>
                    <a:lnTo>
                      <a:pt x="1112" y="1803"/>
                    </a:lnTo>
                    <a:lnTo>
                      <a:pt x="1104" y="1811"/>
                    </a:lnTo>
                    <a:lnTo>
                      <a:pt x="1097" y="1817"/>
                    </a:lnTo>
                    <a:lnTo>
                      <a:pt x="1089" y="1821"/>
                    </a:lnTo>
                    <a:lnTo>
                      <a:pt x="1079" y="1824"/>
                    </a:lnTo>
                    <a:lnTo>
                      <a:pt x="1071" y="1827"/>
                    </a:lnTo>
                    <a:lnTo>
                      <a:pt x="1060" y="1828"/>
                    </a:lnTo>
                    <a:lnTo>
                      <a:pt x="1039" y="1828"/>
                    </a:lnTo>
                    <a:lnTo>
                      <a:pt x="1017" y="1825"/>
                    </a:lnTo>
                    <a:lnTo>
                      <a:pt x="973" y="1818"/>
                    </a:lnTo>
                    <a:lnTo>
                      <a:pt x="951" y="1817"/>
                    </a:lnTo>
                    <a:lnTo>
                      <a:pt x="933" y="1815"/>
                    </a:lnTo>
                    <a:lnTo>
                      <a:pt x="916" y="1818"/>
                    </a:lnTo>
                    <a:lnTo>
                      <a:pt x="898" y="1821"/>
                    </a:lnTo>
                    <a:lnTo>
                      <a:pt x="867" y="1825"/>
                    </a:lnTo>
                    <a:lnTo>
                      <a:pt x="838" y="1832"/>
                    </a:lnTo>
                    <a:lnTo>
                      <a:pt x="811" y="1839"/>
                    </a:lnTo>
                    <a:lnTo>
                      <a:pt x="759" y="1856"/>
                    </a:lnTo>
                    <a:lnTo>
                      <a:pt x="738" y="1865"/>
                    </a:lnTo>
                    <a:lnTo>
                      <a:pt x="717" y="1873"/>
                    </a:lnTo>
                    <a:lnTo>
                      <a:pt x="696" y="1880"/>
                    </a:lnTo>
                    <a:lnTo>
                      <a:pt x="674" y="1884"/>
                    </a:lnTo>
                    <a:lnTo>
                      <a:pt x="651" y="1887"/>
                    </a:lnTo>
                    <a:lnTo>
                      <a:pt x="630" y="1890"/>
                    </a:lnTo>
                    <a:lnTo>
                      <a:pt x="608" y="1890"/>
                    </a:lnTo>
                    <a:lnTo>
                      <a:pt x="586" y="1888"/>
                    </a:lnTo>
                    <a:lnTo>
                      <a:pt x="564" y="1884"/>
                    </a:lnTo>
                    <a:lnTo>
                      <a:pt x="543" y="1880"/>
                    </a:lnTo>
                    <a:lnTo>
                      <a:pt x="528" y="1876"/>
                    </a:lnTo>
                    <a:lnTo>
                      <a:pt x="513" y="1870"/>
                    </a:lnTo>
                    <a:lnTo>
                      <a:pt x="499" y="1865"/>
                    </a:lnTo>
                    <a:lnTo>
                      <a:pt x="485" y="1858"/>
                    </a:lnTo>
                    <a:lnTo>
                      <a:pt x="474" y="1851"/>
                    </a:lnTo>
                    <a:lnTo>
                      <a:pt x="462" y="1842"/>
                    </a:lnTo>
                    <a:lnTo>
                      <a:pt x="450" y="1834"/>
                    </a:lnTo>
                    <a:lnTo>
                      <a:pt x="439" y="1824"/>
                    </a:lnTo>
                    <a:lnTo>
                      <a:pt x="410" y="1800"/>
                    </a:lnTo>
                    <a:lnTo>
                      <a:pt x="398" y="1789"/>
                    </a:lnTo>
                    <a:lnTo>
                      <a:pt x="394" y="1783"/>
                    </a:lnTo>
                    <a:lnTo>
                      <a:pt x="393" y="1776"/>
                    </a:lnTo>
                    <a:lnTo>
                      <a:pt x="391" y="1775"/>
                    </a:lnTo>
                    <a:lnTo>
                      <a:pt x="389" y="1783"/>
                    </a:lnTo>
                    <a:lnTo>
                      <a:pt x="386" y="1792"/>
                    </a:lnTo>
                    <a:lnTo>
                      <a:pt x="384" y="1811"/>
                    </a:lnTo>
                    <a:lnTo>
                      <a:pt x="384" y="1829"/>
                    </a:lnTo>
                    <a:lnTo>
                      <a:pt x="383" y="1848"/>
                    </a:lnTo>
                    <a:close/>
                    <a:moveTo>
                      <a:pt x="1467" y="1838"/>
                    </a:moveTo>
                    <a:lnTo>
                      <a:pt x="1467" y="1838"/>
                    </a:lnTo>
                    <a:lnTo>
                      <a:pt x="1481" y="1836"/>
                    </a:lnTo>
                    <a:lnTo>
                      <a:pt x="1498" y="1834"/>
                    </a:lnTo>
                    <a:lnTo>
                      <a:pt x="1506" y="1831"/>
                    </a:lnTo>
                    <a:lnTo>
                      <a:pt x="1513" y="1828"/>
                    </a:lnTo>
                    <a:lnTo>
                      <a:pt x="1517" y="1825"/>
                    </a:lnTo>
                    <a:lnTo>
                      <a:pt x="1519" y="1821"/>
                    </a:lnTo>
                    <a:lnTo>
                      <a:pt x="1519" y="1818"/>
                    </a:lnTo>
                    <a:lnTo>
                      <a:pt x="1517" y="1815"/>
                    </a:lnTo>
                    <a:lnTo>
                      <a:pt x="1510" y="1811"/>
                    </a:lnTo>
                    <a:lnTo>
                      <a:pt x="1502" y="1807"/>
                    </a:lnTo>
                    <a:lnTo>
                      <a:pt x="1492" y="1806"/>
                    </a:lnTo>
                    <a:lnTo>
                      <a:pt x="1468" y="1806"/>
                    </a:lnTo>
                    <a:lnTo>
                      <a:pt x="1440" y="1806"/>
                    </a:lnTo>
                    <a:lnTo>
                      <a:pt x="1396" y="1807"/>
                    </a:lnTo>
                    <a:lnTo>
                      <a:pt x="1298" y="1813"/>
                    </a:lnTo>
                    <a:lnTo>
                      <a:pt x="1249" y="1815"/>
                    </a:lnTo>
                    <a:lnTo>
                      <a:pt x="1203" y="1815"/>
                    </a:lnTo>
                    <a:lnTo>
                      <a:pt x="1172" y="1815"/>
                    </a:lnTo>
                    <a:lnTo>
                      <a:pt x="1158" y="1817"/>
                    </a:lnTo>
                    <a:lnTo>
                      <a:pt x="1151" y="1818"/>
                    </a:lnTo>
                    <a:lnTo>
                      <a:pt x="1144" y="1821"/>
                    </a:lnTo>
                    <a:lnTo>
                      <a:pt x="1144" y="1824"/>
                    </a:lnTo>
                    <a:lnTo>
                      <a:pt x="1145" y="1827"/>
                    </a:lnTo>
                    <a:lnTo>
                      <a:pt x="1149" y="1831"/>
                    </a:lnTo>
                    <a:lnTo>
                      <a:pt x="1156" y="1832"/>
                    </a:lnTo>
                    <a:lnTo>
                      <a:pt x="1165" y="1835"/>
                    </a:lnTo>
                    <a:lnTo>
                      <a:pt x="1172" y="1836"/>
                    </a:lnTo>
                    <a:lnTo>
                      <a:pt x="1179" y="1839"/>
                    </a:lnTo>
                    <a:lnTo>
                      <a:pt x="1182" y="1842"/>
                    </a:lnTo>
                    <a:lnTo>
                      <a:pt x="1183" y="1843"/>
                    </a:lnTo>
                    <a:lnTo>
                      <a:pt x="1185" y="1848"/>
                    </a:lnTo>
                    <a:lnTo>
                      <a:pt x="1185" y="1852"/>
                    </a:lnTo>
                    <a:lnTo>
                      <a:pt x="1321" y="1848"/>
                    </a:lnTo>
                    <a:lnTo>
                      <a:pt x="1394" y="1843"/>
                    </a:lnTo>
                    <a:lnTo>
                      <a:pt x="1467" y="1838"/>
                    </a:lnTo>
                    <a:close/>
                    <a:moveTo>
                      <a:pt x="391" y="1893"/>
                    </a:moveTo>
                    <a:lnTo>
                      <a:pt x="391" y="1893"/>
                    </a:lnTo>
                    <a:lnTo>
                      <a:pt x="404" y="1902"/>
                    </a:lnTo>
                    <a:lnTo>
                      <a:pt x="417" y="1912"/>
                    </a:lnTo>
                    <a:lnTo>
                      <a:pt x="432" y="1919"/>
                    </a:lnTo>
                    <a:lnTo>
                      <a:pt x="449" y="1928"/>
                    </a:lnTo>
                    <a:lnTo>
                      <a:pt x="491" y="1943"/>
                    </a:lnTo>
                    <a:lnTo>
                      <a:pt x="512" y="1950"/>
                    </a:lnTo>
                    <a:lnTo>
                      <a:pt x="536" y="1954"/>
                    </a:lnTo>
                    <a:lnTo>
                      <a:pt x="589" y="1961"/>
                    </a:lnTo>
                    <a:lnTo>
                      <a:pt x="641" y="1967"/>
                    </a:lnTo>
                    <a:lnTo>
                      <a:pt x="690" y="1970"/>
                    </a:lnTo>
                    <a:lnTo>
                      <a:pt x="741" y="1973"/>
                    </a:lnTo>
                    <a:lnTo>
                      <a:pt x="765" y="1974"/>
                    </a:lnTo>
                    <a:lnTo>
                      <a:pt x="787" y="1973"/>
                    </a:lnTo>
                    <a:lnTo>
                      <a:pt x="811" y="1971"/>
                    </a:lnTo>
                    <a:lnTo>
                      <a:pt x="835" y="1970"/>
                    </a:lnTo>
                    <a:lnTo>
                      <a:pt x="880" y="1963"/>
                    </a:lnTo>
                    <a:lnTo>
                      <a:pt x="926" y="1953"/>
                    </a:lnTo>
                    <a:lnTo>
                      <a:pt x="970" y="1942"/>
                    </a:lnTo>
                    <a:lnTo>
                      <a:pt x="1010" y="1928"/>
                    </a:lnTo>
                    <a:lnTo>
                      <a:pt x="1050" y="1914"/>
                    </a:lnTo>
                    <a:lnTo>
                      <a:pt x="1086" y="1898"/>
                    </a:lnTo>
                    <a:lnTo>
                      <a:pt x="1104" y="1888"/>
                    </a:lnTo>
                    <a:lnTo>
                      <a:pt x="1113" y="1883"/>
                    </a:lnTo>
                    <a:lnTo>
                      <a:pt x="1120" y="1876"/>
                    </a:lnTo>
                    <a:lnTo>
                      <a:pt x="1126" y="1869"/>
                    </a:lnTo>
                    <a:lnTo>
                      <a:pt x="1130" y="1859"/>
                    </a:lnTo>
                    <a:lnTo>
                      <a:pt x="1133" y="1848"/>
                    </a:lnTo>
                    <a:lnTo>
                      <a:pt x="1133" y="1835"/>
                    </a:lnTo>
                    <a:lnTo>
                      <a:pt x="1131" y="1834"/>
                    </a:lnTo>
                    <a:lnTo>
                      <a:pt x="1062" y="1863"/>
                    </a:lnTo>
                    <a:lnTo>
                      <a:pt x="992" y="1891"/>
                    </a:lnTo>
                    <a:lnTo>
                      <a:pt x="966" y="1902"/>
                    </a:lnTo>
                    <a:lnTo>
                      <a:pt x="951" y="1907"/>
                    </a:lnTo>
                    <a:lnTo>
                      <a:pt x="939" y="1911"/>
                    </a:lnTo>
                    <a:lnTo>
                      <a:pt x="918" y="1914"/>
                    </a:lnTo>
                    <a:lnTo>
                      <a:pt x="908" y="1917"/>
                    </a:lnTo>
                    <a:lnTo>
                      <a:pt x="898" y="1919"/>
                    </a:lnTo>
                    <a:lnTo>
                      <a:pt x="878" y="1925"/>
                    </a:lnTo>
                    <a:lnTo>
                      <a:pt x="859" y="1929"/>
                    </a:lnTo>
                    <a:lnTo>
                      <a:pt x="836" y="1932"/>
                    </a:lnTo>
                    <a:lnTo>
                      <a:pt x="815" y="1935"/>
                    </a:lnTo>
                    <a:lnTo>
                      <a:pt x="769" y="1939"/>
                    </a:lnTo>
                    <a:lnTo>
                      <a:pt x="720" y="1940"/>
                    </a:lnTo>
                    <a:lnTo>
                      <a:pt x="718" y="1943"/>
                    </a:lnTo>
                    <a:lnTo>
                      <a:pt x="720" y="1945"/>
                    </a:lnTo>
                    <a:lnTo>
                      <a:pt x="721" y="1945"/>
                    </a:lnTo>
                    <a:lnTo>
                      <a:pt x="720" y="1946"/>
                    </a:lnTo>
                    <a:lnTo>
                      <a:pt x="711" y="1945"/>
                    </a:lnTo>
                    <a:lnTo>
                      <a:pt x="702" y="1945"/>
                    </a:lnTo>
                    <a:lnTo>
                      <a:pt x="682" y="1945"/>
                    </a:lnTo>
                    <a:lnTo>
                      <a:pt x="685" y="1946"/>
                    </a:lnTo>
                    <a:lnTo>
                      <a:pt x="686" y="1946"/>
                    </a:lnTo>
                    <a:lnTo>
                      <a:pt x="685" y="1946"/>
                    </a:lnTo>
                    <a:lnTo>
                      <a:pt x="682" y="1946"/>
                    </a:lnTo>
                    <a:lnTo>
                      <a:pt x="681" y="1946"/>
                    </a:lnTo>
                    <a:lnTo>
                      <a:pt x="679" y="1943"/>
                    </a:lnTo>
                    <a:lnTo>
                      <a:pt x="676" y="1942"/>
                    </a:lnTo>
                    <a:lnTo>
                      <a:pt x="637" y="1942"/>
                    </a:lnTo>
                    <a:lnTo>
                      <a:pt x="596" y="1939"/>
                    </a:lnTo>
                    <a:lnTo>
                      <a:pt x="554" y="1933"/>
                    </a:lnTo>
                    <a:lnTo>
                      <a:pt x="515" y="1925"/>
                    </a:lnTo>
                    <a:lnTo>
                      <a:pt x="495" y="1921"/>
                    </a:lnTo>
                    <a:lnTo>
                      <a:pt x="477" y="1915"/>
                    </a:lnTo>
                    <a:lnTo>
                      <a:pt x="459" y="1908"/>
                    </a:lnTo>
                    <a:lnTo>
                      <a:pt x="442" y="1901"/>
                    </a:lnTo>
                    <a:lnTo>
                      <a:pt x="426" y="1894"/>
                    </a:lnTo>
                    <a:lnTo>
                      <a:pt x="411" y="1884"/>
                    </a:lnTo>
                    <a:lnTo>
                      <a:pt x="398" y="1874"/>
                    </a:lnTo>
                    <a:lnTo>
                      <a:pt x="386" y="1865"/>
                    </a:lnTo>
                    <a:lnTo>
                      <a:pt x="386" y="1869"/>
                    </a:lnTo>
                    <a:lnTo>
                      <a:pt x="387" y="1873"/>
                    </a:lnTo>
                    <a:lnTo>
                      <a:pt x="390" y="1880"/>
                    </a:lnTo>
                    <a:lnTo>
                      <a:pt x="393" y="1886"/>
                    </a:lnTo>
                    <a:lnTo>
                      <a:pt x="393" y="1888"/>
                    </a:lnTo>
                    <a:lnTo>
                      <a:pt x="391" y="1893"/>
                    </a:lnTo>
                    <a:close/>
                    <a:moveTo>
                      <a:pt x="1130" y="1884"/>
                    </a:moveTo>
                    <a:lnTo>
                      <a:pt x="1130" y="1884"/>
                    </a:lnTo>
                    <a:lnTo>
                      <a:pt x="1140" y="1884"/>
                    </a:lnTo>
                    <a:lnTo>
                      <a:pt x="1152" y="1886"/>
                    </a:lnTo>
                    <a:lnTo>
                      <a:pt x="1158" y="1886"/>
                    </a:lnTo>
                    <a:lnTo>
                      <a:pt x="1163" y="1884"/>
                    </a:lnTo>
                    <a:lnTo>
                      <a:pt x="1169" y="1881"/>
                    </a:lnTo>
                    <a:lnTo>
                      <a:pt x="1173" y="1879"/>
                    </a:lnTo>
                    <a:lnTo>
                      <a:pt x="1176" y="1869"/>
                    </a:lnTo>
                    <a:lnTo>
                      <a:pt x="1175" y="1862"/>
                    </a:lnTo>
                    <a:lnTo>
                      <a:pt x="1173" y="1856"/>
                    </a:lnTo>
                    <a:lnTo>
                      <a:pt x="1169" y="1851"/>
                    </a:lnTo>
                    <a:lnTo>
                      <a:pt x="1165" y="1848"/>
                    </a:lnTo>
                    <a:lnTo>
                      <a:pt x="1159" y="1845"/>
                    </a:lnTo>
                    <a:lnTo>
                      <a:pt x="1152" y="1843"/>
                    </a:lnTo>
                    <a:lnTo>
                      <a:pt x="1147" y="1842"/>
                    </a:lnTo>
                    <a:lnTo>
                      <a:pt x="1144" y="1853"/>
                    </a:lnTo>
                    <a:lnTo>
                      <a:pt x="1141" y="1863"/>
                    </a:lnTo>
                    <a:lnTo>
                      <a:pt x="1135" y="1874"/>
                    </a:lnTo>
                    <a:lnTo>
                      <a:pt x="1130" y="1884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94"/>
              <p:cNvSpPr>
                <a:spLocks noEditPoints="1"/>
              </p:cNvSpPr>
              <p:nvPr/>
            </p:nvSpPr>
            <p:spPr bwMode="auto">
              <a:xfrm>
                <a:off x="3856038" y="366713"/>
                <a:ext cx="136525" cy="119063"/>
              </a:xfrm>
              <a:custGeom>
                <a:avLst/>
                <a:gdLst>
                  <a:gd name="T0" fmla="*/ 115807 w 257"/>
                  <a:gd name="T1" fmla="*/ 75336 h 226"/>
                  <a:gd name="T2" fmla="*/ 105183 w 257"/>
                  <a:gd name="T3" fmla="*/ 95356 h 226"/>
                  <a:gd name="T4" fmla="*/ 93496 w 257"/>
                  <a:gd name="T5" fmla="*/ 105892 h 226"/>
                  <a:gd name="T6" fmla="*/ 69059 w 257"/>
                  <a:gd name="T7" fmla="*/ 116956 h 226"/>
                  <a:gd name="T8" fmla="*/ 53123 w 257"/>
                  <a:gd name="T9" fmla="*/ 119063 h 226"/>
                  <a:gd name="T10" fmla="*/ 33998 w 257"/>
                  <a:gd name="T11" fmla="*/ 113268 h 226"/>
                  <a:gd name="T12" fmla="*/ 23905 w 257"/>
                  <a:gd name="T13" fmla="*/ 99044 h 226"/>
                  <a:gd name="T14" fmla="*/ 14343 w 257"/>
                  <a:gd name="T15" fmla="*/ 89034 h 226"/>
                  <a:gd name="T16" fmla="*/ 1062 w 257"/>
                  <a:gd name="T17" fmla="*/ 74283 h 226"/>
                  <a:gd name="T18" fmla="*/ 2656 w 257"/>
                  <a:gd name="T19" fmla="*/ 44254 h 226"/>
                  <a:gd name="T20" fmla="*/ 21249 w 257"/>
                  <a:gd name="T21" fmla="*/ 14751 h 226"/>
                  <a:gd name="T22" fmla="*/ 41967 w 257"/>
                  <a:gd name="T23" fmla="*/ 7376 h 226"/>
                  <a:gd name="T24" fmla="*/ 56841 w 257"/>
                  <a:gd name="T25" fmla="*/ 7376 h 226"/>
                  <a:gd name="T26" fmla="*/ 65341 w 257"/>
                  <a:gd name="T27" fmla="*/ 12117 h 226"/>
                  <a:gd name="T28" fmla="*/ 71184 w 257"/>
                  <a:gd name="T29" fmla="*/ 12117 h 226"/>
                  <a:gd name="T30" fmla="*/ 80215 w 257"/>
                  <a:gd name="T31" fmla="*/ 4741 h 226"/>
                  <a:gd name="T32" fmla="*/ 98808 w 257"/>
                  <a:gd name="T33" fmla="*/ 0 h 226"/>
                  <a:gd name="T34" fmla="*/ 106245 w 257"/>
                  <a:gd name="T35" fmla="*/ 3161 h 226"/>
                  <a:gd name="T36" fmla="*/ 128557 w 257"/>
                  <a:gd name="T37" fmla="*/ 11063 h 226"/>
                  <a:gd name="T38" fmla="*/ 136525 w 257"/>
                  <a:gd name="T39" fmla="*/ 36878 h 226"/>
                  <a:gd name="T40" fmla="*/ 132806 w 257"/>
                  <a:gd name="T41" fmla="*/ 51629 h 226"/>
                  <a:gd name="T42" fmla="*/ 117401 w 257"/>
                  <a:gd name="T43" fmla="*/ 63219 h 226"/>
                  <a:gd name="T44" fmla="*/ 92964 w 257"/>
                  <a:gd name="T45" fmla="*/ 4741 h 226"/>
                  <a:gd name="T46" fmla="*/ 75434 w 257"/>
                  <a:gd name="T47" fmla="*/ 14751 h 226"/>
                  <a:gd name="T48" fmla="*/ 64278 w 257"/>
                  <a:gd name="T49" fmla="*/ 16332 h 226"/>
                  <a:gd name="T50" fmla="*/ 55247 w 257"/>
                  <a:gd name="T51" fmla="*/ 12117 h 226"/>
                  <a:gd name="T52" fmla="*/ 38779 w 257"/>
                  <a:gd name="T53" fmla="*/ 12644 h 226"/>
                  <a:gd name="T54" fmla="*/ 20187 w 257"/>
                  <a:gd name="T55" fmla="*/ 20546 h 226"/>
                  <a:gd name="T56" fmla="*/ 9031 w 257"/>
                  <a:gd name="T57" fmla="*/ 37932 h 226"/>
                  <a:gd name="T58" fmla="*/ 5312 w 257"/>
                  <a:gd name="T59" fmla="*/ 60058 h 226"/>
                  <a:gd name="T60" fmla="*/ 10093 w 257"/>
                  <a:gd name="T61" fmla="*/ 83766 h 226"/>
                  <a:gd name="T62" fmla="*/ 23374 w 257"/>
                  <a:gd name="T63" fmla="*/ 85873 h 226"/>
                  <a:gd name="T64" fmla="*/ 30280 w 257"/>
                  <a:gd name="T65" fmla="*/ 101678 h 226"/>
                  <a:gd name="T66" fmla="*/ 38779 w 257"/>
                  <a:gd name="T67" fmla="*/ 111161 h 226"/>
                  <a:gd name="T68" fmla="*/ 60560 w 257"/>
                  <a:gd name="T69" fmla="*/ 114848 h 226"/>
                  <a:gd name="T70" fmla="*/ 72778 w 257"/>
                  <a:gd name="T71" fmla="*/ 110107 h 226"/>
                  <a:gd name="T72" fmla="*/ 95621 w 257"/>
                  <a:gd name="T73" fmla="*/ 97990 h 226"/>
                  <a:gd name="T74" fmla="*/ 107839 w 257"/>
                  <a:gd name="T75" fmla="*/ 85873 h 226"/>
                  <a:gd name="T76" fmla="*/ 110495 w 257"/>
                  <a:gd name="T77" fmla="*/ 69014 h 226"/>
                  <a:gd name="T78" fmla="*/ 113682 w 257"/>
                  <a:gd name="T79" fmla="*/ 60585 h 226"/>
                  <a:gd name="T80" fmla="*/ 126963 w 257"/>
                  <a:gd name="T81" fmla="*/ 51102 h 226"/>
                  <a:gd name="T82" fmla="*/ 130682 w 257"/>
                  <a:gd name="T83" fmla="*/ 43727 h 226"/>
                  <a:gd name="T84" fmla="*/ 130150 w 257"/>
                  <a:gd name="T85" fmla="*/ 25288 h 226"/>
                  <a:gd name="T86" fmla="*/ 117932 w 257"/>
                  <a:gd name="T87" fmla="*/ 39512 h 226"/>
                  <a:gd name="T88" fmla="*/ 104120 w 257"/>
                  <a:gd name="T89" fmla="*/ 40566 h 226"/>
                  <a:gd name="T90" fmla="*/ 98808 w 257"/>
                  <a:gd name="T91" fmla="*/ 56371 h 226"/>
                  <a:gd name="T92" fmla="*/ 95089 w 257"/>
                  <a:gd name="T93" fmla="*/ 65853 h 226"/>
                  <a:gd name="T94" fmla="*/ 78621 w 257"/>
                  <a:gd name="T95" fmla="*/ 73229 h 226"/>
                  <a:gd name="T96" fmla="*/ 65341 w 257"/>
                  <a:gd name="T97" fmla="*/ 69541 h 226"/>
                  <a:gd name="T98" fmla="*/ 80746 w 257"/>
                  <a:gd name="T99" fmla="*/ 69014 h 226"/>
                  <a:gd name="T100" fmla="*/ 87652 w 257"/>
                  <a:gd name="T101" fmla="*/ 67434 h 226"/>
                  <a:gd name="T102" fmla="*/ 94027 w 257"/>
                  <a:gd name="T103" fmla="*/ 53210 h 226"/>
                  <a:gd name="T104" fmla="*/ 100933 w 257"/>
                  <a:gd name="T105" fmla="*/ 36878 h 226"/>
                  <a:gd name="T106" fmla="*/ 117401 w 257"/>
                  <a:gd name="T107" fmla="*/ 34244 h 226"/>
                  <a:gd name="T108" fmla="*/ 122713 w 257"/>
                  <a:gd name="T109" fmla="*/ 25288 h 226"/>
                  <a:gd name="T110" fmla="*/ 116338 w 257"/>
                  <a:gd name="T111" fmla="*/ 8956 h 226"/>
                  <a:gd name="T112" fmla="*/ 105183 w 257"/>
                  <a:gd name="T113" fmla="*/ 7376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57" h="226">
                    <a:moveTo>
                      <a:pt x="221" y="120"/>
                    </a:moveTo>
                    <a:lnTo>
                      <a:pt x="221" y="120"/>
                    </a:lnTo>
                    <a:lnTo>
                      <a:pt x="219" y="132"/>
                    </a:lnTo>
                    <a:lnTo>
                      <a:pt x="218" y="143"/>
                    </a:lnTo>
                    <a:lnTo>
                      <a:pt x="215" y="155"/>
                    </a:lnTo>
                    <a:lnTo>
                      <a:pt x="210" y="164"/>
                    </a:lnTo>
                    <a:lnTo>
                      <a:pt x="204" y="173"/>
                    </a:lnTo>
                    <a:lnTo>
                      <a:pt x="198" y="181"/>
                    </a:lnTo>
                    <a:lnTo>
                      <a:pt x="191" y="188"/>
                    </a:lnTo>
                    <a:lnTo>
                      <a:pt x="183" y="197"/>
                    </a:lnTo>
                    <a:lnTo>
                      <a:pt x="176" y="201"/>
                    </a:lnTo>
                    <a:lnTo>
                      <a:pt x="166" y="205"/>
                    </a:lnTo>
                    <a:lnTo>
                      <a:pt x="145" y="215"/>
                    </a:lnTo>
                    <a:lnTo>
                      <a:pt x="130" y="222"/>
                    </a:lnTo>
                    <a:lnTo>
                      <a:pt x="120" y="225"/>
                    </a:lnTo>
                    <a:lnTo>
                      <a:pt x="110" y="226"/>
                    </a:lnTo>
                    <a:lnTo>
                      <a:pt x="100" y="226"/>
                    </a:lnTo>
                    <a:lnTo>
                      <a:pt x="90" y="225"/>
                    </a:lnTo>
                    <a:lnTo>
                      <a:pt x="82" y="223"/>
                    </a:lnTo>
                    <a:lnTo>
                      <a:pt x="72" y="219"/>
                    </a:lnTo>
                    <a:lnTo>
                      <a:pt x="64" y="215"/>
                    </a:lnTo>
                    <a:lnTo>
                      <a:pt x="57" y="211"/>
                    </a:lnTo>
                    <a:lnTo>
                      <a:pt x="50" y="205"/>
                    </a:lnTo>
                    <a:lnTo>
                      <a:pt x="45" y="188"/>
                    </a:lnTo>
                    <a:lnTo>
                      <a:pt x="41" y="173"/>
                    </a:lnTo>
                    <a:lnTo>
                      <a:pt x="34" y="170"/>
                    </a:lnTo>
                    <a:lnTo>
                      <a:pt x="27" y="169"/>
                    </a:lnTo>
                    <a:lnTo>
                      <a:pt x="12" y="166"/>
                    </a:lnTo>
                    <a:lnTo>
                      <a:pt x="5" y="153"/>
                    </a:lnTo>
                    <a:lnTo>
                      <a:pt x="2" y="141"/>
                    </a:lnTo>
                    <a:lnTo>
                      <a:pt x="0" y="127"/>
                    </a:lnTo>
                    <a:lnTo>
                      <a:pt x="0" y="114"/>
                    </a:lnTo>
                    <a:lnTo>
                      <a:pt x="2" y="98"/>
                    </a:lnTo>
                    <a:lnTo>
                      <a:pt x="5" y="84"/>
                    </a:lnTo>
                    <a:lnTo>
                      <a:pt x="10" y="54"/>
                    </a:lnTo>
                    <a:lnTo>
                      <a:pt x="24" y="41"/>
                    </a:lnTo>
                    <a:lnTo>
                      <a:pt x="40" y="28"/>
                    </a:lnTo>
                    <a:lnTo>
                      <a:pt x="50" y="23"/>
                    </a:lnTo>
                    <a:lnTo>
                      <a:pt x="58" y="18"/>
                    </a:lnTo>
                    <a:lnTo>
                      <a:pt x="68" y="16"/>
                    </a:lnTo>
                    <a:lnTo>
                      <a:pt x="79" y="14"/>
                    </a:lnTo>
                    <a:lnTo>
                      <a:pt x="93" y="13"/>
                    </a:lnTo>
                    <a:lnTo>
                      <a:pt x="102" y="13"/>
                    </a:lnTo>
                    <a:lnTo>
                      <a:pt x="107" y="14"/>
                    </a:lnTo>
                    <a:lnTo>
                      <a:pt x="113" y="16"/>
                    </a:lnTo>
                    <a:lnTo>
                      <a:pt x="117" y="18"/>
                    </a:lnTo>
                    <a:lnTo>
                      <a:pt x="123" y="23"/>
                    </a:lnTo>
                    <a:lnTo>
                      <a:pt x="127" y="24"/>
                    </a:lnTo>
                    <a:lnTo>
                      <a:pt x="131" y="23"/>
                    </a:lnTo>
                    <a:lnTo>
                      <a:pt x="134" y="23"/>
                    </a:lnTo>
                    <a:lnTo>
                      <a:pt x="139" y="18"/>
                    </a:lnTo>
                    <a:lnTo>
                      <a:pt x="145" y="13"/>
                    </a:lnTo>
                    <a:lnTo>
                      <a:pt x="151" y="9"/>
                    </a:lnTo>
                    <a:lnTo>
                      <a:pt x="158" y="4"/>
                    </a:lnTo>
                    <a:lnTo>
                      <a:pt x="166" y="2"/>
                    </a:lnTo>
                    <a:lnTo>
                      <a:pt x="176" y="0"/>
                    </a:lnTo>
                    <a:lnTo>
                      <a:pt x="186" y="0"/>
                    </a:lnTo>
                    <a:lnTo>
                      <a:pt x="193" y="3"/>
                    </a:lnTo>
                    <a:lnTo>
                      <a:pt x="200" y="6"/>
                    </a:lnTo>
                    <a:lnTo>
                      <a:pt x="222" y="11"/>
                    </a:lnTo>
                    <a:lnTo>
                      <a:pt x="232" y="14"/>
                    </a:lnTo>
                    <a:lnTo>
                      <a:pt x="242" y="21"/>
                    </a:lnTo>
                    <a:lnTo>
                      <a:pt x="249" y="38"/>
                    </a:lnTo>
                    <a:lnTo>
                      <a:pt x="253" y="49"/>
                    </a:lnTo>
                    <a:lnTo>
                      <a:pt x="256" y="59"/>
                    </a:lnTo>
                    <a:lnTo>
                      <a:pt x="257" y="70"/>
                    </a:lnTo>
                    <a:lnTo>
                      <a:pt x="257" y="80"/>
                    </a:lnTo>
                    <a:lnTo>
                      <a:pt x="255" y="90"/>
                    </a:lnTo>
                    <a:lnTo>
                      <a:pt x="250" y="98"/>
                    </a:lnTo>
                    <a:lnTo>
                      <a:pt x="243" y="105"/>
                    </a:lnTo>
                    <a:lnTo>
                      <a:pt x="235" y="110"/>
                    </a:lnTo>
                    <a:lnTo>
                      <a:pt x="228" y="114"/>
                    </a:lnTo>
                    <a:lnTo>
                      <a:pt x="221" y="120"/>
                    </a:lnTo>
                    <a:close/>
                    <a:moveTo>
                      <a:pt x="183" y="9"/>
                    </a:moveTo>
                    <a:lnTo>
                      <a:pt x="183" y="9"/>
                    </a:lnTo>
                    <a:lnTo>
                      <a:pt x="175" y="9"/>
                    </a:lnTo>
                    <a:lnTo>
                      <a:pt x="166" y="10"/>
                    </a:lnTo>
                    <a:lnTo>
                      <a:pt x="159" y="14"/>
                    </a:lnTo>
                    <a:lnTo>
                      <a:pt x="153" y="18"/>
                    </a:lnTo>
                    <a:lnTo>
                      <a:pt x="142" y="28"/>
                    </a:lnTo>
                    <a:lnTo>
                      <a:pt x="135" y="31"/>
                    </a:lnTo>
                    <a:lnTo>
                      <a:pt x="128" y="32"/>
                    </a:lnTo>
                    <a:lnTo>
                      <a:pt x="121" y="31"/>
                    </a:lnTo>
                    <a:lnTo>
                      <a:pt x="116" y="27"/>
                    </a:lnTo>
                    <a:lnTo>
                      <a:pt x="110" y="24"/>
                    </a:lnTo>
                    <a:lnTo>
                      <a:pt x="104" y="23"/>
                    </a:lnTo>
                    <a:lnTo>
                      <a:pt x="97" y="21"/>
                    </a:lnTo>
                    <a:lnTo>
                      <a:pt x="89" y="21"/>
                    </a:lnTo>
                    <a:lnTo>
                      <a:pt x="73" y="24"/>
                    </a:lnTo>
                    <a:lnTo>
                      <a:pt x="62" y="25"/>
                    </a:lnTo>
                    <a:lnTo>
                      <a:pt x="54" y="30"/>
                    </a:lnTo>
                    <a:lnTo>
                      <a:pt x="45" y="34"/>
                    </a:lnTo>
                    <a:lnTo>
                      <a:pt x="38" y="39"/>
                    </a:lnTo>
                    <a:lnTo>
                      <a:pt x="31" y="47"/>
                    </a:lnTo>
                    <a:lnTo>
                      <a:pt x="26" y="54"/>
                    </a:lnTo>
                    <a:lnTo>
                      <a:pt x="21" y="63"/>
                    </a:lnTo>
                    <a:lnTo>
                      <a:pt x="17" y="72"/>
                    </a:lnTo>
                    <a:lnTo>
                      <a:pt x="14" y="82"/>
                    </a:lnTo>
                    <a:lnTo>
                      <a:pt x="12" y="91"/>
                    </a:lnTo>
                    <a:lnTo>
                      <a:pt x="10" y="103"/>
                    </a:lnTo>
                    <a:lnTo>
                      <a:pt x="10" y="114"/>
                    </a:lnTo>
                    <a:lnTo>
                      <a:pt x="10" y="125"/>
                    </a:lnTo>
                    <a:lnTo>
                      <a:pt x="13" y="136"/>
                    </a:lnTo>
                    <a:lnTo>
                      <a:pt x="14" y="148"/>
                    </a:lnTo>
                    <a:lnTo>
                      <a:pt x="19" y="159"/>
                    </a:lnTo>
                    <a:lnTo>
                      <a:pt x="31" y="162"/>
                    </a:lnTo>
                    <a:lnTo>
                      <a:pt x="44" y="163"/>
                    </a:lnTo>
                    <a:lnTo>
                      <a:pt x="50" y="169"/>
                    </a:lnTo>
                    <a:lnTo>
                      <a:pt x="54" y="176"/>
                    </a:lnTo>
                    <a:lnTo>
                      <a:pt x="57" y="184"/>
                    </a:lnTo>
                    <a:lnTo>
                      <a:pt x="57" y="193"/>
                    </a:lnTo>
                    <a:lnTo>
                      <a:pt x="59" y="200"/>
                    </a:lnTo>
                    <a:lnTo>
                      <a:pt x="65" y="207"/>
                    </a:lnTo>
                    <a:lnTo>
                      <a:pt x="73" y="211"/>
                    </a:lnTo>
                    <a:lnTo>
                      <a:pt x="83" y="215"/>
                    </a:lnTo>
                    <a:lnTo>
                      <a:pt x="93" y="216"/>
                    </a:lnTo>
                    <a:lnTo>
                      <a:pt x="104" y="218"/>
                    </a:lnTo>
                    <a:lnTo>
                      <a:pt x="114" y="218"/>
                    </a:lnTo>
                    <a:lnTo>
                      <a:pt x="123" y="215"/>
                    </a:lnTo>
                    <a:lnTo>
                      <a:pt x="130" y="214"/>
                    </a:lnTo>
                    <a:lnTo>
                      <a:pt x="137" y="209"/>
                    </a:lnTo>
                    <a:lnTo>
                      <a:pt x="151" y="202"/>
                    </a:lnTo>
                    <a:lnTo>
                      <a:pt x="166" y="194"/>
                    </a:lnTo>
                    <a:lnTo>
                      <a:pt x="180" y="186"/>
                    </a:lnTo>
                    <a:lnTo>
                      <a:pt x="193" y="174"/>
                    </a:lnTo>
                    <a:lnTo>
                      <a:pt x="198" y="169"/>
                    </a:lnTo>
                    <a:lnTo>
                      <a:pt x="203" y="163"/>
                    </a:lnTo>
                    <a:lnTo>
                      <a:pt x="204" y="157"/>
                    </a:lnTo>
                    <a:lnTo>
                      <a:pt x="205" y="153"/>
                    </a:lnTo>
                    <a:lnTo>
                      <a:pt x="207" y="142"/>
                    </a:lnTo>
                    <a:lnTo>
                      <a:pt x="208" y="131"/>
                    </a:lnTo>
                    <a:lnTo>
                      <a:pt x="208" y="125"/>
                    </a:lnTo>
                    <a:lnTo>
                      <a:pt x="211" y="120"/>
                    </a:lnTo>
                    <a:lnTo>
                      <a:pt x="214" y="115"/>
                    </a:lnTo>
                    <a:lnTo>
                      <a:pt x="217" y="111"/>
                    </a:lnTo>
                    <a:lnTo>
                      <a:pt x="226" y="104"/>
                    </a:lnTo>
                    <a:lnTo>
                      <a:pt x="236" y="100"/>
                    </a:lnTo>
                    <a:lnTo>
                      <a:pt x="239" y="97"/>
                    </a:lnTo>
                    <a:lnTo>
                      <a:pt x="243" y="93"/>
                    </a:lnTo>
                    <a:lnTo>
                      <a:pt x="245" y="89"/>
                    </a:lnTo>
                    <a:lnTo>
                      <a:pt x="246" y="83"/>
                    </a:lnTo>
                    <a:lnTo>
                      <a:pt x="247" y="70"/>
                    </a:lnTo>
                    <a:lnTo>
                      <a:pt x="247" y="58"/>
                    </a:lnTo>
                    <a:lnTo>
                      <a:pt x="245" y="48"/>
                    </a:lnTo>
                    <a:lnTo>
                      <a:pt x="236" y="61"/>
                    </a:lnTo>
                    <a:lnTo>
                      <a:pt x="233" y="66"/>
                    </a:lnTo>
                    <a:lnTo>
                      <a:pt x="228" y="72"/>
                    </a:lnTo>
                    <a:lnTo>
                      <a:pt x="222" y="75"/>
                    </a:lnTo>
                    <a:lnTo>
                      <a:pt x="215" y="77"/>
                    </a:lnTo>
                    <a:lnTo>
                      <a:pt x="205" y="79"/>
                    </a:lnTo>
                    <a:lnTo>
                      <a:pt x="196" y="77"/>
                    </a:lnTo>
                    <a:lnTo>
                      <a:pt x="191" y="82"/>
                    </a:lnTo>
                    <a:lnTo>
                      <a:pt x="189" y="86"/>
                    </a:lnTo>
                    <a:lnTo>
                      <a:pt x="187" y="97"/>
                    </a:lnTo>
                    <a:lnTo>
                      <a:pt x="186" y="107"/>
                    </a:lnTo>
                    <a:lnTo>
                      <a:pt x="184" y="113"/>
                    </a:lnTo>
                    <a:lnTo>
                      <a:pt x="183" y="118"/>
                    </a:lnTo>
                    <a:lnTo>
                      <a:pt x="179" y="125"/>
                    </a:lnTo>
                    <a:lnTo>
                      <a:pt x="172" y="131"/>
                    </a:lnTo>
                    <a:lnTo>
                      <a:pt x="165" y="135"/>
                    </a:lnTo>
                    <a:lnTo>
                      <a:pt x="156" y="138"/>
                    </a:lnTo>
                    <a:lnTo>
                      <a:pt x="148" y="139"/>
                    </a:lnTo>
                    <a:lnTo>
                      <a:pt x="139" y="139"/>
                    </a:lnTo>
                    <a:lnTo>
                      <a:pt x="131" y="136"/>
                    </a:lnTo>
                    <a:lnTo>
                      <a:pt x="123" y="132"/>
                    </a:lnTo>
                    <a:lnTo>
                      <a:pt x="127" y="131"/>
                    </a:lnTo>
                    <a:lnTo>
                      <a:pt x="131" y="129"/>
                    </a:lnTo>
                    <a:lnTo>
                      <a:pt x="141" y="129"/>
                    </a:lnTo>
                    <a:lnTo>
                      <a:pt x="152" y="131"/>
                    </a:lnTo>
                    <a:lnTo>
                      <a:pt x="156" y="131"/>
                    </a:lnTo>
                    <a:lnTo>
                      <a:pt x="160" y="129"/>
                    </a:lnTo>
                    <a:lnTo>
                      <a:pt x="165" y="128"/>
                    </a:lnTo>
                    <a:lnTo>
                      <a:pt x="167" y="125"/>
                    </a:lnTo>
                    <a:lnTo>
                      <a:pt x="172" y="118"/>
                    </a:lnTo>
                    <a:lnTo>
                      <a:pt x="175" y="110"/>
                    </a:lnTo>
                    <a:lnTo>
                      <a:pt x="177" y="101"/>
                    </a:lnTo>
                    <a:lnTo>
                      <a:pt x="179" y="93"/>
                    </a:lnTo>
                    <a:lnTo>
                      <a:pt x="180" y="84"/>
                    </a:lnTo>
                    <a:lnTo>
                      <a:pt x="184" y="77"/>
                    </a:lnTo>
                    <a:lnTo>
                      <a:pt x="190" y="70"/>
                    </a:lnTo>
                    <a:lnTo>
                      <a:pt x="203" y="69"/>
                    </a:lnTo>
                    <a:lnTo>
                      <a:pt x="215" y="66"/>
                    </a:lnTo>
                    <a:lnTo>
                      <a:pt x="221" y="65"/>
                    </a:lnTo>
                    <a:lnTo>
                      <a:pt x="225" y="61"/>
                    </a:lnTo>
                    <a:lnTo>
                      <a:pt x="228" y="55"/>
                    </a:lnTo>
                    <a:lnTo>
                      <a:pt x="231" y="48"/>
                    </a:lnTo>
                    <a:lnTo>
                      <a:pt x="231" y="39"/>
                    </a:lnTo>
                    <a:lnTo>
                      <a:pt x="228" y="31"/>
                    </a:lnTo>
                    <a:lnTo>
                      <a:pt x="224" y="24"/>
                    </a:lnTo>
                    <a:lnTo>
                      <a:pt x="219" y="17"/>
                    </a:lnTo>
                    <a:lnTo>
                      <a:pt x="212" y="17"/>
                    </a:lnTo>
                    <a:lnTo>
                      <a:pt x="207" y="17"/>
                    </a:lnTo>
                    <a:lnTo>
                      <a:pt x="198" y="14"/>
                    </a:lnTo>
                    <a:lnTo>
                      <a:pt x="191" y="10"/>
                    </a:lnTo>
                    <a:lnTo>
                      <a:pt x="183" y="9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95"/>
              <p:cNvSpPr>
                <a:spLocks noEditPoints="1"/>
              </p:cNvSpPr>
              <p:nvPr/>
            </p:nvSpPr>
            <p:spPr bwMode="auto">
              <a:xfrm>
                <a:off x="3883026" y="581025"/>
                <a:ext cx="101600" cy="92075"/>
              </a:xfrm>
              <a:custGeom>
                <a:avLst/>
                <a:gdLst>
                  <a:gd name="T0" fmla="*/ 77663 w 191"/>
                  <a:gd name="T1" fmla="*/ 0 h 175"/>
                  <a:gd name="T2" fmla="*/ 90429 w 191"/>
                  <a:gd name="T3" fmla="*/ 5261 h 175"/>
                  <a:gd name="T4" fmla="*/ 100004 w 191"/>
                  <a:gd name="T5" fmla="*/ 14732 h 175"/>
                  <a:gd name="T6" fmla="*/ 100536 w 191"/>
                  <a:gd name="T7" fmla="*/ 22098 h 175"/>
                  <a:gd name="T8" fmla="*/ 95749 w 191"/>
                  <a:gd name="T9" fmla="*/ 34725 h 175"/>
                  <a:gd name="T10" fmla="*/ 89365 w 191"/>
                  <a:gd name="T11" fmla="*/ 53140 h 175"/>
                  <a:gd name="T12" fmla="*/ 72343 w 191"/>
                  <a:gd name="T13" fmla="*/ 73134 h 175"/>
                  <a:gd name="T14" fmla="*/ 50534 w 191"/>
                  <a:gd name="T15" fmla="*/ 87866 h 175"/>
                  <a:gd name="T16" fmla="*/ 30852 w 191"/>
                  <a:gd name="T17" fmla="*/ 92075 h 175"/>
                  <a:gd name="T18" fmla="*/ 13298 w 191"/>
                  <a:gd name="T19" fmla="*/ 87340 h 175"/>
                  <a:gd name="T20" fmla="*/ 2128 w 191"/>
                  <a:gd name="T21" fmla="*/ 76291 h 175"/>
                  <a:gd name="T22" fmla="*/ 0 w 191"/>
                  <a:gd name="T23" fmla="*/ 64189 h 175"/>
                  <a:gd name="T24" fmla="*/ 3724 w 191"/>
                  <a:gd name="T25" fmla="*/ 46301 h 175"/>
                  <a:gd name="T26" fmla="*/ 12766 w 191"/>
                  <a:gd name="T27" fmla="*/ 31042 h 175"/>
                  <a:gd name="T28" fmla="*/ 35108 w 191"/>
                  <a:gd name="T29" fmla="*/ 11049 h 175"/>
                  <a:gd name="T30" fmla="*/ 61173 w 191"/>
                  <a:gd name="T31" fmla="*/ 0 h 175"/>
                  <a:gd name="T32" fmla="*/ 68088 w 191"/>
                  <a:gd name="T33" fmla="*/ 526 h 175"/>
                  <a:gd name="T34" fmla="*/ 73939 w 191"/>
                  <a:gd name="T35" fmla="*/ 0 h 175"/>
                  <a:gd name="T36" fmla="*/ 63301 w 191"/>
                  <a:gd name="T37" fmla="*/ 7892 h 175"/>
                  <a:gd name="T38" fmla="*/ 49470 w 191"/>
                  <a:gd name="T39" fmla="*/ 10523 h 175"/>
                  <a:gd name="T40" fmla="*/ 34576 w 191"/>
                  <a:gd name="T41" fmla="*/ 19993 h 175"/>
                  <a:gd name="T42" fmla="*/ 18618 w 191"/>
                  <a:gd name="T43" fmla="*/ 35252 h 175"/>
                  <a:gd name="T44" fmla="*/ 10639 w 191"/>
                  <a:gd name="T45" fmla="*/ 48931 h 175"/>
                  <a:gd name="T46" fmla="*/ 7447 w 191"/>
                  <a:gd name="T47" fmla="*/ 60506 h 175"/>
                  <a:gd name="T48" fmla="*/ 9575 w 191"/>
                  <a:gd name="T49" fmla="*/ 73134 h 175"/>
                  <a:gd name="T50" fmla="*/ 12766 w 191"/>
                  <a:gd name="T51" fmla="*/ 76817 h 175"/>
                  <a:gd name="T52" fmla="*/ 13298 w 191"/>
                  <a:gd name="T53" fmla="*/ 68925 h 175"/>
                  <a:gd name="T54" fmla="*/ 25533 w 191"/>
                  <a:gd name="T55" fmla="*/ 47879 h 175"/>
                  <a:gd name="T56" fmla="*/ 46279 w 191"/>
                  <a:gd name="T57" fmla="*/ 25781 h 175"/>
                  <a:gd name="T58" fmla="*/ 70216 w 191"/>
                  <a:gd name="T59" fmla="*/ 14206 h 175"/>
                  <a:gd name="T60" fmla="*/ 75535 w 191"/>
                  <a:gd name="T61" fmla="*/ 11049 h 175"/>
                  <a:gd name="T62" fmla="*/ 69684 w 191"/>
                  <a:gd name="T63" fmla="*/ 7892 h 175"/>
                  <a:gd name="T64" fmla="*/ 57449 w 191"/>
                  <a:gd name="T65" fmla="*/ 25781 h 175"/>
                  <a:gd name="T66" fmla="*/ 38299 w 191"/>
                  <a:gd name="T67" fmla="*/ 42091 h 175"/>
                  <a:gd name="T68" fmla="*/ 22341 w 191"/>
                  <a:gd name="T69" fmla="*/ 62611 h 175"/>
                  <a:gd name="T70" fmla="*/ 18618 w 191"/>
                  <a:gd name="T71" fmla="*/ 73660 h 175"/>
                  <a:gd name="T72" fmla="*/ 18086 w 191"/>
                  <a:gd name="T73" fmla="*/ 82078 h 175"/>
                  <a:gd name="T74" fmla="*/ 33512 w 191"/>
                  <a:gd name="T75" fmla="*/ 85761 h 175"/>
                  <a:gd name="T76" fmla="*/ 43087 w 191"/>
                  <a:gd name="T77" fmla="*/ 84183 h 175"/>
                  <a:gd name="T78" fmla="*/ 63301 w 191"/>
                  <a:gd name="T79" fmla="*/ 73660 h 175"/>
                  <a:gd name="T80" fmla="*/ 81386 w 191"/>
                  <a:gd name="T81" fmla="*/ 52614 h 175"/>
                  <a:gd name="T82" fmla="*/ 88834 w 191"/>
                  <a:gd name="T83" fmla="*/ 36830 h 175"/>
                  <a:gd name="T84" fmla="*/ 90429 w 191"/>
                  <a:gd name="T85" fmla="*/ 19993 h 175"/>
                  <a:gd name="T86" fmla="*/ 84578 w 191"/>
                  <a:gd name="T87" fmla="*/ 18415 h 175"/>
                  <a:gd name="T88" fmla="*/ 64896 w 191"/>
                  <a:gd name="T89" fmla="*/ 21572 h 17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91" h="175">
                    <a:moveTo>
                      <a:pt x="139" y="0"/>
                    </a:moveTo>
                    <a:lnTo>
                      <a:pt x="139" y="0"/>
                    </a:lnTo>
                    <a:lnTo>
                      <a:pt x="146" y="0"/>
                    </a:lnTo>
                    <a:lnTo>
                      <a:pt x="153" y="3"/>
                    </a:lnTo>
                    <a:lnTo>
                      <a:pt x="161" y="6"/>
                    </a:lnTo>
                    <a:lnTo>
                      <a:pt x="170" y="10"/>
                    </a:lnTo>
                    <a:lnTo>
                      <a:pt x="177" y="15"/>
                    </a:lnTo>
                    <a:lnTo>
                      <a:pt x="184" y="21"/>
                    </a:lnTo>
                    <a:lnTo>
                      <a:pt x="188" y="28"/>
                    </a:lnTo>
                    <a:lnTo>
                      <a:pt x="191" y="34"/>
                    </a:lnTo>
                    <a:lnTo>
                      <a:pt x="189" y="42"/>
                    </a:lnTo>
                    <a:lnTo>
                      <a:pt x="188" y="50"/>
                    </a:lnTo>
                    <a:lnTo>
                      <a:pt x="184" y="59"/>
                    </a:lnTo>
                    <a:lnTo>
                      <a:pt x="180" y="66"/>
                    </a:lnTo>
                    <a:lnTo>
                      <a:pt x="171" y="83"/>
                    </a:lnTo>
                    <a:lnTo>
                      <a:pt x="168" y="91"/>
                    </a:lnTo>
                    <a:lnTo>
                      <a:pt x="168" y="101"/>
                    </a:lnTo>
                    <a:lnTo>
                      <a:pt x="147" y="126"/>
                    </a:lnTo>
                    <a:lnTo>
                      <a:pt x="136" y="139"/>
                    </a:lnTo>
                    <a:lnTo>
                      <a:pt x="125" y="150"/>
                    </a:lnTo>
                    <a:lnTo>
                      <a:pt x="111" y="160"/>
                    </a:lnTo>
                    <a:lnTo>
                      <a:pt x="95" y="167"/>
                    </a:lnTo>
                    <a:lnTo>
                      <a:pt x="79" y="173"/>
                    </a:lnTo>
                    <a:lnTo>
                      <a:pt x="58" y="175"/>
                    </a:lnTo>
                    <a:lnTo>
                      <a:pt x="46" y="174"/>
                    </a:lnTo>
                    <a:lnTo>
                      <a:pt x="35" y="171"/>
                    </a:lnTo>
                    <a:lnTo>
                      <a:pt x="25" y="166"/>
                    </a:lnTo>
                    <a:lnTo>
                      <a:pt x="17" y="160"/>
                    </a:lnTo>
                    <a:lnTo>
                      <a:pt x="10" y="153"/>
                    </a:lnTo>
                    <a:lnTo>
                      <a:pt x="4" y="145"/>
                    </a:lnTo>
                    <a:lnTo>
                      <a:pt x="1" y="135"/>
                    </a:lnTo>
                    <a:lnTo>
                      <a:pt x="0" y="122"/>
                    </a:lnTo>
                    <a:lnTo>
                      <a:pt x="0" y="115"/>
                    </a:lnTo>
                    <a:lnTo>
                      <a:pt x="1" y="105"/>
                    </a:lnTo>
                    <a:lnTo>
                      <a:pt x="7" y="88"/>
                    </a:lnTo>
                    <a:lnTo>
                      <a:pt x="14" y="73"/>
                    </a:lnTo>
                    <a:lnTo>
                      <a:pt x="24" y="59"/>
                    </a:lnTo>
                    <a:lnTo>
                      <a:pt x="36" y="45"/>
                    </a:lnTo>
                    <a:lnTo>
                      <a:pt x="51" y="32"/>
                    </a:lnTo>
                    <a:lnTo>
                      <a:pt x="66" y="21"/>
                    </a:lnTo>
                    <a:lnTo>
                      <a:pt x="83" y="11"/>
                    </a:lnTo>
                    <a:lnTo>
                      <a:pt x="100" y="4"/>
                    </a:lnTo>
                    <a:lnTo>
                      <a:pt x="115" y="0"/>
                    </a:lnTo>
                    <a:lnTo>
                      <a:pt x="121" y="0"/>
                    </a:lnTo>
                    <a:lnTo>
                      <a:pt x="128" y="1"/>
                    </a:lnTo>
                    <a:lnTo>
                      <a:pt x="133" y="1"/>
                    </a:lnTo>
                    <a:lnTo>
                      <a:pt x="139" y="0"/>
                    </a:lnTo>
                    <a:close/>
                    <a:moveTo>
                      <a:pt x="131" y="15"/>
                    </a:moveTo>
                    <a:lnTo>
                      <a:pt x="131" y="15"/>
                    </a:lnTo>
                    <a:lnTo>
                      <a:pt x="119" y="15"/>
                    </a:lnTo>
                    <a:lnTo>
                      <a:pt x="109" y="15"/>
                    </a:lnTo>
                    <a:lnTo>
                      <a:pt x="101" y="17"/>
                    </a:lnTo>
                    <a:lnTo>
                      <a:pt x="93" y="20"/>
                    </a:lnTo>
                    <a:lnTo>
                      <a:pt x="86" y="24"/>
                    </a:lnTo>
                    <a:lnTo>
                      <a:pt x="79" y="28"/>
                    </a:lnTo>
                    <a:lnTo>
                      <a:pt x="65" y="38"/>
                    </a:lnTo>
                    <a:lnTo>
                      <a:pt x="49" y="52"/>
                    </a:lnTo>
                    <a:lnTo>
                      <a:pt x="35" y="67"/>
                    </a:lnTo>
                    <a:lnTo>
                      <a:pt x="29" y="76"/>
                    </a:lnTo>
                    <a:lnTo>
                      <a:pt x="24" y="84"/>
                    </a:lnTo>
                    <a:lnTo>
                      <a:pt x="20" y="93"/>
                    </a:lnTo>
                    <a:lnTo>
                      <a:pt x="17" y="102"/>
                    </a:lnTo>
                    <a:lnTo>
                      <a:pt x="14" y="115"/>
                    </a:lnTo>
                    <a:lnTo>
                      <a:pt x="14" y="128"/>
                    </a:lnTo>
                    <a:lnTo>
                      <a:pt x="15" y="133"/>
                    </a:lnTo>
                    <a:lnTo>
                      <a:pt x="18" y="139"/>
                    </a:lnTo>
                    <a:lnTo>
                      <a:pt x="20" y="143"/>
                    </a:lnTo>
                    <a:lnTo>
                      <a:pt x="24" y="146"/>
                    </a:lnTo>
                    <a:lnTo>
                      <a:pt x="24" y="142"/>
                    </a:lnTo>
                    <a:lnTo>
                      <a:pt x="24" y="136"/>
                    </a:lnTo>
                    <a:lnTo>
                      <a:pt x="25" y="131"/>
                    </a:lnTo>
                    <a:lnTo>
                      <a:pt x="27" y="123"/>
                    </a:lnTo>
                    <a:lnTo>
                      <a:pt x="48" y="91"/>
                    </a:lnTo>
                    <a:lnTo>
                      <a:pt x="60" y="76"/>
                    </a:lnTo>
                    <a:lnTo>
                      <a:pt x="73" y="62"/>
                    </a:lnTo>
                    <a:lnTo>
                      <a:pt x="87" y="49"/>
                    </a:lnTo>
                    <a:lnTo>
                      <a:pt x="104" y="39"/>
                    </a:lnTo>
                    <a:lnTo>
                      <a:pt x="122" y="31"/>
                    </a:lnTo>
                    <a:lnTo>
                      <a:pt x="132" y="27"/>
                    </a:lnTo>
                    <a:lnTo>
                      <a:pt x="143" y="24"/>
                    </a:lnTo>
                    <a:lnTo>
                      <a:pt x="142" y="21"/>
                    </a:lnTo>
                    <a:lnTo>
                      <a:pt x="139" y="18"/>
                    </a:lnTo>
                    <a:lnTo>
                      <a:pt x="131" y="15"/>
                    </a:lnTo>
                    <a:close/>
                    <a:moveTo>
                      <a:pt x="122" y="41"/>
                    </a:moveTo>
                    <a:lnTo>
                      <a:pt x="122" y="41"/>
                    </a:lnTo>
                    <a:lnTo>
                      <a:pt x="108" y="49"/>
                    </a:lnTo>
                    <a:lnTo>
                      <a:pt x="95" y="59"/>
                    </a:lnTo>
                    <a:lnTo>
                      <a:pt x="83" y="69"/>
                    </a:lnTo>
                    <a:lnTo>
                      <a:pt x="72" y="80"/>
                    </a:lnTo>
                    <a:lnTo>
                      <a:pt x="60" y="93"/>
                    </a:lnTo>
                    <a:lnTo>
                      <a:pt x="51" y="105"/>
                    </a:lnTo>
                    <a:lnTo>
                      <a:pt x="42" y="119"/>
                    </a:lnTo>
                    <a:lnTo>
                      <a:pt x="34" y="135"/>
                    </a:lnTo>
                    <a:lnTo>
                      <a:pt x="35" y="140"/>
                    </a:lnTo>
                    <a:lnTo>
                      <a:pt x="34" y="146"/>
                    </a:lnTo>
                    <a:lnTo>
                      <a:pt x="34" y="156"/>
                    </a:lnTo>
                    <a:lnTo>
                      <a:pt x="42" y="160"/>
                    </a:lnTo>
                    <a:lnTo>
                      <a:pt x="53" y="161"/>
                    </a:lnTo>
                    <a:lnTo>
                      <a:pt x="63" y="163"/>
                    </a:lnTo>
                    <a:lnTo>
                      <a:pt x="73" y="161"/>
                    </a:lnTo>
                    <a:lnTo>
                      <a:pt x="81" y="160"/>
                    </a:lnTo>
                    <a:lnTo>
                      <a:pt x="90" y="159"/>
                    </a:lnTo>
                    <a:lnTo>
                      <a:pt x="104" y="150"/>
                    </a:lnTo>
                    <a:lnTo>
                      <a:pt x="119" y="140"/>
                    </a:lnTo>
                    <a:lnTo>
                      <a:pt x="132" y="128"/>
                    </a:lnTo>
                    <a:lnTo>
                      <a:pt x="143" y="115"/>
                    </a:lnTo>
                    <a:lnTo>
                      <a:pt x="153" y="100"/>
                    </a:lnTo>
                    <a:lnTo>
                      <a:pt x="161" y="84"/>
                    </a:lnTo>
                    <a:lnTo>
                      <a:pt x="167" y="70"/>
                    </a:lnTo>
                    <a:lnTo>
                      <a:pt x="168" y="62"/>
                    </a:lnTo>
                    <a:lnTo>
                      <a:pt x="168" y="53"/>
                    </a:lnTo>
                    <a:lnTo>
                      <a:pt x="170" y="38"/>
                    </a:lnTo>
                    <a:lnTo>
                      <a:pt x="164" y="36"/>
                    </a:lnTo>
                    <a:lnTo>
                      <a:pt x="159" y="35"/>
                    </a:lnTo>
                    <a:lnTo>
                      <a:pt x="147" y="35"/>
                    </a:lnTo>
                    <a:lnTo>
                      <a:pt x="135" y="36"/>
                    </a:lnTo>
                    <a:lnTo>
                      <a:pt x="122" y="41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96"/>
              <p:cNvSpPr>
                <a:spLocks noEditPoints="1"/>
              </p:cNvSpPr>
              <p:nvPr/>
            </p:nvSpPr>
            <p:spPr bwMode="auto">
              <a:xfrm>
                <a:off x="3887788" y="690563"/>
                <a:ext cx="134938" cy="139700"/>
              </a:xfrm>
              <a:custGeom>
                <a:avLst/>
                <a:gdLst>
                  <a:gd name="T0" fmla="*/ 119592 w 255"/>
                  <a:gd name="T1" fmla="*/ 50418 h 266"/>
                  <a:gd name="T2" fmla="*/ 111125 w 255"/>
                  <a:gd name="T3" fmla="*/ 57771 h 266"/>
                  <a:gd name="T4" fmla="*/ 108480 w 255"/>
                  <a:gd name="T5" fmla="*/ 85606 h 266"/>
                  <a:gd name="T6" fmla="*/ 93663 w 255"/>
                  <a:gd name="T7" fmla="*/ 101886 h 266"/>
                  <a:gd name="T8" fmla="*/ 80963 w 255"/>
                  <a:gd name="T9" fmla="*/ 113966 h 266"/>
                  <a:gd name="T10" fmla="*/ 74084 w 255"/>
                  <a:gd name="T11" fmla="*/ 126045 h 266"/>
                  <a:gd name="T12" fmla="*/ 48684 w 255"/>
                  <a:gd name="T13" fmla="*/ 137074 h 266"/>
                  <a:gd name="T14" fmla="*/ 25929 w 255"/>
                  <a:gd name="T15" fmla="*/ 138124 h 266"/>
                  <a:gd name="T16" fmla="*/ 16933 w 255"/>
                  <a:gd name="T17" fmla="*/ 127095 h 266"/>
                  <a:gd name="T18" fmla="*/ 8996 w 255"/>
                  <a:gd name="T19" fmla="*/ 103987 h 266"/>
                  <a:gd name="T20" fmla="*/ 7938 w 255"/>
                  <a:gd name="T21" fmla="*/ 96109 h 266"/>
                  <a:gd name="T22" fmla="*/ 0 w 255"/>
                  <a:gd name="T23" fmla="*/ 79829 h 266"/>
                  <a:gd name="T24" fmla="*/ 4233 w 255"/>
                  <a:gd name="T25" fmla="*/ 65123 h 266"/>
                  <a:gd name="T26" fmla="*/ 20638 w 255"/>
                  <a:gd name="T27" fmla="*/ 41490 h 266"/>
                  <a:gd name="T28" fmla="*/ 29104 w 255"/>
                  <a:gd name="T29" fmla="*/ 32036 h 266"/>
                  <a:gd name="T30" fmla="*/ 53975 w 255"/>
                  <a:gd name="T31" fmla="*/ 27310 h 266"/>
                  <a:gd name="T32" fmla="*/ 72496 w 255"/>
                  <a:gd name="T33" fmla="*/ 32036 h 266"/>
                  <a:gd name="T34" fmla="*/ 83609 w 255"/>
                  <a:gd name="T35" fmla="*/ 28885 h 266"/>
                  <a:gd name="T36" fmla="*/ 92075 w 255"/>
                  <a:gd name="T37" fmla="*/ 8928 h 266"/>
                  <a:gd name="T38" fmla="*/ 108480 w 255"/>
                  <a:gd name="T39" fmla="*/ 0 h 266"/>
                  <a:gd name="T40" fmla="*/ 125413 w 255"/>
                  <a:gd name="T41" fmla="*/ 5252 h 266"/>
                  <a:gd name="T42" fmla="*/ 133350 w 255"/>
                  <a:gd name="T43" fmla="*/ 19432 h 266"/>
                  <a:gd name="T44" fmla="*/ 134409 w 255"/>
                  <a:gd name="T45" fmla="*/ 34137 h 266"/>
                  <a:gd name="T46" fmla="*/ 123296 w 255"/>
                  <a:gd name="T47" fmla="*/ 12079 h 266"/>
                  <a:gd name="T48" fmla="*/ 105305 w 255"/>
                  <a:gd name="T49" fmla="*/ 10504 h 266"/>
                  <a:gd name="T50" fmla="*/ 104775 w 255"/>
                  <a:gd name="T51" fmla="*/ 32562 h 266"/>
                  <a:gd name="T52" fmla="*/ 100013 w 255"/>
                  <a:gd name="T53" fmla="*/ 46742 h 266"/>
                  <a:gd name="T54" fmla="*/ 90488 w 255"/>
                  <a:gd name="T55" fmla="*/ 49368 h 266"/>
                  <a:gd name="T56" fmla="*/ 86254 w 255"/>
                  <a:gd name="T57" fmla="*/ 61972 h 266"/>
                  <a:gd name="T58" fmla="*/ 66675 w 255"/>
                  <a:gd name="T59" fmla="*/ 67749 h 266"/>
                  <a:gd name="T60" fmla="*/ 62442 w 255"/>
                  <a:gd name="T61" fmla="*/ 63548 h 266"/>
                  <a:gd name="T62" fmla="*/ 82550 w 255"/>
                  <a:gd name="T63" fmla="*/ 59346 h 266"/>
                  <a:gd name="T64" fmla="*/ 86784 w 255"/>
                  <a:gd name="T65" fmla="*/ 46742 h 266"/>
                  <a:gd name="T66" fmla="*/ 99484 w 255"/>
                  <a:gd name="T67" fmla="*/ 37814 h 266"/>
                  <a:gd name="T68" fmla="*/ 97896 w 255"/>
                  <a:gd name="T69" fmla="*/ 13655 h 266"/>
                  <a:gd name="T70" fmla="*/ 93663 w 255"/>
                  <a:gd name="T71" fmla="*/ 16281 h 266"/>
                  <a:gd name="T72" fmla="*/ 83079 w 255"/>
                  <a:gd name="T73" fmla="*/ 34137 h 266"/>
                  <a:gd name="T74" fmla="*/ 71967 w 255"/>
                  <a:gd name="T75" fmla="*/ 37814 h 266"/>
                  <a:gd name="T76" fmla="*/ 56092 w 255"/>
                  <a:gd name="T77" fmla="*/ 32036 h 266"/>
                  <a:gd name="T78" fmla="*/ 27517 w 255"/>
                  <a:gd name="T79" fmla="*/ 38339 h 266"/>
                  <a:gd name="T80" fmla="*/ 19050 w 255"/>
                  <a:gd name="T81" fmla="*/ 54094 h 266"/>
                  <a:gd name="T82" fmla="*/ 4233 w 255"/>
                  <a:gd name="T83" fmla="*/ 74052 h 266"/>
                  <a:gd name="T84" fmla="*/ 6350 w 255"/>
                  <a:gd name="T85" fmla="*/ 85080 h 266"/>
                  <a:gd name="T86" fmla="*/ 15346 w 255"/>
                  <a:gd name="T87" fmla="*/ 98735 h 266"/>
                  <a:gd name="T88" fmla="*/ 22225 w 255"/>
                  <a:gd name="T89" fmla="*/ 125520 h 266"/>
                  <a:gd name="T90" fmla="*/ 31750 w 255"/>
                  <a:gd name="T91" fmla="*/ 136024 h 266"/>
                  <a:gd name="T92" fmla="*/ 60854 w 255"/>
                  <a:gd name="T93" fmla="*/ 129721 h 266"/>
                  <a:gd name="T94" fmla="*/ 77788 w 255"/>
                  <a:gd name="T95" fmla="*/ 107664 h 266"/>
                  <a:gd name="T96" fmla="*/ 94721 w 255"/>
                  <a:gd name="T97" fmla="*/ 94009 h 266"/>
                  <a:gd name="T98" fmla="*/ 103717 w 255"/>
                  <a:gd name="T99" fmla="*/ 80354 h 266"/>
                  <a:gd name="T100" fmla="*/ 110596 w 255"/>
                  <a:gd name="T101" fmla="*/ 48842 h 266"/>
                  <a:gd name="T102" fmla="*/ 127530 w 255"/>
                  <a:gd name="T103" fmla="*/ 39389 h 266"/>
                  <a:gd name="T104" fmla="*/ 127530 w 255"/>
                  <a:gd name="T105" fmla="*/ 19432 h 26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55" h="266">
                    <a:moveTo>
                      <a:pt x="245" y="92"/>
                    </a:moveTo>
                    <a:lnTo>
                      <a:pt x="245" y="92"/>
                    </a:lnTo>
                    <a:lnTo>
                      <a:pt x="238" y="94"/>
                    </a:lnTo>
                    <a:lnTo>
                      <a:pt x="231" y="96"/>
                    </a:lnTo>
                    <a:lnTo>
                      <a:pt x="226" y="96"/>
                    </a:lnTo>
                    <a:lnTo>
                      <a:pt x="219" y="99"/>
                    </a:lnTo>
                    <a:lnTo>
                      <a:pt x="216" y="100"/>
                    </a:lnTo>
                    <a:lnTo>
                      <a:pt x="213" y="103"/>
                    </a:lnTo>
                    <a:lnTo>
                      <a:pt x="210" y="110"/>
                    </a:lnTo>
                    <a:lnTo>
                      <a:pt x="209" y="118"/>
                    </a:lnTo>
                    <a:lnTo>
                      <a:pt x="208" y="127"/>
                    </a:lnTo>
                    <a:lnTo>
                      <a:pt x="209" y="145"/>
                    </a:lnTo>
                    <a:lnTo>
                      <a:pt x="208" y="155"/>
                    </a:lnTo>
                    <a:lnTo>
                      <a:pt x="205" y="163"/>
                    </a:lnTo>
                    <a:lnTo>
                      <a:pt x="195" y="176"/>
                    </a:lnTo>
                    <a:lnTo>
                      <a:pt x="184" y="188"/>
                    </a:lnTo>
                    <a:lnTo>
                      <a:pt x="177" y="194"/>
                    </a:lnTo>
                    <a:lnTo>
                      <a:pt x="168" y="198"/>
                    </a:lnTo>
                    <a:lnTo>
                      <a:pt x="163" y="204"/>
                    </a:lnTo>
                    <a:lnTo>
                      <a:pt x="157" y="210"/>
                    </a:lnTo>
                    <a:lnTo>
                      <a:pt x="153" y="217"/>
                    </a:lnTo>
                    <a:lnTo>
                      <a:pt x="151" y="222"/>
                    </a:lnTo>
                    <a:lnTo>
                      <a:pt x="149" y="229"/>
                    </a:lnTo>
                    <a:lnTo>
                      <a:pt x="146" y="235"/>
                    </a:lnTo>
                    <a:lnTo>
                      <a:pt x="140" y="240"/>
                    </a:lnTo>
                    <a:lnTo>
                      <a:pt x="135" y="245"/>
                    </a:lnTo>
                    <a:lnTo>
                      <a:pt x="123" y="252"/>
                    </a:lnTo>
                    <a:lnTo>
                      <a:pt x="109" y="257"/>
                    </a:lnTo>
                    <a:lnTo>
                      <a:pt x="92" y="261"/>
                    </a:lnTo>
                    <a:lnTo>
                      <a:pt x="83" y="264"/>
                    </a:lnTo>
                    <a:lnTo>
                      <a:pt x="73" y="266"/>
                    </a:lnTo>
                    <a:lnTo>
                      <a:pt x="62" y="266"/>
                    </a:lnTo>
                    <a:lnTo>
                      <a:pt x="56" y="264"/>
                    </a:lnTo>
                    <a:lnTo>
                      <a:pt x="49" y="263"/>
                    </a:lnTo>
                    <a:lnTo>
                      <a:pt x="45" y="259"/>
                    </a:lnTo>
                    <a:lnTo>
                      <a:pt x="39" y="254"/>
                    </a:lnTo>
                    <a:lnTo>
                      <a:pt x="35" y="249"/>
                    </a:lnTo>
                    <a:lnTo>
                      <a:pt x="32" y="242"/>
                    </a:lnTo>
                    <a:lnTo>
                      <a:pt x="25" y="229"/>
                    </a:lnTo>
                    <a:lnTo>
                      <a:pt x="22" y="215"/>
                    </a:lnTo>
                    <a:lnTo>
                      <a:pt x="18" y="207"/>
                    </a:lnTo>
                    <a:lnTo>
                      <a:pt x="17" y="198"/>
                    </a:lnTo>
                    <a:lnTo>
                      <a:pt x="17" y="193"/>
                    </a:lnTo>
                    <a:lnTo>
                      <a:pt x="18" y="187"/>
                    </a:lnTo>
                    <a:lnTo>
                      <a:pt x="15" y="183"/>
                    </a:lnTo>
                    <a:lnTo>
                      <a:pt x="14" y="179"/>
                    </a:lnTo>
                    <a:lnTo>
                      <a:pt x="8" y="170"/>
                    </a:lnTo>
                    <a:lnTo>
                      <a:pt x="3" y="162"/>
                    </a:lnTo>
                    <a:lnTo>
                      <a:pt x="0" y="158"/>
                    </a:lnTo>
                    <a:lnTo>
                      <a:pt x="0" y="152"/>
                    </a:lnTo>
                    <a:lnTo>
                      <a:pt x="0" y="145"/>
                    </a:lnTo>
                    <a:lnTo>
                      <a:pt x="1" y="138"/>
                    </a:lnTo>
                    <a:lnTo>
                      <a:pt x="4" y="131"/>
                    </a:lnTo>
                    <a:lnTo>
                      <a:pt x="8" y="124"/>
                    </a:lnTo>
                    <a:lnTo>
                      <a:pt x="18" y="113"/>
                    </a:lnTo>
                    <a:lnTo>
                      <a:pt x="28" y="100"/>
                    </a:lnTo>
                    <a:lnTo>
                      <a:pt x="33" y="90"/>
                    </a:lnTo>
                    <a:lnTo>
                      <a:pt x="39" y="79"/>
                    </a:lnTo>
                    <a:lnTo>
                      <a:pt x="45" y="69"/>
                    </a:lnTo>
                    <a:lnTo>
                      <a:pt x="48" y="65"/>
                    </a:lnTo>
                    <a:lnTo>
                      <a:pt x="50" y="62"/>
                    </a:lnTo>
                    <a:lnTo>
                      <a:pt x="55" y="61"/>
                    </a:lnTo>
                    <a:lnTo>
                      <a:pt x="59" y="61"/>
                    </a:lnTo>
                    <a:lnTo>
                      <a:pt x="69" y="59"/>
                    </a:lnTo>
                    <a:lnTo>
                      <a:pt x="91" y="54"/>
                    </a:lnTo>
                    <a:lnTo>
                      <a:pt x="102" y="52"/>
                    </a:lnTo>
                    <a:lnTo>
                      <a:pt x="115" y="52"/>
                    </a:lnTo>
                    <a:lnTo>
                      <a:pt x="123" y="55"/>
                    </a:lnTo>
                    <a:lnTo>
                      <a:pt x="130" y="58"/>
                    </a:lnTo>
                    <a:lnTo>
                      <a:pt x="137" y="61"/>
                    </a:lnTo>
                    <a:lnTo>
                      <a:pt x="142" y="61"/>
                    </a:lnTo>
                    <a:lnTo>
                      <a:pt x="146" y="61"/>
                    </a:lnTo>
                    <a:lnTo>
                      <a:pt x="153" y="58"/>
                    </a:lnTo>
                    <a:lnTo>
                      <a:pt x="158" y="55"/>
                    </a:lnTo>
                    <a:lnTo>
                      <a:pt x="163" y="51"/>
                    </a:lnTo>
                    <a:lnTo>
                      <a:pt x="164" y="45"/>
                    </a:lnTo>
                    <a:lnTo>
                      <a:pt x="168" y="33"/>
                    </a:lnTo>
                    <a:lnTo>
                      <a:pt x="174" y="17"/>
                    </a:lnTo>
                    <a:lnTo>
                      <a:pt x="182" y="13"/>
                    </a:lnTo>
                    <a:lnTo>
                      <a:pt x="191" y="9"/>
                    </a:lnTo>
                    <a:lnTo>
                      <a:pt x="199" y="6"/>
                    </a:lnTo>
                    <a:lnTo>
                      <a:pt x="205" y="0"/>
                    </a:lnTo>
                    <a:lnTo>
                      <a:pt x="213" y="5"/>
                    </a:lnTo>
                    <a:lnTo>
                      <a:pt x="222" y="6"/>
                    </a:lnTo>
                    <a:lnTo>
                      <a:pt x="230" y="7"/>
                    </a:lnTo>
                    <a:lnTo>
                      <a:pt x="237" y="10"/>
                    </a:lnTo>
                    <a:lnTo>
                      <a:pt x="238" y="14"/>
                    </a:lnTo>
                    <a:lnTo>
                      <a:pt x="240" y="17"/>
                    </a:lnTo>
                    <a:lnTo>
                      <a:pt x="244" y="24"/>
                    </a:lnTo>
                    <a:lnTo>
                      <a:pt x="250" y="30"/>
                    </a:lnTo>
                    <a:lnTo>
                      <a:pt x="252" y="37"/>
                    </a:lnTo>
                    <a:lnTo>
                      <a:pt x="255" y="44"/>
                    </a:lnTo>
                    <a:lnTo>
                      <a:pt x="255" y="51"/>
                    </a:lnTo>
                    <a:lnTo>
                      <a:pt x="255" y="58"/>
                    </a:lnTo>
                    <a:lnTo>
                      <a:pt x="254" y="65"/>
                    </a:lnTo>
                    <a:lnTo>
                      <a:pt x="251" y="79"/>
                    </a:lnTo>
                    <a:lnTo>
                      <a:pt x="245" y="92"/>
                    </a:lnTo>
                    <a:close/>
                    <a:moveTo>
                      <a:pt x="233" y="23"/>
                    </a:moveTo>
                    <a:lnTo>
                      <a:pt x="233" y="23"/>
                    </a:lnTo>
                    <a:lnTo>
                      <a:pt x="223" y="20"/>
                    </a:lnTo>
                    <a:lnTo>
                      <a:pt x="213" y="17"/>
                    </a:lnTo>
                    <a:lnTo>
                      <a:pt x="209" y="17"/>
                    </a:lnTo>
                    <a:lnTo>
                      <a:pt x="203" y="17"/>
                    </a:lnTo>
                    <a:lnTo>
                      <a:pt x="199" y="20"/>
                    </a:lnTo>
                    <a:lnTo>
                      <a:pt x="196" y="23"/>
                    </a:lnTo>
                    <a:lnTo>
                      <a:pt x="194" y="33"/>
                    </a:lnTo>
                    <a:lnTo>
                      <a:pt x="195" y="42"/>
                    </a:lnTo>
                    <a:lnTo>
                      <a:pt x="198" y="62"/>
                    </a:lnTo>
                    <a:lnTo>
                      <a:pt x="198" y="71"/>
                    </a:lnTo>
                    <a:lnTo>
                      <a:pt x="196" y="79"/>
                    </a:lnTo>
                    <a:lnTo>
                      <a:pt x="195" y="82"/>
                    </a:lnTo>
                    <a:lnTo>
                      <a:pt x="192" y="86"/>
                    </a:lnTo>
                    <a:lnTo>
                      <a:pt x="189" y="89"/>
                    </a:lnTo>
                    <a:lnTo>
                      <a:pt x="185" y="92"/>
                    </a:lnTo>
                    <a:lnTo>
                      <a:pt x="177" y="92"/>
                    </a:lnTo>
                    <a:lnTo>
                      <a:pt x="171" y="94"/>
                    </a:lnTo>
                    <a:lnTo>
                      <a:pt x="167" y="100"/>
                    </a:lnTo>
                    <a:lnTo>
                      <a:pt x="165" y="106"/>
                    </a:lnTo>
                    <a:lnTo>
                      <a:pt x="164" y="113"/>
                    </a:lnTo>
                    <a:lnTo>
                      <a:pt x="163" y="118"/>
                    </a:lnTo>
                    <a:lnTo>
                      <a:pt x="157" y="124"/>
                    </a:lnTo>
                    <a:lnTo>
                      <a:pt x="150" y="127"/>
                    </a:lnTo>
                    <a:lnTo>
                      <a:pt x="143" y="129"/>
                    </a:lnTo>
                    <a:lnTo>
                      <a:pt x="135" y="129"/>
                    </a:lnTo>
                    <a:lnTo>
                      <a:pt x="126" y="129"/>
                    </a:lnTo>
                    <a:lnTo>
                      <a:pt x="118" y="128"/>
                    </a:lnTo>
                    <a:lnTo>
                      <a:pt x="102" y="124"/>
                    </a:lnTo>
                    <a:lnTo>
                      <a:pt x="109" y="122"/>
                    </a:lnTo>
                    <a:lnTo>
                      <a:pt x="118" y="121"/>
                    </a:lnTo>
                    <a:lnTo>
                      <a:pt x="132" y="121"/>
                    </a:lnTo>
                    <a:lnTo>
                      <a:pt x="139" y="121"/>
                    </a:lnTo>
                    <a:lnTo>
                      <a:pt x="144" y="120"/>
                    </a:lnTo>
                    <a:lnTo>
                      <a:pt x="150" y="117"/>
                    </a:lnTo>
                    <a:lnTo>
                      <a:pt x="156" y="113"/>
                    </a:lnTo>
                    <a:lnTo>
                      <a:pt x="156" y="104"/>
                    </a:lnTo>
                    <a:lnTo>
                      <a:pt x="157" y="99"/>
                    </a:lnTo>
                    <a:lnTo>
                      <a:pt x="160" y="93"/>
                    </a:lnTo>
                    <a:lnTo>
                      <a:pt x="164" y="89"/>
                    </a:lnTo>
                    <a:lnTo>
                      <a:pt x="168" y="85"/>
                    </a:lnTo>
                    <a:lnTo>
                      <a:pt x="174" y="82"/>
                    </a:lnTo>
                    <a:lnTo>
                      <a:pt x="186" y="79"/>
                    </a:lnTo>
                    <a:lnTo>
                      <a:pt x="188" y="72"/>
                    </a:lnTo>
                    <a:lnTo>
                      <a:pt x="188" y="65"/>
                    </a:lnTo>
                    <a:lnTo>
                      <a:pt x="186" y="49"/>
                    </a:lnTo>
                    <a:lnTo>
                      <a:pt x="185" y="41"/>
                    </a:lnTo>
                    <a:lnTo>
                      <a:pt x="184" y="34"/>
                    </a:lnTo>
                    <a:lnTo>
                      <a:pt x="185" y="26"/>
                    </a:lnTo>
                    <a:lnTo>
                      <a:pt x="188" y="19"/>
                    </a:lnTo>
                    <a:lnTo>
                      <a:pt x="184" y="20"/>
                    </a:lnTo>
                    <a:lnTo>
                      <a:pt x="181" y="23"/>
                    </a:lnTo>
                    <a:lnTo>
                      <a:pt x="177" y="31"/>
                    </a:lnTo>
                    <a:lnTo>
                      <a:pt x="174" y="40"/>
                    </a:lnTo>
                    <a:lnTo>
                      <a:pt x="174" y="48"/>
                    </a:lnTo>
                    <a:lnTo>
                      <a:pt x="165" y="56"/>
                    </a:lnTo>
                    <a:lnTo>
                      <a:pt x="157" y="65"/>
                    </a:lnTo>
                    <a:lnTo>
                      <a:pt x="153" y="68"/>
                    </a:lnTo>
                    <a:lnTo>
                      <a:pt x="149" y="71"/>
                    </a:lnTo>
                    <a:lnTo>
                      <a:pt x="142" y="72"/>
                    </a:lnTo>
                    <a:lnTo>
                      <a:pt x="136" y="72"/>
                    </a:lnTo>
                    <a:lnTo>
                      <a:pt x="129" y="69"/>
                    </a:lnTo>
                    <a:lnTo>
                      <a:pt x="122" y="66"/>
                    </a:lnTo>
                    <a:lnTo>
                      <a:pt x="115" y="62"/>
                    </a:lnTo>
                    <a:lnTo>
                      <a:pt x="106" y="61"/>
                    </a:lnTo>
                    <a:lnTo>
                      <a:pt x="99" y="61"/>
                    </a:lnTo>
                    <a:lnTo>
                      <a:pt x="92" y="61"/>
                    </a:lnTo>
                    <a:lnTo>
                      <a:pt x="78" y="65"/>
                    </a:lnTo>
                    <a:lnTo>
                      <a:pt x="66" y="69"/>
                    </a:lnTo>
                    <a:lnTo>
                      <a:pt x="52" y="73"/>
                    </a:lnTo>
                    <a:lnTo>
                      <a:pt x="52" y="79"/>
                    </a:lnTo>
                    <a:lnTo>
                      <a:pt x="49" y="85"/>
                    </a:lnTo>
                    <a:lnTo>
                      <a:pt x="43" y="94"/>
                    </a:lnTo>
                    <a:lnTo>
                      <a:pt x="36" y="103"/>
                    </a:lnTo>
                    <a:lnTo>
                      <a:pt x="28" y="111"/>
                    </a:lnTo>
                    <a:lnTo>
                      <a:pt x="19" y="121"/>
                    </a:lnTo>
                    <a:lnTo>
                      <a:pt x="12" y="129"/>
                    </a:lnTo>
                    <a:lnTo>
                      <a:pt x="11" y="135"/>
                    </a:lnTo>
                    <a:lnTo>
                      <a:pt x="8" y="141"/>
                    </a:lnTo>
                    <a:lnTo>
                      <a:pt x="8" y="146"/>
                    </a:lnTo>
                    <a:lnTo>
                      <a:pt x="10" y="152"/>
                    </a:lnTo>
                    <a:lnTo>
                      <a:pt x="11" y="158"/>
                    </a:lnTo>
                    <a:lnTo>
                      <a:pt x="12" y="162"/>
                    </a:lnTo>
                    <a:lnTo>
                      <a:pt x="19" y="170"/>
                    </a:lnTo>
                    <a:lnTo>
                      <a:pt x="25" y="179"/>
                    </a:lnTo>
                    <a:lnTo>
                      <a:pt x="28" y="183"/>
                    </a:lnTo>
                    <a:lnTo>
                      <a:pt x="29" y="188"/>
                    </a:lnTo>
                    <a:lnTo>
                      <a:pt x="28" y="197"/>
                    </a:lnTo>
                    <a:lnTo>
                      <a:pt x="28" y="207"/>
                    </a:lnTo>
                    <a:lnTo>
                      <a:pt x="29" y="215"/>
                    </a:lnTo>
                    <a:lnTo>
                      <a:pt x="33" y="224"/>
                    </a:lnTo>
                    <a:lnTo>
                      <a:pt x="42" y="239"/>
                    </a:lnTo>
                    <a:lnTo>
                      <a:pt x="52" y="254"/>
                    </a:lnTo>
                    <a:lnTo>
                      <a:pt x="59" y="254"/>
                    </a:lnTo>
                    <a:lnTo>
                      <a:pt x="62" y="256"/>
                    </a:lnTo>
                    <a:lnTo>
                      <a:pt x="60" y="259"/>
                    </a:lnTo>
                    <a:lnTo>
                      <a:pt x="88" y="254"/>
                    </a:lnTo>
                    <a:lnTo>
                      <a:pt x="102" y="252"/>
                    </a:lnTo>
                    <a:lnTo>
                      <a:pt x="115" y="247"/>
                    </a:lnTo>
                    <a:lnTo>
                      <a:pt x="121" y="243"/>
                    </a:lnTo>
                    <a:lnTo>
                      <a:pt x="126" y="239"/>
                    </a:lnTo>
                    <a:lnTo>
                      <a:pt x="130" y="235"/>
                    </a:lnTo>
                    <a:lnTo>
                      <a:pt x="135" y="229"/>
                    </a:lnTo>
                    <a:lnTo>
                      <a:pt x="147" y="205"/>
                    </a:lnTo>
                    <a:lnTo>
                      <a:pt x="151" y="200"/>
                    </a:lnTo>
                    <a:lnTo>
                      <a:pt x="157" y="194"/>
                    </a:lnTo>
                    <a:lnTo>
                      <a:pt x="168" y="187"/>
                    </a:lnTo>
                    <a:lnTo>
                      <a:pt x="179" y="179"/>
                    </a:lnTo>
                    <a:lnTo>
                      <a:pt x="185" y="174"/>
                    </a:lnTo>
                    <a:lnTo>
                      <a:pt x="191" y="169"/>
                    </a:lnTo>
                    <a:lnTo>
                      <a:pt x="194" y="162"/>
                    </a:lnTo>
                    <a:lnTo>
                      <a:pt x="196" y="153"/>
                    </a:lnTo>
                    <a:lnTo>
                      <a:pt x="198" y="137"/>
                    </a:lnTo>
                    <a:lnTo>
                      <a:pt x="199" y="118"/>
                    </a:lnTo>
                    <a:lnTo>
                      <a:pt x="201" y="99"/>
                    </a:lnTo>
                    <a:lnTo>
                      <a:pt x="209" y="93"/>
                    </a:lnTo>
                    <a:lnTo>
                      <a:pt x="219" y="90"/>
                    </a:lnTo>
                    <a:lnTo>
                      <a:pt x="229" y="86"/>
                    </a:lnTo>
                    <a:lnTo>
                      <a:pt x="238" y="83"/>
                    </a:lnTo>
                    <a:lnTo>
                      <a:pt x="241" y="75"/>
                    </a:lnTo>
                    <a:lnTo>
                      <a:pt x="244" y="66"/>
                    </a:lnTo>
                    <a:lnTo>
                      <a:pt x="244" y="59"/>
                    </a:lnTo>
                    <a:lnTo>
                      <a:pt x="244" y="51"/>
                    </a:lnTo>
                    <a:lnTo>
                      <a:pt x="243" y="44"/>
                    </a:lnTo>
                    <a:lnTo>
                      <a:pt x="241" y="37"/>
                    </a:lnTo>
                    <a:lnTo>
                      <a:pt x="237" y="30"/>
                    </a:lnTo>
                    <a:lnTo>
                      <a:pt x="233" y="23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950201" y="1308629"/>
            <a:ext cx="1539875" cy="1497012"/>
            <a:chOff x="8805334" y="1428751"/>
            <a:chExt cx="2053167" cy="1996016"/>
          </a:xfrm>
        </p:grpSpPr>
        <p:sp>
          <p:nvSpPr>
            <p:cNvPr id="21" name="椭圆 8"/>
            <p:cNvSpPr>
              <a:spLocks noChangeArrowheads="1"/>
            </p:cNvSpPr>
            <p:nvPr/>
          </p:nvSpPr>
          <p:spPr bwMode="auto">
            <a:xfrm>
              <a:off x="8805334" y="1428751"/>
              <a:ext cx="2053167" cy="1996016"/>
            </a:xfrm>
            <a:prstGeom prst="ellipse">
              <a:avLst/>
            </a:prstGeom>
            <a:noFill/>
            <a:ln w="12700">
              <a:solidFill>
                <a:srgbClr val="88591E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Freeform 109"/>
            <p:cNvSpPr>
              <a:spLocks noEditPoints="1"/>
            </p:cNvSpPr>
            <p:nvPr/>
          </p:nvSpPr>
          <p:spPr bwMode="auto">
            <a:xfrm>
              <a:off x="8953501" y="1524000"/>
              <a:ext cx="1530351" cy="1854200"/>
            </a:xfrm>
            <a:custGeom>
              <a:avLst/>
              <a:gdLst>
                <a:gd name="T0" fmla="*/ 228186 w 1680"/>
                <a:gd name="T1" fmla="*/ 1216500 h 2180"/>
                <a:gd name="T2" fmla="*/ 45091 w 1680"/>
                <a:gd name="T3" fmla="*/ 1384909 h 2180"/>
                <a:gd name="T4" fmla="*/ 167382 w 1680"/>
                <a:gd name="T5" fmla="*/ 1055108 h 2180"/>
                <a:gd name="T6" fmla="*/ 418797 w 1680"/>
                <a:gd name="T7" fmla="*/ 392316 h 2180"/>
                <a:gd name="T8" fmla="*/ 624438 w 1680"/>
                <a:gd name="T9" fmla="*/ 278768 h 2180"/>
                <a:gd name="T10" fmla="*/ 808216 w 1680"/>
                <a:gd name="T11" fmla="*/ 330439 h 2180"/>
                <a:gd name="T12" fmla="*/ 888150 w 1680"/>
                <a:gd name="T13" fmla="*/ 528192 h 2180"/>
                <a:gd name="T14" fmla="*/ 929825 w 1680"/>
                <a:gd name="T15" fmla="*/ 253251 h 2180"/>
                <a:gd name="T16" fmla="*/ 1084226 w 1680"/>
                <a:gd name="T17" fmla="*/ 5103 h 2180"/>
                <a:gd name="T18" fmla="*/ 1123168 w 1680"/>
                <a:gd name="T19" fmla="*/ 161392 h 2180"/>
                <a:gd name="T20" fmla="*/ 1123851 w 1680"/>
                <a:gd name="T21" fmla="*/ 440798 h 2180"/>
                <a:gd name="T22" fmla="*/ 910695 w 1680"/>
                <a:gd name="T23" fmla="*/ 815891 h 2180"/>
                <a:gd name="T24" fmla="*/ 639468 w 1680"/>
                <a:gd name="T25" fmla="*/ 1126554 h 2180"/>
                <a:gd name="T26" fmla="*/ 432461 w 1680"/>
                <a:gd name="T27" fmla="*/ 1097210 h 2180"/>
                <a:gd name="T28" fmla="*/ 1133416 w 1680"/>
                <a:gd name="T29" fmla="*/ 120566 h 2180"/>
                <a:gd name="T30" fmla="*/ 727600 w 1680"/>
                <a:gd name="T31" fmla="*/ 237304 h 2180"/>
                <a:gd name="T32" fmla="*/ 1043918 w 1680"/>
                <a:gd name="T33" fmla="*/ 364248 h 2180"/>
                <a:gd name="T34" fmla="*/ 704371 w 1680"/>
                <a:gd name="T35" fmla="*/ 320870 h 2180"/>
                <a:gd name="T36" fmla="*/ 763126 w 1680"/>
                <a:gd name="T37" fmla="*/ 248786 h 2180"/>
                <a:gd name="T38" fmla="*/ 566366 w 1680"/>
                <a:gd name="T39" fmla="*/ 385937 h 2180"/>
                <a:gd name="T40" fmla="*/ 524692 w 1680"/>
                <a:gd name="T41" fmla="*/ 375093 h 2180"/>
                <a:gd name="T42" fmla="*/ 796602 w 1680"/>
                <a:gd name="T43" fmla="*/ 350852 h 2180"/>
                <a:gd name="T44" fmla="*/ 751511 w 1680"/>
                <a:gd name="T45" fmla="*/ 366162 h 2180"/>
                <a:gd name="T46" fmla="*/ 1031620 w 1680"/>
                <a:gd name="T47" fmla="*/ 646844 h 2180"/>
                <a:gd name="T48" fmla="*/ 1032987 w 1680"/>
                <a:gd name="T49" fmla="*/ 468228 h 2180"/>
                <a:gd name="T50" fmla="*/ 865605 w 1680"/>
                <a:gd name="T51" fmla="*/ 693411 h 2180"/>
                <a:gd name="T52" fmla="*/ 595060 w 1680"/>
                <a:gd name="T53" fmla="*/ 439522 h 2180"/>
                <a:gd name="T54" fmla="*/ 657914 w 1680"/>
                <a:gd name="T55" fmla="*/ 386575 h 2180"/>
                <a:gd name="T56" fmla="*/ 511711 w 1680"/>
                <a:gd name="T57" fmla="*/ 388489 h 2180"/>
                <a:gd name="T58" fmla="*/ 563634 w 1680"/>
                <a:gd name="T59" fmla="*/ 396782 h 2180"/>
                <a:gd name="T60" fmla="*/ 404450 w 1680"/>
                <a:gd name="T61" fmla="*/ 483538 h 2180"/>
                <a:gd name="T62" fmla="*/ 465937 w 1680"/>
                <a:gd name="T63" fmla="*/ 395506 h 2180"/>
                <a:gd name="T64" fmla="*/ 858773 w 1680"/>
                <a:gd name="T65" fmla="*/ 525640 h 2180"/>
                <a:gd name="T66" fmla="*/ 698222 w 1680"/>
                <a:gd name="T67" fmla="*/ 461211 h 2180"/>
                <a:gd name="T68" fmla="*/ 439976 w 1680"/>
                <a:gd name="T69" fmla="*/ 769323 h 2180"/>
                <a:gd name="T70" fmla="*/ 445441 w 1680"/>
                <a:gd name="T71" fmla="*/ 454832 h 2180"/>
                <a:gd name="T72" fmla="*/ 731699 w 1680"/>
                <a:gd name="T73" fmla="*/ 600276 h 2180"/>
                <a:gd name="T74" fmla="*/ 493948 w 1680"/>
                <a:gd name="T75" fmla="*/ 528192 h 2180"/>
                <a:gd name="T76" fmla="*/ 642201 w 1680"/>
                <a:gd name="T77" fmla="*/ 487365 h 2180"/>
                <a:gd name="T78" fmla="*/ 496681 w 1680"/>
                <a:gd name="T79" fmla="*/ 563277 h 2180"/>
                <a:gd name="T80" fmla="*/ 580030 w 1680"/>
                <a:gd name="T81" fmla="*/ 521175 h 2180"/>
                <a:gd name="T82" fmla="*/ 414015 w 1680"/>
                <a:gd name="T83" fmla="*/ 509692 h 2180"/>
                <a:gd name="T84" fmla="*/ 781572 w 1680"/>
                <a:gd name="T85" fmla="*/ 534571 h 2180"/>
                <a:gd name="T86" fmla="*/ 862872 w 1680"/>
                <a:gd name="T87" fmla="*/ 537123 h 2180"/>
                <a:gd name="T88" fmla="*/ 763126 w 1680"/>
                <a:gd name="T89" fmla="*/ 545415 h 2180"/>
                <a:gd name="T90" fmla="*/ 497364 w 1680"/>
                <a:gd name="T91" fmla="*/ 598362 h 2180"/>
                <a:gd name="T92" fmla="*/ 539039 w 1680"/>
                <a:gd name="T93" fmla="*/ 582414 h 2180"/>
                <a:gd name="T94" fmla="*/ 682509 w 1680"/>
                <a:gd name="T95" fmla="*/ 822270 h 2180"/>
                <a:gd name="T96" fmla="*/ 617606 w 1680"/>
                <a:gd name="T97" fmla="*/ 828649 h 2180"/>
                <a:gd name="T98" fmla="*/ 608041 w 1680"/>
                <a:gd name="T99" fmla="*/ 601552 h 2180"/>
                <a:gd name="T100" fmla="*/ 878585 w 1680"/>
                <a:gd name="T101" fmla="*/ 725307 h 2180"/>
                <a:gd name="T102" fmla="*/ 265762 w 1680"/>
                <a:gd name="T103" fmla="*/ 848424 h 2180"/>
                <a:gd name="T104" fmla="*/ 461155 w 1680"/>
                <a:gd name="T105" fmla="*/ 1034695 h 2180"/>
                <a:gd name="T106" fmla="*/ 836227 w 1680"/>
                <a:gd name="T107" fmla="*/ 899457 h 2180"/>
                <a:gd name="T108" fmla="*/ 349794 w 1680"/>
                <a:gd name="T109" fmla="*/ 740617 h 2180"/>
                <a:gd name="T110" fmla="*/ 717352 w 1680"/>
                <a:gd name="T111" fmla="*/ 1052556 h 2180"/>
                <a:gd name="T112" fmla="*/ 623071 w 1680"/>
                <a:gd name="T113" fmla="*/ 1028953 h 2180"/>
                <a:gd name="T114" fmla="*/ 489166 w 1680"/>
                <a:gd name="T115" fmla="*/ 1039160 h 2180"/>
                <a:gd name="T116" fmla="*/ 416747 w 1680"/>
                <a:gd name="T117" fmla="*/ 1051280 h 2180"/>
                <a:gd name="T118" fmla="*/ 196076 w 1680"/>
                <a:gd name="T119" fmla="*/ 1095934 h 2180"/>
                <a:gd name="T120" fmla="*/ 122291 w 1680"/>
                <a:gd name="T121" fmla="*/ 1192259 h 2180"/>
                <a:gd name="T122" fmla="*/ 17763 w 1680"/>
                <a:gd name="T123" fmla="*/ 1323669 h 21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0" h="2180">
                  <a:moveTo>
                    <a:pt x="633" y="1720"/>
                  </a:moveTo>
                  <a:lnTo>
                    <a:pt x="633" y="1720"/>
                  </a:lnTo>
                  <a:lnTo>
                    <a:pt x="626" y="1720"/>
                  </a:lnTo>
                  <a:lnTo>
                    <a:pt x="620" y="1721"/>
                  </a:lnTo>
                  <a:lnTo>
                    <a:pt x="609" y="1724"/>
                  </a:lnTo>
                  <a:lnTo>
                    <a:pt x="602" y="1725"/>
                  </a:lnTo>
                  <a:lnTo>
                    <a:pt x="598" y="1727"/>
                  </a:lnTo>
                  <a:lnTo>
                    <a:pt x="595" y="1727"/>
                  </a:lnTo>
                  <a:lnTo>
                    <a:pt x="588" y="1724"/>
                  </a:lnTo>
                  <a:lnTo>
                    <a:pt x="582" y="1720"/>
                  </a:lnTo>
                  <a:lnTo>
                    <a:pt x="570" y="1710"/>
                  </a:lnTo>
                  <a:lnTo>
                    <a:pt x="564" y="1706"/>
                  </a:lnTo>
                  <a:lnTo>
                    <a:pt x="556" y="1700"/>
                  </a:lnTo>
                  <a:lnTo>
                    <a:pt x="549" y="1697"/>
                  </a:lnTo>
                  <a:lnTo>
                    <a:pt x="539" y="1695"/>
                  </a:lnTo>
                  <a:lnTo>
                    <a:pt x="536" y="1682"/>
                  </a:lnTo>
                  <a:lnTo>
                    <a:pt x="537" y="1671"/>
                  </a:lnTo>
                  <a:lnTo>
                    <a:pt x="542" y="1661"/>
                  </a:lnTo>
                  <a:lnTo>
                    <a:pt x="546" y="1652"/>
                  </a:lnTo>
                  <a:lnTo>
                    <a:pt x="543" y="1654"/>
                  </a:lnTo>
                  <a:lnTo>
                    <a:pt x="544" y="1648"/>
                  </a:lnTo>
                  <a:lnTo>
                    <a:pt x="520" y="1647"/>
                  </a:lnTo>
                  <a:lnTo>
                    <a:pt x="498" y="1647"/>
                  </a:lnTo>
                  <a:lnTo>
                    <a:pt x="477" y="1648"/>
                  </a:lnTo>
                  <a:lnTo>
                    <a:pt x="456" y="1651"/>
                  </a:lnTo>
                  <a:lnTo>
                    <a:pt x="462" y="1657"/>
                  </a:lnTo>
                  <a:lnTo>
                    <a:pt x="464" y="1662"/>
                  </a:lnTo>
                  <a:lnTo>
                    <a:pt x="470" y="1675"/>
                  </a:lnTo>
                  <a:lnTo>
                    <a:pt x="473" y="1690"/>
                  </a:lnTo>
                  <a:lnTo>
                    <a:pt x="474" y="1706"/>
                  </a:lnTo>
                  <a:lnTo>
                    <a:pt x="473" y="1723"/>
                  </a:lnTo>
                  <a:lnTo>
                    <a:pt x="471" y="1739"/>
                  </a:lnTo>
                  <a:lnTo>
                    <a:pt x="464" y="1773"/>
                  </a:lnTo>
                  <a:lnTo>
                    <a:pt x="460" y="1789"/>
                  </a:lnTo>
                  <a:lnTo>
                    <a:pt x="454" y="1804"/>
                  </a:lnTo>
                  <a:lnTo>
                    <a:pt x="447" y="1820"/>
                  </a:lnTo>
                  <a:lnTo>
                    <a:pt x="440" y="1834"/>
                  </a:lnTo>
                  <a:lnTo>
                    <a:pt x="425" y="1859"/>
                  </a:lnTo>
                  <a:lnTo>
                    <a:pt x="410" y="1880"/>
                  </a:lnTo>
                  <a:lnTo>
                    <a:pt x="389" y="1891"/>
                  </a:lnTo>
                  <a:lnTo>
                    <a:pt x="369" y="1905"/>
                  </a:lnTo>
                  <a:lnTo>
                    <a:pt x="360" y="1904"/>
                  </a:lnTo>
                  <a:lnTo>
                    <a:pt x="351" y="1904"/>
                  </a:lnTo>
                  <a:lnTo>
                    <a:pt x="334" y="1907"/>
                  </a:lnTo>
                  <a:lnTo>
                    <a:pt x="316" y="1911"/>
                  </a:lnTo>
                  <a:lnTo>
                    <a:pt x="304" y="1911"/>
                  </a:lnTo>
                  <a:lnTo>
                    <a:pt x="292" y="1911"/>
                  </a:lnTo>
                  <a:lnTo>
                    <a:pt x="282" y="1909"/>
                  </a:lnTo>
                  <a:lnTo>
                    <a:pt x="275" y="1905"/>
                  </a:lnTo>
                  <a:lnTo>
                    <a:pt x="266" y="1902"/>
                  </a:lnTo>
                  <a:lnTo>
                    <a:pt x="257" y="1900"/>
                  </a:lnTo>
                  <a:lnTo>
                    <a:pt x="241" y="1898"/>
                  </a:lnTo>
                  <a:lnTo>
                    <a:pt x="226" y="1897"/>
                  </a:lnTo>
                  <a:lnTo>
                    <a:pt x="210" y="1894"/>
                  </a:lnTo>
                  <a:lnTo>
                    <a:pt x="202" y="1893"/>
                  </a:lnTo>
                  <a:lnTo>
                    <a:pt x="195" y="1890"/>
                  </a:lnTo>
                  <a:lnTo>
                    <a:pt x="186" y="1897"/>
                  </a:lnTo>
                  <a:lnTo>
                    <a:pt x="181" y="1905"/>
                  </a:lnTo>
                  <a:lnTo>
                    <a:pt x="177" y="1915"/>
                  </a:lnTo>
                  <a:lnTo>
                    <a:pt x="174" y="1923"/>
                  </a:lnTo>
                  <a:lnTo>
                    <a:pt x="171" y="1935"/>
                  </a:lnTo>
                  <a:lnTo>
                    <a:pt x="171" y="1946"/>
                  </a:lnTo>
                  <a:lnTo>
                    <a:pt x="172" y="1959"/>
                  </a:lnTo>
                  <a:lnTo>
                    <a:pt x="175" y="1973"/>
                  </a:lnTo>
                  <a:lnTo>
                    <a:pt x="178" y="1981"/>
                  </a:lnTo>
                  <a:lnTo>
                    <a:pt x="181" y="1989"/>
                  </a:lnTo>
                  <a:lnTo>
                    <a:pt x="191" y="2002"/>
                  </a:lnTo>
                  <a:lnTo>
                    <a:pt x="193" y="2008"/>
                  </a:lnTo>
                  <a:lnTo>
                    <a:pt x="195" y="2013"/>
                  </a:lnTo>
                  <a:lnTo>
                    <a:pt x="193" y="2019"/>
                  </a:lnTo>
                  <a:lnTo>
                    <a:pt x="191" y="2026"/>
                  </a:lnTo>
                  <a:lnTo>
                    <a:pt x="165" y="2022"/>
                  </a:lnTo>
                  <a:lnTo>
                    <a:pt x="140" y="2017"/>
                  </a:lnTo>
                  <a:lnTo>
                    <a:pt x="118" y="2012"/>
                  </a:lnTo>
                  <a:lnTo>
                    <a:pt x="95" y="2003"/>
                  </a:lnTo>
                  <a:lnTo>
                    <a:pt x="85" y="2019"/>
                  </a:lnTo>
                  <a:lnTo>
                    <a:pt x="80" y="2036"/>
                  </a:lnTo>
                  <a:lnTo>
                    <a:pt x="75" y="2054"/>
                  </a:lnTo>
                  <a:lnTo>
                    <a:pt x="73" y="2072"/>
                  </a:lnTo>
                  <a:lnTo>
                    <a:pt x="73" y="2092"/>
                  </a:lnTo>
                  <a:lnTo>
                    <a:pt x="73" y="2112"/>
                  </a:lnTo>
                  <a:lnTo>
                    <a:pt x="78" y="2149"/>
                  </a:lnTo>
                  <a:lnTo>
                    <a:pt x="81" y="2166"/>
                  </a:lnTo>
                  <a:lnTo>
                    <a:pt x="81" y="2169"/>
                  </a:lnTo>
                  <a:lnTo>
                    <a:pt x="81" y="2173"/>
                  </a:lnTo>
                  <a:lnTo>
                    <a:pt x="78" y="2178"/>
                  </a:lnTo>
                  <a:lnTo>
                    <a:pt x="75" y="2180"/>
                  </a:lnTo>
                  <a:lnTo>
                    <a:pt x="66" y="2171"/>
                  </a:lnTo>
                  <a:lnTo>
                    <a:pt x="56" y="2159"/>
                  </a:lnTo>
                  <a:lnTo>
                    <a:pt x="46" y="2148"/>
                  </a:lnTo>
                  <a:lnTo>
                    <a:pt x="38" y="2134"/>
                  </a:lnTo>
                  <a:lnTo>
                    <a:pt x="29" y="2120"/>
                  </a:lnTo>
                  <a:lnTo>
                    <a:pt x="22" y="2105"/>
                  </a:lnTo>
                  <a:lnTo>
                    <a:pt x="15" y="2089"/>
                  </a:lnTo>
                  <a:lnTo>
                    <a:pt x="11" y="2072"/>
                  </a:lnTo>
                  <a:lnTo>
                    <a:pt x="5" y="2055"/>
                  </a:lnTo>
                  <a:lnTo>
                    <a:pt x="2" y="2039"/>
                  </a:lnTo>
                  <a:lnTo>
                    <a:pt x="1" y="2022"/>
                  </a:lnTo>
                  <a:lnTo>
                    <a:pt x="0" y="2005"/>
                  </a:lnTo>
                  <a:lnTo>
                    <a:pt x="0" y="1987"/>
                  </a:lnTo>
                  <a:lnTo>
                    <a:pt x="1" y="1971"/>
                  </a:lnTo>
                  <a:lnTo>
                    <a:pt x="5" y="1954"/>
                  </a:lnTo>
                  <a:lnTo>
                    <a:pt x="9" y="1937"/>
                  </a:lnTo>
                  <a:lnTo>
                    <a:pt x="19" y="1925"/>
                  </a:lnTo>
                  <a:lnTo>
                    <a:pt x="29" y="1911"/>
                  </a:lnTo>
                  <a:lnTo>
                    <a:pt x="50" y="1885"/>
                  </a:lnTo>
                  <a:lnTo>
                    <a:pt x="61" y="1880"/>
                  </a:lnTo>
                  <a:lnTo>
                    <a:pt x="73" y="1876"/>
                  </a:lnTo>
                  <a:lnTo>
                    <a:pt x="84" y="1873"/>
                  </a:lnTo>
                  <a:lnTo>
                    <a:pt x="97" y="1870"/>
                  </a:lnTo>
                  <a:lnTo>
                    <a:pt x="120" y="1867"/>
                  </a:lnTo>
                  <a:lnTo>
                    <a:pt x="144" y="1864"/>
                  </a:lnTo>
                  <a:lnTo>
                    <a:pt x="154" y="1862"/>
                  </a:lnTo>
                  <a:lnTo>
                    <a:pt x="165" y="1856"/>
                  </a:lnTo>
                  <a:lnTo>
                    <a:pt x="188" y="1845"/>
                  </a:lnTo>
                  <a:lnTo>
                    <a:pt x="217" y="1831"/>
                  </a:lnTo>
                  <a:lnTo>
                    <a:pt x="231" y="1824"/>
                  </a:lnTo>
                  <a:lnTo>
                    <a:pt x="245" y="1815"/>
                  </a:lnTo>
                  <a:lnTo>
                    <a:pt x="259" y="1804"/>
                  </a:lnTo>
                  <a:lnTo>
                    <a:pt x="268" y="1797"/>
                  </a:lnTo>
                  <a:lnTo>
                    <a:pt x="275" y="1790"/>
                  </a:lnTo>
                  <a:lnTo>
                    <a:pt x="280" y="1780"/>
                  </a:lnTo>
                  <a:lnTo>
                    <a:pt x="286" y="1770"/>
                  </a:lnTo>
                  <a:lnTo>
                    <a:pt x="289" y="1759"/>
                  </a:lnTo>
                  <a:lnTo>
                    <a:pt x="292" y="1745"/>
                  </a:lnTo>
                  <a:lnTo>
                    <a:pt x="276" y="1734"/>
                  </a:lnTo>
                  <a:lnTo>
                    <a:pt x="262" y="1721"/>
                  </a:lnTo>
                  <a:lnTo>
                    <a:pt x="251" y="1709"/>
                  </a:lnTo>
                  <a:lnTo>
                    <a:pt x="245" y="1699"/>
                  </a:lnTo>
                  <a:lnTo>
                    <a:pt x="243" y="1693"/>
                  </a:lnTo>
                  <a:lnTo>
                    <a:pt x="241" y="1686"/>
                  </a:lnTo>
                  <a:lnTo>
                    <a:pt x="243" y="1671"/>
                  </a:lnTo>
                  <a:lnTo>
                    <a:pt x="245" y="1654"/>
                  </a:lnTo>
                  <a:lnTo>
                    <a:pt x="248" y="1637"/>
                  </a:lnTo>
                  <a:lnTo>
                    <a:pt x="257" y="1600"/>
                  </a:lnTo>
                  <a:lnTo>
                    <a:pt x="265" y="1565"/>
                  </a:lnTo>
                  <a:lnTo>
                    <a:pt x="272" y="1530"/>
                  </a:lnTo>
                  <a:lnTo>
                    <a:pt x="280" y="1495"/>
                  </a:lnTo>
                  <a:lnTo>
                    <a:pt x="290" y="1440"/>
                  </a:lnTo>
                  <a:lnTo>
                    <a:pt x="301" y="1388"/>
                  </a:lnTo>
                  <a:lnTo>
                    <a:pt x="308" y="1373"/>
                  </a:lnTo>
                  <a:lnTo>
                    <a:pt x="318" y="1359"/>
                  </a:lnTo>
                  <a:lnTo>
                    <a:pt x="338" y="1334"/>
                  </a:lnTo>
                  <a:lnTo>
                    <a:pt x="353" y="1324"/>
                  </a:lnTo>
                  <a:lnTo>
                    <a:pt x="370" y="1317"/>
                  </a:lnTo>
                  <a:lnTo>
                    <a:pt x="389" y="1311"/>
                  </a:lnTo>
                  <a:lnTo>
                    <a:pt x="407" y="1307"/>
                  </a:lnTo>
                  <a:lnTo>
                    <a:pt x="426" y="1304"/>
                  </a:lnTo>
                  <a:lnTo>
                    <a:pt x="446" y="1303"/>
                  </a:lnTo>
                  <a:lnTo>
                    <a:pt x="484" y="1303"/>
                  </a:lnTo>
                  <a:lnTo>
                    <a:pt x="483" y="1254"/>
                  </a:lnTo>
                  <a:lnTo>
                    <a:pt x="480" y="1203"/>
                  </a:lnTo>
                  <a:lnTo>
                    <a:pt x="478" y="1153"/>
                  </a:lnTo>
                  <a:lnTo>
                    <a:pt x="478" y="1106"/>
                  </a:lnTo>
                  <a:lnTo>
                    <a:pt x="480" y="1102"/>
                  </a:lnTo>
                  <a:lnTo>
                    <a:pt x="481" y="1099"/>
                  </a:lnTo>
                  <a:lnTo>
                    <a:pt x="485" y="1094"/>
                  </a:lnTo>
                  <a:lnTo>
                    <a:pt x="491" y="1088"/>
                  </a:lnTo>
                  <a:lnTo>
                    <a:pt x="492" y="1085"/>
                  </a:lnTo>
                  <a:lnTo>
                    <a:pt x="494" y="1081"/>
                  </a:lnTo>
                  <a:lnTo>
                    <a:pt x="509" y="1074"/>
                  </a:lnTo>
                  <a:lnTo>
                    <a:pt x="525" y="1068"/>
                  </a:lnTo>
                  <a:lnTo>
                    <a:pt x="532" y="1066"/>
                  </a:lnTo>
                  <a:lnTo>
                    <a:pt x="540" y="1063"/>
                  </a:lnTo>
                  <a:lnTo>
                    <a:pt x="547" y="1063"/>
                  </a:lnTo>
                  <a:lnTo>
                    <a:pt x="556" y="1064"/>
                  </a:lnTo>
                  <a:lnTo>
                    <a:pt x="554" y="988"/>
                  </a:lnTo>
                  <a:lnTo>
                    <a:pt x="554" y="920"/>
                  </a:lnTo>
                  <a:lnTo>
                    <a:pt x="553" y="848"/>
                  </a:lnTo>
                  <a:lnTo>
                    <a:pt x="551" y="771"/>
                  </a:lnTo>
                  <a:lnTo>
                    <a:pt x="560" y="758"/>
                  </a:lnTo>
                  <a:lnTo>
                    <a:pt x="567" y="744"/>
                  </a:lnTo>
                  <a:lnTo>
                    <a:pt x="579" y="715"/>
                  </a:lnTo>
                  <a:lnTo>
                    <a:pt x="591" y="682"/>
                  </a:lnTo>
                  <a:lnTo>
                    <a:pt x="602" y="649"/>
                  </a:lnTo>
                  <a:lnTo>
                    <a:pt x="613" y="615"/>
                  </a:lnTo>
                  <a:lnTo>
                    <a:pt x="624" y="581"/>
                  </a:lnTo>
                  <a:lnTo>
                    <a:pt x="637" y="549"/>
                  </a:lnTo>
                  <a:lnTo>
                    <a:pt x="645" y="533"/>
                  </a:lnTo>
                  <a:lnTo>
                    <a:pt x="652" y="519"/>
                  </a:lnTo>
                  <a:lnTo>
                    <a:pt x="659" y="522"/>
                  </a:lnTo>
                  <a:lnTo>
                    <a:pt x="666" y="526"/>
                  </a:lnTo>
                  <a:lnTo>
                    <a:pt x="672" y="531"/>
                  </a:lnTo>
                  <a:lnTo>
                    <a:pt x="676" y="536"/>
                  </a:lnTo>
                  <a:lnTo>
                    <a:pt x="685" y="549"/>
                  </a:lnTo>
                  <a:lnTo>
                    <a:pt x="690" y="563"/>
                  </a:lnTo>
                  <a:lnTo>
                    <a:pt x="702" y="592"/>
                  </a:lnTo>
                  <a:lnTo>
                    <a:pt x="707" y="606"/>
                  </a:lnTo>
                  <a:lnTo>
                    <a:pt x="716" y="619"/>
                  </a:lnTo>
                  <a:lnTo>
                    <a:pt x="717" y="629"/>
                  </a:lnTo>
                  <a:lnTo>
                    <a:pt x="720" y="640"/>
                  </a:lnTo>
                  <a:lnTo>
                    <a:pt x="728" y="661"/>
                  </a:lnTo>
                  <a:lnTo>
                    <a:pt x="732" y="639"/>
                  </a:lnTo>
                  <a:lnTo>
                    <a:pt x="735" y="616"/>
                  </a:lnTo>
                  <a:lnTo>
                    <a:pt x="738" y="569"/>
                  </a:lnTo>
                  <a:lnTo>
                    <a:pt x="749" y="556"/>
                  </a:lnTo>
                  <a:lnTo>
                    <a:pt x="762" y="542"/>
                  </a:lnTo>
                  <a:lnTo>
                    <a:pt x="783" y="510"/>
                  </a:lnTo>
                  <a:lnTo>
                    <a:pt x="803" y="477"/>
                  </a:lnTo>
                  <a:lnTo>
                    <a:pt x="811" y="462"/>
                  </a:lnTo>
                  <a:lnTo>
                    <a:pt x="818" y="444"/>
                  </a:lnTo>
                  <a:lnTo>
                    <a:pt x="821" y="442"/>
                  </a:lnTo>
                  <a:lnTo>
                    <a:pt x="822" y="439"/>
                  </a:lnTo>
                  <a:lnTo>
                    <a:pt x="826" y="434"/>
                  </a:lnTo>
                  <a:lnTo>
                    <a:pt x="829" y="428"/>
                  </a:lnTo>
                  <a:lnTo>
                    <a:pt x="834" y="424"/>
                  </a:lnTo>
                  <a:lnTo>
                    <a:pt x="836" y="414"/>
                  </a:lnTo>
                  <a:lnTo>
                    <a:pt x="839" y="406"/>
                  </a:lnTo>
                  <a:lnTo>
                    <a:pt x="848" y="392"/>
                  </a:lnTo>
                  <a:lnTo>
                    <a:pt x="857" y="378"/>
                  </a:lnTo>
                  <a:lnTo>
                    <a:pt x="867" y="362"/>
                  </a:lnTo>
                  <a:lnTo>
                    <a:pt x="869" y="362"/>
                  </a:lnTo>
                  <a:lnTo>
                    <a:pt x="870" y="361"/>
                  </a:lnTo>
                  <a:lnTo>
                    <a:pt x="870" y="358"/>
                  </a:lnTo>
                  <a:lnTo>
                    <a:pt x="878" y="359"/>
                  </a:lnTo>
                  <a:lnTo>
                    <a:pt x="885" y="361"/>
                  </a:lnTo>
                  <a:lnTo>
                    <a:pt x="901" y="399"/>
                  </a:lnTo>
                  <a:lnTo>
                    <a:pt x="914" y="437"/>
                  </a:lnTo>
                  <a:lnTo>
                    <a:pt x="939" y="518"/>
                  </a:lnTo>
                  <a:lnTo>
                    <a:pt x="942" y="512"/>
                  </a:lnTo>
                  <a:lnTo>
                    <a:pt x="944" y="508"/>
                  </a:lnTo>
                  <a:lnTo>
                    <a:pt x="949" y="504"/>
                  </a:lnTo>
                  <a:lnTo>
                    <a:pt x="951" y="500"/>
                  </a:lnTo>
                  <a:lnTo>
                    <a:pt x="954" y="501"/>
                  </a:lnTo>
                  <a:lnTo>
                    <a:pt x="956" y="501"/>
                  </a:lnTo>
                  <a:lnTo>
                    <a:pt x="958" y="503"/>
                  </a:lnTo>
                  <a:lnTo>
                    <a:pt x="960" y="504"/>
                  </a:lnTo>
                  <a:lnTo>
                    <a:pt x="967" y="497"/>
                  </a:lnTo>
                  <a:lnTo>
                    <a:pt x="972" y="490"/>
                  </a:lnTo>
                  <a:lnTo>
                    <a:pt x="984" y="469"/>
                  </a:lnTo>
                  <a:lnTo>
                    <a:pt x="995" y="446"/>
                  </a:lnTo>
                  <a:lnTo>
                    <a:pt x="1006" y="424"/>
                  </a:lnTo>
                  <a:lnTo>
                    <a:pt x="1015" y="411"/>
                  </a:lnTo>
                  <a:lnTo>
                    <a:pt x="1023" y="400"/>
                  </a:lnTo>
                  <a:lnTo>
                    <a:pt x="1040" y="376"/>
                  </a:lnTo>
                  <a:lnTo>
                    <a:pt x="1048" y="365"/>
                  </a:lnTo>
                  <a:lnTo>
                    <a:pt x="1057" y="354"/>
                  </a:lnTo>
                  <a:lnTo>
                    <a:pt x="1062" y="341"/>
                  </a:lnTo>
                  <a:lnTo>
                    <a:pt x="1067" y="328"/>
                  </a:lnTo>
                  <a:lnTo>
                    <a:pt x="1069" y="331"/>
                  </a:lnTo>
                  <a:lnTo>
                    <a:pt x="1069" y="328"/>
                  </a:lnTo>
                  <a:lnTo>
                    <a:pt x="1069" y="327"/>
                  </a:lnTo>
                  <a:lnTo>
                    <a:pt x="1072" y="328"/>
                  </a:lnTo>
                  <a:lnTo>
                    <a:pt x="1075" y="317"/>
                  </a:lnTo>
                  <a:lnTo>
                    <a:pt x="1078" y="312"/>
                  </a:lnTo>
                  <a:lnTo>
                    <a:pt x="1082" y="305"/>
                  </a:lnTo>
                  <a:lnTo>
                    <a:pt x="1086" y="299"/>
                  </a:lnTo>
                  <a:lnTo>
                    <a:pt x="1092" y="295"/>
                  </a:lnTo>
                  <a:lnTo>
                    <a:pt x="1097" y="292"/>
                  </a:lnTo>
                  <a:lnTo>
                    <a:pt x="1106" y="292"/>
                  </a:lnTo>
                  <a:lnTo>
                    <a:pt x="1113" y="305"/>
                  </a:lnTo>
                  <a:lnTo>
                    <a:pt x="1118" y="319"/>
                  </a:lnTo>
                  <a:lnTo>
                    <a:pt x="1127" y="350"/>
                  </a:lnTo>
                  <a:lnTo>
                    <a:pt x="1135" y="379"/>
                  </a:lnTo>
                  <a:lnTo>
                    <a:pt x="1141" y="394"/>
                  </a:lnTo>
                  <a:lnTo>
                    <a:pt x="1148" y="407"/>
                  </a:lnTo>
                  <a:lnTo>
                    <a:pt x="1159" y="456"/>
                  </a:lnTo>
                  <a:lnTo>
                    <a:pt x="1166" y="479"/>
                  </a:lnTo>
                  <a:lnTo>
                    <a:pt x="1173" y="500"/>
                  </a:lnTo>
                  <a:lnTo>
                    <a:pt x="1177" y="510"/>
                  </a:lnTo>
                  <a:lnTo>
                    <a:pt x="1183" y="518"/>
                  </a:lnTo>
                  <a:lnTo>
                    <a:pt x="1187" y="526"/>
                  </a:lnTo>
                  <a:lnTo>
                    <a:pt x="1189" y="535"/>
                  </a:lnTo>
                  <a:lnTo>
                    <a:pt x="1189" y="539"/>
                  </a:lnTo>
                  <a:lnTo>
                    <a:pt x="1186" y="545"/>
                  </a:lnTo>
                  <a:lnTo>
                    <a:pt x="1183" y="549"/>
                  </a:lnTo>
                  <a:lnTo>
                    <a:pt x="1182" y="554"/>
                  </a:lnTo>
                  <a:lnTo>
                    <a:pt x="1179" y="564"/>
                  </a:lnTo>
                  <a:lnTo>
                    <a:pt x="1179" y="576"/>
                  </a:lnTo>
                  <a:lnTo>
                    <a:pt x="1176" y="598"/>
                  </a:lnTo>
                  <a:lnTo>
                    <a:pt x="1176" y="608"/>
                  </a:lnTo>
                  <a:lnTo>
                    <a:pt x="1173" y="618"/>
                  </a:lnTo>
                  <a:lnTo>
                    <a:pt x="1170" y="626"/>
                  </a:lnTo>
                  <a:lnTo>
                    <a:pt x="1166" y="635"/>
                  </a:lnTo>
                  <a:lnTo>
                    <a:pt x="1172" y="629"/>
                  </a:lnTo>
                  <a:lnTo>
                    <a:pt x="1179" y="620"/>
                  </a:lnTo>
                  <a:lnTo>
                    <a:pt x="1190" y="604"/>
                  </a:lnTo>
                  <a:lnTo>
                    <a:pt x="1201" y="583"/>
                  </a:lnTo>
                  <a:lnTo>
                    <a:pt x="1210" y="563"/>
                  </a:lnTo>
                  <a:lnTo>
                    <a:pt x="1214" y="563"/>
                  </a:lnTo>
                  <a:lnTo>
                    <a:pt x="1221" y="562"/>
                  </a:lnTo>
                  <a:lnTo>
                    <a:pt x="1227" y="560"/>
                  </a:lnTo>
                  <a:lnTo>
                    <a:pt x="1231" y="560"/>
                  </a:lnTo>
                  <a:lnTo>
                    <a:pt x="1234" y="563"/>
                  </a:lnTo>
                  <a:lnTo>
                    <a:pt x="1238" y="576"/>
                  </a:lnTo>
                  <a:lnTo>
                    <a:pt x="1241" y="591"/>
                  </a:lnTo>
                  <a:lnTo>
                    <a:pt x="1246" y="626"/>
                  </a:lnTo>
                  <a:lnTo>
                    <a:pt x="1250" y="660"/>
                  </a:lnTo>
                  <a:lnTo>
                    <a:pt x="1257" y="688"/>
                  </a:lnTo>
                  <a:lnTo>
                    <a:pt x="1264" y="715"/>
                  </a:lnTo>
                  <a:lnTo>
                    <a:pt x="1269" y="726"/>
                  </a:lnTo>
                  <a:lnTo>
                    <a:pt x="1270" y="741"/>
                  </a:lnTo>
                  <a:lnTo>
                    <a:pt x="1273" y="752"/>
                  </a:lnTo>
                  <a:lnTo>
                    <a:pt x="1279" y="764"/>
                  </a:lnTo>
                  <a:lnTo>
                    <a:pt x="1284" y="774"/>
                  </a:lnTo>
                  <a:lnTo>
                    <a:pt x="1288" y="786"/>
                  </a:lnTo>
                  <a:lnTo>
                    <a:pt x="1290" y="792"/>
                  </a:lnTo>
                  <a:lnTo>
                    <a:pt x="1290" y="799"/>
                  </a:lnTo>
                  <a:lnTo>
                    <a:pt x="1293" y="811"/>
                  </a:lnTo>
                  <a:lnTo>
                    <a:pt x="1294" y="816"/>
                  </a:lnTo>
                  <a:lnTo>
                    <a:pt x="1297" y="820"/>
                  </a:lnTo>
                  <a:lnTo>
                    <a:pt x="1298" y="824"/>
                  </a:lnTo>
                  <a:lnTo>
                    <a:pt x="1300" y="828"/>
                  </a:lnTo>
                  <a:lnTo>
                    <a:pt x="1300" y="842"/>
                  </a:lnTo>
                  <a:lnTo>
                    <a:pt x="1297" y="859"/>
                  </a:lnTo>
                  <a:lnTo>
                    <a:pt x="1290" y="890"/>
                  </a:lnTo>
                  <a:lnTo>
                    <a:pt x="1287" y="904"/>
                  </a:lnTo>
                  <a:lnTo>
                    <a:pt x="1281" y="918"/>
                  </a:lnTo>
                  <a:lnTo>
                    <a:pt x="1279" y="932"/>
                  </a:lnTo>
                  <a:lnTo>
                    <a:pt x="1277" y="948"/>
                  </a:lnTo>
                  <a:lnTo>
                    <a:pt x="1311" y="928"/>
                  </a:lnTo>
                  <a:lnTo>
                    <a:pt x="1349" y="904"/>
                  </a:lnTo>
                  <a:lnTo>
                    <a:pt x="1367" y="891"/>
                  </a:lnTo>
                  <a:lnTo>
                    <a:pt x="1384" y="877"/>
                  </a:lnTo>
                  <a:lnTo>
                    <a:pt x="1399" y="863"/>
                  </a:lnTo>
                  <a:lnTo>
                    <a:pt x="1415" y="848"/>
                  </a:lnTo>
                  <a:lnTo>
                    <a:pt x="1429" y="830"/>
                  </a:lnTo>
                  <a:lnTo>
                    <a:pt x="1443" y="810"/>
                  </a:lnTo>
                  <a:lnTo>
                    <a:pt x="1467" y="774"/>
                  </a:lnTo>
                  <a:lnTo>
                    <a:pt x="1471" y="769"/>
                  </a:lnTo>
                  <a:lnTo>
                    <a:pt x="1476" y="765"/>
                  </a:lnTo>
                  <a:lnTo>
                    <a:pt x="1481" y="759"/>
                  </a:lnTo>
                  <a:lnTo>
                    <a:pt x="1485" y="755"/>
                  </a:lnTo>
                  <a:lnTo>
                    <a:pt x="1486" y="747"/>
                  </a:lnTo>
                  <a:lnTo>
                    <a:pt x="1486" y="738"/>
                  </a:lnTo>
                  <a:lnTo>
                    <a:pt x="1486" y="730"/>
                  </a:lnTo>
                  <a:lnTo>
                    <a:pt x="1488" y="722"/>
                  </a:lnTo>
                  <a:lnTo>
                    <a:pt x="1495" y="710"/>
                  </a:lnTo>
                  <a:lnTo>
                    <a:pt x="1500" y="699"/>
                  </a:lnTo>
                  <a:lnTo>
                    <a:pt x="1506" y="685"/>
                  </a:lnTo>
                  <a:lnTo>
                    <a:pt x="1510" y="671"/>
                  </a:lnTo>
                  <a:lnTo>
                    <a:pt x="1526" y="619"/>
                  </a:lnTo>
                  <a:lnTo>
                    <a:pt x="1521" y="609"/>
                  </a:lnTo>
                  <a:lnTo>
                    <a:pt x="1516" y="601"/>
                  </a:lnTo>
                  <a:lnTo>
                    <a:pt x="1505" y="587"/>
                  </a:lnTo>
                  <a:lnTo>
                    <a:pt x="1492" y="573"/>
                  </a:lnTo>
                  <a:lnTo>
                    <a:pt x="1478" y="560"/>
                  </a:lnTo>
                  <a:lnTo>
                    <a:pt x="1448" y="538"/>
                  </a:lnTo>
                  <a:lnTo>
                    <a:pt x="1434" y="525"/>
                  </a:lnTo>
                  <a:lnTo>
                    <a:pt x="1422" y="512"/>
                  </a:lnTo>
                  <a:lnTo>
                    <a:pt x="1412" y="493"/>
                  </a:lnTo>
                  <a:lnTo>
                    <a:pt x="1401" y="474"/>
                  </a:lnTo>
                  <a:lnTo>
                    <a:pt x="1377" y="439"/>
                  </a:lnTo>
                  <a:lnTo>
                    <a:pt x="1374" y="425"/>
                  </a:lnTo>
                  <a:lnTo>
                    <a:pt x="1368" y="411"/>
                  </a:lnTo>
                  <a:lnTo>
                    <a:pt x="1361" y="397"/>
                  </a:lnTo>
                  <a:lnTo>
                    <a:pt x="1354" y="385"/>
                  </a:lnTo>
                  <a:lnTo>
                    <a:pt x="1340" y="359"/>
                  </a:lnTo>
                  <a:lnTo>
                    <a:pt x="1335" y="347"/>
                  </a:lnTo>
                  <a:lnTo>
                    <a:pt x="1330" y="333"/>
                  </a:lnTo>
                  <a:lnTo>
                    <a:pt x="1326" y="307"/>
                  </a:lnTo>
                  <a:lnTo>
                    <a:pt x="1323" y="293"/>
                  </a:lnTo>
                  <a:lnTo>
                    <a:pt x="1319" y="281"/>
                  </a:lnTo>
                  <a:lnTo>
                    <a:pt x="1319" y="276"/>
                  </a:lnTo>
                  <a:lnTo>
                    <a:pt x="1321" y="274"/>
                  </a:lnTo>
                  <a:lnTo>
                    <a:pt x="1323" y="272"/>
                  </a:lnTo>
                  <a:lnTo>
                    <a:pt x="1325" y="271"/>
                  </a:lnTo>
                  <a:lnTo>
                    <a:pt x="1325" y="251"/>
                  </a:lnTo>
                  <a:lnTo>
                    <a:pt x="1326" y="233"/>
                  </a:lnTo>
                  <a:lnTo>
                    <a:pt x="1332" y="215"/>
                  </a:lnTo>
                  <a:lnTo>
                    <a:pt x="1337" y="199"/>
                  </a:lnTo>
                  <a:lnTo>
                    <a:pt x="1346" y="182"/>
                  </a:lnTo>
                  <a:lnTo>
                    <a:pt x="1356" y="168"/>
                  </a:lnTo>
                  <a:lnTo>
                    <a:pt x="1366" y="154"/>
                  </a:lnTo>
                  <a:lnTo>
                    <a:pt x="1375" y="143"/>
                  </a:lnTo>
                  <a:lnTo>
                    <a:pt x="1389" y="137"/>
                  </a:lnTo>
                  <a:lnTo>
                    <a:pt x="1403" y="130"/>
                  </a:lnTo>
                  <a:lnTo>
                    <a:pt x="1426" y="116"/>
                  </a:lnTo>
                  <a:lnTo>
                    <a:pt x="1439" y="109"/>
                  </a:lnTo>
                  <a:lnTo>
                    <a:pt x="1451" y="104"/>
                  </a:lnTo>
                  <a:lnTo>
                    <a:pt x="1464" y="101"/>
                  </a:lnTo>
                  <a:lnTo>
                    <a:pt x="1471" y="101"/>
                  </a:lnTo>
                  <a:lnTo>
                    <a:pt x="1478" y="102"/>
                  </a:lnTo>
                  <a:lnTo>
                    <a:pt x="1492" y="95"/>
                  </a:lnTo>
                  <a:lnTo>
                    <a:pt x="1506" y="87"/>
                  </a:lnTo>
                  <a:lnTo>
                    <a:pt x="1521" y="79"/>
                  </a:lnTo>
                  <a:lnTo>
                    <a:pt x="1534" y="67"/>
                  </a:lnTo>
                  <a:lnTo>
                    <a:pt x="1544" y="56"/>
                  </a:lnTo>
                  <a:lnTo>
                    <a:pt x="1549" y="50"/>
                  </a:lnTo>
                  <a:lnTo>
                    <a:pt x="1552" y="43"/>
                  </a:lnTo>
                  <a:lnTo>
                    <a:pt x="1555" y="38"/>
                  </a:lnTo>
                  <a:lnTo>
                    <a:pt x="1555" y="31"/>
                  </a:lnTo>
                  <a:lnTo>
                    <a:pt x="1555" y="24"/>
                  </a:lnTo>
                  <a:lnTo>
                    <a:pt x="1554" y="17"/>
                  </a:lnTo>
                  <a:lnTo>
                    <a:pt x="1556" y="11"/>
                  </a:lnTo>
                  <a:lnTo>
                    <a:pt x="1561" y="7"/>
                  </a:lnTo>
                  <a:lnTo>
                    <a:pt x="1565" y="4"/>
                  </a:lnTo>
                  <a:lnTo>
                    <a:pt x="1569" y="1"/>
                  </a:lnTo>
                  <a:lnTo>
                    <a:pt x="1575" y="0"/>
                  </a:lnTo>
                  <a:lnTo>
                    <a:pt x="1579" y="1"/>
                  </a:lnTo>
                  <a:lnTo>
                    <a:pt x="1583" y="4"/>
                  </a:lnTo>
                  <a:lnTo>
                    <a:pt x="1587" y="8"/>
                  </a:lnTo>
                  <a:lnTo>
                    <a:pt x="1585" y="17"/>
                  </a:lnTo>
                  <a:lnTo>
                    <a:pt x="1583" y="27"/>
                  </a:lnTo>
                  <a:lnTo>
                    <a:pt x="1585" y="38"/>
                  </a:lnTo>
                  <a:lnTo>
                    <a:pt x="1587" y="48"/>
                  </a:lnTo>
                  <a:lnTo>
                    <a:pt x="1594" y="69"/>
                  </a:lnTo>
                  <a:lnTo>
                    <a:pt x="1596" y="80"/>
                  </a:lnTo>
                  <a:lnTo>
                    <a:pt x="1597" y="90"/>
                  </a:lnTo>
                  <a:lnTo>
                    <a:pt x="1596" y="107"/>
                  </a:lnTo>
                  <a:lnTo>
                    <a:pt x="1592" y="121"/>
                  </a:lnTo>
                  <a:lnTo>
                    <a:pt x="1587" y="135"/>
                  </a:lnTo>
                  <a:lnTo>
                    <a:pt x="1580" y="147"/>
                  </a:lnTo>
                  <a:lnTo>
                    <a:pt x="1573" y="160"/>
                  </a:lnTo>
                  <a:lnTo>
                    <a:pt x="1565" y="171"/>
                  </a:lnTo>
                  <a:lnTo>
                    <a:pt x="1547" y="194"/>
                  </a:lnTo>
                  <a:lnTo>
                    <a:pt x="1563" y="194"/>
                  </a:lnTo>
                  <a:lnTo>
                    <a:pt x="1580" y="194"/>
                  </a:lnTo>
                  <a:lnTo>
                    <a:pt x="1596" y="191"/>
                  </a:lnTo>
                  <a:lnTo>
                    <a:pt x="1604" y="188"/>
                  </a:lnTo>
                  <a:lnTo>
                    <a:pt x="1611" y="185"/>
                  </a:lnTo>
                  <a:lnTo>
                    <a:pt x="1617" y="180"/>
                  </a:lnTo>
                  <a:lnTo>
                    <a:pt x="1624" y="173"/>
                  </a:lnTo>
                  <a:lnTo>
                    <a:pt x="1638" y="156"/>
                  </a:lnTo>
                  <a:lnTo>
                    <a:pt x="1649" y="145"/>
                  </a:lnTo>
                  <a:lnTo>
                    <a:pt x="1659" y="133"/>
                  </a:lnTo>
                  <a:lnTo>
                    <a:pt x="1666" y="122"/>
                  </a:lnTo>
                  <a:lnTo>
                    <a:pt x="1670" y="109"/>
                  </a:lnTo>
                  <a:lnTo>
                    <a:pt x="1674" y="114"/>
                  </a:lnTo>
                  <a:lnTo>
                    <a:pt x="1677" y="118"/>
                  </a:lnTo>
                  <a:lnTo>
                    <a:pt x="1679" y="122"/>
                  </a:lnTo>
                  <a:lnTo>
                    <a:pt x="1680" y="128"/>
                  </a:lnTo>
                  <a:lnTo>
                    <a:pt x="1680" y="139"/>
                  </a:lnTo>
                  <a:lnTo>
                    <a:pt x="1679" y="149"/>
                  </a:lnTo>
                  <a:lnTo>
                    <a:pt x="1676" y="174"/>
                  </a:lnTo>
                  <a:lnTo>
                    <a:pt x="1673" y="188"/>
                  </a:lnTo>
                  <a:lnTo>
                    <a:pt x="1669" y="201"/>
                  </a:lnTo>
                  <a:lnTo>
                    <a:pt x="1663" y="212"/>
                  </a:lnTo>
                  <a:lnTo>
                    <a:pt x="1658" y="223"/>
                  </a:lnTo>
                  <a:lnTo>
                    <a:pt x="1651" y="232"/>
                  </a:lnTo>
                  <a:lnTo>
                    <a:pt x="1645" y="241"/>
                  </a:lnTo>
                  <a:lnTo>
                    <a:pt x="1645" y="248"/>
                  </a:lnTo>
                  <a:lnTo>
                    <a:pt x="1645" y="251"/>
                  </a:lnTo>
                  <a:lnTo>
                    <a:pt x="1644" y="253"/>
                  </a:lnTo>
                  <a:lnTo>
                    <a:pt x="1636" y="264"/>
                  </a:lnTo>
                  <a:lnTo>
                    <a:pt x="1625" y="274"/>
                  </a:lnTo>
                  <a:lnTo>
                    <a:pt x="1614" y="282"/>
                  </a:lnTo>
                  <a:lnTo>
                    <a:pt x="1601" y="292"/>
                  </a:lnTo>
                  <a:lnTo>
                    <a:pt x="1586" y="299"/>
                  </a:lnTo>
                  <a:lnTo>
                    <a:pt x="1572" y="306"/>
                  </a:lnTo>
                  <a:lnTo>
                    <a:pt x="1558" y="312"/>
                  </a:lnTo>
                  <a:lnTo>
                    <a:pt x="1545" y="316"/>
                  </a:lnTo>
                  <a:lnTo>
                    <a:pt x="1538" y="316"/>
                  </a:lnTo>
                  <a:lnTo>
                    <a:pt x="1531" y="316"/>
                  </a:lnTo>
                  <a:lnTo>
                    <a:pt x="1526" y="317"/>
                  </a:lnTo>
                  <a:lnTo>
                    <a:pt x="1520" y="317"/>
                  </a:lnTo>
                  <a:lnTo>
                    <a:pt x="1509" y="321"/>
                  </a:lnTo>
                  <a:lnTo>
                    <a:pt x="1499" y="326"/>
                  </a:lnTo>
                  <a:lnTo>
                    <a:pt x="1489" y="331"/>
                  </a:lnTo>
                  <a:lnTo>
                    <a:pt x="1479" y="338"/>
                  </a:lnTo>
                  <a:lnTo>
                    <a:pt x="1461" y="355"/>
                  </a:lnTo>
                  <a:lnTo>
                    <a:pt x="1446" y="372"/>
                  </a:lnTo>
                  <a:lnTo>
                    <a:pt x="1444" y="380"/>
                  </a:lnTo>
                  <a:lnTo>
                    <a:pt x="1444" y="389"/>
                  </a:lnTo>
                  <a:lnTo>
                    <a:pt x="1446" y="394"/>
                  </a:lnTo>
                  <a:lnTo>
                    <a:pt x="1448" y="400"/>
                  </a:lnTo>
                  <a:lnTo>
                    <a:pt x="1453" y="406"/>
                  </a:lnTo>
                  <a:lnTo>
                    <a:pt x="1457" y="410"/>
                  </a:lnTo>
                  <a:lnTo>
                    <a:pt x="1468" y="417"/>
                  </a:lnTo>
                  <a:lnTo>
                    <a:pt x="1479" y="424"/>
                  </a:lnTo>
                  <a:lnTo>
                    <a:pt x="1489" y="432"/>
                  </a:lnTo>
                  <a:lnTo>
                    <a:pt x="1495" y="437"/>
                  </a:lnTo>
                  <a:lnTo>
                    <a:pt x="1499" y="441"/>
                  </a:lnTo>
                  <a:lnTo>
                    <a:pt x="1502" y="446"/>
                  </a:lnTo>
                  <a:lnTo>
                    <a:pt x="1503" y="453"/>
                  </a:lnTo>
                  <a:lnTo>
                    <a:pt x="1512" y="458"/>
                  </a:lnTo>
                  <a:lnTo>
                    <a:pt x="1517" y="463"/>
                  </a:lnTo>
                  <a:lnTo>
                    <a:pt x="1523" y="469"/>
                  </a:lnTo>
                  <a:lnTo>
                    <a:pt x="1528" y="474"/>
                  </a:lnTo>
                  <a:lnTo>
                    <a:pt x="1547" y="512"/>
                  </a:lnTo>
                  <a:lnTo>
                    <a:pt x="1563" y="552"/>
                  </a:lnTo>
                  <a:lnTo>
                    <a:pt x="1580" y="591"/>
                  </a:lnTo>
                  <a:lnTo>
                    <a:pt x="1590" y="609"/>
                  </a:lnTo>
                  <a:lnTo>
                    <a:pt x="1601" y="626"/>
                  </a:lnTo>
                  <a:lnTo>
                    <a:pt x="1611" y="639"/>
                  </a:lnTo>
                  <a:lnTo>
                    <a:pt x="1620" y="653"/>
                  </a:lnTo>
                  <a:lnTo>
                    <a:pt x="1636" y="682"/>
                  </a:lnTo>
                  <a:lnTo>
                    <a:pt x="1642" y="688"/>
                  </a:lnTo>
                  <a:lnTo>
                    <a:pt x="1645" y="691"/>
                  </a:lnTo>
                  <a:lnTo>
                    <a:pt x="1649" y="692"/>
                  </a:lnTo>
                  <a:lnTo>
                    <a:pt x="1656" y="710"/>
                  </a:lnTo>
                  <a:lnTo>
                    <a:pt x="1662" y="729"/>
                  </a:lnTo>
                  <a:lnTo>
                    <a:pt x="1666" y="748"/>
                  </a:lnTo>
                  <a:lnTo>
                    <a:pt x="1669" y="766"/>
                  </a:lnTo>
                  <a:lnTo>
                    <a:pt x="1670" y="786"/>
                  </a:lnTo>
                  <a:lnTo>
                    <a:pt x="1669" y="806"/>
                  </a:lnTo>
                  <a:lnTo>
                    <a:pt x="1666" y="825"/>
                  </a:lnTo>
                  <a:lnTo>
                    <a:pt x="1662" y="847"/>
                  </a:lnTo>
                  <a:lnTo>
                    <a:pt x="1645" y="870"/>
                  </a:lnTo>
                  <a:lnTo>
                    <a:pt x="1638" y="882"/>
                  </a:lnTo>
                  <a:lnTo>
                    <a:pt x="1632" y="897"/>
                  </a:lnTo>
                  <a:lnTo>
                    <a:pt x="1589" y="945"/>
                  </a:lnTo>
                  <a:lnTo>
                    <a:pt x="1545" y="997"/>
                  </a:lnTo>
                  <a:lnTo>
                    <a:pt x="1523" y="1022"/>
                  </a:lnTo>
                  <a:lnTo>
                    <a:pt x="1500" y="1047"/>
                  </a:lnTo>
                  <a:lnTo>
                    <a:pt x="1476" y="1071"/>
                  </a:lnTo>
                  <a:lnTo>
                    <a:pt x="1453" y="1092"/>
                  </a:lnTo>
                  <a:lnTo>
                    <a:pt x="1448" y="1098"/>
                  </a:lnTo>
                  <a:lnTo>
                    <a:pt x="1446" y="1103"/>
                  </a:lnTo>
                  <a:lnTo>
                    <a:pt x="1441" y="1108"/>
                  </a:lnTo>
                  <a:lnTo>
                    <a:pt x="1437" y="1112"/>
                  </a:lnTo>
                  <a:lnTo>
                    <a:pt x="1434" y="1113"/>
                  </a:lnTo>
                  <a:lnTo>
                    <a:pt x="1430" y="1115"/>
                  </a:lnTo>
                  <a:lnTo>
                    <a:pt x="1427" y="1116"/>
                  </a:lnTo>
                  <a:lnTo>
                    <a:pt x="1425" y="1117"/>
                  </a:lnTo>
                  <a:lnTo>
                    <a:pt x="1422" y="1123"/>
                  </a:lnTo>
                  <a:lnTo>
                    <a:pt x="1419" y="1127"/>
                  </a:lnTo>
                  <a:lnTo>
                    <a:pt x="1412" y="1133"/>
                  </a:lnTo>
                  <a:lnTo>
                    <a:pt x="1403" y="1139"/>
                  </a:lnTo>
                  <a:lnTo>
                    <a:pt x="1385" y="1148"/>
                  </a:lnTo>
                  <a:lnTo>
                    <a:pt x="1370" y="1160"/>
                  </a:lnTo>
                  <a:lnTo>
                    <a:pt x="1364" y="1165"/>
                  </a:lnTo>
                  <a:lnTo>
                    <a:pt x="1360" y="1171"/>
                  </a:lnTo>
                  <a:lnTo>
                    <a:pt x="1360" y="1174"/>
                  </a:lnTo>
                  <a:lnTo>
                    <a:pt x="1360" y="1179"/>
                  </a:lnTo>
                  <a:lnTo>
                    <a:pt x="1360" y="1188"/>
                  </a:lnTo>
                  <a:lnTo>
                    <a:pt x="1359" y="1200"/>
                  </a:lnTo>
                  <a:lnTo>
                    <a:pt x="1356" y="1213"/>
                  </a:lnTo>
                  <a:lnTo>
                    <a:pt x="1349" y="1235"/>
                  </a:lnTo>
                  <a:lnTo>
                    <a:pt x="1340" y="1256"/>
                  </a:lnTo>
                  <a:lnTo>
                    <a:pt x="1333" y="1279"/>
                  </a:lnTo>
                  <a:lnTo>
                    <a:pt x="1319" y="1299"/>
                  </a:lnTo>
                  <a:lnTo>
                    <a:pt x="1307" y="1321"/>
                  </a:lnTo>
                  <a:lnTo>
                    <a:pt x="1297" y="1345"/>
                  </a:lnTo>
                  <a:lnTo>
                    <a:pt x="1288" y="1370"/>
                  </a:lnTo>
                  <a:lnTo>
                    <a:pt x="1281" y="1397"/>
                  </a:lnTo>
                  <a:lnTo>
                    <a:pt x="1276" y="1426"/>
                  </a:lnTo>
                  <a:lnTo>
                    <a:pt x="1273" y="1454"/>
                  </a:lnTo>
                  <a:lnTo>
                    <a:pt x="1273" y="1485"/>
                  </a:lnTo>
                  <a:lnTo>
                    <a:pt x="1273" y="1501"/>
                  </a:lnTo>
                  <a:lnTo>
                    <a:pt x="1270" y="1516"/>
                  </a:lnTo>
                  <a:lnTo>
                    <a:pt x="1269" y="1522"/>
                  </a:lnTo>
                  <a:lnTo>
                    <a:pt x="1264" y="1529"/>
                  </a:lnTo>
                  <a:lnTo>
                    <a:pt x="1260" y="1533"/>
                  </a:lnTo>
                  <a:lnTo>
                    <a:pt x="1255" y="1537"/>
                  </a:lnTo>
                  <a:lnTo>
                    <a:pt x="1250" y="1539"/>
                  </a:lnTo>
                  <a:lnTo>
                    <a:pt x="1245" y="1540"/>
                  </a:lnTo>
                  <a:lnTo>
                    <a:pt x="1234" y="1542"/>
                  </a:lnTo>
                  <a:lnTo>
                    <a:pt x="1208" y="1550"/>
                  </a:lnTo>
                  <a:lnTo>
                    <a:pt x="1203" y="1553"/>
                  </a:lnTo>
                  <a:lnTo>
                    <a:pt x="1197" y="1557"/>
                  </a:lnTo>
                  <a:lnTo>
                    <a:pt x="1179" y="1563"/>
                  </a:lnTo>
                  <a:lnTo>
                    <a:pt x="1159" y="1565"/>
                  </a:lnTo>
                  <a:lnTo>
                    <a:pt x="1140" y="1570"/>
                  </a:lnTo>
                  <a:lnTo>
                    <a:pt x="1121" y="1575"/>
                  </a:lnTo>
                  <a:lnTo>
                    <a:pt x="1117" y="1585"/>
                  </a:lnTo>
                  <a:lnTo>
                    <a:pt x="1114" y="1595"/>
                  </a:lnTo>
                  <a:lnTo>
                    <a:pt x="1109" y="1619"/>
                  </a:lnTo>
                  <a:lnTo>
                    <a:pt x="1102" y="1668"/>
                  </a:lnTo>
                  <a:lnTo>
                    <a:pt x="1076" y="1696"/>
                  </a:lnTo>
                  <a:lnTo>
                    <a:pt x="1051" y="1723"/>
                  </a:lnTo>
                  <a:lnTo>
                    <a:pt x="1038" y="1720"/>
                  </a:lnTo>
                  <a:lnTo>
                    <a:pt x="1023" y="1717"/>
                  </a:lnTo>
                  <a:lnTo>
                    <a:pt x="1008" y="1716"/>
                  </a:lnTo>
                  <a:lnTo>
                    <a:pt x="995" y="1717"/>
                  </a:lnTo>
                  <a:lnTo>
                    <a:pt x="991" y="1720"/>
                  </a:lnTo>
                  <a:lnTo>
                    <a:pt x="989" y="1724"/>
                  </a:lnTo>
                  <a:lnTo>
                    <a:pt x="985" y="1734"/>
                  </a:lnTo>
                  <a:lnTo>
                    <a:pt x="974" y="1737"/>
                  </a:lnTo>
                  <a:lnTo>
                    <a:pt x="964" y="1742"/>
                  </a:lnTo>
                  <a:lnTo>
                    <a:pt x="956" y="1748"/>
                  </a:lnTo>
                  <a:lnTo>
                    <a:pt x="949" y="1754"/>
                  </a:lnTo>
                  <a:lnTo>
                    <a:pt x="936" y="1766"/>
                  </a:lnTo>
                  <a:lnTo>
                    <a:pt x="928" y="1772"/>
                  </a:lnTo>
                  <a:lnTo>
                    <a:pt x="919" y="1777"/>
                  </a:lnTo>
                  <a:lnTo>
                    <a:pt x="911" y="1772"/>
                  </a:lnTo>
                  <a:lnTo>
                    <a:pt x="902" y="1770"/>
                  </a:lnTo>
                  <a:lnTo>
                    <a:pt x="892" y="1769"/>
                  </a:lnTo>
                  <a:lnTo>
                    <a:pt x="883" y="1768"/>
                  </a:lnTo>
                  <a:lnTo>
                    <a:pt x="863" y="1766"/>
                  </a:lnTo>
                  <a:lnTo>
                    <a:pt x="853" y="1763"/>
                  </a:lnTo>
                  <a:lnTo>
                    <a:pt x="843" y="1759"/>
                  </a:lnTo>
                  <a:lnTo>
                    <a:pt x="842" y="1789"/>
                  </a:lnTo>
                  <a:lnTo>
                    <a:pt x="841" y="1800"/>
                  </a:lnTo>
                  <a:lnTo>
                    <a:pt x="838" y="1811"/>
                  </a:lnTo>
                  <a:lnTo>
                    <a:pt x="832" y="1810"/>
                  </a:lnTo>
                  <a:lnTo>
                    <a:pt x="826" y="1810"/>
                  </a:lnTo>
                  <a:lnTo>
                    <a:pt x="822" y="1811"/>
                  </a:lnTo>
                  <a:lnTo>
                    <a:pt x="817" y="1812"/>
                  </a:lnTo>
                  <a:lnTo>
                    <a:pt x="807" y="1818"/>
                  </a:lnTo>
                  <a:lnTo>
                    <a:pt x="797" y="1825"/>
                  </a:lnTo>
                  <a:lnTo>
                    <a:pt x="787" y="1832"/>
                  </a:lnTo>
                  <a:lnTo>
                    <a:pt x="779" y="1839"/>
                  </a:lnTo>
                  <a:lnTo>
                    <a:pt x="770" y="1842"/>
                  </a:lnTo>
                  <a:lnTo>
                    <a:pt x="766" y="1843"/>
                  </a:lnTo>
                  <a:lnTo>
                    <a:pt x="762" y="1843"/>
                  </a:lnTo>
                  <a:lnTo>
                    <a:pt x="744" y="1839"/>
                  </a:lnTo>
                  <a:lnTo>
                    <a:pt x="721" y="1835"/>
                  </a:lnTo>
                  <a:lnTo>
                    <a:pt x="710" y="1834"/>
                  </a:lnTo>
                  <a:lnTo>
                    <a:pt x="700" y="1834"/>
                  </a:lnTo>
                  <a:lnTo>
                    <a:pt x="693" y="1834"/>
                  </a:lnTo>
                  <a:lnTo>
                    <a:pt x="688" y="1836"/>
                  </a:lnTo>
                  <a:lnTo>
                    <a:pt x="682" y="1838"/>
                  </a:lnTo>
                  <a:lnTo>
                    <a:pt x="678" y="1836"/>
                  </a:lnTo>
                  <a:lnTo>
                    <a:pt x="673" y="1834"/>
                  </a:lnTo>
                  <a:lnTo>
                    <a:pt x="671" y="1831"/>
                  </a:lnTo>
                  <a:lnTo>
                    <a:pt x="664" y="1822"/>
                  </a:lnTo>
                  <a:lnTo>
                    <a:pt x="659" y="1818"/>
                  </a:lnTo>
                  <a:lnTo>
                    <a:pt x="655" y="1814"/>
                  </a:lnTo>
                  <a:lnTo>
                    <a:pt x="645" y="1808"/>
                  </a:lnTo>
                  <a:lnTo>
                    <a:pt x="637" y="1807"/>
                  </a:lnTo>
                  <a:lnTo>
                    <a:pt x="630" y="1803"/>
                  </a:lnTo>
                  <a:lnTo>
                    <a:pt x="627" y="1800"/>
                  </a:lnTo>
                  <a:lnTo>
                    <a:pt x="626" y="1796"/>
                  </a:lnTo>
                  <a:lnTo>
                    <a:pt x="631" y="1762"/>
                  </a:lnTo>
                  <a:lnTo>
                    <a:pt x="633" y="1741"/>
                  </a:lnTo>
                  <a:lnTo>
                    <a:pt x="633" y="1720"/>
                  </a:lnTo>
                  <a:close/>
                  <a:moveTo>
                    <a:pt x="1528" y="98"/>
                  </a:moveTo>
                  <a:lnTo>
                    <a:pt x="1528" y="98"/>
                  </a:lnTo>
                  <a:lnTo>
                    <a:pt x="1492" y="115"/>
                  </a:lnTo>
                  <a:lnTo>
                    <a:pt x="1453" y="130"/>
                  </a:lnTo>
                  <a:lnTo>
                    <a:pt x="1415" y="146"/>
                  </a:lnTo>
                  <a:lnTo>
                    <a:pt x="1395" y="154"/>
                  </a:lnTo>
                  <a:lnTo>
                    <a:pt x="1377" y="164"/>
                  </a:lnTo>
                  <a:lnTo>
                    <a:pt x="1370" y="171"/>
                  </a:lnTo>
                  <a:lnTo>
                    <a:pt x="1364" y="180"/>
                  </a:lnTo>
                  <a:lnTo>
                    <a:pt x="1359" y="189"/>
                  </a:lnTo>
                  <a:lnTo>
                    <a:pt x="1354" y="198"/>
                  </a:lnTo>
                  <a:lnTo>
                    <a:pt x="1350" y="208"/>
                  </a:lnTo>
                  <a:lnTo>
                    <a:pt x="1347" y="218"/>
                  </a:lnTo>
                  <a:lnTo>
                    <a:pt x="1344" y="239"/>
                  </a:lnTo>
                  <a:lnTo>
                    <a:pt x="1343" y="260"/>
                  </a:lnTo>
                  <a:lnTo>
                    <a:pt x="1346" y="282"/>
                  </a:lnTo>
                  <a:lnTo>
                    <a:pt x="1352" y="303"/>
                  </a:lnTo>
                  <a:lnTo>
                    <a:pt x="1360" y="323"/>
                  </a:lnTo>
                  <a:lnTo>
                    <a:pt x="1367" y="334"/>
                  </a:lnTo>
                  <a:lnTo>
                    <a:pt x="1374" y="344"/>
                  </a:lnTo>
                  <a:lnTo>
                    <a:pt x="1384" y="354"/>
                  </a:lnTo>
                  <a:lnTo>
                    <a:pt x="1392" y="361"/>
                  </a:lnTo>
                  <a:lnTo>
                    <a:pt x="1412" y="376"/>
                  </a:lnTo>
                  <a:lnTo>
                    <a:pt x="1427" y="389"/>
                  </a:lnTo>
                  <a:lnTo>
                    <a:pt x="1429" y="380"/>
                  </a:lnTo>
                  <a:lnTo>
                    <a:pt x="1432" y="375"/>
                  </a:lnTo>
                  <a:lnTo>
                    <a:pt x="1434" y="368"/>
                  </a:lnTo>
                  <a:lnTo>
                    <a:pt x="1436" y="361"/>
                  </a:lnTo>
                  <a:lnTo>
                    <a:pt x="1443" y="351"/>
                  </a:lnTo>
                  <a:lnTo>
                    <a:pt x="1450" y="342"/>
                  </a:lnTo>
                  <a:lnTo>
                    <a:pt x="1458" y="334"/>
                  </a:lnTo>
                  <a:lnTo>
                    <a:pt x="1468" y="328"/>
                  </a:lnTo>
                  <a:lnTo>
                    <a:pt x="1478" y="323"/>
                  </a:lnTo>
                  <a:lnTo>
                    <a:pt x="1488" y="317"/>
                  </a:lnTo>
                  <a:lnTo>
                    <a:pt x="1510" y="309"/>
                  </a:lnTo>
                  <a:lnTo>
                    <a:pt x="1554" y="295"/>
                  </a:lnTo>
                  <a:lnTo>
                    <a:pt x="1576" y="285"/>
                  </a:lnTo>
                  <a:lnTo>
                    <a:pt x="1586" y="281"/>
                  </a:lnTo>
                  <a:lnTo>
                    <a:pt x="1596" y="275"/>
                  </a:lnTo>
                  <a:lnTo>
                    <a:pt x="1606" y="265"/>
                  </a:lnTo>
                  <a:lnTo>
                    <a:pt x="1615" y="255"/>
                  </a:lnTo>
                  <a:lnTo>
                    <a:pt x="1625" y="247"/>
                  </a:lnTo>
                  <a:lnTo>
                    <a:pt x="1636" y="237"/>
                  </a:lnTo>
                  <a:lnTo>
                    <a:pt x="1646" y="219"/>
                  </a:lnTo>
                  <a:lnTo>
                    <a:pt x="1655" y="199"/>
                  </a:lnTo>
                  <a:lnTo>
                    <a:pt x="1659" y="189"/>
                  </a:lnTo>
                  <a:lnTo>
                    <a:pt x="1662" y="178"/>
                  </a:lnTo>
                  <a:lnTo>
                    <a:pt x="1665" y="167"/>
                  </a:lnTo>
                  <a:lnTo>
                    <a:pt x="1665" y="154"/>
                  </a:lnTo>
                  <a:lnTo>
                    <a:pt x="1652" y="167"/>
                  </a:lnTo>
                  <a:lnTo>
                    <a:pt x="1636" y="180"/>
                  </a:lnTo>
                  <a:lnTo>
                    <a:pt x="1620" y="189"/>
                  </a:lnTo>
                  <a:lnTo>
                    <a:pt x="1601" y="199"/>
                  </a:lnTo>
                  <a:lnTo>
                    <a:pt x="1582" y="205"/>
                  </a:lnTo>
                  <a:lnTo>
                    <a:pt x="1572" y="206"/>
                  </a:lnTo>
                  <a:lnTo>
                    <a:pt x="1561" y="208"/>
                  </a:lnTo>
                  <a:lnTo>
                    <a:pt x="1551" y="208"/>
                  </a:lnTo>
                  <a:lnTo>
                    <a:pt x="1540" y="206"/>
                  </a:lnTo>
                  <a:lnTo>
                    <a:pt x="1528" y="205"/>
                  </a:lnTo>
                  <a:lnTo>
                    <a:pt x="1517" y="201"/>
                  </a:lnTo>
                  <a:lnTo>
                    <a:pt x="1519" y="195"/>
                  </a:lnTo>
                  <a:lnTo>
                    <a:pt x="1521" y="189"/>
                  </a:lnTo>
                  <a:lnTo>
                    <a:pt x="1524" y="185"/>
                  </a:lnTo>
                  <a:lnTo>
                    <a:pt x="1530" y="181"/>
                  </a:lnTo>
                  <a:lnTo>
                    <a:pt x="1541" y="174"/>
                  </a:lnTo>
                  <a:lnTo>
                    <a:pt x="1552" y="168"/>
                  </a:lnTo>
                  <a:lnTo>
                    <a:pt x="1561" y="156"/>
                  </a:lnTo>
                  <a:lnTo>
                    <a:pt x="1568" y="142"/>
                  </a:lnTo>
                  <a:lnTo>
                    <a:pt x="1573" y="126"/>
                  </a:lnTo>
                  <a:lnTo>
                    <a:pt x="1579" y="109"/>
                  </a:lnTo>
                  <a:lnTo>
                    <a:pt x="1580" y="93"/>
                  </a:lnTo>
                  <a:lnTo>
                    <a:pt x="1580" y="76"/>
                  </a:lnTo>
                  <a:lnTo>
                    <a:pt x="1579" y="69"/>
                  </a:lnTo>
                  <a:lnTo>
                    <a:pt x="1576" y="60"/>
                  </a:lnTo>
                  <a:lnTo>
                    <a:pt x="1572" y="53"/>
                  </a:lnTo>
                  <a:lnTo>
                    <a:pt x="1568" y="45"/>
                  </a:lnTo>
                  <a:lnTo>
                    <a:pt x="1565" y="53"/>
                  </a:lnTo>
                  <a:lnTo>
                    <a:pt x="1561" y="60"/>
                  </a:lnTo>
                  <a:lnTo>
                    <a:pt x="1551" y="73"/>
                  </a:lnTo>
                  <a:lnTo>
                    <a:pt x="1540" y="86"/>
                  </a:lnTo>
                  <a:lnTo>
                    <a:pt x="1528" y="98"/>
                  </a:lnTo>
                  <a:close/>
                  <a:moveTo>
                    <a:pt x="1082" y="352"/>
                  </a:moveTo>
                  <a:lnTo>
                    <a:pt x="1082" y="352"/>
                  </a:lnTo>
                  <a:lnTo>
                    <a:pt x="1081" y="351"/>
                  </a:lnTo>
                  <a:lnTo>
                    <a:pt x="1078" y="351"/>
                  </a:lnTo>
                  <a:lnTo>
                    <a:pt x="1076" y="352"/>
                  </a:lnTo>
                  <a:lnTo>
                    <a:pt x="1075" y="354"/>
                  </a:lnTo>
                  <a:lnTo>
                    <a:pt x="1075" y="357"/>
                  </a:lnTo>
                  <a:lnTo>
                    <a:pt x="1075" y="358"/>
                  </a:lnTo>
                  <a:lnTo>
                    <a:pt x="1069" y="364"/>
                  </a:lnTo>
                  <a:lnTo>
                    <a:pt x="1065" y="369"/>
                  </a:lnTo>
                  <a:lnTo>
                    <a:pt x="1065" y="372"/>
                  </a:lnTo>
                  <a:lnTo>
                    <a:pt x="1067" y="373"/>
                  </a:lnTo>
                  <a:lnTo>
                    <a:pt x="1068" y="372"/>
                  </a:lnTo>
                  <a:lnTo>
                    <a:pt x="1069" y="371"/>
                  </a:lnTo>
                  <a:lnTo>
                    <a:pt x="1075" y="371"/>
                  </a:lnTo>
                  <a:lnTo>
                    <a:pt x="1086" y="371"/>
                  </a:lnTo>
                  <a:lnTo>
                    <a:pt x="1086" y="373"/>
                  </a:lnTo>
                  <a:lnTo>
                    <a:pt x="1086" y="375"/>
                  </a:lnTo>
                  <a:lnTo>
                    <a:pt x="1090" y="378"/>
                  </a:lnTo>
                  <a:lnTo>
                    <a:pt x="1093" y="380"/>
                  </a:lnTo>
                  <a:lnTo>
                    <a:pt x="1095" y="382"/>
                  </a:lnTo>
                  <a:lnTo>
                    <a:pt x="1096" y="383"/>
                  </a:lnTo>
                  <a:lnTo>
                    <a:pt x="1100" y="382"/>
                  </a:lnTo>
                  <a:lnTo>
                    <a:pt x="1104" y="380"/>
                  </a:lnTo>
                  <a:lnTo>
                    <a:pt x="1107" y="378"/>
                  </a:lnTo>
                  <a:lnTo>
                    <a:pt x="1109" y="373"/>
                  </a:lnTo>
                  <a:lnTo>
                    <a:pt x="1111" y="365"/>
                  </a:lnTo>
                  <a:lnTo>
                    <a:pt x="1111" y="357"/>
                  </a:lnTo>
                  <a:lnTo>
                    <a:pt x="1109" y="348"/>
                  </a:lnTo>
                  <a:lnTo>
                    <a:pt x="1106" y="340"/>
                  </a:lnTo>
                  <a:lnTo>
                    <a:pt x="1102" y="334"/>
                  </a:lnTo>
                  <a:lnTo>
                    <a:pt x="1096" y="331"/>
                  </a:lnTo>
                  <a:lnTo>
                    <a:pt x="1096" y="333"/>
                  </a:lnTo>
                  <a:lnTo>
                    <a:pt x="1095" y="334"/>
                  </a:lnTo>
                  <a:lnTo>
                    <a:pt x="1090" y="338"/>
                  </a:lnTo>
                  <a:lnTo>
                    <a:pt x="1085" y="345"/>
                  </a:lnTo>
                  <a:lnTo>
                    <a:pt x="1083" y="348"/>
                  </a:lnTo>
                  <a:lnTo>
                    <a:pt x="1082" y="352"/>
                  </a:lnTo>
                  <a:close/>
                  <a:moveTo>
                    <a:pt x="1409" y="463"/>
                  </a:moveTo>
                  <a:lnTo>
                    <a:pt x="1409" y="463"/>
                  </a:lnTo>
                  <a:lnTo>
                    <a:pt x="1412" y="472"/>
                  </a:lnTo>
                  <a:lnTo>
                    <a:pt x="1416" y="480"/>
                  </a:lnTo>
                  <a:lnTo>
                    <a:pt x="1425" y="493"/>
                  </a:lnTo>
                  <a:lnTo>
                    <a:pt x="1433" y="503"/>
                  </a:lnTo>
                  <a:lnTo>
                    <a:pt x="1441" y="512"/>
                  </a:lnTo>
                  <a:lnTo>
                    <a:pt x="1451" y="521"/>
                  </a:lnTo>
                  <a:lnTo>
                    <a:pt x="1472" y="538"/>
                  </a:lnTo>
                  <a:lnTo>
                    <a:pt x="1492" y="554"/>
                  </a:lnTo>
                  <a:lnTo>
                    <a:pt x="1500" y="564"/>
                  </a:lnTo>
                  <a:lnTo>
                    <a:pt x="1509" y="574"/>
                  </a:lnTo>
                  <a:lnTo>
                    <a:pt x="1517" y="584"/>
                  </a:lnTo>
                  <a:lnTo>
                    <a:pt x="1521" y="588"/>
                  </a:lnTo>
                  <a:lnTo>
                    <a:pt x="1527" y="591"/>
                  </a:lnTo>
                  <a:lnTo>
                    <a:pt x="1528" y="581"/>
                  </a:lnTo>
                  <a:lnTo>
                    <a:pt x="1528" y="571"/>
                  </a:lnTo>
                  <a:lnTo>
                    <a:pt x="1526" y="552"/>
                  </a:lnTo>
                  <a:lnTo>
                    <a:pt x="1524" y="535"/>
                  </a:lnTo>
                  <a:lnTo>
                    <a:pt x="1523" y="526"/>
                  </a:lnTo>
                  <a:lnTo>
                    <a:pt x="1523" y="519"/>
                  </a:lnTo>
                  <a:lnTo>
                    <a:pt x="1517" y="503"/>
                  </a:lnTo>
                  <a:lnTo>
                    <a:pt x="1509" y="488"/>
                  </a:lnTo>
                  <a:lnTo>
                    <a:pt x="1500" y="474"/>
                  </a:lnTo>
                  <a:lnTo>
                    <a:pt x="1490" y="463"/>
                  </a:lnTo>
                  <a:lnTo>
                    <a:pt x="1481" y="452"/>
                  </a:lnTo>
                  <a:lnTo>
                    <a:pt x="1469" y="441"/>
                  </a:lnTo>
                  <a:lnTo>
                    <a:pt x="1444" y="423"/>
                  </a:lnTo>
                  <a:lnTo>
                    <a:pt x="1419" y="404"/>
                  </a:lnTo>
                  <a:lnTo>
                    <a:pt x="1395" y="386"/>
                  </a:lnTo>
                  <a:lnTo>
                    <a:pt x="1382" y="376"/>
                  </a:lnTo>
                  <a:lnTo>
                    <a:pt x="1371" y="365"/>
                  </a:lnTo>
                  <a:lnTo>
                    <a:pt x="1360" y="354"/>
                  </a:lnTo>
                  <a:lnTo>
                    <a:pt x="1350" y="341"/>
                  </a:lnTo>
                  <a:lnTo>
                    <a:pt x="1363" y="372"/>
                  </a:lnTo>
                  <a:lnTo>
                    <a:pt x="1378" y="404"/>
                  </a:lnTo>
                  <a:lnTo>
                    <a:pt x="1409" y="463"/>
                  </a:lnTo>
                  <a:close/>
                  <a:moveTo>
                    <a:pt x="1040" y="403"/>
                  </a:moveTo>
                  <a:lnTo>
                    <a:pt x="1040" y="403"/>
                  </a:lnTo>
                  <a:lnTo>
                    <a:pt x="1026" y="424"/>
                  </a:lnTo>
                  <a:lnTo>
                    <a:pt x="1013" y="446"/>
                  </a:lnTo>
                  <a:lnTo>
                    <a:pt x="1002" y="469"/>
                  </a:lnTo>
                  <a:lnTo>
                    <a:pt x="992" y="490"/>
                  </a:lnTo>
                  <a:lnTo>
                    <a:pt x="995" y="488"/>
                  </a:lnTo>
                  <a:lnTo>
                    <a:pt x="998" y="488"/>
                  </a:lnTo>
                  <a:lnTo>
                    <a:pt x="1005" y="487"/>
                  </a:lnTo>
                  <a:lnTo>
                    <a:pt x="1006" y="491"/>
                  </a:lnTo>
                  <a:lnTo>
                    <a:pt x="1008" y="496"/>
                  </a:lnTo>
                  <a:lnTo>
                    <a:pt x="1006" y="503"/>
                  </a:lnTo>
                  <a:lnTo>
                    <a:pt x="1003" y="511"/>
                  </a:lnTo>
                  <a:lnTo>
                    <a:pt x="1003" y="515"/>
                  </a:lnTo>
                  <a:lnTo>
                    <a:pt x="1005" y="519"/>
                  </a:lnTo>
                  <a:lnTo>
                    <a:pt x="1008" y="518"/>
                  </a:lnTo>
                  <a:lnTo>
                    <a:pt x="1009" y="517"/>
                  </a:lnTo>
                  <a:lnTo>
                    <a:pt x="1012" y="511"/>
                  </a:lnTo>
                  <a:lnTo>
                    <a:pt x="1015" y="505"/>
                  </a:lnTo>
                  <a:lnTo>
                    <a:pt x="1016" y="504"/>
                  </a:lnTo>
                  <a:lnTo>
                    <a:pt x="1017" y="503"/>
                  </a:lnTo>
                  <a:lnTo>
                    <a:pt x="1023" y="503"/>
                  </a:lnTo>
                  <a:lnTo>
                    <a:pt x="1026" y="501"/>
                  </a:lnTo>
                  <a:lnTo>
                    <a:pt x="1029" y="501"/>
                  </a:lnTo>
                  <a:lnTo>
                    <a:pt x="1031" y="503"/>
                  </a:lnTo>
                  <a:lnTo>
                    <a:pt x="1033" y="504"/>
                  </a:lnTo>
                  <a:lnTo>
                    <a:pt x="1033" y="507"/>
                  </a:lnTo>
                  <a:lnTo>
                    <a:pt x="1033" y="514"/>
                  </a:lnTo>
                  <a:lnTo>
                    <a:pt x="1034" y="521"/>
                  </a:lnTo>
                  <a:lnTo>
                    <a:pt x="1034" y="524"/>
                  </a:lnTo>
                  <a:lnTo>
                    <a:pt x="1036" y="525"/>
                  </a:lnTo>
                  <a:lnTo>
                    <a:pt x="1040" y="514"/>
                  </a:lnTo>
                  <a:lnTo>
                    <a:pt x="1043" y="508"/>
                  </a:lnTo>
                  <a:lnTo>
                    <a:pt x="1045" y="503"/>
                  </a:lnTo>
                  <a:lnTo>
                    <a:pt x="1050" y="500"/>
                  </a:lnTo>
                  <a:lnTo>
                    <a:pt x="1055" y="497"/>
                  </a:lnTo>
                  <a:lnTo>
                    <a:pt x="1061" y="497"/>
                  </a:lnTo>
                  <a:lnTo>
                    <a:pt x="1067" y="500"/>
                  </a:lnTo>
                  <a:lnTo>
                    <a:pt x="1068" y="510"/>
                  </a:lnTo>
                  <a:lnTo>
                    <a:pt x="1069" y="518"/>
                  </a:lnTo>
                  <a:lnTo>
                    <a:pt x="1074" y="525"/>
                  </a:lnTo>
                  <a:lnTo>
                    <a:pt x="1076" y="532"/>
                  </a:lnTo>
                  <a:lnTo>
                    <a:pt x="1085" y="545"/>
                  </a:lnTo>
                  <a:lnTo>
                    <a:pt x="1089" y="552"/>
                  </a:lnTo>
                  <a:lnTo>
                    <a:pt x="1092" y="559"/>
                  </a:lnTo>
                  <a:lnTo>
                    <a:pt x="1096" y="553"/>
                  </a:lnTo>
                  <a:lnTo>
                    <a:pt x="1100" y="547"/>
                  </a:lnTo>
                  <a:lnTo>
                    <a:pt x="1106" y="535"/>
                  </a:lnTo>
                  <a:lnTo>
                    <a:pt x="1109" y="521"/>
                  </a:lnTo>
                  <a:lnTo>
                    <a:pt x="1110" y="507"/>
                  </a:lnTo>
                  <a:lnTo>
                    <a:pt x="1110" y="476"/>
                  </a:lnTo>
                  <a:lnTo>
                    <a:pt x="1110" y="462"/>
                  </a:lnTo>
                  <a:lnTo>
                    <a:pt x="1111" y="448"/>
                  </a:lnTo>
                  <a:lnTo>
                    <a:pt x="1120" y="470"/>
                  </a:lnTo>
                  <a:lnTo>
                    <a:pt x="1130" y="493"/>
                  </a:lnTo>
                  <a:lnTo>
                    <a:pt x="1135" y="503"/>
                  </a:lnTo>
                  <a:lnTo>
                    <a:pt x="1141" y="512"/>
                  </a:lnTo>
                  <a:lnTo>
                    <a:pt x="1148" y="522"/>
                  </a:lnTo>
                  <a:lnTo>
                    <a:pt x="1156" y="529"/>
                  </a:lnTo>
                  <a:lnTo>
                    <a:pt x="1158" y="517"/>
                  </a:lnTo>
                  <a:lnTo>
                    <a:pt x="1158" y="505"/>
                  </a:lnTo>
                  <a:lnTo>
                    <a:pt x="1155" y="494"/>
                  </a:lnTo>
                  <a:lnTo>
                    <a:pt x="1152" y="483"/>
                  </a:lnTo>
                  <a:lnTo>
                    <a:pt x="1144" y="459"/>
                  </a:lnTo>
                  <a:lnTo>
                    <a:pt x="1137" y="437"/>
                  </a:lnTo>
                  <a:lnTo>
                    <a:pt x="1130" y="407"/>
                  </a:lnTo>
                  <a:lnTo>
                    <a:pt x="1126" y="396"/>
                  </a:lnTo>
                  <a:lnTo>
                    <a:pt x="1118" y="383"/>
                  </a:lnTo>
                  <a:lnTo>
                    <a:pt x="1117" y="390"/>
                  </a:lnTo>
                  <a:lnTo>
                    <a:pt x="1113" y="394"/>
                  </a:lnTo>
                  <a:lnTo>
                    <a:pt x="1106" y="397"/>
                  </a:lnTo>
                  <a:lnTo>
                    <a:pt x="1099" y="399"/>
                  </a:lnTo>
                  <a:lnTo>
                    <a:pt x="1093" y="397"/>
                  </a:lnTo>
                  <a:lnTo>
                    <a:pt x="1086" y="396"/>
                  </a:lnTo>
                  <a:lnTo>
                    <a:pt x="1082" y="392"/>
                  </a:lnTo>
                  <a:lnTo>
                    <a:pt x="1078" y="386"/>
                  </a:lnTo>
                  <a:lnTo>
                    <a:pt x="1061" y="396"/>
                  </a:lnTo>
                  <a:lnTo>
                    <a:pt x="1051" y="400"/>
                  </a:lnTo>
                  <a:lnTo>
                    <a:pt x="1040" y="403"/>
                  </a:lnTo>
                  <a:close/>
                  <a:moveTo>
                    <a:pt x="853" y="424"/>
                  </a:moveTo>
                  <a:lnTo>
                    <a:pt x="853" y="424"/>
                  </a:lnTo>
                  <a:lnTo>
                    <a:pt x="857" y="424"/>
                  </a:lnTo>
                  <a:lnTo>
                    <a:pt x="862" y="424"/>
                  </a:lnTo>
                  <a:lnTo>
                    <a:pt x="869" y="427"/>
                  </a:lnTo>
                  <a:lnTo>
                    <a:pt x="874" y="430"/>
                  </a:lnTo>
                  <a:lnTo>
                    <a:pt x="877" y="431"/>
                  </a:lnTo>
                  <a:lnTo>
                    <a:pt x="880" y="432"/>
                  </a:lnTo>
                  <a:lnTo>
                    <a:pt x="884" y="425"/>
                  </a:lnTo>
                  <a:lnTo>
                    <a:pt x="885" y="420"/>
                  </a:lnTo>
                  <a:lnTo>
                    <a:pt x="887" y="413"/>
                  </a:lnTo>
                  <a:lnTo>
                    <a:pt x="887" y="407"/>
                  </a:lnTo>
                  <a:lnTo>
                    <a:pt x="885" y="403"/>
                  </a:lnTo>
                  <a:lnTo>
                    <a:pt x="883" y="397"/>
                  </a:lnTo>
                  <a:lnTo>
                    <a:pt x="874" y="387"/>
                  </a:lnTo>
                  <a:lnTo>
                    <a:pt x="867" y="397"/>
                  </a:lnTo>
                  <a:lnTo>
                    <a:pt x="862" y="404"/>
                  </a:lnTo>
                  <a:lnTo>
                    <a:pt x="856" y="414"/>
                  </a:lnTo>
                  <a:lnTo>
                    <a:pt x="855" y="418"/>
                  </a:lnTo>
                  <a:lnTo>
                    <a:pt x="853" y="424"/>
                  </a:lnTo>
                  <a:close/>
                  <a:moveTo>
                    <a:pt x="810" y="553"/>
                  </a:moveTo>
                  <a:lnTo>
                    <a:pt x="810" y="553"/>
                  </a:lnTo>
                  <a:lnTo>
                    <a:pt x="815" y="546"/>
                  </a:lnTo>
                  <a:lnTo>
                    <a:pt x="818" y="539"/>
                  </a:lnTo>
                  <a:lnTo>
                    <a:pt x="822" y="521"/>
                  </a:lnTo>
                  <a:lnTo>
                    <a:pt x="824" y="512"/>
                  </a:lnTo>
                  <a:lnTo>
                    <a:pt x="826" y="503"/>
                  </a:lnTo>
                  <a:lnTo>
                    <a:pt x="831" y="494"/>
                  </a:lnTo>
                  <a:lnTo>
                    <a:pt x="838" y="487"/>
                  </a:lnTo>
                  <a:lnTo>
                    <a:pt x="835" y="517"/>
                  </a:lnTo>
                  <a:lnTo>
                    <a:pt x="829" y="545"/>
                  </a:lnTo>
                  <a:lnTo>
                    <a:pt x="825" y="573"/>
                  </a:lnTo>
                  <a:lnTo>
                    <a:pt x="822" y="601"/>
                  </a:lnTo>
                  <a:lnTo>
                    <a:pt x="825" y="604"/>
                  </a:lnTo>
                  <a:lnTo>
                    <a:pt x="829" y="605"/>
                  </a:lnTo>
                  <a:lnTo>
                    <a:pt x="832" y="605"/>
                  </a:lnTo>
                  <a:lnTo>
                    <a:pt x="836" y="605"/>
                  </a:lnTo>
                  <a:lnTo>
                    <a:pt x="842" y="601"/>
                  </a:lnTo>
                  <a:lnTo>
                    <a:pt x="846" y="594"/>
                  </a:lnTo>
                  <a:lnTo>
                    <a:pt x="856" y="577"/>
                  </a:lnTo>
                  <a:lnTo>
                    <a:pt x="862" y="570"/>
                  </a:lnTo>
                  <a:lnTo>
                    <a:pt x="867" y="564"/>
                  </a:lnTo>
                  <a:lnTo>
                    <a:pt x="867" y="546"/>
                  </a:lnTo>
                  <a:lnTo>
                    <a:pt x="866" y="531"/>
                  </a:lnTo>
                  <a:lnTo>
                    <a:pt x="866" y="518"/>
                  </a:lnTo>
                  <a:lnTo>
                    <a:pt x="866" y="511"/>
                  </a:lnTo>
                  <a:lnTo>
                    <a:pt x="869" y="504"/>
                  </a:lnTo>
                  <a:lnTo>
                    <a:pt x="873" y="515"/>
                  </a:lnTo>
                  <a:lnTo>
                    <a:pt x="876" y="529"/>
                  </a:lnTo>
                  <a:lnTo>
                    <a:pt x="878" y="560"/>
                  </a:lnTo>
                  <a:lnTo>
                    <a:pt x="881" y="574"/>
                  </a:lnTo>
                  <a:lnTo>
                    <a:pt x="884" y="587"/>
                  </a:lnTo>
                  <a:lnTo>
                    <a:pt x="887" y="592"/>
                  </a:lnTo>
                  <a:lnTo>
                    <a:pt x="890" y="595"/>
                  </a:lnTo>
                  <a:lnTo>
                    <a:pt x="894" y="599"/>
                  </a:lnTo>
                  <a:lnTo>
                    <a:pt x="898" y="601"/>
                  </a:lnTo>
                  <a:lnTo>
                    <a:pt x="905" y="587"/>
                  </a:lnTo>
                  <a:lnTo>
                    <a:pt x="914" y="571"/>
                  </a:lnTo>
                  <a:lnTo>
                    <a:pt x="921" y="557"/>
                  </a:lnTo>
                  <a:lnTo>
                    <a:pt x="926" y="540"/>
                  </a:lnTo>
                  <a:lnTo>
                    <a:pt x="923" y="529"/>
                  </a:lnTo>
                  <a:lnTo>
                    <a:pt x="919" y="518"/>
                  </a:lnTo>
                  <a:lnTo>
                    <a:pt x="914" y="491"/>
                  </a:lnTo>
                  <a:lnTo>
                    <a:pt x="907" y="465"/>
                  </a:lnTo>
                  <a:lnTo>
                    <a:pt x="901" y="452"/>
                  </a:lnTo>
                  <a:lnTo>
                    <a:pt x="895" y="439"/>
                  </a:lnTo>
                  <a:lnTo>
                    <a:pt x="891" y="446"/>
                  </a:lnTo>
                  <a:lnTo>
                    <a:pt x="885" y="449"/>
                  </a:lnTo>
                  <a:lnTo>
                    <a:pt x="878" y="449"/>
                  </a:lnTo>
                  <a:lnTo>
                    <a:pt x="871" y="448"/>
                  </a:lnTo>
                  <a:lnTo>
                    <a:pt x="856" y="442"/>
                  </a:lnTo>
                  <a:lnTo>
                    <a:pt x="843" y="438"/>
                  </a:lnTo>
                  <a:lnTo>
                    <a:pt x="834" y="458"/>
                  </a:lnTo>
                  <a:lnTo>
                    <a:pt x="822" y="476"/>
                  </a:lnTo>
                  <a:lnTo>
                    <a:pt x="800" y="512"/>
                  </a:lnTo>
                  <a:lnTo>
                    <a:pt x="776" y="547"/>
                  </a:lnTo>
                  <a:lnTo>
                    <a:pt x="766" y="566"/>
                  </a:lnTo>
                  <a:lnTo>
                    <a:pt x="756" y="585"/>
                  </a:lnTo>
                  <a:lnTo>
                    <a:pt x="762" y="587"/>
                  </a:lnTo>
                  <a:lnTo>
                    <a:pt x="768" y="588"/>
                  </a:lnTo>
                  <a:lnTo>
                    <a:pt x="773" y="588"/>
                  </a:lnTo>
                  <a:lnTo>
                    <a:pt x="777" y="590"/>
                  </a:lnTo>
                  <a:lnTo>
                    <a:pt x="787" y="580"/>
                  </a:lnTo>
                  <a:lnTo>
                    <a:pt x="796" y="570"/>
                  </a:lnTo>
                  <a:lnTo>
                    <a:pt x="803" y="560"/>
                  </a:lnTo>
                  <a:lnTo>
                    <a:pt x="810" y="553"/>
                  </a:lnTo>
                  <a:close/>
                  <a:moveTo>
                    <a:pt x="975" y="514"/>
                  </a:moveTo>
                  <a:lnTo>
                    <a:pt x="975" y="514"/>
                  </a:lnTo>
                  <a:lnTo>
                    <a:pt x="980" y="526"/>
                  </a:lnTo>
                  <a:lnTo>
                    <a:pt x="984" y="540"/>
                  </a:lnTo>
                  <a:lnTo>
                    <a:pt x="988" y="569"/>
                  </a:lnTo>
                  <a:lnTo>
                    <a:pt x="991" y="583"/>
                  </a:lnTo>
                  <a:lnTo>
                    <a:pt x="994" y="597"/>
                  </a:lnTo>
                  <a:lnTo>
                    <a:pt x="999" y="609"/>
                  </a:lnTo>
                  <a:lnTo>
                    <a:pt x="1005" y="622"/>
                  </a:lnTo>
                  <a:lnTo>
                    <a:pt x="1005" y="612"/>
                  </a:lnTo>
                  <a:lnTo>
                    <a:pt x="1006" y="602"/>
                  </a:lnTo>
                  <a:lnTo>
                    <a:pt x="1009" y="585"/>
                  </a:lnTo>
                  <a:lnTo>
                    <a:pt x="1012" y="567"/>
                  </a:lnTo>
                  <a:lnTo>
                    <a:pt x="1013" y="556"/>
                  </a:lnTo>
                  <a:lnTo>
                    <a:pt x="1012" y="543"/>
                  </a:lnTo>
                  <a:lnTo>
                    <a:pt x="1003" y="540"/>
                  </a:lnTo>
                  <a:lnTo>
                    <a:pt x="996" y="538"/>
                  </a:lnTo>
                  <a:lnTo>
                    <a:pt x="991" y="533"/>
                  </a:lnTo>
                  <a:lnTo>
                    <a:pt x="988" y="531"/>
                  </a:lnTo>
                  <a:lnTo>
                    <a:pt x="987" y="528"/>
                  </a:lnTo>
                  <a:lnTo>
                    <a:pt x="987" y="521"/>
                  </a:lnTo>
                  <a:lnTo>
                    <a:pt x="988" y="514"/>
                  </a:lnTo>
                  <a:lnTo>
                    <a:pt x="988" y="510"/>
                  </a:lnTo>
                  <a:lnTo>
                    <a:pt x="987" y="508"/>
                  </a:lnTo>
                  <a:lnTo>
                    <a:pt x="985" y="508"/>
                  </a:lnTo>
                  <a:lnTo>
                    <a:pt x="982" y="508"/>
                  </a:lnTo>
                  <a:lnTo>
                    <a:pt x="981" y="511"/>
                  </a:lnTo>
                  <a:lnTo>
                    <a:pt x="978" y="512"/>
                  </a:lnTo>
                  <a:lnTo>
                    <a:pt x="975" y="514"/>
                  </a:lnTo>
                  <a:close/>
                  <a:moveTo>
                    <a:pt x="1100" y="731"/>
                  </a:moveTo>
                  <a:lnTo>
                    <a:pt x="1100" y="731"/>
                  </a:lnTo>
                  <a:lnTo>
                    <a:pt x="1114" y="715"/>
                  </a:lnTo>
                  <a:lnTo>
                    <a:pt x="1127" y="695"/>
                  </a:lnTo>
                  <a:lnTo>
                    <a:pt x="1137" y="674"/>
                  </a:lnTo>
                  <a:lnTo>
                    <a:pt x="1145" y="651"/>
                  </a:lnTo>
                  <a:lnTo>
                    <a:pt x="1152" y="627"/>
                  </a:lnTo>
                  <a:lnTo>
                    <a:pt x="1158" y="604"/>
                  </a:lnTo>
                  <a:lnTo>
                    <a:pt x="1162" y="577"/>
                  </a:lnTo>
                  <a:lnTo>
                    <a:pt x="1166" y="550"/>
                  </a:lnTo>
                  <a:lnTo>
                    <a:pt x="1163" y="550"/>
                  </a:lnTo>
                  <a:lnTo>
                    <a:pt x="1161" y="550"/>
                  </a:lnTo>
                  <a:lnTo>
                    <a:pt x="1156" y="552"/>
                  </a:lnTo>
                  <a:lnTo>
                    <a:pt x="1152" y="550"/>
                  </a:lnTo>
                  <a:lnTo>
                    <a:pt x="1148" y="546"/>
                  </a:lnTo>
                  <a:lnTo>
                    <a:pt x="1145" y="542"/>
                  </a:lnTo>
                  <a:lnTo>
                    <a:pt x="1138" y="531"/>
                  </a:lnTo>
                  <a:lnTo>
                    <a:pt x="1133" y="521"/>
                  </a:lnTo>
                  <a:lnTo>
                    <a:pt x="1128" y="517"/>
                  </a:lnTo>
                  <a:lnTo>
                    <a:pt x="1123" y="514"/>
                  </a:lnTo>
                  <a:lnTo>
                    <a:pt x="1117" y="569"/>
                  </a:lnTo>
                  <a:lnTo>
                    <a:pt x="1110" y="622"/>
                  </a:lnTo>
                  <a:lnTo>
                    <a:pt x="1104" y="675"/>
                  </a:lnTo>
                  <a:lnTo>
                    <a:pt x="1100" y="731"/>
                  </a:lnTo>
                  <a:close/>
                  <a:moveTo>
                    <a:pt x="1027" y="554"/>
                  </a:moveTo>
                  <a:lnTo>
                    <a:pt x="1027" y="554"/>
                  </a:lnTo>
                  <a:lnTo>
                    <a:pt x="1026" y="574"/>
                  </a:lnTo>
                  <a:lnTo>
                    <a:pt x="1023" y="594"/>
                  </a:lnTo>
                  <a:lnTo>
                    <a:pt x="1016" y="629"/>
                  </a:lnTo>
                  <a:lnTo>
                    <a:pt x="1015" y="646"/>
                  </a:lnTo>
                  <a:lnTo>
                    <a:pt x="1015" y="663"/>
                  </a:lnTo>
                  <a:lnTo>
                    <a:pt x="1016" y="679"/>
                  </a:lnTo>
                  <a:lnTo>
                    <a:pt x="1019" y="688"/>
                  </a:lnTo>
                  <a:lnTo>
                    <a:pt x="1022" y="696"/>
                  </a:lnTo>
                  <a:lnTo>
                    <a:pt x="1026" y="691"/>
                  </a:lnTo>
                  <a:lnTo>
                    <a:pt x="1029" y="684"/>
                  </a:lnTo>
                  <a:lnTo>
                    <a:pt x="1033" y="671"/>
                  </a:lnTo>
                  <a:lnTo>
                    <a:pt x="1036" y="665"/>
                  </a:lnTo>
                  <a:lnTo>
                    <a:pt x="1040" y="661"/>
                  </a:lnTo>
                  <a:lnTo>
                    <a:pt x="1045" y="660"/>
                  </a:lnTo>
                  <a:lnTo>
                    <a:pt x="1053" y="660"/>
                  </a:lnTo>
                  <a:lnTo>
                    <a:pt x="1058" y="661"/>
                  </a:lnTo>
                  <a:lnTo>
                    <a:pt x="1061" y="663"/>
                  </a:lnTo>
                  <a:lnTo>
                    <a:pt x="1065" y="665"/>
                  </a:lnTo>
                  <a:lnTo>
                    <a:pt x="1067" y="670"/>
                  </a:lnTo>
                  <a:lnTo>
                    <a:pt x="1071" y="678"/>
                  </a:lnTo>
                  <a:lnTo>
                    <a:pt x="1074" y="689"/>
                  </a:lnTo>
                  <a:lnTo>
                    <a:pt x="1079" y="712"/>
                  </a:lnTo>
                  <a:lnTo>
                    <a:pt x="1082" y="722"/>
                  </a:lnTo>
                  <a:lnTo>
                    <a:pt x="1086" y="730"/>
                  </a:lnTo>
                  <a:lnTo>
                    <a:pt x="1089" y="688"/>
                  </a:lnTo>
                  <a:lnTo>
                    <a:pt x="1093" y="646"/>
                  </a:lnTo>
                  <a:lnTo>
                    <a:pt x="1097" y="606"/>
                  </a:lnTo>
                  <a:lnTo>
                    <a:pt x="1100" y="574"/>
                  </a:lnTo>
                  <a:lnTo>
                    <a:pt x="1099" y="576"/>
                  </a:lnTo>
                  <a:lnTo>
                    <a:pt x="1097" y="576"/>
                  </a:lnTo>
                  <a:lnTo>
                    <a:pt x="1093" y="576"/>
                  </a:lnTo>
                  <a:lnTo>
                    <a:pt x="1086" y="574"/>
                  </a:lnTo>
                  <a:lnTo>
                    <a:pt x="1078" y="560"/>
                  </a:lnTo>
                  <a:lnTo>
                    <a:pt x="1069" y="546"/>
                  </a:lnTo>
                  <a:lnTo>
                    <a:pt x="1061" y="533"/>
                  </a:lnTo>
                  <a:lnTo>
                    <a:pt x="1051" y="521"/>
                  </a:lnTo>
                  <a:lnTo>
                    <a:pt x="1048" y="532"/>
                  </a:lnTo>
                  <a:lnTo>
                    <a:pt x="1043" y="540"/>
                  </a:lnTo>
                  <a:lnTo>
                    <a:pt x="1036" y="547"/>
                  </a:lnTo>
                  <a:lnTo>
                    <a:pt x="1027" y="554"/>
                  </a:lnTo>
                  <a:close/>
                  <a:moveTo>
                    <a:pt x="929" y="580"/>
                  </a:moveTo>
                  <a:lnTo>
                    <a:pt x="929" y="580"/>
                  </a:lnTo>
                  <a:lnTo>
                    <a:pt x="935" y="577"/>
                  </a:lnTo>
                  <a:lnTo>
                    <a:pt x="939" y="576"/>
                  </a:lnTo>
                  <a:lnTo>
                    <a:pt x="943" y="577"/>
                  </a:lnTo>
                  <a:lnTo>
                    <a:pt x="946" y="580"/>
                  </a:lnTo>
                  <a:lnTo>
                    <a:pt x="953" y="585"/>
                  </a:lnTo>
                  <a:lnTo>
                    <a:pt x="956" y="588"/>
                  </a:lnTo>
                  <a:lnTo>
                    <a:pt x="960" y="591"/>
                  </a:lnTo>
                  <a:lnTo>
                    <a:pt x="967" y="585"/>
                  </a:lnTo>
                  <a:lnTo>
                    <a:pt x="974" y="580"/>
                  </a:lnTo>
                  <a:lnTo>
                    <a:pt x="970" y="564"/>
                  </a:lnTo>
                  <a:lnTo>
                    <a:pt x="967" y="549"/>
                  </a:lnTo>
                  <a:lnTo>
                    <a:pt x="961" y="536"/>
                  </a:lnTo>
                  <a:lnTo>
                    <a:pt x="958" y="531"/>
                  </a:lnTo>
                  <a:lnTo>
                    <a:pt x="954" y="525"/>
                  </a:lnTo>
                  <a:lnTo>
                    <a:pt x="946" y="538"/>
                  </a:lnTo>
                  <a:lnTo>
                    <a:pt x="937" y="552"/>
                  </a:lnTo>
                  <a:lnTo>
                    <a:pt x="932" y="567"/>
                  </a:lnTo>
                  <a:lnTo>
                    <a:pt x="929" y="580"/>
                  </a:lnTo>
                  <a:close/>
                  <a:moveTo>
                    <a:pt x="1401" y="1122"/>
                  </a:moveTo>
                  <a:lnTo>
                    <a:pt x="1401" y="1122"/>
                  </a:lnTo>
                  <a:lnTo>
                    <a:pt x="1412" y="1108"/>
                  </a:lnTo>
                  <a:lnTo>
                    <a:pt x="1423" y="1095"/>
                  </a:lnTo>
                  <a:lnTo>
                    <a:pt x="1437" y="1084"/>
                  </a:lnTo>
                  <a:lnTo>
                    <a:pt x="1450" y="1073"/>
                  </a:lnTo>
                  <a:lnTo>
                    <a:pt x="1464" y="1061"/>
                  </a:lnTo>
                  <a:lnTo>
                    <a:pt x="1476" y="1049"/>
                  </a:lnTo>
                  <a:lnTo>
                    <a:pt x="1488" y="1036"/>
                  </a:lnTo>
                  <a:lnTo>
                    <a:pt x="1498" y="1021"/>
                  </a:lnTo>
                  <a:lnTo>
                    <a:pt x="1503" y="1016"/>
                  </a:lnTo>
                  <a:lnTo>
                    <a:pt x="1510" y="1014"/>
                  </a:lnTo>
                  <a:lnTo>
                    <a:pt x="1516" y="1002"/>
                  </a:lnTo>
                  <a:lnTo>
                    <a:pt x="1519" y="998"/>
                  </a:lnTo>
                  <a:lnTo>
                    <a:pt x="1521" y="991"/>
                  </a:lnTo>
                  <a:lnTo>
                    <a:pt x="1540" y="974"/>
                  </a:lnTo>
                  <a:lnTo>
                    <a:pt x="1558" y="956"/>
                  </a:lnTo>
                  <a:lnTo>
                    <a:pt x="1575" y="936"/>
                  </a:lnTo>
                  <a:lnTo>
                    <a:pt x="1590" y="917"/>
                  </a:lnTo>
                  <a:lnTo>
                    <a:pt x="1606" y="897"/>
                  </a:lnTo>
                  <a:lnTo>
                    <a:pt x="1621" y="875"/>
                  </a:lnTo>
                  <a:lnTo>
                    <a:pt x="1634" y="854"/>
                  </a:lnTo>
                  <a:lnTo>
                    <a:pt x="1648" y="831"/>
                  </a:lnTo>
                  <a:lnTo>
                    <a:pt x="1653" y="799"/>
                  </a:lnTo>
                  <a:lnTo>
                    <a:pt x="1655" y="783"/>
                  </a:lnTo>
                  <a:lnTo>
                    <a:pt x="1655" y="768"/>
                  </a:lnTo>
                  <a:lnTo>
                    <a:pt x="1655" y="752"/>
                  </a:lnTo>
                  <a:lnTo>
                    <a:pt x="1652" y="737"/>
                  </a:lnTo>
                  <a:lnTo>
                    <a:pt x="1649" y="723"/>
                  </a:lnTo>
                  <a:lnTo>
                    <a:pt x="1644" y="708"/>
                  </a:lnTo>
                  <a:lnTo>
                    <a:pt x="1641" y="703"/>
                  </a:lnTo>
                  <a:lnTo>
                    <a:pt x="1635" y="698"/>
                  </a:lnTo>
                  <a:lnTo>
                    <a:pt x="1624" y="685"/>
                  </a:lnTo>
                  <a:lnTo>
                    <a:pt x="1614" y="670"/>
                  </a:lnTo>
                  <a:lnTo>
                    <a:pt x="1603" y="651"/>
                  </a:lnTo>
                  <a:lnTo>
                    <a:pt x="1578" y="611"/>
                  </a:lnTo>
                  <a:lnTo>
                    <a:pt x="1573" y="602"/>
                  </a:lnTo>
                  <a:lnTo>
                    <a:pt x="1568" y="591"/>
                  </a:lnTo>
                  <a:lnTo>
                    <a:pt x="1559" y="566"/>
                  </a:lnTo>
                  <a:lnTo>
                    <a:pt x="1549" y="545"/>
                  </a:lnTo>
                  <a:lnTo>
                    <a:pt x="1545" y="536"/>
                  </a:lnTo>
                  <a:lnTo>
                    <a:pt x="1541" y="531"/>
                  </a:lnTo>
                  <a:lnTo>
                    <a:pt x="1541" y="533"/>
                  </a:lnTo>
                  <a:lnTo>
                    <a:pt x="1544" y="554"/>
                  </a:lnTo>
                  <a:lnTo>
                    <a:pt x="1544" y="578"/>
                  </a:lnTo>
                  <a:lnTo>
                    <a:pt x="1542" y="602"/>
                  </a:lnTo>
                  <a:lnTo>
                    <a:pt x="1540" y="626"/>
                  </a:lnTo>
                  <a:lnTo>
                    <a:pt x="1535" y="650"/>
                  </a:lnTo>
                  <a:lnTo>
                    <a:pt x="1530" y="672"/>
                  </a:lnTo>
                  <a:lnTo>
                    <a:pt x="1523" y="695"/>
                  </a:lnTo>
                  <a:lnTo>
                    <a:pt x="1513" y="713"/>
                  </a:lnTo>
                  <a:lnTo>
                    <a:pt x="1514" y="716"/>
                  </a:lnTo>
                  <a:lnTo>
                    <a:pt x="1514" y="720"/>
                  </a:lnTo>
                  <a:lnTo>
                    <a:pt x="1513" y="727"/>
                  </a:lnTo>
                  <a:lnTo>
                    <a:pt x="1512" y="734"/>
                  </a:lnTo>
                  <a:lnTo>
                    <a:pt x="1512" y="737"/>
                  </a:lnTo>
                  <a:lnTo>
                    <a:pt x="1512" y="741"/>
                  </a:lnTo>
                  <a:lnTo>
                    <a:pt x="1507" y="745"/>
                  </a:lnTo>
                  <a:lnTo>
                    <a:pt x="1503" y="751"/>
                  </a:lnTo>
                  <a:lnTo>
                    <a:pt x="1496" y="761"/>
                  </a:lnTo>
                  <a:lnTo>
                    <a:pt x="1490" y="772"/>
                  </a:lnTo>
                  <a:lnTo>
                    <a:pt x="1485" y="783"/>
                  </a:lnTo>
                  <a:lnTo>
                    <a:pt x="1472" y="800"/>
                  </a:lnTo>
                  <a:lnTo>
                    <a:pt x="1458" y="814"/>
                  </a:lnTo>
                  <a:lnTo>
                    <a:pt x="1444" y="830"/>
                  </a:lnTo>
                  <a:lnTo>
                    <a:pt x="1430" y="847"/>
                  </a:lnTo>
                  <a:lnTo>
                    <a:pt x="1427" y="851"/>
                  </a:lnTo>
                  <a:lnTo>
                    <a:pt x="1425" y="856"/>
                  </a:lnTo>
                  <a:lnTo>
                    <a:pt x="1423" y="861"/>
                  </a:lnTo>
                  <a:lnTo>
                    <a:pt x="1420" y="865"/>
                  </a:lnTo>
                  <a:lnTo>
                    <a:pt x="1415" y="872"/>
                  </a:lnTo>
                  <a:lnTo>
                    <a:pt x="1409" y="876"/>
                  </a:lnTo>
                  <a:lnTo>
                    <a:pt x="1395" y="886"/>
                  </a:lnTo>
                  <a:lnTo>
                    <a:pt x="1380" y="896"/>
                  </a:lnTo>
                  <a:lnTo>
                    <a:pt x="1366" y="907"/>
                  </a:lnTo>
                  <a:lnTo>
                    <a:pt x="1357" y="914"/>
                  </a:lnTo>
                  <a:lnTo>
                    <a:pt x="1349" y="922"/>
                  </a:lnTo>
                  <a:lnTo>
                    <a:pt x="1343" y="925"/>
                  </a:lnTo>
                  <a:lnTo>
                    <a:pt x="1337" y="928"/>
                  </a:lnTo>
                  <a:lnTo>
                    <a:pt x="1325" y="934"/>
                  </a:lnTo>
                  <a:lnTo>
                    <a:pt x="1321" y="936"/>
                  </a:lnTo>
                  <a:lnTo>
                    <a:pt x="1318" y="941"/>
                  </a:lnTo>
                  <a:lnTo>
                    <a:pt x="1315" y="945"/>
                  </a:lnTo>
                  <a:lnTo>
                    <a:pt x="1311" y="949"/>
                  </a:lnTo>
                  <a:lnTo>
                    <a:pt x="1301" y="956"/>
                  </a:lnTo>
                  <a:lnTo>
                    <a:pt x="1290" y="962"/>
                  </a:lnTo>
                  <a:lnTo>
                    <a:pt x="1279" y="967"/>
                  </a:lnTo>
                  <a:lnTo>
                    <a:pt x="1269" y="974"/>
                  </a:lnTo>
                  <a:lnTo>
                    <a:pt x="1262" y="1005"/>
                  </a:lnTo>
                  <a:lnTo>
                    <a:pt x="1257" y="1035"/>
                  </a:lnTo>
                  <a:lnTo>
                    <a:pt x="1253" y="1061"/>
                  </a:lnTo>
                  <a:lnTo>
                    <a:pt x="1248" y="1087"/>
                  </a:lnTo>
                  <a:lnTo>
                    <a:pt x="1249" y="1084"/>
                  </a:lnTo>
                  <a:lnTo>
                    <a:pt x="1252" y="1082"/>
                  </a:lnTo>
                  <a:lnTo>
                    <a:pt x="1256" y="1082"/>
                  </a:lnTo>
                  <a:lnTo>
                    <a:pt x="1260" y="1082"/>
                  </a:lnTo>
                  <a:lnTo>
                    <a:pt x="1267" y="1087"/>
                  </a:lnTo>
                  <a:lnTo>
                    <a:pt x="1264" y="1087"/>
                  </a:lnTo>
                  <a:lnTo>
                    <a:pt x="1279" y="1089"/>
                  </a:lnTo>
                  <a:lnTo>
                    <a:pt x="1290" y="1089"/>
                  </a:lnTo>
                  <a:lnTo>
                    <a:pt x="1301" y="1091"/>
                  </a:lnTo>
                  <a:lnTo>
                    <a:pt x="1307" y="1092"/>
                  </a:lnTo>
                  <a:lnTo>
                    <a:pt x="1311" y="1095"/>
                  </a:lnTo>
                  <a:lnTo>
                    <a:pt x="1325" y="1105"/>
                  </a:lnTo>
                  <a:lnTo>
                    <a:pt x="1336" y="1113"/>
                  </a:lnTo>
                  <a:lnTo>
                    <a:pt x="1344" y="1123"/>
                  </a:lnTo>
                  <a:lnTo>
                    <a:pt x="1352" y="1134"/>
                  </a:lnTo>
                  <a:lnTo>
                    <a:pt x="1356" y="1150"/>
                  </a:lnTo>
                  <a:lnTo>
                    <a:pt x="1368" y="1143"/>
                  </a:lnTo>
                  <a:lnTo>
                    <a:pt x="1380" y="1136"/>
                  </a:lnTo>
                  <a:lnTo>
                    <a:pt x="1389" y="1129"/>
                  </a:lnTo>
                  <a:lnTo>
                    <a:pt x="1401" y="1122"/>
                  </a:lnTo>
                  <a:close/>
                  <a:moveTo>
                    <a:pt x="636" y="597"/>
                  </a:moveTo>
                  <a:lnTo>
                    <a:pt x="636" y="597"/>
                  </a:lnTo>
                  <a:lnTo>
                    <a:pt x="641" y="597"/>
                  </a:lnTo>
                  <a:lnTo>
                    <a:pt x="645" y="597"/>
                  </a:lnTo>
                  <a:lnTo>
                    <a:pt x="650" y="598"/>
                  </a:lnTo>
                  <a:lnTo>
                    <a:pt x="652" y="599"/>
                  </a:lnTo>
                  <a:lnTo>
                    <a:pt x="661" y="605"/>
                  </a:lnTo>
                  <a:lnTo>
                    <a:pt x="668" y="609"/>
                  </a:lnTo>
                  <a:lnTo>
                    <a:pt x="672" y="608"/>
                  </a:lnTo>
                  <a:lnTo>
                    <a:pt x="673" y="605"/>
                  </a:lnTo>
                  <a:lnTo>
                    <a:pt x="678" y="598"/>
                  </a:lnTo>
                  <a:lnTo>
                    <a:pt x="680" y="592"/>
                  </a:lnTo>
                  <a:lnTo>
                    <a:pt x="683" y="590"/>
                  </a:lnTo>
                  <a:lnTo>
                    <a:pt x="686" y="588"/>
                  </a:lnTo>
                  <a:lnTo>
                    <a:pt x="673" y="564"/>
                  </a:lnTo>
                  <a:lnTo>
                    <a:pt x="668" y="553"/>
                  </a:lnTo>
                  <a:lnTo>
                    <a:pt x="664" y="549"/>
                  </a:lnTo>
                  <a:lnTo>
                    <a:pt x="658" y="545"/>
                  </a:lnTo>
                  <a:lnTo>
                    <a:pt x="651" y="557"/>
                  </a:lnTo>
                  <a:lnTo>
                    <a:pt x="645" y="571"/>
                  </a:lnTo>
                  <a:lnTo>
                    <a:pt x="636" y="597"/>
                  </a:lnTo>
                  <a:close/>
                  <a:moveTo>
                    <a:pt x="915" y="595"/>
                  </a:moveTo>
                  <a:lnTo>
                    <a:pt x="915" y="595"/>
                  </a:lnTo>
                  <a:lnTo>
                    <a:pt x="905" y="613"/>
                  </a:lnTo>
                  <a:lnTo>
                    <a:pt x="897" y="632"/>
                  </a:lnTo>
                  <a:lnTo>
                    <a:pt x="880" y="671"/>
                  </a:lnTo>
                  <a:lnTo>
                    <a:pt x="871" y="689"/>
                  </a:lnTo>
                  <a:lnTo>
                    <a:pt x="862" y="709"/>
                  </a:lnTo>
                  <a:lnTo>
                    <a:pt x="852" y="726"/>
                  </a:lnTo>
                  <a:lnTo>
                    <a:pt x="842" y="743"/>
                  </a:lnTo>
                  <a:lnTo>
                    <a:pt x="842" y="750"/>
                  </a:lnTo>
                  <a:lnTo>
                    <a:pt x="845" y="754"/>
                  </a:lnTo>
                  <a:lnTo>
                    <a:pt x="846" y="759"/>
                  </a:lnTo>
                  <a:lnTo>
                    <a:pt x="845" y="764"/>
                  </a:lnTo>
                  <a:lnTo>
                    <a:pt x="852" y="762"/>
                  </a:lnTo>
                  <a:lnTo>
                    <a:pt x="857" y="761"/>
                  </a:lnTo>
                  <a:lnTo>
                    <a:pt x="867" y="752"/>
                  </a:lnTo>
                  <a:lnTo>
                    <a:pt x="871" y="750"/>
                  </a:lnTo>
                  <a:lnTo>
                    <a:pt x="877" y="747"/>
                  </a:lnTo>
                  <a:lnTo>
                    <a:pt x="883" y="744"/>
                  </a:lnTo>
                  <a:lnTo>
                    <a:pt x="890" y="743"/>
                  </a:lnTo>
                  <a:lnTo>
                    <a:pt x="891" y="744"/>
                  </a:lnTo>
                  <a:lnTo>
                    <a:pt x="894" y="745"/>
                  </a:lnTo>
                  <a:lnTo>
                    <a:pt x="895" y="755"/>
                  </a:lnTo>
                  <a:lnTo>
                    <a:pt x="897" y="765"/>
                  </a:lnTo>
                  <a:lnTo>
                    <a:pt x="899" y="771"/>
                  </a:lnTo>
                  <a:lnTo>
                    <a:pt x="901" y="776"/>
                  </a:lnTo>
                  <a:lnTo>
                    <a:pt x="905" y="779"/>
                  </a:lnTo>
                  <a:lnTo>
                    <a:pt x="911" y="782"/>
                  </a:lnTo>
                  <a:lnTo>
                    <a:pt x="916" y="775"/>
                  </a:lnTo>
                  <a:lnTo>
                    <a:pt x="921" y="768"/>
                  </a:lnTo>
                  <a:lnTo>
                    <a:pt x="926" y="751"/>
                  </a:lnTo>
                  <a:lnTo>
                    <a:pt x="930" y="743"/>
                  </a:lnTo>
                  <a:lnTo>
                    <a:pt x="933" y="734"/>
                  </a:lnTo>
                  <a:lnTo>
                    <a:pt x="939" y="729"/>
                  </a:lnTo>
                  <a:lnTo>
                    <a:pt x="946" y="723"/>
                  </a:lnTo>
                  <a:lnTo>
                    <a:pt x="951" y="729"/>
                  </a:lnTo>
                  <a:lnTo>
                    <a:pt x="956" y="734"/>
                  </a:lnTo>
                  <a:lnTo>
                    <a:pt x="961" y="748"/>
                  </a:lnTo>
                  <a:lnTo>
                    <a:pt x="965" y="754"/>
                  </a:lnTo>
                  <a:lnTo>
                    <a:pt x="968" y="761"/>
                  </a:lnTo>
                  <a:lnTo>
                    <a:pt x="974" y="765"/>
                  </a:lnTo>
                  <a:lnTo>
                    <a:pt x="981" y="768"/>
                  </a:lnTo>
                  <a:lnTo>
                    <a:pt x="989" y="757"/>
                  </a:lnTo>
                  <a:lnTo>
                    <a:pt x="995" y="744"/>
                  </a:lnTo>
                  <a:lnTo>
                    <a:pt x="1002" y="730"/>
                  </a:lnTo>
                  <a:lnTo>
                    <a:pt x="1009" y="717"/>
                  </a:lnTo>
                  <a:lnTo>
                    <a:pt x="980" y="599"/>
                  </a:lnTo>
                  <a:lnTo>
                    <a:pt x="971" y="605"/>
                  </a:lnTo>
                  <a:lnTo>
                    <a:pt x="963" y="606"/>
                  </a:lnTo>
                  <a:lnTo>
                    <a:pt x="956" y="605"/>
                  </a:lnTo>
                  <a:lnTo>
                    <a:pt x="949" y="602"/>
                  </a:lnTo>
                  <a:lnTo>
                    <a:pt x="942" y="599"/>
                  </a:lnTo>
                  <a:lnTo>
                    <a:pt x="933" y="597"/>
                  </a:lnTo>
                  <a:lnTo>
                    <a:pt x="925" y="594"/>
                  </a:lnTo>
                  <a:lnTo>
                    <a:pt x="915" y="595"/>
                  </a:lnTo>
                  <a:close/>
                  <a:moveTo>
                    <a:pt x="1214" y="599"/>
                  </a:moveTo>
                  <a:lnTo>
                    <a:pt x="1214" y="599"/>
                  </a:lnTo>
                  <a:lnTo>
                    <a:pt x="1207" y="613"/>
                  </a:lnTo>
                  <a:lnTo>
                    <a:pt x="1197" y="629"/>
                  </a:lnTo>
                  <a:lnTo>
                    <a:pt x="1189" y="642"/>
                  </a:lnTo>
                  <a:lnTo>
                    <a:pt x="1177" y="654"/>
                  </a:lnTo>
                  <a:lnTo>
                    <a:pt x="1179" y="654"/>
                  </a:lnTo>
                  <a:lnTo>
                    <a:pt x="1180" y="656"/>
                  </a:lnTo>
                  <a:lnTo>
                    <a:pt x="1182" y="658"/>
                  </a:lnTo>
                  <a:lnTo>
                    <a:pt x="1183" y="661"/>
                  </a:lnTo>
                  <a:lnTo>
                    <a:pt x="1184" y="661"/>
                  </a:lnTo>
                  <a:lnTo>
                    <a:pt x="1187" y="661"/>
                  </a:lnTo>
                  <a:lnTo>
                    <a:pt x="1193" y="658"/>
                  </a:lnTo>
                  <a:lnTo>
                    <a:pt x="1196" y="654"/>
                  </a:lnTo>
                  <a:lnTo>
                    <a:pt x="1200" y="643"/>
                  </a:lnTo>
                  <a:lnTo>
                    <a:pt x="1203" y="637"/>
                  </a:lnTo>
                  <a:lnTo>
                    <a:pt x="1207" y="633"/>
                  </a:lnTo>
                  <a:lnTo>
                    <a:pt x="1211" y="632"/>
                  </a:lnTo>
                  <a:lnTo>
                    <a:pt x="1218" y="632"/>
                  </a:lnTo>
                  <a:lnTo>
                    <a:pt x="1220" y="637"/>
                  </a:lnTo>
                  <a:lnTo>
                    <a:pt x="1222" y="642"/>
                  </a:lnTo>
                  <a:lnTo>
                    <a:pt x="1227" y="644"/>
                  </a:lnTo>
                  <a:lnTo>
                    <a:pt x="1232" y="646"/>
                  </a:lnTo>
                  <a:lnTo>
                    <a:pt x="1229" y="632"/>
                  </a:lnTo>
                  <a:lnTo>
                    <a:pt x="1228" y="618"/>
                  </a:lnTo>
                  <a:lnTo>
                    <a:pt x="1227" y="604"/>
                  </a:lnTo>
                  <a:lnTo>
                    <a:pt x="1224" y="598"/>
                  </a:lnTo>
                  <a:lnTo>
                    <a:pt x="1220" y="594"/>
                  </a:lnTo>
                  <a:lnTo>
                    <a:pt x="1220" y="598"/>
                  </a:lnTo>
                  <a:lnTo>
                    <a:pt x="1218" y="602"/>
                  </a:lnTo>
                  <a:lnTo>
                    <a:pt x="1217" y="604"/>
                  </a:lnTo>
                  <a:lnTo>
                    <a:pt x="1215" y="604"/>
                  </a:lnTo>
                  <a:lnTo>
                    <a:pt x="1214" y="599"/>
                  </a:lnTo>
                  <a:close/>
                  <a:moveTo>
                    <a:pt x="789" y="595"/>
                  </a:moveTo>
                  <a:lnTo>
                    <a:pt x="789" y="595"/>
                  </a:lnTo>
                  <a:lnTo>
                    <a:pt x="770" y="604"/>
                  </a:lnTo>
                  <a:lnTo>
                    <a:pt x="761" y="606"/>
                  </a:lnTo>
                  <a:lnTo>
                    <a:pt x="749" y="609"/>
                  </a:lnTo>
                  <a:lnTo>
                    <a:pt x="746" y="654"/>
                  </a:lnTo>
                  <a:lnTo>
                    <a:pt x="744" y="692"/>
                  </a:lnTo>
                  <a:lnTo>
                    <a:pt x="759" y="716"/>
                  </a:lnTo>
                  <a:lnTo>
                    <a:pt x="773" y="737"/>
                  </a:lnTo>
                  <a:lnTo>
                    <a:pt x="779" y="729"/>
                  </a:lnTo>
                  <a:lnTo>
                    <a:pt x="783" y="717"/>
                  </a:lnTo>
                  <a:lnTo>
                    <a:pt x="779" y="717"/>
                  </a:lnTo>
                  <a:lnTo>
                    <a:pt x="775" y="715"/>
                  </a:lnTo>
                  <a:lnTo>
                    <a:pt x="769" y="710"/>
                  </a:lnTo>
                  <a:lnTo>
                    <a:pt x="769" y="698"/>
                  </a:lnTo>
                  <a:lnTo>
                    <a:pt x="776" y="696"/>
                  </a:lnTo>
                  <a:lnTo>
                    <a:pt x="779" y="696"/>
                  </a:lnTo>
                  <a:lnTo>
                    <a:pt x="782" y="701"/>
                  </a:lnTo>
                  <a:lnTo>
                    <a:pt x="782" y="688"/>
                  </a:lnTo>
                  <a:lnTo>
                    <a:pt x="783" y="674"/>
                  </a:lnTo>
                  <a:lnTo>
                    <a:pt x="786" y="644"/>
                  </a:lnTo>
                  <a:lnTo>
                    <a:pt x="790" y="616"/>
                  </a:lnTo>
                  <a:lnTo>
                    <a:pt x="790" y="604"/>
                  </a:lnTo>
                  <a:lnTo>
                    <a:pt x="789" y="595"/>
                  </a:lnTo>
                  <a:close/>
                  <a:moveTo>
                    <a:pt x="797" y="691"/>
                  </a:moveTo>
                  <a:lnTo>
                    <a:pt x="797" y="691"/>
                  </a:lnTo>
                  <a:lnTo>
                    <a:pt x="800" y="686"/>
                  </a:lnTo>
                  <a:lnTo>
                    <a:pt x="804" y="684"/>
                  </a:lnTo>
                  <a:lnTo>
                    <a:pt x="808" y="682"/>
                  </a:lnTo>
                  <a:lnTo>
                    <a:pt x="811" y="682"/>
                  </a:lnTo>
                  <a:lnTo>
                    <a:pt x="814" y="684"/>
                  </a:lnTo>
                  <a:lnTo>
                    <a:pt x="818" y="685"/>
                  </a:lnTo>
                  <a:lnTo>
                    <a:pt x="824" y="692"/>
                  </a:lnTo>
                  <a:lnTo>
                    <a:pt x="828" y="699"/>
                  </a:lnTo>
                  <a:lnTo>
                    <a:pt x="832" y="709"/>
                  </a:lnTo>
                  <a:lnTo>
                    <a:pt x="835" y="717"/>
                  </a:lnTo>
                  <a:lnTo>
                    <a:pt x="835" y="726"/>
                  </a:lnTo>
                  <a:lnTo>
                    <a:pt x="842" y="715"/>
                  </a:lnTo>
                  <a:lnTo>
                    <a:pt x="846" y="702"/>
                  </a:lnTo>
                  <a:lnTo>
                    <a:pt x="850" y="689"/>
                  </a:lnTo>
                  <a:lnTo>
                    <a:pt x="852" y="674"/>
                  </a:lnTo>
                  <a:lnTo>
                    <a:pt x="853" y="644"/>
                  </a:lnTo>
                  <a:lnTo>
                    <a:pt x="855" y="615"/>
                  </a:lnTo>
                  <a:lnTo>
                    <a:pt x="852" y="618"/>
                  </a:lnTo>
                  <a:lnTo>
                    <a:pt x="849" y="620"/>
                  </a:lnTo>
                  <a:lnTo>
                    <a:pt x="843" y="622"/>
                  </a:lnTo>
                  <a:lnTo>
                    <a:pt x="838" y="623"/>
                  </a:lnTo>
                  <a:lnTo>
                    <a:pt x="825" y="622"/>
                  </a:lnTo>
                  <a:lnTo>
                    <a:pt x="819" y="619"/>
                  </a:lnTo>
                  <a:lnTo>
                    <a:pt x="814" y="616"/>
                  </a:lnTo>
                  <a:lnTo>
                    <a:pt x="812" y="612"/>
                  </a:lnTo>
                  <a:lnTo>
                    <a:pt x="811" y="605"/>
                  </a:lnTo>
                  <a:lnTo>
                    <a:pt x="810" y="599"/>
                  </a:lnTo>
                  <a:lnTo>
                    <a:pt x="808" y="597"/>
                  </a:lnTo>
                  <a:lnTo>
                    <a:pt x="807" y="595"/>
                  </a:lnTo>
                  <a:lnTo>
                    <a:pt x="801" y="620"/>
                  </a:lnTo>
                  <a:lnTo>
                    <a:pt x="797" y="646"/>
                  </a:lnTo>
                  <a:lnTo>
                    <a:pt x="796" y="670"/>
                  </a:lnTo>
                  <a:lnTo>
                    <a:pt x="796" y="681"/>
                  </a:lnTo>
                  <a:lnTo>
                    <a:pt x="797" y="691"/>
                  </a:lnTo>
                  <a:close/>
                  <a:moveTo>
                    <a:pt x="863" y="682"/>
                  </a:moveTo>
                  <a:lnTo>
                    <a:pt x="863" y="682"/>
                  </a:lnTo>
                  <a:lnTo>
                    <a:pt x="876" y="650"/>
                  </a:lnTo>
                  <a:lnTo>
                    <a:pt x="883" y="633"/>
                  </a:lnTo>
                  <a:lnTo>
                    <a:pt x="890" y="619"/>
                  </a:lnTo>
                  <a:lnTo>
                    <a:pt x="885" y="618"/>
                  </a:lnTo>
                  <a:lnTo>
                    <a:pt x="883" y="616"/>
                  </a:lnTo>
                  <a:lnTo>
                    <a:pt x="878" y="611"/>
                  </a:lnTo>
                  <a:lnTo>
                    <a:pt x="870" y="597"/>
                  </a:lnTo>
                  <a:lnTo>
                    <a:pt x="869" y="608"/>
                  </a:lnTo>
                  <a:lnTo>
                    <a:pt x="866" y="618"/>
                  </a:lnTo>
                  <a:lnTo>
                    <a:pt x="864" y="640"/>
                  </a:lnTo>
                  <a:lnTo>
                    <a:pt x="864" y="661"/>
                  </a:lnTo>
                  <a:lnTo>
                    <a:pt x="863" y="682"/>
                  </a:lnTo>
                  <a:close/>
                  <a:moveTo>
                    <a:pt x="668" y="629"/>
                  </a:moveTo>
                  <a:lnTo>
                    <a:pt x="668" y="629"/>
                  </a:lnTo>
                  <a:lnTo>
                    <a:pt x="665" y="627"/>
                  </a:lnTo>
                  <a:lnTo>
                    <a:pt x="662" y="627"/>
                  </a:lnTo>
                  <a:lnTo>
                    <a:pt x="657" y="623"/>
                  </a:lnTo>
                  <a:lnTo>
                    <a:pt x="652" y="619"/>
                  </a:lnTo>
                  <a:lnTo>
                    <a:pt x="647" y="616"/>
                  </a:lnTo>
                  <a:lnTo>
                    <a:pt x="637" y="620"/>
                  </a:lnTo>
                  <a:lnTo>
                    <a:pt x="627" y="625"/>
                  </a:lnTo>
                  <a:lnTo>
                    <a:pt x="617" y="660"/>
                  </a:lnTo>
                  <a:lnTo>
                    <a:pt x="605" y="693"/>
                  </a:lnTo>
                  <a:lnTo>
                    <a:pt x="591" y="726"/>
                  </a:lnTo>
                  <a:lnTo>
                    <a:pt x="577" y="757"/>
                  </a:lnTo>
                  <a:lnTo>
                    <a:pt x="586" y="757"/>
                  </a:lnTo>
                  <a:lnTo>
                    <a:pt x="589" y="757"/>
                  </a:lnTo>
                  <a:lnTo>
                    <a:pt x="592" y="758"/>
                  </a:lnTo>
                  <a:lnTo>
                    <a:pt x="595" y="764"/>
                  </a:lnTo>
                  <a:lnTo>
                    <a:pt x="598" y="771"/>
                  </a:lnTo>
                  <a:lnTo>
                    <a:pt x="602" y="776"/>
                  </a:lnTo>
                  <a:lnTo>
                    <a:pt x="605" y="778"/>
                  </a:lnTo>
                  <a:lnTo>
                    <a:pt x="607" y="781"/>
                  </a:lnTo>
                  <a:lnTo>
                    <a:pt x="613" y="769"/>
                  </a:lnTo>
                  <a:lnTo>
                    <a:pt x="619" y="758"/>
                  </a:lnTo>
                  <a:lnTo>
                    <a:pt x="627" y="731"/>
                  </a:lnTo>
                  <a:lnTo>
                    <a:pt x="634" y="705"/>
                  </a:lnTo>
                  <a:lnTo>
                    <a:pt x="637" y="698"/>
                  </a:lnTo>
                  <a:lnTo>
                    <a:pt x="640" y="691"/>
                  </a:lnTo>
                  <a:lnTo>
                    <a:pt x="643" y="686"/>
                  </a:lnTo>
                  <a:lnTo>
                    <a:pt x="647" y="685"/>
                  </a:lnTo>
                  <a:lnTo>
                    <a:pt x="651" y="685"/>
                  </a:lnTo>
                  <a:lnTo>
                    <a:pt x="654" y="688"/>
                  </a:lnTo>
                  <a:lnTo>
                    <a:pt x="658" y="691"/>
                  </a:lnTo>
                  <a:lnTo>
                    <a:pt x="661" y="696"/>
                  </a:lnTo>
                  <a:lnTo>
                    <a:pt x="665" y="706"/>
                  </a:lnTo>
                  <a:lnTo>
                    <a:pt x="668" y="713"/>
                  </a:lnTo>
                  <a:lnTo>
                    <a:pt x="672" y="729"/>
                  </a:lnTo>
                  <a:lnTo>
                    <a:pt x="676" y="741"/>
                  </a:lnTo>
                  <a:lnTo>
                    <a:pt x="680" y="752"/>
                  </a:lnTo>
                  <a:lnTo>
                    <a:pt x="683" y="757"/>
                  </a:lnTo>
                  <a:lnTo>
                    <a:pt x="688" y="761"/>
                  </a:lnTo>
                  <a:lnTo>
                    <a:pt x="689" y="750"/>
                  </a:lnTo>
                  <a:lnTo>
                    <a:pt x="693" y="743"/>
                  </a:lnTo>
                  <a:lnTo>
                    <a:pt x="697" y="738"/>
                  </a:lnTo>
                  <a:lnTo>
                    <a:pt x="703" y="736"/>
                  </a:lnTo>
                  <a:lnTo>
                    <a:pt x="710" y="737"/>
                  </a:lnTo>
                  <a:lnTo>
                    <a:pt x="716" y="740"/>
                  </a:lnTo>
                  <a:lnTo>
                    <a:pt x="723" y="745"/>
                  </a:lnTo>
                  <a:lnTo>
                    <a:pt x="727" y="752"/>
                  </a:lnTo>
                  <a:lnTo>
                    <a:pt x="732" y="750"/>
                  </a:lnTo>
                  <a:lnTo>
                    <a:pt x="737" y="747"/>
                  </a:lnTo>
                  <a:lnTo>
                    <a:pt x="738" y="743"/>
                  </a:lnTo>
                  <a:lnTo>
                    <a:pt x="739" y="738"/>
                  </a:lnTo>
                  <a:lnTo>
                    <a:pt x="742" y="729"/>
                  </a:lnTo>
                  <a:lnTo>
                    <a:pt x="744" y="724"/>
                  </a:lnTo>
                  <a:lnTo>
                    <a:pt x="746" y="722"/>
                  </a:lnTo>
                  <a:lnTo>
                    <a:pt x="731" y="695"/>
                  </a:lnTo>
                  <a:lnTo>
                    <a:pt x="717" y="667"/>
                  </a:lnTo>
                  <a:lnTo>
                    <a:pt x="692" y="606"/>
                  </a:lnTo>
                  <a:lnTo>
                    <a:pt x="688" y="615"/>
                  </a:lnTo>
                  <a:lnTo>
                    <a:pt x="682" y="620"/>
                  </a:lnTo>
                  <a:lnTo>
                    <a:pt x="676" y="625"/>
                  </a:lnTo>
                  <a:lnTo>
                    <a:pt x="668" y="629"/>
                  </a:lnTo>
                  <a:close/>
                  <a:moveTo>
                    <a:pt x="1168" y="664"/>
                  </a:moveTo>
                  <a:lnTo>
                    <a:pt x="1168" y="664"/>
                  </a:lnTo>
                  <a:lnTo>
                    <a:pt x="1159" y="677"/>
                  </a:lnTo>
                  <a:lnTo>
                    <a:pt x="1151" y="691"/>
                  </a:lnTo>
                  <a:lnTo>
                    <a:pt x="1131" y="715"/>
                  </a:lnTo>
                  <a:lnTo>
                    <a:pt x="1092" y="762"/>
                  </a:lnTo>
                  <a:lnTo>
                    <a:pt x="1100" y="792"/>
                  </a:lnTo>
                  <a:lnTo>
                    <a:pt x="1107" y="821"/>
                  </a:lnTo>
                  <a:lnTo>
                    <a:pt x="1118" y="818"/>
                  </a:lnTo>
                  <a:lnTo>
                    <a:pt x="1127" y="813"/>
                  </a:lnTo>
                  <a:lnTo>
                    <a:pt x="1134" y="807"/>
                  </a:lnTo>
                  <a:lnTo>
                    <a:pt x="1141" y="799"/>
                  </a:lnTo>
                  <a:lnTo>
                    <a:pt x="1151" y="783"/>
                  </a:lnTo>
                  <a:lnTo>
                    <a:pt x="1158" y="775"/>
                  </a:lnTo>
                  <a:lnTo>
                    <a:pt x="1163" y="768"/>
                  </a:lnTo>
                  <a:lnTo>
                    <a:pt x="1168" y="775"/>
                  </a:lnTo>
                  <a:lnTo>
                    <a:pt x="1170" y="782"/>
                  </a:lnTo>
                  <a:lnTo>
                    <a:pt x="1176" y="799"/>
                  </a:lnTo>
                  <a:lnTo>
                    <a:pt x="1179" y="817"/>
                  </a:lnTo>
                  <a:lnTo>
                    <a:pt x="1182" y="825"/>
                  </a:lnTo>
                  <a:lnTo>
                    <a:pt x="1184" y="832"/>
                  </a:lnTo>
                  <a:lnTo>
                    <a:pt x="1194" y="820"/>
                  </a:lnTo>
                  <a:lnTo>
                    <a:pt x="1203" y="804"/>
                  </a:lnTo>
                  <a:lnTo>
                    <a:pt x="1208" y="789"/>
                  </a:lnTo>
                  <a:lnTo>
                    <a:pt x="1213" y="774"/>
                  </a:lnTo>
                  <a:lnTo>
                    <a:pt x="1213" y="765"/>
                  </a:lnTo>
                  <a:lnTo>
                    <a:pt x="1213" y="755"/>
                  </a:lnTo>
                  <a:lnTo>
                    <a:pt x="1213" y="751"/>
                  </a:lnTo>
                  <a:lnTo>
                    <a:pt x="1214" y="747"/>
                  </a:lnTo>
                  <a:lnTo>
                    <a:pt x="1217" y="744"/>
                  </a:lnTo>
                  <a:lnTo>
                    <a:pt x="1220" y="741"/>
                  </a:lnTo>
                  <a:lnTo>
                    <a:pt x="1227" y="745"/>
                  </a:lnTo>
                  <a:lnTo>
                    <a:pt x="1231" y="752"/>
                  </a:lnTo>
                  <a:lnTo>
                    <a:pt x="1234" y="759"/>
                  </a:lnTo>
                  <a:lnTo>
                    <a:pt x="1235" y="768"/>
                  </a:lnTo>
                  <a:lnTo>
                    <a:pt x="1238" y="783"/>
                  </a:lnTo>
                  <a:lnTo>
                    <a:pt x="1242" y="799"/>
                  </a:lnTo>
                  <a:lnTo>
                    <a:pt x="1243" y="806"/>
                  </a:lnTo>
                  <a:lnTo>
                    <a:pt x="1248" y="813"/>
                  </a:lnTo>
                  <a:lnTo>
                    <a:pt x="1252" y="820"/>
                  </a:lnTo>
                  <a:lnTo>
                    <a:pt x="1257" y="824"/>
                  </a:lnTo>
                  <a:lnTo>
                    <a:pt x="1260" y="824"/>
                  </a:lnTo>
                  <a:lnTo>
                    <a:pt x="1263" y="821"/>
                  </a:lnTo>
                  <a:lnTo>
                    <a:pt x="1267" y="816"/>
                  </a:lnTo>
                  <a:lnTo>
                    <a:pt x="1270" y="810"/>
                  </a:lnTo>
                  <a:lnTo>
                    <a:pt x="1273" y="809"/>
                  </a:lnTo>
                  <a:lnTo>
                    <a:pt x="1274" y="809"/>
                  </a:lnTo>
                  <a:lnTo>
                    <a:pt x="1264" y="772"/>
                  </a:lnTo>
                  <a:lnTo>
                    <a:pt x="1255" y="738"/>
                  </a:lnTo>
                  <a:lnTo>
                    <a:pt x="1246" y="705"/>
                  </a:lnTo>
                  <a:lnTo>
                    <a:pt x="1238" y="667"/>
                  </a:lnTo>
                  <a:lnTo>
                    <a:pt x="1232" y="667"/>
                  </a:lnTo>
                  <a:lnTo>
                    <a:pt x="1228" y="667"/>
                  </a:lnTo>
                  <a:lnTo>
                    <a:pt x="1225" y="664"/>
                  </a:lnTo>
                  <a:lnTo>
                    <a:pt x="1222" y="663"/>
                  </a:lnTo>
                  <a:lnTo>
                    <a:pt x="1213" y="651"/>
                  </a:lnTo>
                  <a:lnTo>
                    <a:pt x="1208" y="658"/>
                  </a:lnTo>
                  <a:lnTo>
                    <a:pt x="1204" y="665"/>
                  </a:lnTo>
                  <a:lnTo>
                    <a:pt x="1197" y="671"/>
                  </a:lnTo>
                  <a:lnTo>
                    <a:pt x="1190" y="677"/>
                  </a:lnTo>
                  <a:lnTo>
                    <a:pt x="1183" y="679"/>
                  </a:lnTo>
                  <a:lnTo>
                    <a:pt x="1180" y="679"/>
                  </a:lnTo>
                  <a:lnTo>
                    <a:pt x="1177" y="678"/>
                  </a:lnTo>
                  <a:lnTo>
                    <a:pt x="1175" y="677"/>
                  </a:lnTo>
                  <a:lnTo>
                    <a:pt x="1172" y="674"/>
                  </a:lnTo>
                  <a:lnTo>
                    <a:pt x="1169" y="668"/>
                  </a:lnTo>
                  <a:lnTo>
                    <a:pt x="1168" y="664"/>
                  </a:lnTo>
                  <a:close/>
                  <a:moveTo>
                    <a:pt x="1037" y="747"/>
                  </a:moveTo>
                  <a:lnTo>
                    <a:pt x="1037" y="747"/>
                  </a:lnTo>
                  <a:lnTo>
                    <a:pt x="1043" y="737"/>
                  </a:lnTo>
                  <a:lnTo>
                    <a:pt x="1048" y="729"/>
                  </a:lnTo>
                  <a:lnTo>
                    <a:pt x="1053" y="726"/>
                  </a:lnTo>
                  <a:lnTo>
                    <a:pt x="1057" y="723"/>
                  </a:lnTo>
                  <a:lnTo>
                    <a:pt x="1062" y="720"/>
                  </a:lnTo>
                  <a:lnTo>
                    <a:pt x="1068" y="720"/>
                  </a:lnTo>
                  <a:lnTo>
                    <a:pt x="1065" y="716"/>
                  </a:lnTo>
                  <a:lnTo>
                    <a:pt x="1064" y="713"/>
                  </a:lnTo>
                  <a:lnTo>
                    <a:pt x="1061" y="703"/>
                  </a:lnTo>
                  <a:lnTo>
                    <a:pt x="1058" y="692"/>
                  </a:lnTo>
                  <a:lnTo>
                    <a:pt x="1055" y="688"/>
                  </a:lnTo>
                  <a:lnTo>
                    <a:pt x="1053" y="685"/>
                  </a:lnTo>
                  <a:lnTo>
                    <a:pt x="1050" y="685"/>
                  </a:lnTo>
                  <a:lnTo>
                    <a:pt x="1045" y="686"/>
                  </a:lnTo>
                  <a:lnTo>
                    <a:pt x="1037" y="693"/>
                  </a:lnTo>
                  <a:lnTo>
                    <a:pt x="1030" y="702"/>
                  </a:lnTo>
                  <a:lnTo>
                    <a:pt x="1024" y="712"/>
                  </a:lnTo>
                  <a:lnTo>
                    <a:pt x="1022" y="723"/>
                  </a:lnTo>
                  <a:lnTo>
                    <a:pt x="1022" y="729"/>
                  </a:lnTo>
                  <a:lnTo>
                    <a:pt x="1023" y="733"/>
                  </a:lnTo>
                  <a:lnTo>
                    <a:pt x="1024" y="737"/>
                  </a:lnTo>
                  <a:lnTo>
                    <a:pt x="1027" y="741"/>
                  </a:lnTo>
                  <a:lnTo>
                    <a:pt x="1031" y="744"/>
                  </a:lnTo>
                  <a:lnTo>
                    <a:pt x="1037" y="747"/>
                  </a:lnTo>
                  <a:close/>
                  <a:moveTo>
                    <a:pt x="779" y="758"/>
                  </a:moveTo>
                  <a:lnTo>
                    <a:pt x="779" y="758"/>
                  </a:lnTo>
                  <a:lnTo>
                    <a:pt x="786" y="755"/>
                  </a:lnTo>
                  <a:lnTo>
                    <a:pt x="791" y="754"/>
                  </a:lnTo>
                  <a:lnTo>
                    <a:pt x="797" y="755"/>
                  </a:lnTo>
                  <a:lnTo>
                    <a:pt x="801" y="759"/>
                  </a:lnTo>
                  <a:lnTo>
                    <a:pt x="811" y="766"/>
                  </a:lnTo>
                  <a:lnTo>
                    <a:pt x="815" y="769"/>
                  </a:lnTo>
                  <a:lnTo>
                    <a:pt x="822" y="771"/>
                  </a:lnTo>
                  <a:lnTo>
                    <a:pt x="824" y="766"/>
                  </a:lnTo>
                  <a:lnTo>
                    <a:pt x="826" y="762"/>
                  </a:lnTo>
                  <a:lnTo>
                    <a:pt x="828" y="754"/>
                  </a:lnTo>
                  <a:lnTo>
                    <a:pt x="828" y="744"/>
                  </a:lnTo>
                  <a:lnTo>
                    <a:pt x="825" y="734"/>
                  </a:lnTo>
                  <a:lnTo>
                    <a:pt x="821" y="724"/>
                  </a:lnTo>
                  <a:lnTo>
                    <a:pt x="817" y="716"/>
                  </a:lnTo>
                  <a:lnTo>
                    <a:pt x="811" y="709"/>
                  </a:lnTo>
                  <a:lnTo>
                    <a:pt x="804" y="705"/>
                  </a:lnTo>
                  <a:lnTo>
                    <a:pt x="798" y="719"/>
                  </a:lnTo>
                  <a:lnTo>
                    <a:pt x="791" y="731"/>
                  </a:lnTo>
                  <a:lnTo>
                    <a:pt x="784" y="744"/>
                  </a:lnTo>
                  <a:lnTo>
                    <a:pt x="779" y="758"/>
                  </a:lnTo>
                  <a:close/>
                  <a:moveTo>
                    <a:pt x="626" y="781"/>
                  </a:moveTo>
                  <a:lnTo>
                    <a:pt x="626" y="781"/>
                  </a:lnTo>
                  <a:lnTo>
                    <a:pt x="629" y="781"/>
                  </a:lnTo>
                  <a:lnTo>
                    <a:pt x="629" y="782"/>
                  </a:lnTo>
                  <a:lnTo>
                    <a:pt x="630" y="785"/>
                  </a:lnTo>
                  <a:lnTo>
                    <a:pt x="631" y="788"/>
                  </a:lnTo>
                  <a:lnTo>
                    <a:pt x="630" y="813"/>
                  </a:lnTo>
                  <a:lnTo>
                    <a:pt x="630" y="837"/>
                  </a:lnTo>
                  <a:lnTo>
                    <a:pt x="631" y="883"/>
                  </a:lnTo>
                  <a:lnTo>
                    <a:pt x="634" y="927"/>
                  </a:lnTo>
                  <a:lnTo>
                    <a:pt x="636" y="948"/>
                  </a:lnTo>
                  <a:lnTo>
                    <a:pt x="636" y="969"/>
                  </a:lnTo>
                  <a:lnTo>
                    <a:pt x="634" y="1088"/>
                  </a:lnTo>
                  <a:lnTo>
                    <a:pt x="634" y="1146"/>
                  </a:lnTo>
                  <a:lnTo>
                    <a:pt x="636" y="1202"/>
                  </a:lnTo>
                  <a:lnTo>
                    <a:pt x="640" y="1205"/>
                  </a:lnTo>
                  <a:lnTo>
                    <a:pt x="644" y="1206"/>
                  </a:lnTo>
                  <a:lnTo>
                    <a:pt x="650" y="1207"/>
                  </a:lnTo>
                  <a:lnTo>
                    <a:pt x="655" y="1206"/>
                  </a:lnTo>
                  <a:lnTo>
                    <a:pt x="658" y="1189"/>
                  </a:lnTo>
                  <a:lnTo>
                    <a:pt x="661" y="1171"/>
                  </a:lnTo>
                  <a:lnTo>
                    <a:pt x="665" y="1132"/>
                  </a:lnTo>
                  <a:lnTo>
                    <a:pt x="668" y="1091"/>
                  </a:lnTo>
                  <a:lnTo>
                    <a:pt x="668" y="1049"/>
                  </a:lnTo>
                  <a:lnTo>
                    <a:pt x="669" y="1023"/>
                  </a:lnTo>
                  <a:lnTo>
                    <a:pt x="672" y="1000"/>
                  </a:lnTo>
                  <a:lnTo>
                    <a:pt x="675" y="976"/>
                  </a:lnTo>
                  <a:lnTo>
                    <a:pt x="673" y="953"/>
                  </a:lnTo>
                  <a:lnTo>
                    <a:pt x="673" y="946"/>
                  </a:lnTo>
                  <a:lnTo>
                    <a:pt x="671" y="941"/>
                  </a:lnTo>
                  <a:lnTo>
                    <a:pt x="668" y="934"/>
                  </a:lnTo>
                  <a:lnTo>
                    <a:pt x="668" y="925"/>
                  </a:lnTo>
                  <a:lnTo>
                    <a:pt x="671" y="917"/>
                  </a:lnTo>
                  <a:lnTo>
                    <a:pt x="676" y="907"/>
                  </a:lnTo>
                  <a:lnTo>
                    <a:pt x="690" y="887"/>
                  </a:lnTo>
                  <a:lnTo>
                    <a:pt x="703" y="866"/>
                  </a:lnTo>
                  <a:lnTo>
                    <a:pt x="709" y="856"/>
                  </a:lnTo>
                  <a:lnTo>
                    <a:pt x="711" y="847"/>
                  </a:lnTo>
                  <a:lnTo>
                    <a:pt x="711" y="834"/>
                  </a:lnTo>
                  <a:lnTo>
                    <a:pt x="711" y="821"/>
                  </a:lnTo>
                  <a:lnTo>
                    <a:pt x="709" y="799"/>
                  </a:lnTo>
                  <a:lnTo>
                    <a:pt x="706" y="788"/>
                  </a:lnTo>
                  <a:lnTo>
                    <a:pt x="706" y="776"/>
                  </a:lnTo>
                  <a:lnTo>
                    <a:pt x="706" y="765"/>
                  </a:lnTo>
                  <a:lnTo>
                    <a:pt x="707" y="752"/>
                  </a:lnTo>
                  <a:lnTo>
                    <a:pt x="704" y="755"/>
                  </a:lnTo>
                  <a:lnTo>
                    <a:pt x="703" y="759"/>
                  </a:lnTo>
                  <a:lnTo>
                    <a:pt x="702" y="769"/>
                  </a:lnTo>
                  <a:lnTo>
                    <a:pt x="702" y="775"/>
                  </a:lnTo>
                  <a:lnTo>
                    <a:pt x="700" y="779"/>
                  </a:lnTo>
                  <a:lnTo>
                    <a:pt x="697" y="782"/>
                  </a:lnTo>
                  <a:lnTo>
                    <a:pt x="692" y="783"/>
                  </a:lnTo>
                  <a:lnTo>
                    <a:pt x="688" y="783"/>
                  </a:lnTo>
                  <a:lnTo>
                    <a:pt x="683" y="782"/>
                  </a:lnTo>
                  <a:lnTo>
                    <a:pt x="679" y="779"/>
                  </a:lnTo>
                  <a:lnTo>
                    <a:pt x="676" y="776"/>
                  </a:lnTo>
                  <a:lnTo>
                    <a:pt x="672" y="765"/>
                  </a:lnTo>
                  <a:lnTo>
                    <a:pt x="668" y="752"/>
                  </a:lnTo>
                  <a:lnTo>
                    <a:pt x="659" y="727"/>
                  </a:lnTo>
                  <a:lnTo>
                    <a:pt x="655" y="717"/>
                  </a:lnTo>
                  <a:lnTo>
                    <a:pt x="652" y="713"/>
                  </a:lnTo>
                  <a:lnTo>
                    <a:pt x="648" y="710"/>
                  </a:lnTo>
                  <a:lnTo>
                    <a:pt x="637" y="744"/>
                  </a:lnTo>
                  <a:lnTo>
                    <a:pt x="626" y="781"/>
                  </a:lnTo>
                  <a:close/>
                  <a:moveTo>
                    <a:pt x="909" y="929"/>
                  </a:moveTo>
                  <a:lnTo>
                    <a:pt x="909" y="929"/>
                  </a:lnTo>
                  <a:lnTo>
                    <a:pt x="916" y="929"/>
                  </a:lnTo>
                  <a:lnTo>
                    <a:pt x="922" y="928"/>
                  </a:lnTo>
                  <a:lnTo>
                    <a:pt x="928" y="925"/>
                  </a:lnTo>
                  <a:lnTo>
                    <a:pt x="932" y="924"/>
                  </a:lnTo>
                  <a:lnTo>
                    <a:pt x="939" y="917"/>
                  </a:lnTo>
                  <a:lnTo>
                    <a:pt x="946" y="908"/>
                  </a:lnTo>
                  <a:lnTo>
                    <a:pt x="957" y="891"/>
                  </a:lnTo>
                  <a:lnTo>
                    <a:pt x="963" y="883"/>
                  </a:lnTo>
                  <a:lnTo>
                    <a:pt x="971" y="877"/>
                  </a:lnTo>
                  <a:lnTo>
                    <a:pt x="974" y="880"/>
                  </a:lnTo>
                  <a:lnTo>
                    <a:pt x="974" y="883"/>
                  </a:lnTo>
                  <a:lnTo>
                    <a:pt x="975" y="890"/>
                  </a:lnTo>
                  <a:lnTo>
                    <a:pt x="974" y="898"/>
                  </a:lnTo>
                  <a:lnTo>
                    <a:pt x="971" y="907"/>
                  </a:lnTo>
                  <a:lnTo>
                    <a:pt x="970" y="917"/>
                  </a:lnTo>
                  <a:lnTo>
                    <a:pt x="968" y="925"/>
                  </a:lnTo>
                  <a:lnTo>
                    <a:pt x="970" y="934"/>
                  </a:lnTo>
                  <a:lnTo>
                    <a:pt x="971" y="938"/>
                  </a:lnTo>
                  <a:lnTo>
                    <a:pt x="974" y="941"/>
                  </a:lnTo>
                  <a:lnTo>
                    <a:pt x="980" y="941"/>
                  </a:lnTo>
                  <a:lnTo>
                    <a:pt x="985" y="938"/>
                  </a:lnTo>
                  <a:lnTo>
                    <a:pt x="991" y="934"/>
                  </a:lnTo>
                  <a:lnTo>
                    <a:pt x="995" y="929"/>
                  </a:lnTo>
                  <a:lnTo>
                    <a:pt x="1003" y="917"/>
                  </a:lnTo>
                  <a:lnTo>
                    <a:pt x="1010" y="903"/>
                  </a:lnTo>
                  <a:lnTo>
                    <a:pt x="1013" y="893"/>
                  </a:lnTo>
                  <a:lnTo>
                    <a:pt x="1015" y="884"/>
                  </a:lnTo>
                  <a:lnTo>
                    <a:pt x="1017" y="882"/>
                  </a:lnTo>
                  <a:lnTo>
                    <a:pt x="1020" y="880"/>
                  </a:lnTo>
                  <a:lnTo>
                    <a:pt x="1023" y="882"/>
                  </a:lnTo>
                  <a:lnTo>
                    <a:pt x="1027" y="884"/>
                  </a:lnTo>
                  <a:lnTo>
                    <a:pt x="1029" y="903"/>
                  </a:lnTo>
                  <a:lnTo>
                    <a:pt x="1031" y="920"/>
                  </a:lnTo>
                  <a:lnTo>
                    <a:pt x="1038" y="936"/>
                  </a:lnTo>
                  <a:lnTo>
                    <a:pt x="1043" y="943"/>
                  </a:lnTo>
                  <a:lnTo>
                    <a:pt x="1047" y="950"/>
                  </a:lnTo>
                  <a:lnTo>
                    <a:pt x="1053" y="946"/>
                  </a:lnTo>
                  <a:lnTo>
                    <a:pt x="1058" y="942"/>
                  </a:lnTo>
                  <a:lnTo>
                    <a:pt x="1064" y="941"/>
                  </a:lnTo>
                  <a:lnTo>
                    <a:pt x="1071" y="941"/>
                  </a:lnTo>
                  <a:lnTo>
                    <a:pt x="1074" y="935"/>
                  </a:lnTo>
                  <a:lnTo>
                    <a:pt x="1074" y="927"/>
                  </a:lnTo>
                  <a:lnTo>
                    <a:pt x="1075" y="910"/>
                  </a:lnTo>
                  <a:lnTo>
                    <a:pt x="1075" y="901"/>
                  </a:lnTo>
                  <a:lnTo>
                    <a:pt x="1075" y="893"/>
                  </a:lnTo>
                  <a:lnTo>
                    <a:pt x="1078" y="886"/>
                  </a:lnTo>
                  <a:lnTo>
                    <a:pt x="1082" y="882"/>
                  </a:lnTo>
                  <a:lnTo>
                    <a:pt x="1085" y="880"/>
                  </a:lnTo>
                  <a:lnTo>
                    <a:pt x="1086" y="879"/>
                  </a:lnTo>
                  <a:lnTo>
                    <a:pt x="1093" y="887"/>
                  </a:lnTo>
                  <a:lnTo>
                    <a:pt x="1099" y="896"/>
                  </a:lnTo>
                  <a:lnTo>
                    <a:pt x="1106" y="904"/>
                  </a:lnTo>
                  <a:lnTo>
                    <a:pt x="1113" y="913"/>
                  </a:lnTo>
                  <a:lnTo>
                    <a:pt x="1104" y="870"/>
                  </a:lnTo>
                  <a:lnTo>
                    <a:pt x="1095" y="828"/>
                  </a:lnTo>
                  <a:lnTo>
                    <a:pt x="1085" y="788"/>
                  </a:lnTo>
                  <a:lnTo>
                    <a:pt x="1072" y="748"/>
                  </a:lnTo>
                  <a:lnTo>
                    <a:pt x="1071" y="751"/>
                  </a:lnTo>
                  <a:lnTo>
                    <a:pt x="1069" y="752"/>
                  </a:lnTo>
                  <a:lnTo>
                    <a:pt x="1067" y="752"/>
                  </a:lnTo>
                  <a:lnTo>
                    <a:pt x="1062" y="751"/>
                  </a:lnTo>
                  <a:lnTo>
                    <a:pt x="1057" y="751"/>
                  </a:lnTo>
                  <a:lnTo>
                    <a:pt x="1051" y="757"/>
                  </a:lnTo>
                  <a:lnTo>
                    <a:pt x="1045" y="761"/>
                  </a:lnTo>
                  <a:lnTo>
                    <a:pt x="1038" y="762"/>
                  </a:lnTo>
                  <a:lnTo>
                    <a:pt x="1033" y="762"/>
                  </a:lnTo>
                  <a:lnTo>
                    <a:pt x="1026" y="759"/>
                  </a:lnTo>
                  <a:lnTo>
                    <a:pt x="1020" y="755"/>
                  </a:lnTo>
                  <a:lnTo>
                    <a:pt x="1016" y="748"/>
                  </a:lnTo>
                  <a:lnTo>
                    <a:pt x="1012" y="741"/>
                  </a:lnTo>
                  <a:lnTo>
                    <a:pt x="1001" y="766"/>
                  </a:lnTo>
                  <a:lnTo>
                    <a:pt x="988" y="792"/>
                  </a:lnTo>
                  <a:lnTo>
                    <a:pt x="961" y="840"/>
                  </a:lnTo>
                  <a:lnTo>
                    <a:pt x="933" y="884"/>
                  </a:lnTo>
                  <a:lnTo>
                    <a:pt x="921" y="907"/>
                  </a:lnTo>
                  <a:lnTo>
                    <a:pt x="909" y="929"/>
                  </a:lnTo>
                  <a:close/>
                  <a:moveTo>
                    <a:pt x="718" y="766"/>
                  </a:moveTo>
                  <a:lnTo>
                    <a:pt x="718" y="766"/>
                  </a:lnTo>
                  <a:lnTo>
                    <a:pt x="718" y="783"/>
                  </a:lnTo>
                  <a:lnTo>
                    <a:pt x="718" y="802"/>
                  </a:lnTo>
                  <a:lnTo>
                    <a:pt x="720" y="817"/>
                  </a:lnTo>
                  <a:lnTo>
                    <a:pt x="720" y="824"/>
                  </a:lnTo>
                  <a:lnTo>
                    <a:pt x="723" y="828"/>
                  </a:lnTo>
                  <a:lnTo>
                    <a:pt x="732" y="809"/>
                  </a:lnTo>
                  <a:lnTo>
                    <a:pt x="745" y="790"/>
                  </a:lnTo>
                  <a:lnTo>
                    <a:pt x="756" y="771"/>
                  </a:lnTo>
                  <a:lnTo>
                    <a:pt x="761" y="761"/>
                  </a:lnTo>
                  <a:lnTo>
                    <a:pt x="766" y="751"/>
                  </a:lnTo>
                  <a:lnTo>
                    <a:pt x="763" y="751"/>
                  </a:lnTo>
                  <a:lnTo>
                    <a:pt x="762" y="751"/>
                  </a:lnTo>
                  <a:lnTo>
                    <a:pt x="759" y="748"/>
                  </a:lnTo>
                  <a:lnTo>
                    <a:pt x="758" y="747"/>
                  </a:lnTo>
                  <a:lnTo>
                    <a:pt x="756" y="747"/>
                  </a:lnTo>
                  <a:lnTo>
                    <a:pt x="753" y="747"/>
                  </a:lnTo>
                  <a:lnTo>
                    <a:pt x="752" y="752"/>
                  </a:lnTo>
                  <a:lnTo>
                    <a:pt x="751" y="757"/>
                  </a:lnTo>
                  <a:lnTo>
                    <a:pt x="746" y="761"/>
                  </a:lnTo>
                  <a:lnTo>
                    <a:pt x="742" y="764"/>
                  </a:lnTo>
                  <a:lnTo>
                    <a:pt x="738" y="765"/>
                  </a:lnTo>
                  <a:lnTo>
                    <a:pt x="732" y="766"/>
                  </a:lnTo>
                  <a:lnTo>
                    <a:pt x="718" y="766"/>
                  </a:lnTo>
                  <a:close/>
                  <a:moveTo>
                    <a:pt x="940" y="771"/>
                  </a:moveTo>
                  <a:lnTo>
                    <a:pt x="940" y="771"/>
                  </a:lnTo>
                  <a:lnTo>
                    <a:pt x="939" y="776"/>
                  </a:lnTo>
                  <a:lnTo>
                    <a:pt x="936" y="782"/>
                  </a:lnTo>
                  <a:lnTo>
                    <a:pt x="929" y="792"/>
                  </a:lnTo>
                  <a:lnTo>
                    <a:pt x="922" y="802"/>
                  </a:lnTo>
                  <a:lnTo>
                    <a:pt x="919" y="806"/>
                  </a:lnTo>
                  <a:lnTo>
                    <a:pt x="916" y="811"/>
                  </a:lnTo>
                  <a:lnTo>
                    <a:pt x="915" y="820"/>
                  </a:lnTo>
                  <a:lnTo>
                    <a:pt x="914" y="830"/>
                  </a:lnTo>
                  <a:lnTo>
                    <a:pt x="914" y="848"/>
                  </a:lnTo>
                  <a:lnTo>
                    <a:pt x="914" y="868"/>
                  </a:lnTo>
                  <a:lnTo>
                    <a:pt x="914" y="884"/>
                  </a:lnTo>
                  <a:lnTo>
                    <a:pt x="929" y="862"/>
                  </a:lnTo>
                  <a:lnTo>
                    <a:pt x="944" y="838"/>
                  </a:lnTo>
                  <a:lnTo>
                    <a:pt x="974" y="788"/>
                  </a:lnTo>
                  <a:lnTo>
                    <a:pt x="967" y="785"/>
                  </a:lnTo>
                  <a:lnTo>
                    <a:pt x="963" y="779"/>
                  </a:lnTo>
                  <a:lnTo>
                    <a:pt x="958" y="774"/>
                  </a:lnTo>
                  <a:lnTo>
                    <a:pt x="956" y="768"/>
                  </a:lnTo>
                  <a:lnTo>
                    <a:pt x="953" y="761"/>
                  </a:lnTo>
                  <a:lnTo>
                    <a:pt x="949" y="755"/>
                  </a:lnTo>
                  <a:lnTo>
                    <a:pt x="944" y="750"/>
                  </a:lnTo>
                  <a:lnTo>
                    <a:pt x="939" y="747"/>
                  </a:lnTo>
                  <a:lnTo>
                    <a:pt x="939" y="754"/>
                  </a:lnTo>
                  <a:lnTo>
                    <a:pt x="939" y="759"/>
                  </a:lnTo>
                  <a:lnTo>
                    <a:pt x="940" y="764"/>
                  </a:lnTo>
                  <a:lnTo>
                    <a:pt x="940" y="771"/>
                  </a:lnTo>
                  <a:close/>
                  <a:moveTo>
                    <a:pt x="898" y="797"/>
                  </a:moveTo>
                  <a:lnTo>
                    <a:pt x="898" y="797"/>
                  </a:lnTo>
                  <a:lnTo>
                    <a:pt x="895" y="795"/>
                  </a:lnTo>
                  <a:lnTo>
                    <a:pt x="890" y="788"/>
                  </a:lnTo>
                  <a:lnTo>
                    <a:pt x="884" y="778"/>
                  </a:lnTo>
                  <a:lnTo>
                    <a:pt x="883" y="772"/>
                  </a:lnTo>
                  <a:lnTo>
                    <a:pt x="883" y="766"/>
                  </a:lnTo>
                  <a:lnTo>
                    <a:pt x="874" y="769"/>
                  </a:lnTo>
                  <a:lnTo>
                    <a:pt x="867" y="772"/>
                  </a:lnTo>
                  <a:lnTo>
                    <a:pt x="853" y="781"/>
                  </a:lnTo>
                  <a:lnTo>
                    <a:pt x="862" y="807"/>
                  </a:lnTo>
                  <a:lnTo>
                    <a:pt x="871" y="834"/>
                  </a:lnTo>
                  <a:lnTo>
                    <a:pt x="883" y="859"/>
                  </a:lnTo>
                  <a:lnTo>
                    <a:pt x="895" y="883"/>
                  </a:lnTo>
                  <a:lnTo>
                    <a:pt x="898" y="858"/>
                  </a:lnTo>
                  <a:lnTo>
                    <a:pt x="902" y="834"/>
                  </a:lnTo>
                  <a:lnTo>
                    <a:pt x="904" y="823"/>
                  </a:lnTo>
                  <a:lnTo>
                    <a:pt x="904" y="813"/>
                  </a:lnTo>
                  <a:lnTo>
                    <a:pt x="901" y="804"/>
                  </a:lnTo>
                  <a:lnTo>
                    <a:pt x="898" y="797"/>
                  </a:lnTo>
                  <a:close/>
                  <a:moveTo>
                    <a:pt x="721" y="859"/>
                  </a:moveTo>
                  <a:lnTo>
                    <a:pt x="721" y="859"/>
                  </a:lnTo>
                  <a:lnTo>
                    <a:pt x="723" y="861"/>
                  </a:lnTo>
                  <a:lnTo>
                    <a:pt x="723" y="862"/>
                  </a:lnTo>
                  <a:lnTo>
                    <a:pt x="723" y="866"/>
                  </a:lnTo>
                  <a:lnTo>
                    <a:pt x="723" y="870"/>
                  </a:lnTo>
                  <a:lnTo>
                    <a:pt x="723" y="875"/>
                  </a:lnTo>
                  <a:lnTo>
                    <a:pt x="716" y="879"/>
                  </a:lnTo>
                  <a:lnTo>
                    <a:pt x="710" y="883"/>
                  </a:lnTo>
                  <a:lnTo>
                    <a:pt x="704" y="889"/>
                  </a:lnTo>
                  <a:lnTo>
                    <a:pt x="702" y="896"/>
                  </a:lnTo>
                  <a:lnTo>
                    <a:pt x="695" y="911"/>
                  </a:lnTo>
                  <a:lnTo>
                    <a:pt x="690" y="917"/>
                  </a:lnTo>
                  <a:lnTo>
                    <a:pt x="686" y="924"/>
                  </a:lnTo>
                  <a:lnTo>
                    <a:pt x="693" y="921"/>
                  </a:lnTo>
                  <a:lnTo>
                    <a:pt x="702" y="918"/>
                  </a:lnTo>
                  <a:lnTo>
                    <a:pt x="717" y="904"/>
                  </a:lnTo>
                  <a:lnTo>
                    <a:pt x="720" y="897"/>
                  </a:lnTo>
                  <a:lnTo>
                    <a:pt x="721" y="890"/>
                  </a:lnTo>
                  <a:lnTo>
                    <a:pt x="723" y="887"/>
                  </a:lnTo>
                  <a:lnTo>
                    <a:pt x="724" y="884"/>
                  </a:lnTo>
                  <a:lnTo>
                    <a:pt x="727" y="883"/>
                  </a:lnTo>
                  <a:lnTo>
                    <a:pt x="731" y="883"/>
                  </a:lnTo>
                  <a:lnTo>
                    <a:pt x="734" y="883"/>
                  </a:lnTo>
                  <a:lnTo>
                    <a:pt x="735" y="884"/>
                  </a:lnTo>
                  <a:lnTo>
                    <a:pt x="738" y="890"/>
                  </a:lnTo>
                  <a:lnTo>
                    <a:pt x="739" y="898"/>
                  </a:lnTo>
                  <a:lnTo>
                    <a:pt x="739" y="908"/>
                  </a:lnTo>
                  <a:lnTo>
                    <a:pt x="739" y="929"/>
                  </a:lnTo>
                  <a:lnTo>
                    <a:pt x="741" y="939"/>
                  </a:lnTo>
                  <a:lnTo>
                    <a:pt x="744" y="948"/>
                  </a:lnTo>
                  <a:lnTo>
                    <a:pt x="751" y="943"/>
                  </a:lnTo>
                  <a:lnTo>
                    <a:pt x="758" y="939"/>
                  </a:lnTo>
                  <a:lnTo>
                    <a:pt x="762" y="932"/>
                  </a:lnTo>
                  <a:lnTo>
                    <a:pt x="768" y="925"/>
                  </a:lnTo>
                  <a:lnTo>
                    <a:pt x="770" y="915"/>
                  </a:lnTo>
                  <a:lnTo>
                    <a:pt x="775" y="907"/>
                  </a:lnTo>
                  <a:lnTo>
                    <a:pt x="779" y="887"/>
                  </a:lnTo>
                  <a:lnTo>
                    <a:pt x="794" y="882"/>
                  </a:lnTo>
                  <a:lnTo>
                    <a:pt x="803" y="901"/>
                  </a:lnTo>
                  <a:lnTo>
                    <a:pt x="810" y="922"/>
                  </a:lnTo>
                  <a:lnTo>
                    <a:pt x="814" y="931"/>
                  </a:lnTo>
                  <a:lnTo>
                    <a:pt x="819" y="939"/>
                  </a:lnTo>
                  <a:lnTo>
                    <a:pt x="826" y="946"/>
                  </a:lnTo>
                  <a:lnTo>
                    <a:pt x="835" y="950"/>
                  </a:lnTo>
                  <a:lnTo>
                    <a:pt x="839" y="942"/>
                  </a:lnTo>
                  <a:lnTo>
                    <a:pt x="846" y="932"/>
                  </a:lnTo>
                  <a:lnTo>
                    <a:pt x="850" y="929"/>
                  </a:lnTo>
                  <a:lnTo>
                    <a:pt x="855" y="928"/>
                  </a:lnTo>
                  <a:lnTo>
                    <a:pt x="859" y="929"/>
                  </a:lnTo>
                  <a:lnTo>
                    <a:pt x="863" y="934"/>
                  </a:lnTo>
                  <a:lnTo>
                    <a:pt x="862" y="938"/>
                  </a:lnTo>
                  <a:lnTo>
                    <a:pt x="863" y="942"/>
                  </a:lnTo>
                  <a:lnTo>
                    <a:pt x="864" y="950"/>
                  </a:lnTo>
                  <a:lnTo>
                    <a:pt x="870" y="948"/>
                  </a:lnTo>
                  <a:lnTo>
                    <a:pt x="873" y="943"/>
                  </a:lnTo>
                  <a:lnTo>
                    <a:pt x="876" y="938"/>
                  </a:lnTo>
                  <a:lnTo>
                    <a:pt x="878" y="932"/>
                  </a:lnTo>
                  <a:lnTo>
                    <a:pt x="883" y="920"/>
                  </a:lnTo>
                  <a:lnTo>
                    <a:pt x="884" y="913"/>
                  </a:lnTo>
                  <a:lnTo>
                    <a:pt x="888" y="908"/>
                  </a:lnTo>
                  <a:lnTo>
                    <a:pt x="870" y="863"/>
                  </a:lnTo>
                  <a:lnTo>
                    <a:pt x="860" y="842"/>
                  </a:lnTo>
                  <a:lnTo>
                    <a:pt x="849" y="823"/>
                  </a:lnTo>
                  <a:lnTo>
                    <a:pt x="849" y="817"/>
                  </a:lnTo>
                  <a:lnTo>
                    <a:pt x="848" y="811"/>
                  </a:lnTo>
                  <a:lnTo>
                    <a:pt x="845" y="800"/>
                  </a:lnTo>
                  <a:lnTo>
                    <a:pt x="838" y="789"/>
                  </a:lnTo>
                  <a:lnTo>
                    <a:pt x="832" y="781"/>
                  </a:lnTo>
                  <a:lnTo>
                    <a:pt x="826" y="785"/>
                  </a:lnTo>
                  <a:lnTo>
                    <a:pt x="822" y="788"/>
                  </a:lnTo>
                  <a:lnTo>
                    <a:pt x="815" y="788"/>
                  </a:lnTo>
                  <a:lnTo>
                    <a:pt x="810" y="786"/>
                  </a:lnTo>
                  <a:lnTo>
                    <a:pt x="804" y="782"/>
                  </a:lnTo>
                  <a:lnTo>
                    <a:pt x="798" y="778"/>
                  </a:lnTo>
                  <a:lnTo>
                    <a:pt x="791" y="771"/>
                  </a:lnTo>
                  <a:lnTo>
                    <a:pt x="786" y="772"/>
                  </a:lnTo>
                  <a:lnTo>
                    <a:pt x="780" y="772"/>
                  </a:lnTo>
                  <a:lnTo>
                    <a:pt x="775" y="771"/>
                  </a:lnTo>
                  <a:lnTo>
                    <a:pt x="772" y="768"/>
                  </a:lnTo>
                  <a:lnTo>
                    <a:pt x="746" y="814"/>
                  </a:lnTo>
                  <a:lnTo>
                    <a:pt x="721" y="859"/>
                  </a:lnTo>
                  <a:close/>
                  <a:moveTo>
                    <a:pt x="585" y="776"/>
                  </a:moveTo>
                  <a:lnTo>
                    <a:pt x="585" y="776"/>
                  </a:lnTo>
                  <a:lnTo>
                    <a:pt x="581" y="778"/>
                  </a:lnTo>
                  <a:lnTo>
                    <a:pt x="578" y="776"/>
                  </a:lnTo>
                  <a:lnTo>
                    <a:pt x="577" y="775"/>
                  </a:lnTo>
                  <a:lnTo>
                    <a:pt x="574" y="776"/>
                  </a:lnTo>
                  <a:lnTo>
                    <a:pt x="571" y="776"/>
                  </a:lnTo>
                  <a:lnTo>
                    <a:pt x="571" y="778"/>
                  </a:lnTo>
                  <a:lnTo>
                    <a:pt x="568" y="790"/>
                  </a:lnTo>
                  <a:lnTo>
                    <a:pt x="567" y="802"/>
                  </a:lnTo>
                  <a:lnTo>
                    <a:pt x="565" y="828"/>
                  </a:lnTo>
                  <a:lnTo>
                    <a:pt x="567" y="855"/>
                  </a:lnTo>
                  <a:lnTo>
                    <a:pt x="567" y="883"/>
                  </a:lnTo>
                  <a:lnTo>
                    <a:pt x="568" y="960"/>
                  </a:lnTo>
                  <a:lnTo>
                    <a:pt x="568" y="1037"/>
                  </a:lnTo>
                  <a:lnTo>
                    <a:pt x="570" y="1112"/>
                  </a:lnTo>
                  <a:lnTo>
                    <a:pt x="570" y="1176"/>
                  </a:lnTo>
                  <a:lnTo>
                    <a:pt x="595" y="1188"/>
                  </a:lnTo>
                  <a:lnTo>
                    <a:pt x="620" y="1199"/>
                  </a:lnTo>
                  <a:lnTo>
                    <a:pt x="622" y="1102"/>
                  </a:lnTo>
                  <a:lnTo>
                    <a:pt x="622" y="998"/>
                  </a:lnTo>
                  <a:lnTo>
                    <a:pt x="620" y="896"/>
                  </a:lnTo>
                  <a:lnTo>
                    <a:pt x="619" y="847"/>
                  </a:lnTo>
                  <a:lnTo>
                    <a:pt x="616" y="802"/>
                  </a:lnTo>
                  <a:lnTo>
                    <a:pt x="606" y="799"/>
                  </a:lnTo>
                  <a:lnTo>
                    <a:pt x="598" y="793"/>
                  </a:lnTo>
                  <a:lnTo>
                    <a:pt x="591" y="786"/>
                  </a:lnTo>
                  <a:lnTo>
                    <a:pt x="585" y="776"/>
                  </a:lnTo>
                  <a:close/>
                  <a:moveTo>
                    <a:pt x="1141" y="1183"/>
                  </a:moveTo>
                  <a:lnTo>
                    <a:pt x="1141" y="1183"/>
                  </a:lnTo>
                  <a:lnTo>
                    <a:pt x="1147" y="1157"/>
                  </a:lnTo>
                  <a:lnTo>
                    <a:pt x="1154" y="1130"/>
                  </a:lnTo>
                  <a:lnTo>
                    <a:pt x="1159" y="1103"/>
                  </a:lnTo>
                  <a:lnTo>
                    <a:pt x="1166" y="1075"/>
                  </a:lnTo>
                  <a:lnTo>
                    <a:pt x="1176" y="1018"/>
                  </a:lnTo>
                  <a:lnTo>
                    <a:pt x="1182" y="990"/>
                  </a:lnTo>
                  <a:lnTo>
                    <a:pt x="1187" y="963"/>
                  </a:lnTo>
                  <a:lnTo>
                    <a:pt x="1191" y="953"/>
                  </a:lnTo>
                  <a:lnTo>
                    <a:pt x="1193" y="948"/>
                  </a:lnTo>
                  <a:lnTo>
                    <a:pt x="1194" y="943"/>
                  </a:lnTo>
                  <a:lnTo>
                    <a:pt x="1197" y="927"/>
                  </a:lnTo>
                  <a:lnTo>
                    <a:pt x="1199" y="911"/>
                  </a:lnTo>
                  <a:lnTo>
                    <a:pt x="1200" y="894"/>
                  </a:lnTo>
                  <a:lnTo>
                    <a:pt x="1203" y="877"/>
                  </a:lnTo>
                  <a:lnTo>
                    <a:pt x="1208" y="842"/>
                  </a:lnTo>
                  <a:lnTo>
                    <a:pt x="1213" y="824"/>
                  </a:lnTo>
                  <a:lnTo>
                    <a:pt x="1218" y="807"/>
                  </a:lnTo>
                  <a:lnTo>
                    <a:pt x="1218" y="804"/>
                  </a:lnTo>
                  <a:lnTo>
                    <a:pt x="1218" y="802"/>
                  </a:lnTo>
                  <a:lnTo>
                    <a:pt x="1217" y="802"/>
                  </a:lnTo>
                  <a:lnTo>
                    <a:pt x="1217" y="806"/>
                  </a:lnTo>
                  <a:lnTo>
                    <a:pt x="1211" y="818"/>
                  </a:lnTo>
                  <a:lnTo>
                    <a:pt x="1206" y="832"/>
                  </a:lnTo>
                  <a:lnTo>
                    <a:pt x="1203" y="840"/>
                  </a:lnTo>
                  <a:lnTo>
                    <a:pt x="1199" y="845"/>
                  </a:lnTo>
                  <a:lnTo>
                    <a:pt x="1193" y="851"/>
                  </a:lnTo>
                  <a:lnTo>
                    <a:pt x="1187" y="856"/>
                  </a:lnTo>
                  <a:lnTo>
                    <a:pt x="1183" y="855"/>
                  </a:lnTo>
                  <a:lnTo>
                    <a:pt x="1180" y="852"/>
                  </a:lnTo>
                  <a:lnTo>
                    <a:pt x="1175" y="847"/>
                  </a:lnTo>
                  <a:lnTo>
                    <a:pt x="1172" y="840"/>
                  </a:lnTo>
                  <a:lnTo>
                    <a:pt x="1169" y="831"/>
                  </a:lnTo>
                  <a:lnTo>
                    <a:pt x="1168" y="823"/>
                  </a:lnTo>
                  <a:lnTo>
                    <a:pt x="1165" y="814"/>
                  </a:lnTo>
                  <a:lnTo>
                    <a:pt x="1162" y="809"/>
                  </a:lnTo>
                  <a:lnTo>
                    <a:pt x="1156" y="803"/>
                  </a:lnTo>
                  <a:lnTo>
                    <a:pt x="1148" y="820"/>
                  </a:lnTo>
                  <a:lnTo>
                    <a:pt x="1144" y="838"/>
                  </a:lnTo>
                  <a:lnTo>
                    <a:pt x="1140" y="858"/>
                  </a:lnTo>
                  <a:lnTo>
                    <a:pt x="1138" y="877"/>
                  </a:lnTo>
                  <a:lnTo>
                    <a:pt x="1134" y="917"/>
                  </a:lnTo>
                  <a:lnTo>
                    <a:pt x="1133" y="934"/>
                  </a:lnTo>
                  <a:lnTo>
                    <a:pt x="1131" y="950"/>
                  </a:lnTo>
                  <a:lnTo>
                    <a:pt x="1121" y="1008"/>
                  </a:lnTo>
                  <a:lnTo>
                    <a:pt x="1114" y="1067"/>
                  </a:lnTo>
                  <a:lnTo>
                    <a:pt x="1100" y="1182"/>
                  </a:lnTo>
                  <a:lnTo>
                    <a:pt x="1096" y="1203"/>
                  </a:lnTo>
                  <a:lnTo>
                    <a:pt x="1090" y="1226"/>
                  </a:lnTo>
                  <a:lnTo>
                    <a:pt x="1088" y="1245"/>
                  </a:lnTo>
                  <a:lnTo>
                    <a:pt x="1086" y="1255"/>
                  </a:lnTo>
                  <a:lnTo>
                    <a:pt x="1088" y="1266"/>
                  </a:lnTo>
                  <a:lnTo>
                    <a:pt x="1095" y="1265"/>
                  </a:lnTo>
                  <a:lnTo>
                    <a:pt x="1104" y="1262"/>
                  </a:lnTo>
                  <a:lnTo>
                    <a:pt x="1114" y="1258"/>
                  </a:lnTo>
                  <a:lnTo>
                    <a:pt x="1123" y="1256"/>
                  </a:lnTo>
                  <a:lnTo>
                    <a:pt x="1127" y="1248"/>
                  </a:lnTo>
                  <a:lnTo>
                    <a:pt x="1131" y="1240"/>
                  </a:lnTo>
                  <a:lnTo>
                    <a:pt x="1135" y="1221"/>
                  </a:lnTo>
                  <a:lnTo>
                    <a:pt x="1141" y="1183"/>
                  </a:lnTo>
                  <a:close/>
                  <a:moveTo>
                    <a:pt x="1201" y="1223"/>
                  </a:moveTo>
                  <a:lnTo>
                    <a:pt x="1201" y="1223"/>
                  </a:lnTo>
                  <a:lnTo>
                    <a:pt x="1201" y="1219"/>
                  </a:lnTo>
                  <a:lnTo>
                    <a:pt x="1204" y="1216"/>
                  </a:lnTo>
                  <a:lnTo>
                    <a:pt x="1206" y="1196"/>
                  </a:lnTo>
                  <a:lnTo>
                    <a:pt x="1207" y="1179"/>
                  </a:lnTo>
                  <a:lnTo>
                    <a:pt x="1211" y="1162"/>
                  </a:lnTo>
                  <a:lnTo>
                    <a:pt x="1217" y="1146"/>
                  </a:lnTo>
                  <a:lnTo>
                    <a:pt x="1222" y="1130"/>
                  </a:lnTo>
                  <a:lnTo>
                    <a:pt x="1225" y="1113"/>
                  </a:lnTo>
                  <a:lnTo>
                    <a:pt x="1228" y="1095"/>
                  </a:lnTo>
                  <a:lnTo>
                    <a:pt x="1228" y="1077"/>
                  </a:lnTo>
                  <a:lnTo>
                    <a:pt x="1241" y="1032"/>
                  </a:lnTo>
                  <a:lnTo>
                    <a:pt x="1255" y="977"/>
                  </a:lnTo>
                  <a:lnTo>
                    <a:pt x="1267" y="920"/>
                  </a:lnTo>
                  <a:lnTo>
                    <a:pt x="1277" y="868"/>
                  </a:lnTo>
                  <a:lnTo>
                    <a:pt x="1279" y="842"/>
                  </a:lnTo>
                  <a:lnTo>
                    <a:pt x="1277" y="834"/>
                  </a:lnTo>
                  <a:lnTo>
                    <a:pt x="1277" y="832"/>
                  </a:lnTo>
                  <a:lnTo>
                    <a:pt x="1277" y="834"/>
                  </a:lnTo>
                  <a:lnTo>
                    <a:pt x="1270" y="840"/>
                  </a:lnTo>
                  <a:lnTo>
                    <a:pt x="1263" y="842"/>
                  </a:lnTo>
                  <a:lnTo>
                    <a:pt x="1256" y="842"/>
                  </a:lnTo>
                  <a:lnTo>
                    <a:pt x="1249" y="840"/>
                  </a:lnTo>
                  <a:lnTo>
                    <a:pt x="1243" y="834"/>
                  </a:lnTo>
                  <a:lnTo>
                    <a:pt x="1238" y="828"/>
                  </a:lnTo>
                  <a:lnTo>
                    <a:pt x="1234" y="821"/>
                  </a:lnTo>
                  <a:lnTo>
                    <a:pt x="1232" y="813"/>
                  </a:lnTo>
                  <a:lnTo>
                    <a:pt x="1222" y="845"/>
                  </a:lnTo>
                  <a:lnTo>
                    <a:pt x="1215" y="882"/>
                  </a:lnTo>
                  <a:lnTo>
                    <a:pt x="1213" y="900"/>
                  </a:lnTo>
                  <a:lnTo>
                    <a:pt x="1211" y="917"/>
                  </a:lnTo>
                  <a:lnTo>
                    <a:pt x="1210" y="934"/>
                  </a:lnTo>
                  <a:lnTo>
                    <a:pt x="1210" y="949"/>
                  </a:lnTo>
                  <a:lnTo>
                    <a:pt x="1206" y="956"/>
                  </a:lnTo>
                  <a:lnTo>
                    <a:pt x="1203" y="964"/>
                  </a:lnTo>
                  <a:lnTo>
                    <a:pt x="1200" y="971"/>
                  </a:lnTo>
                  <a:lnTo>
                    <a:pt x="1199" y="980"/>
                  </a:lnTo>
                  <a:lnTo>
                    <a:pt x="1197" y="997"/>
                  </a:lnTo>
                  <a:lnTo>
                    <a:pt x="1194" y="1014"/>
                  </a:lnTo>
                  <a:lnTo>
                    <a:pt x="1189" y="1037"/>
                  </a:lnTo>
                  <a:lnTo>
                    <a:pt x="1183" y="1063"/>
                  </a:lnTo>
                  <a:lnTo>
                    <a:pt x="1177" y="1088"/>
                  </a:lnTo>
                  <a:lnTo>
                    <a:pt x="1176" y="1102"/>
                  </a:lnTo>
                  <a:lnTo>
                    <a:pt x="1176" y="1116"/>
                  </a:lnTo>
                  <a:lnTo>
                    <a:pt x="1170" y="1130"/>
                  </a:lnTo>
                  <a:lnTo>
                    <a:pt x="1166" y="1146"/>
                  </a:lnTo>
                  <a:lnTo>
                    <a:pt x="1159" y="1179"/>
                  </a:lnTo>
                  <a:lnTo>
                    <a:pt x="1152" y="1213"/>
                  </a:lnTo>
                  <a:lnTo>
                    <a:pt x="1147" y="1230"/>
                  </a:lnTo>
                  <a:lnTo>
                    <a:pt x="1141" y="1247"/>
                  </a:lnTo>
                  <a:lnTo>
                    <a:pt x="1156" y="1242"/>
                  </a:lnTo>
                  <a:lnTo>
                    <a:pt x="1170" y="1237"/>
                  </a:lnTo>
                  <a:lnTo>
                    <a:pt x="1201" y="1223"/>
                  </a:lnTo>
                  <a:close/>
                  <a:moveTo>
                    <a:pt x="1126" y="877"/>
                  </a:moveTo>
                  <a:lnTo>
                    <a:pt x="1126" y="877"/>
                  </a:lnTo>
                  <a:lnTo>
                    <a:pt x="1124" y="870"/>
                  </a:lnTo>
                  <a:lnTo>
                    <a:pt x="1126" y="863"/>
                  </a:lnTo>
                  <a:lnTo>
                    <a:pt x="1128" y="851"/>
                  </a:lnTo>
                  <a:lnTo>
                    <a:pt x="1133" y="838"/>
                  </a:lnTo>
                  <a:lnTo>
                    <a:pt x="1133" y="832"/>
                  </a:lnTo>
                  <a:lnTo>
                    <a:pt x="1133" y="827"/>
                  </a:lnTo>
                  <a:lnTo>
                    <a:pt x="1127" y="831"/>
                  </a:lnTo>
                  <a:lnTo>
                    <a:pt x="1121" y="835"/>
                  </a:lnTo>
                  <a:lnTo>
                    <a:pt x="1118" y="842"/>
                  </a:lnTo>
                  <a:lnTo>
                    <a:pt x="1117" y="848"/>
                  </a:lnTo>
                  <a:lnTo>
                    <a:pt x="1117" y="855"/>
                  </a:lnTo>
                  <a:lnTo>
                    <a:pt x="1117" y="862"/>
                  </a:lnTo>
                  <a:lnTo>
                    <a:pt x="1121" y="869"/>
                  </a:lnTo>
                  <a:lnTo>
                    <a:pt x="1126" y="877"/>
                  </a:lnTo>
                  <a:close/>
                  <a:moveTo>
                    <a:pt x="688" y="938"/>
                  </a:moveTo>
                  <a:lnTo>
                    <a:pt x="688" y="938"/>
                  </a:lnTo>
                  <a:lnTo>
                    <a:pt x="686" y="997"/>
                  </a:lnTo>
                  <a:lnTo>
                    <a:pt x="682" y="1054"/>
                  </a:lnTo>
                  <a:lnTo>
                    <a:pt x="679" y="1109"/>
                  </a:lnTo>
                  <a:lnTo>
                    <a:pt x="676" y="1162"/>
                  </a:lnTo>
                  <a:lnTo>
                    <a:pt x="676" y="1171"/>
                  </a:lnTo>
                  <a:lnTo>
                    <a:pt x="678" y="1179"/>
                  </a:lnTo>
                  <a:lnTo>
                    <a:pt x="678" y="1188"/>
                  </a:lnTo>
                  <a:lnTo>
                    <a:pt x="678" y="1196"/>
                  </a:lnTo>
                  <a:lnTo>
                    <a:pt x="676" y="1200"/>
                  </a:lnTo>
                  <a:lnTo>
                    <a:pt x="675" y="1205"/>
                  </a:lnTo>
                  <a:lnTo>
                    <a:pt x="672" y="1213"/>
                  </a:lnTo>
                  <a:lnTo>
                    <a:pt x="669" y="1238"/>
                  </a:lnTo>
                  <a:lnTo>
                    <a:pt x="668" y="1262"/>
                  </a:lnTo>
                  <a:lnTo>
                    <a:pt x="668" y="1285"/>
                  </a:lnTo>
                  <a:lnTo>
                    <a:pt x="671" y="1307"/>
                  </a:lnTo>
                  <a:lnTo>
                    <a:pt x="689" y="1306"/>
                  </a:lnTo>
                  <a:lnTo>
                    <a:pt x="709" y="1307"/>
                  </a:lnTo>
                  <a:lnTo>
                    <a:pt x="707" y="1299"/>
                  </a:lnTo>
                  <a:lnTo>
                    <a:pt x="706" y="1292"/>
                  </a:lnTo>
                  <a:lnTo>
                    <a:pt x="707" y="1278"/>
                  </a:lnTo>
                  <a:lnTo>
                    <a:pt x="710" y="1266"/>
                  </a:lnTo>
                  <a:lnTo>
                    <a:pt x="713" y="1256"/>
                  </a:lnTo>
                  <a:lnTo>
                    <a:pt x="716" y="1242"/>
                  </a:lnTo>
                  <a:lnTo>
                    <a:pt x="717" y="1228"/>
                  </a:lnTo>
                  <a:lnTo>
                    <a:pt x="718" y="1198"/>
                  </a:lnTo>
                  <a:lnTo>
                    <a:pt x="718" y="1165"/>
                  </a:lnTo>
                  <a:lnTo>
                    <a:pt x="718" y="1132"/>
                  </a:lnTo>
                  <a:lnTo>
                    <a:pt x="723" y="1094"/>
                  </a:lnTo>
                  <a:lnTo>
                    <a:pt x="727" y="1057"/>
                  </a:lnTo>
                  <a:lnTo>
                    <a:pt x="730" y="1021"/>
                  </a:lnTo>
                  <a:lnTo>
                    <a:pt x="731" y="1004"/>
                  </a:lnTo>
                  <a:lnTo>
                    <a:pt x="731" y="986"/>
                  </a:lnTo>
                  <a:lnTo>
                    <a:pt x="730" y="977"/>
                  </a:lnTo>
                  <a:lnTo>
                    <a:pt x="728" y="969"/>
                  </a:lnTo>
                  <a:lnTo>
                    <a:pt x="727" y="959"/>
                  </a:lnTo>
                  <a:lnTo>
                    <a:pt x="727" y="950"/>
                  </a:lnTo>
                  <a:lnTo>
                    <a:pt x="728" y="938"/>
                  </a:lnTo>
                  <a:lnTo>
                    <a:pt x="731" y="925"/>
                  </a:lnTo>
                  <a:lnTo>
                    <a:pt x="732" y="920"/>
                  </a:lnTo>
                  <a:lnTo>
                    <a:pt x="731" y="914"/>
                  </a:lnTo>
                  <a:lnTo>
                    <a:pt x="730" y="910"/>
                  </a:lnTo>
                  <a:lnTo>
                    <a:pt x="727" y="907"/>
                  </a:lnTo>
                  <a:lnTo>
                    <a:pt x="720" y="917"/>
                  </a:lnTo>
                  <a:lnTo>
                    <a:pt x="711" y="925"/>
                  </a:lnTo>
                  <a:lnTo>
                    <a:pt x="706" y="929"/>
                  </a:lnTo>
                  <a:lnTo>
                    <a:pt x="700" y="932"/>
                  </a:lnTo>
                  <a:lnTo>
                    <a:pt x="695" y="935"/>
                  </a:lnTo>
                  <a:lnTo>
                    <a:pt x="688" y="938"/>
                  </a:lnTo>
                  <a:close/>
                  <a:moveTo>
                    <a:pt x="744" y="973"/>
                  </a:moveTo>
                  <a:lnTo>
                    <a:pt x="744" y="973"/>
                  </a:lnTo>
                  <a:lnTo>
                    <a:pt x="741" y="1029"/>
                  </a:lnTo>
                  <a:lnTo>
                    <a:pt x="737" y="1078"/>
                  </a:lnTo>
                  <a:lnTo>
                    <a:pt x="734" y="1126"/>
                  </a:lnTo>
                  <a:lnTo>
                    <a:pt x="732" y="1151"/>
                  </a:lnTo>
                  <a:lnTo>
                    <a:pt x="732" y="1176"/>
                  </a:lnTo>
                  <a:lnTo>
                    <a:pt x="731" y="1193"/>
                  </a:lnTo>
                  <a:lnTo>
                    <a:pt x="730" y="1209"/>
                  </a:lnTo>
                  <a:lnTo>
                    <a:pt x="728" y="1226"/>
                  </a:lnTo>
                  <a:lnTo>
                    <a:pt x="727" y="1241"/>
                  </a:lnTo>
                  <a:lnTo>
                    <a:pt x="727" y="1247"/>
                  </a:lnTo>
                  <a:lnTo>
                    <a:pt x="730" y="1254"/>
                  </a:lnTo>
                  <a:lnTo>
                    <a:pt x="731" y="1259"/>
                  </a:lnTo>
                  <a:lnTo>
                    <a:pt x="732" y="1266"/>
                  </a:lnTo>
                  <a:lnTo>
                    <a:pt x="732" y="1276"/>
                  </a:lnTo>
                  <a:lnTo>
                    <a:pt x="730" y="1286"/>
                  </a:lnTo>
                  <a:lnTo>
                    <a:pt x="727" y="1296"/>
                  </a:lnTo>
                  <a:lnTo>
                    <a:pt x="727" y="1307"/>
                  </a:lnTo>
                  <a:lnTo>
                    <a:pt x="770" y="1307"/>
                  </a:lnTo>
                  <a:lnTo>
                    <a:pt x="789" y="1307"/>
                  </a:lnTo>
                  <a:lnTo>
                    <a:pt x="807" y="1307"/>
                  </a:lnTo>
                  <a:lnTo>
                    <a:pt x="821" y="1139"/>
                  </a:lnTo>
                  <a:lnTo>
                    <a:pt x="826" y="1059"/>
                  </a:lnTo>
                  <a:lnTo>
                    <a:pt x="829" y="974"/>
                  </a:lnTo>
                  <a:lnTo>
                    <a:pt x="822" y="969"/>
                  </a:lnTo>
                  <a:lnTo>
                    <a:pt x="817" y="962"/>
                  </a:lnTo>
                  <a:lnTo>
                    <a:pt x="811" y="955"/>
                  </a:lnTo>
                  <a:lnTo>
                    <a:pt x="807" y="946"/>
                  </a:lnTo>
                  <a:lnTo>
                    <a:pt x="798" y="928"/>
                  </a:lnTo>
                  <a:lnTo>
                    <a:pt x="794" y="920"/>
                  </a:lnTo>
                  <a:lnTo>
                    <a:pt x="789" y="913"/>
                  </a:lnTo>
                  <a:lnTo>
                    <a:pt x="780" y="929"/>
                  </a:lnTo>
                  <a:lnTo>
                    <a:pt x="770" y="946"/>
                  </a:lnTo>
                  <a:lnTo>
                    <a:pt x="765" y="953"/>
                  </a:lnTo>
                  <a:lnTo>
                    <a:pt x="759" y="960"/>
                  </a:lnTo>
                  <a:lnTo>
                    <a:pt x="752" y="967"/>
                  </a:lnTo>
                  <a:lnTo>
                    <a:pt x="744" y="973"/>
                  </a:lnTo>
                  <a:close/>
                  <a:moveTo>
                    <a:pt x="1067" y="964"/>
                  </a:moveTo>
                  <a:lnTo>
                    <a:pt x="1067" y="964"/>
                  </a:lnTo>
                  <a:lnTo>
                    <a:pt x="1054" y="1043"/>
                  </a:lnTo>
                  <a:lnTo>
                    <a:pt x="1041" y="1126"/>
                  </a:lnTo>
                  <a:lnTo>
                    <a:pt x="1030" y="1207"/>
                  </a:lnTo>
                  <a:lnTo>
                    <a:pt x="1017" y="1285"/>
                  </a:lnTo>
                  <a:lnTo>
                    <a:pt x="1031" y="1282"/>
                  </a:lnTo>
                  <a:lnTo>
                    <a:pt x="1045" y="1279"/>
                  </a:lnTo>
                  <a:lnTo>
                    <a:pt x="1071" y="1269"/>
                  </a:lnTo>
                  <a:lnTo>
                    <a:pt x="1079" y="1196"/>
                  </a:lnTo>
                  <a:lnTo>
                    <a:pt x="1090" y="1120"/>
                  </a:lnTo>
                  <a:lnTo>
                    <a:pt x="1113" y="966"/>
                  </a:lnTo>
                  <a:lnTo>
                    <a:pt x="1114" y="956"/>
                  </a:lnTo>
                  <a:lnTo>
                    <a:pt x="1114" y="946"/>
                  </a:lnTo>
                  <a:lnTo>
                    <a:pt x="1113" y="939"/>
                  </a:lnTo>
                  <a:lnTo>
                    <a:pt x="1111" y="932"/>
                  </a:lnTo>
                  <a:lnTo>
                    <a:pt x="1107" y="927"/>
                  </a:lnTo>
                  <a:lnTo>
                    <a:pt x="1103" y="921"/>
                  </a:lnTo>
                  <a:lnTo>
                    <a:pt x="1096" y="917"/>
                  </a:lnTo>
                  <a:lnTo>
                    <a:pt x="1088" y="913"/>
                  </a:lnTo>
                  <a:lnTo>
                    <a:pt x="1089" y="920"/>
                  </a:lnTo>
                  <a:lnTo>
                    <a:pt x="1088" y="928"/>
                  </a:lnTo>
                  <a:lnTo>
                    <a:pt x="1086" y="935"/>
                  </a:lnTo>
                  <a:lnTo>
                    <a:pt x="1083" y="942"/>
                  </a:lnTo>
                  <a:lnTo>
                    <a:pt x="1081" y="949"/>
                  </a:lnTo>
                  <a:lnTo>
                    <a:pt x="1076" y="955"/>
                  </a:lnTo>
                  <a:lnTo>
                    <a:pt x="1072" y="960"/>
                  </a:lnTo>
                  <a:lnTo>
                    <a:pt x="1067" y="964"/>
                  </a:lnTo>
                  <a:close/>
                  <a:moveTo>
                    <a:pt x="971" y="950"/>
                  </a:moveTo>
                  <a:lnTo>
                    <a:pt x="971" y="950"/>
                  </a:lnTo>
                  <a:lnTo>
                    <a:pt x="963" y="997"/>
                  </a:lnTo>
                  <a:lnTo>
                    <a:pt x="956" y="1040"/>
                  </a:lnTo>
                  <a:lnTo>
                    <a:pt x="944" y="1127"/>
                  </a:lnTo>
                  <a:lnTo>
                    <a:pt x="935" y="1213"/>
                  </a:lnTo>
                  <a:lnTo>
                    <a:pt x="923" y="1297"/>
                  </a:lnTo>
                  <a:lnTo>
                    <a:pt x="946" y="1296"/>
                  </a:lnTo>
                  <a:lnTo>
                    <a:pt x="964" y="1294"/>
                  </a:lnTo>
                  <a:lnTo>
                    <a:pt x="999" y="1289"/>
                  </a:lnTo>
                  <a:lnTo>
                    <a:pt x="998" y="1283"/>
                  </a:lnTo>
                  <a:lnTo>
                    <a:pt x="998" y="1278"/>
                  </a:lnTo>
                  <a:lnTo>
                    <a:pt x="998" y="1272"/>
                  </a:lnTo>
                  <a:lnTo>
                    <a:pt x="996" y="1266"/>
                  </a:lnTo>
                  <a:lnTo>
                    <a:pt x="1002" y="1259"/>
                  </a:lnTo>
                  <a:lnTo>
                    <a:pt x="1006" y="1252"/>
                  </a:lnTo>
                  <a:lnTo>
                    <a:pt x="1019" y="1183"/>
                  </a:lnTo>
                  <a:lnTo>
                    <a:pt x="1031" y="1113"/>
                  </a:lnTo>
                  <a:lnTo>
                    <a:pt x="1041" y="1042"/>
                  </a:lnTo>
                  <a:lnTo>
                    <a:pt x="1051" y="969"/>
                  </a:lnTo>
                  <a:lnTo>
                    <a:pt x="1044" y="966"/>
                  </a:lnTo>
                  <a:lnTo>
                    <a:pt x="1037" y="962"/>
                  </a:lnTo>
                  <a:lnTo>
                    <a:pt x="1033" y="956"/>
                  </a:lnTo>
                  <a:lnTo>
                    <a:pt x="1029" y="949"/>
                  </a:lnTo>
                  <a:lnTo>
                    <a:pt x="1023" y="934"/>
                  </a:lnTo>
                  <a:lnTo>
                    <a:pt x="1017" y="918"/>
                  </a:lnTo>
                  <a:lnTo>
                    <a:pt x="1009" y="931"/>
                  </a:lnTo>
                  <a:lnTo>
                    <a:pt x="998" y="945"/>
                  </a:lnTo>
                  <a:lnTo>
                    <a:pt x="992" y="950"/>
                  </a:lnTo>
                  <a:lnTo>
                    <a:pt x="985" y="953"/>
                  </a:lnTo>
                  <a:lnTo>
                    <a:pt x="982" y="955"/>
                  </a:lnTo>
                  <a:lnTo>
                    <a:pt x="978" y="955"/>
                  </a:lnTo>
                  <a:lnTo>
                    <a:pt x="975" y="953"/>
                  </a:lnTo>
                  <a:lnTo>
                    <a:pt x="971" y="950"/>
                  </a:lnTo>
                  <a:close/>
                  <a:moveTo>
                    <a:pt x="911" y="943"/>
                  </a:moveTo>
                  <a:lnTo>
                    <a:pt x="911" y="943"/>
                  </a:lnTo>
                  <a:lnTo>
                    <a:pt x="899" y="1029"/>
                  </a:lnTo>
                  <a:lnTo>
                    <a:pt x="890" y="1117"/>
                  </a:lnTo>
                  <a:lnTo>
                    <a:pt x="885" y="1165"/>
                  </a:lnTo>
                  <a:lnTo>
                    <a:pt x="884" y="1189"/>
                  </a:lnTo>
                  <a:lnTo>
                    <a:pt x="885" y="1212"/>
                  </a:lnTo>
                  <a:lnTo>
                    <a:pt x="881" y="1221"/>
                  </a:lnTo>
                  <a:lnTo>
                    <a:pt x="878" y="1234"/>
                  </a:lnTo>
                  <a:lnTo>
                    <a:pt x="877" y="1247"/>
                  </a:lnTo>
                  <a:lnTo>
                    <a:pt x="877" y="1259"/>
                  </a:lnTo>
                  <a:lnTo>
                    <a:pt x="877" y="1272"/>
                  </a:lnTo>
                  <a:lnTo>
                    <a:pt x="877" y="1283"/>
                  </a:lnTo>
                  <a:lnTo>
                    <a:pt x="874" y="1293"/>
                  </a:lnTo>
                  <a:lnTo>
                    <a:pt x="870" y="1303"/>
                  </a:lnTo>
                  <a:lnTo>
                    <a:pt x="878" y="1301"/>
                  </a:lnTo>
                  <a:lnTo>
                    <a:pt x="885" y="1300"/>
                  </a:lnTo>
                  <a:lnTo>
                    <a:pt x="892" y="1299"/>
                  </a:lnTo>
                  <a:lnTo>
                    <a:pt x="904" y="1299"/>
                  </a:lnTo>
                  <a:lnTo>
                    <a:pt x="915" y="1221"/>
                  </a:lnTo>
                  <a:lnTo>
                    <a:pt x="929" y="1137"/>
                  </a:lnTo>
                  <a:lnTo>
                    <a:pt x="943" y="1052"/>
                  </a:lnTo>
                  <a:lnTo>
                    <a:pt x="956" y="966"/>
                  </a:lnTo>
                  <a:lnTo>
                    <a:pt x="957" y="955"/>
                  </a:lnTo>
                  <a:lnTo>
                    <a:pt x="957" y="943"/>
                  </a:lnTo>
                  <a:lnTo>
                    <a:pt x="956" y="922"/>
                  </a:lnTo>
                  <a:lnTo>
                    <a:pt x="956" y="920"/>
                  </a:lnTo>
                  <a:lnTo>
                    <a:pt x="954" y="920"/>
                  </a:lnTo>
                  <a:lnTo>
                    <a:pt x="946" y="928"/>
                  </a:lnTo>
                  <a:lnTo>
                    <a:pt x="937" y="935"/>
                  </a:lnTo>
                  <a:lnTo>
                    <a:pt x="925" y="941"/>
                  </a:lnTo>
                  <a:lnTo>
                    <a:pt x="919" y="942"/>
                  </a:lnTo>
                  <a:lnTo>
                    <a:pt x="911" y="943"/>
                  </a:lnTo>
                  <a:close/>
                  <a:moveTo>
                    <a:pt x="845" y="981"/>
                  </a:moveTo>
                  <a:lnTo>
                    <a:pt x="845" y="981"/>
                  </a:lnTo>
                  <a:lnTo>
                    <a:pt x="835" y="1141"/>
                  </a:lnTo>
                  <a:lnTo>
                    <a:pt x="828" y="1226"/>
                  </a:lnTo>
                  <a:lnTo>
                    <a:pt x="819" y="1304"/>
                  </a:lnTo>
                  <a:lnTo>
                    <a:pt x="824" y="1306"/>
                  </a:lnTo>
                  <a:lnTo>
                    <a:pt x="826" y="1306"/>
                  </a:lnTo>
                  <a:lnTo>
                    <a:pt x="832" y="1304"/>
                  </a:lnTo>
                  <a:lnTo>
                    <a:pt x="838" y="1303"/>
                  </a:lnTo>
                  <a:lnTo>
                    <a:pt x="842" y="1303"/>
                  </a:lnTo>
                  <a:lnTo>
                    <a:pt x="845" y="1304"/>
                  </a:lnTo>
                  <a:lnTo>
                    <a:pt x="846" y="1297"/>
                  </a:lnTo>
                  <a:lnTo>
                    <a:pt x="848" y="1293"/>
                  </a:lnTo>
                  <a:lnTo>
                    <a:pt x="849" y="1287"/>
                  </a:lnTo>
                  <a:lnTo>
                    <a:pt x="849" y="1285"/>
                  </a:lnTo>
                  <a:lnTo>
                    <a:pt x="848" y="1282"/>
                  </a:lnTo>
                  <a:lnTo>
                    <a:pt x="853" y="1259"/>
                  </a:lnTo>
                  <a:lnTo>
                    <a:pt x="859" y="1238"/>
                  </a:lnTo>
                  <a:lnTo>
                    <a:pt x="863" y="1214"/>
                  </a:lnTo>
                  <a:lnTo>
                    <a:pt x="866" y="1191"/>
                  </a:lnTo>
                  <a:lnTo>
                    <a:pt x="870" y="1143"/>
                  </a:lnTo>
                  <a:lnTo>
                    <a:pt x="874" y="1092"/>
                  </a:lnTo>
                  <a:lnTo>
                    <a:pt x="877" y="1074"/>
                  </a:lnTo>
                  <a:lnTo>
                    <a:pt x="880" y="1054"/>
                  </a:lnTo>
                  <a:lnTo>
                    <a:pt x="885" y="1016"/>
                  </a:lnTo>
                  <a:lnTo>
                    <a:pt x="888" y="997"/>
                  </a:lnTo>
                  <a:lnTo>
                    <a:pt x="891" y="978"/>
                  </a:lnTo>
                  <a:lnTo>
                    <a:pt x="891" y="960"/>
                  </a:lnTo>
                  <a:lnTo>
                    <a:pt x="890" y="943"/>
                  </a:lnTo>
                  <a:lnTo>
                    <a:pt x="887" y="948"/>
                  </a:lnTo>
                  <a:lnTo>
                    <a:pt x="884" y="953"/>
                  </a:lnTo>
                  <a:lnTo>
                    <a:pt x="878" y="967"/>
                  </a:lnTo>
                  <a:lnTo>
                    <a:pt x="876" y="974"/>
                  </a:lnTo>
                  <a:lnTo>
                    <a:pt x="871" y="980"/>
                  </a:lnTo>
                  <a:lnTo>
                    <a:pt x="867" y="984"/>
                  </a:lnTo>
                  <a:lnTo>
                    <a:pt x="863" y="986"/>
                  </a:lnTo>
                  <a:lnTo>
                    <a:pt x="859" y="986"/>
                  </a:lnTo>
                  <a:lnTo>
                    <a:pt x="856" y="986"/>
                  </a:lnTo>
                  <a:lnTo>
                    <a:pt x="852" y="983"/>
                  </a:lnTo>
                  <a:lnTo>
                    <a:pt x="848" y="980"/>
                  </a:lnTo>
                  <a:lnTo>
                    <a:pt x="846" y="980"/>
                  </a:lnTo>
                  <a:lnTo>
                    <a:pt x="845" y="980"/>
                  </a:lnTo>
                  <a:lnTo>
                    <a:pt x="846" y="981"/>
                  </a:lnTo>
                  <a:lnTo>
                    <a:pt x="845" y="981"/>
                  </a:lnTo>
                  <a:close/>
                  <a:moveTo>
                    <a:pt x="499" y="1108"/>
                  </a:moveTo>
                  <a:lnTo>
                    <a:pt x="499" y="1108"/>
                  </a:lnTo>
                  <a:lnTo>
                    <a:pt x="502" y="1117"/>
                  </a:lnTo>
                  <a:lnTo>
                    <a:pt x="506" y="1126"/>
                  </a:lnTo>
                  <a:lnTo>
                    <a:pt x="512" y="1134"/>
                  </a:lnTo>
                  <a:lnTo>
                    <a:pt x="519" y="1141"/>
                  </a:lnTo>
                  <a:lnTo>
                    <a:pt x="527" y="1150"/>
                  </a:lnTo>
                  <a:lnTo>
                    <a:pt x="536" y="1157"/>
                  </a:lnTo>
                  <a:lnTo>
                    <a:pt x="554" y="1168"/>
                  </a:lnTo>
                  <a:lnTo>
                    <a:pt x="557" y="1132"/>
                  </a:lnTo>
                  <a:lnTo>
                    <a:pt x="557" y="1109"/>
                  </a:lnTo>
                  <a:lnTo>
                    <a:pt x="556" y="1085"/>
                  </a:lnTo>
                  <a:lnTo>
                    <a:pt x="549" y="1084"/>
                  </a:lnTo>
                  <a:lnTo>
                    <a:pt x="540" y="1084"/>
                  </a:lnTo>
                  <a:lnTo>
                    <a:pt x="533" y="1085"/>
                  </a:lnTo>
                  <a:lnTo>
                    <a:pt x="525" y="1087"/>
                  </a:lnTo>
                  <a:lnTo>
                    <a:pt x="518" y="1091"/>
                  </a:lnTo>
                  <a:lnTo>
                    <a:pt x="511" y="1095"/>
                  </a:lnTo>
                  <a:lnTo>
                    <a:pt x="505" y="1101"/>
                  </a:lnTo>
                  <a:lnTo>
                    <a:pt x="499" y="1108"/>
                  </a:lnTo>
                  <a:close/>
                  <a:moveTo>
                    <a:pt x="1224" y="1212"/>
                  </a:moveTo>
                  <a:lnTo>
                    <a:pt x="1224" y="1212"/>
                  </a:lnTo>
                  <a:lnTo>
                    <a:pt x="1246" y="1198"/>
                  </a:lnTo>
                  <a:lnTo>
                    <a:pt x="1256" y="1189"/>
                  </a:lnTo>
                  <a:lnTo>
                    <a:pt x="1266" y="1181"/>
                  </a:lnTo>
                  <a:lnTo>
                    <a:pt x="1274" y="1171"/>
                  </a:lnTo>
                  <a:lnTo>
                    <a:pt x="1281" y="1160"/>
                  </a:lnTo>
                  <a:lnTo>
                    <a:pt x="1283" y="1153"/>
                  </a:lnTo>
                  <a:lnTo>
                    <a:pt x="1286" y="1144"/>
                  </a:lnTo>
                  <a:lnTo>
                    <a:pt x="1286" y="1137"/>
                  </a:lnTo>
                  <a:lnTo>
                    <a:pt x="1286" y="1127"/>
                  </a:lnTo>
                  <a:lnTo>
                    <a:pt x="1283" y="1122"/>
                  </a:lnTo>
                  <a:lnTo>
                    <a:pt x="1279" y="1117"/>
                  </a:lnTo>
                  <a:lnTo>
                    <a:pt x="1273" y="1115"/>
                  </a:lnTo>
                  <a:lnTo>
                    <a:pt x="1266" y="1113"/>
                  </a:lnTo>
                  <a:lnTo>
                    <a:pt x="1253" y="1110"/>
                  </a:lnTo>
                  <a:lnTo>
                    <a:pt x="1242" y="1106"/>
                  </a:lnTo>
                  <a:lnTo>
                    <a:pt x="1231" y="1162"/>
                  </a:lnTo>
                  <a:lnTo>
                    <a:pt x="1227" y="1188"/>
                  </a:lnTo>
                  <a:lnTo>
                    <a:pt x="1224" y="1212"/>
                  </a:lnTo>
                  <a:close/>
                  <a:moveTo>
                    <a:pt x="1182" y="1247"/>
                  </a:moveTo>
                  <a:lnTo>
                    <a:pt x="1182" y="1247"/>
                  </a:lnTo>
                  <a:lnTo>
                    <a:pt x="1180" y="1244"/>
                  </a:lnTo>
                  <a:lnTo>
                    <a:pt x="1180" y="1245"/>
                  </a:lnTo>
                  <a:lnTo>
                    <a:pt x="1180" y="1248"/>
                  </a:lnTo>
                  <a:lnTo>
                    <a:pt x="1179" y="1248"/>
                  </a:lnTo>
                  <a:lnTo>
                    <a:pt x="1131" y="1266"/>
                  </a:lnTo>
                  <a:lnTo>
                    <a:pt x="1081" y="1282"/>
                  </a:lnTo>
                  <a:lnTo>
                    <a:pt x="1029" y="1294"/>
                  </a:lnTo>
                  <a:lnTo>
                    <a:pt x="975" y="1306"/>
                  </a:lnTo>
                  <a:lnTo>
                    <a:pt x="921" y="1313"/>
                  </a:lnTo>
                  <a:lnTo>
                    <a:pt x="864" y="1318"/>
                  </a:lnTo>
                  <a:lnTo>
                    <a:pt x="807" y="1320"/>
                  </a:lnTo>
                  <a:lnTo>
                    <a:pt x="748" y="1320"/>
                  </a:lnTo>
                  <a:lnTo>
                    <a:pt x="534" y="1317"/>
                  </a:lnTo>
                  <a:lnTo>
                    <a:pt x="526" y="1315"/>
                  </a:lnTo>
                  <a:lnTo>
                    <a:pt x="518" y="1314"/>
                  </a:lnTo>
                  <a:lnTo>
                    <a:pt x="509" y="1313"/>
                  </a:lnTo>
                  <a:lnTo>
                    <a:pt x="501" y="1313"/>
                  </a:lnTo>
                  <a:lnTo>
                    <a:pt x="498" y="1313"/>
                  </a:lnTo>
                  <a:lnTo>
                    <a:pt x="495" y="1315"/>
                  </a:lnTo>
                  <a:lnTo>
                    <a:pt x="490" y="1317"/>
                  </a:lnTo>
                  <a:lnTo>
                    <a:pt x="485" y="1318"/>
                  </a:lnTo>
                  <a:lnTo>
                    <a:pt x="474" y="1318"/>
                  </a:lnTo>
                  <a:lnTo>
                    <a:pt x="462" y="1317"/>
                  </a:lnTo>
                  <a:lnTo>
                    <a:pt x="450" y="1315"/>
                  </a:lnTo>
                  <a:lnTo>
                    <a:pt x="439" y="1317"/>
                  </a:lnTo>
                  <a:lnTo>
                    <a:pt x="431" y="1321"/>
                  </a:lnTo>
                  <a:lnTo>
                    <a:pt x="421" y="1324"/>
                  </a:lnTo>
                  <a:lnTo>
                    <a:pt x="394" y="1325"/>
                  </a:lnTo>
                  <a:lnTo>
                    <a:pt x="389" y="1330"/>
                  </a:lnTo>
                  <a:lnTo>
                    <a:pt x="381" y="1332"/>
                  </a:lnTo>
                  <a:lnTo>
                    <a:pt x="373" y="1335"/>
                  </a:lnTo>
                  <a:lnTo>
                    <a:pt x="365" y="1338"/>
                  </a:lnTo>
                  <a:lnTo>
                    <a:pt x="353" y="1345"/>
                  </a:lnTo>
                  <a:lnTo>
                    <a:pt x="344" y="1355"/>
                  </a:lnTo>
                  <a:lnTo>
                    <a:pt x="335" y="1366"/>
                  </a:lnTo>
                  <a:lnTo>
                    <a:pt x="327" y="1379"/>
                  </a:lnTo>
                  <a:lnTo>
                    <a:pt x="320" y="1394"/>
                  </a:lnTo>
                  <a:lnTo>
                    <a:pt x="314" y="1410"/>
                  </a:lnTo>
                  <a:lnTo>
                    <a:pt x="308" y="1425"/>
                  </a:lnTo>
                  <a:lnTo>
                    <a:pt x="304" y="1443"/>
                  </a:lnTo>
                  <a:lnTo>
                    <a:pt x="296" y="1478"/>
                  </a:lnTo>
                  <a:lnTo>
                    <a:pt x="290" y="1513"/>
                  </a:lnTo>
                  <a:lnTo>
                    <a:pt x="283" y="1549"/>
                  </a:lnTo>
                  <a:lnTo>
                    <a:pt x="278" y="1578"/>
                  </a:lnTo>
                  <a:lnTo>
                    <a:pt x="272" y="1603"/>
                  </a:lnTo>
                  <a:lnTo>
                    <a:pt x="265" y="1626"/>
                  </a:lnTo>
                  <a:lnTo>
                    <a:pt x="264" y="1637"/>
                  </a:lnTo>
                  <a:lnTo>
                    <a:pt x="262" y="1647"/>
                  </a:lnTo>
                  <a:lnTo>
                    <a:pt x="262" y="1658"/>
                  </a:lnTo>
                  <a:lnTo>
                    <a:pt x="264" y="1668"/>
                  </a:lnTo>
                  <a:lnTo>
                    <a:pt x="268" y="1662"/>
                  </a:lnTo>
                  <a:lnTo>
                    <a:pt x="273" y="1658"/>
                  </a:lnTo>
                  <a:lnTo>
                    <a:pt x="286" y="1651"/>
                  </a:lnTo>
                  <a:lnTo>
                    <a:pt x="299" y="1645"/>
                  </a:lnTo>
                  <a:lnTo>
                    <a:pt x="310" y="1644"/>
                  </a:lnTo>
                  <a:lnTo>
                    <a:pt x="334" y="1643"/>
                  </a:lnTo>
                  <a:lnTo>
                    <a:pt x="339" y="1641"/>
                  </a:lnTo>
                  <a:lnTo>
                    <a:pt x="344" y="1640"/>
                  </a:lnTo>
                  <a:lnTo>
                    <a:pt x="348" y="1638"/>
                  </a:lnTo>
                  <a:lnTo>
                    <a:pt x="352" y="1637"/>
                  </a:lnTo>
                  <a:lnTo>
                    <a:pt x="373" y="1638"/>
                  </a:lnTo>
                  <a:lnTo>
                    <a:pt x="386" y="1638"/>
                  </a:lnTo>
                  <a:lnTo>
                    <a:pt x="398" y="1638"/>
                  </a:lnTo>
                  <a:lnTo>
                    <a:pt x="457" y="1636"/>
                  </a:lnTo>
                  <a:lnTo>
                    <a:pt x="516" y="1633"/>
                  </a:lnTo>
                  <a:lnTo>
                    <a:pt x="630" y="1629"/>
                  </a:lnTo>
                  <a:lnTo>
                    <a:pt x="633" y="1629"/>
                  </a:lnTo>
                  <a:lnTo>
                    <a:pt x="634" y="1626"/>
                  </a:lnTo>
                  <a:lnTo>
                    <a:pt x="637" y="1623"/>
                  </a:lnTo>
                  <a:lnTo>
                    <a:pt x="641" y="1623"/>
                  </a:lnTo>
                  <a:lnTo>
                    <a:pt x="657" y="1623"/>
                  </a:lnTo>
                  <a:lnTo>
                    <a:pt x="675" y="1622"/>
                  </a:lnTo>
                  <a:lnTo>
                    <a:pt x="714" y="1617"/>
                  </a:lnTo>
                  <a:lnTo>
                    <a:pt x="755" y="1610"/>
                  </a:lnTo>
                  <a:lnTo>
                    <a:pt x="794" y="1602"/>
                  </a:lnTo>
                  <a:lnTo>
                    <a:pt x="797" y="1603"/>
                  </a:lnTo>
                  <a:lnTo>
                    <a:pt x="797" y="1606"/>
                  </a:lnTo>
                  <a:lnTo>
                    <a:pt x="798" y="1607"/>
                  </a:lnTo>
                  <a:lnTo>
                    <a:pt x="803" y="1607"/>
                  </a:lnTo>
                  <a:lnTo>
                    <a:pt x="814" y="1606"/>
                  </a:lnTo>
                  <a:lnTo>
                    <a:pt x="826" y="1606"/>
                  </a:lnTo>
                  <a:lnTo>
                    <a:pt x="838" y="1605"/>
                  </a:lnTo>
                  <a:lnTo>
                    <a:pt x="843" y="1602"/>
                  </a:lnTo>
                  <a:lnTo>
                    <a:pt x="849" y="1600"/>
                  </a:lnTo>
                  <a:lnTo>
                    <a:pt x="862" y="1602"/>
                  </a:lnTo>
                  <a:lnTo>
                    <a:pt x="877" y="1602"/>
                  </a:lnTo>
                  <a:lnTo>
                    <a:pt x="892" y="1600"/>
                  </a:lnTo>
                  <a:lnTo>
                    <a:pt x="909" y="1598"/>
                  </a:lnTo>
                  <a:lnTo>
                    <a:pt x="943" y="1593"/>
                  </a:lnTo>
                  <a:lnTo>
                    <a:pt x="958" y="1593"/>
                  </a:lnTo>
                  <a:lnTo>
                    <a:pt x="974" y="1593"/>
                  </a:lnTo>
                  <a:lnTo>
                    <a:pt x="1009" y="1585"/>
                  </a:lnTo>
                  <a:lnTo>
                    <a:pt x="1044" y="1578"/>
                  </a:lnTo>
                  <a:lnTo>
                    <a:pt x="1118" y="1563"/>
                  </a:lnTo>
                  <a:lnTo>
                    <a:pt x="1155" y="1553"/>
                  </a:lnTo>
                  <a:lnTo>
                    <a:pt x="1190" y="1543"/>
                  </a:lnTo>
                  <a:lnTo>
                    <a:pt x="1224" y="1530"/>
                  </a:lnTo>
                  <a:lnTo>
                    <a:pt x="1239" y="1522"/>
                  </a:lnTo>
                  <a:lnTo>
                    <a:pt x="1255" y="1515"/>
                  </a:lnTo>
                  <a:lnTo>
                    <a:pt x="1259" y="1477"/>
                  </a:lnTo>
                  <a:lnTo>
                    <a:pt x="1263" y="1439"/>
                  </a:lnTo>
                  <a:lnTo>
                    <a:pt x="1273" y="1367"/>
                  </a:lnTo>
                  <a:lnTo>
                    <a:pt x="1266" y="1376"/>
                  </a:lnTo>
                  <a:lnTo>
                    <a:pt x="1259" y="1386"/>
                  </a:lnTo>
                  <a:lnTo>
                    <a:pt x="1243" y="1405"/>
                  </a:lnTo>
                  <a:lnTo>
                    <a:pt x="1231" y="1426"/>
                  </a:lnTo>
                  <a:lnTo>
                    <a:pt x="1227" y="1431"/>
                  </a:lnTo>
                  <a:lnTo>
                    <a:pt x="1222" y="1435"/>
                  </a:lnTo>
                  <a:lnTo>
                    <a:pt x="1218" y="1438"/>
                  </a:lnTo>
                  <a:lnTo>
                    <a:pt x="1213" y="1439"/>
                  </a:lnTo>
                  <a:lnTo>
                    <a:pt x="1211" y="1435"/>
                  </a:lnTo>
                  <a:lnTo>
                    <a:pt x="1210" y="1431"/>
                  </a:lnTo>
                  <a:lnTo>
                    <a:pt x="1211" y="1426"/>
                  </a:lnTo>
                  <a:lnTo>
                    <a:pt x="1214" y="1424"/>
                  </a:lnTo>
                  <a:lnTo>
                    <a:pt x="1218" y="1415"/>
                  </a:lnTo>
                  <a:lnTo>
                    <a:pt x="1224" y="1410"/>
                  </a:lnTo>
                  <a:lnTo>
                    <a:pt x="1250" y="1373"/>
                  </a:lnTo>
                  <a:lnTo>
                    <a:pt x="1276" y="1338"/>
                  </a:lnTo>
                  <a:lnTo>
                    <a:pt x="1287" y="1321"/>
                  </a:lnTo>
                  <a:lnTo>
                    <a:pt x="1300" y="1301"/>
                  </a:lnTo>
                  <a:lnTo>
                    <a:pt x="1309" y="1282"/>
                  </a:lnTo>
                  <a:lnTo>
                    <a:pt x="1319" y="1262"/>
                  </a:lnTo>
                  <a:lnTo>
                    <a:pt x="1332" y="1228"/>
                  </a:lnTo>
                  <a:lnTo>
                    <a:pt x="1337" y="1212"/>
                  </a:lnTo>
                  <a:lnTo>
                    <a:pt x="1342" y="1195"/>
                  </a:lnTo>
                  <a:lnTo>
                    <a:pt x="1343" y="1179"/>
                  </a:lnTo>
                  <a:lnTo>
                    <a:pt x="1342" y="1162"/>
                  </a:lnTo>
                  <a:lnTo>
                    <a:pt x="1337" y="1147"/>
                  </a:lnTo>
                  <a:lnTo>
                    <a:pt x="1330" y="1130"/>
                  </a:lnTo>
                  <a:lnTo>
                    <a:pt x="1325" y="1127"/>
                  </a:lnTo>
                  <a:lnTo>
                    <a:pt x="1319" y="1125"/>
                  </a:lnTo>
                  <a:lnTo>
                    <a:pt x="1309" y="1117"/>
                  </a:lnTo>
                  <a:lnTo>
                    <a:pt x="1305" y="1115"/>
                  </a:lnTo>
                  <a:lnTo>
                    <a:pt x="1301" y="1112"/>
                  </a:lnTo>
                  <a:lnTo>
                    <a:pt x="1295" y="1110"/>
                  </a:lnTo>
                  <a:lnTo>
                    <a:pt x="1288" y="1110"/>
                  </a:lnTo>
                  <a:lnTo>
                    <a:pt x="1297" y="1123"/>
                  </a:lnTo>
                  <a:lnTo>
                    <a:pt x="1301" y="1134"/>
                  </a:lnTo>
                  <a:lnTo>
                    <a:pt x="1302" y="1146"/>
                  </a:lnTo>
                  <a:lnTo>
                    <a:pt x="1301" y="1157"/>
                  </a:lnTo>
                  <a:lnTo>
                    <a:pt x="1298" y="1168"/>
                  </a:lnTo>
                  <a:lnTo>
                    <a:pt x="1293" y="1178"/>
                  </a:lnTo>
                  <a:lnTo>
                    <a:pt x="1284" y="1188"/>
                  </a:lnTo>
                  <a:lnTo>
                    <a:pt x="1276" y="1196"/>
                  </a:lnTo>
                  <a:lnTo>
                    <a:pt x="1264" y="1205"/>
                  </a:lnTo>
                  <a:lnTo>
                    <a:pt x="1253" y="1213"/>
                  </a:lnTo>
                  <a:lnTo>
                    <a:pt x="1229" y="1227"/>
                  </a:lnTo>
                  <a:lnTo>
                    <a:pt x="1204" y="1238"/>
                  </a:lnTo>
                  <a:lnTo>
                    <a:pt x="1182" y="1247"/>
                  </a:lnTo>
                  <a:close/>
                  <a:moveTo>
                    <a:pt x="645" y="1294"/>
                  </a:moveTo>
                  <a:lnTo>
                    <a:pt x="645" y="1294"/>
                  </a:lnTo>
                  <a:lnTo>
                    <a:pt x="645" y="1287"/>
                  </a:lnTo>
                  <a:lnTo>
                    <a:pt x="645" y="1280"/>
                  </a:lnTo>
                  <a:lnTo>
                    <a:pt x="648" y="1265"/>
                  </a:lnTo>
                  <a:lnTo>
                    <a:pt x="652" y="1248"/>
                  </a:lnTo>
                  <a:lnTo>
                    <a:pt x="655" y="1231"/>
                  </a:lnTo>
                  <a:lnTo>
                    <a:pt x="610" y="1214"/>
                  </a:lnTo>
                  <a:lnTo>
                    <a:pt x="589" y="1206"/>
                  </a:lnTo>
                  <a:lnTo>
                    <a:pt x="568" y="1196"/>
                  </a:lnTo>
                  <a:lnTo>
                    <a:pt x="549" y="1186"/>
                  </a:lnTo>
                  <a:lnTo>
                    <a:pt x="529" y="1174"/>
                  </a:lnTo>
                  <a:lnTo>
                    <a:pt x="512" y="1161"/>
                  </a:lnTo>
                  <a:lnTo>
                    <a:pt x="498" y="1146"/>
                  </a:lnTo>
                  <a:lnTo>
                    <a:pt x="498" y="1189"/>
                  </a:lnTo>
                  <a:lnTo>
                    <a:pt x="499" y="1230"/>
                  </a:lnTo>
                  <a:lnTo>
                    <a:pt x="504" y="1268"/>
                  </a:lnTo>
                  <a:lnTo>
                    <a:pt x="505" y="1286"/>
                  </a:lnTo>
                  <a:lnTo>
                    <a:pt x="509" y="1303"/>
                  </a:lnTo>
                  <a:lnTo>
                    <a:pt x="543" y="1304"/>
                  </a:lnTo>
                  <a:lnTo>
                    <a:pt x="575" y="1304"/>
                  </a:lnTo>
                  <a:lnTo>
                    <a:pt x="607" y="1303"/>
                  </a:lnTo>
                  <a:lnTo>
                    <a:pt x="643" y="1304"/>
                  </a:lnTo>
                  <a:lnTo>
                    <a:pt x="643" y="1297"/>
                  </a:lnTo>
                  <a:lnTo>
                    <a:pt x="643" y="1296"/>
                  </a:lnTo>
                  <a:lnTo>
                    <a:pt x="645" y="1294"/>
                  </a:lnTo>
                  <a:close/>
                  <a:moveTo>
                    <a:pt x="1075" y="1586"/>
                  </a:moveTo>
                  <a:lnTo>
                    <a:pt x="1075" y="1586"/>
                  </a:lnTo>
                  <a:lnTo>
                    <a:pt x="1064" y="1637"/>
                  </a:lnTo>
                  <a:lnTo>
                    <a:pt x="1060" y="1664"/>
                  </a:lnTo>
                  <a:lnTo>
                    <a:pt x="1058" y="1676"/>
                  </a:lnTo>
                  <a:lnTo>
                    <a:pt x="1060" y="1688"/>
                  </a:lnTo>
                  <a:lnTo>
                    <a:pt x="1069" y="1679"/>
                  </a:lnTo>
                  <a:lnTo>
                    <a:pt x="1078" y="1668"/>
                  </a:lnTo>
                  <a:lnTo>
                    <a:pt x="1085" y="1655"/>
                  </a:lnTo>
                  <a:lnTo>
                    <a:pt x="1090" y="1643"/>
                  </a:lnTo>
                  <a:lnTo>
                    <a:pt x="1095" y="1627"/>
                  </a:lnTo>
                  <a:lnTo>
                    <a:pt x="1097" y="1612"/>
                  </a:lnTo>
                  <a:lnTo>
                    <a:pt x="1099" y="1595"/>
                  </a:lnTo>
                  <a:lnTo>
                    <a:pt x="1100" y="1578"/>
                  </a:lnTo>
                  <a:lnTo>
                    <a:pt x="1088" y="1584"/>
                  </a:lnTo>
                  <a:lnTo>
                    <a:pt x="1075" y="1586"/>
                  </a:lnTo>
                  <a:close/>
                  <a:moveTo>
                    <a:pt x="1015" y="1602"/>
                  </a:moveTo>
                  <a:lnTo>
                    <a:pt x="1015" y="1602"/>
                  </a:lnTo>
                  <a:lnTo>
                    <a:pt x="1009" y="1626"/>
                  </a:lnTo>
                  <a:lnTo>
                    <a:pt x="1002" y="1648"/>
                  </a:lnTo>
                  <a:lnTo>
                    <a:pt x="999" y="1659"/>
                  </a:lnTo>
                  <a:lnTo>
                    <a:pt x="996" y="1672"/>
                  </a:lnTo>
                  <a:lnTo>
                    <a:pt x="995" y="1685"/>
                  </a:lnTo>
                  <a:lnTo>
                    <a:pt x="995" y="1699"/>
                  </a:lnTo>
                  <a:lnTo>
                    <a:pt x="1017" y="1700"/>
                  </a:lnTo>
                  <a:lnTo>
                    <a:pt x="1027" y="1702"/>
                  </a:lnTo>
                  <a:lnTo>
                    <a:pt x="1036" y="1703"/>
                  </a:lnTo>
                  <a:lnTo>
                    <a:pt x="1041" y="1690"/>
                  </a:lnTo>
                  <a:lnTo>
                    <a:pt x="1044" y="1676"/>
                  </a:lnTo>
                  <a:lnTo>
                    <a:pt x="1050" y="1650"/>
                  </a:lnTo>
                  <a:lnTo>
                    <a:pt x="1054" y="1622"/>
                  </a:lnTo>
                  <a:lnTo>
                    <a:pt x="1060" y="1592"/>
                  </a:lnTo>
                  <a:lnTo>
                    <a:pt x="1034" y="1595"/>
                  </a:lnTo>
                  <a:lnTo>
                    <a:pt x="1024" y="1598"/>
                  </a:lnTo>
                  <a:lnTo>
                    <a:pt x="1015" y="1602"/>
                  </a:lnTo>
                  <a:close/>
                  <a:moveTo>
                    <a:pt x="965" y="1607"/>
                  </a:moveTo>
                  <a:lnTo>
                    <a:pt x="965" y="1607"/>
                  </a:lnTo>
                  <a:lnTo>
                    <a:pt x="947" y="1679"/>
                  </a:lnTo>
                  <a:lnTo>
                    <a:pt x="939" y="1711"/>
                  </a:lnTo>
                  <a:lnTo>
                    <a:pt x="935" y="1742"/>
                  </a:lnTo>
                  <a:lnTo>
                    <a:pt x="937" y="1738"/>
                  </a:lnTo>
                  <a:lnTo>
                    <a:pt x="943" y="1734"/>
                  </a:lnTo>
                  <a:lnTo>
                    <a:pt x="953" y="1728"/>
                  </a:lnTo>
                  <a:lnTo>
                    <a:pt x="958" y="1725"/>
                  </a:lnTo>
                  <a:lnTo>
                    <a:pt x="963" y="1721"/>
                  </a:lnTo>
                  <a:lnTo>
                    <a:pt x="964" y="1717"/>
                  </a:lnTo>
                  <a:lnTo>
                    <a:pt x="964" y="1710"/>
                  </a:lnTo>
                  <a:lnTo>
                    <a:pt x="968" y="1710"/>
                  </a:lnTo>
                  <a:lnTo>
                    <a:pt x="971" y="1707"/>
                  </a:lnTo>
                  <a:lnTo>
                    <a:pt x="974" y="1704"/>
                  </a:lnTo>
                  <a:lnTo>
                    <a:pt x="977" y="1703"/>
                  </a:lnTo>
                  <a:lnTo>
                    <a:pt x="981" y="1676"/>
                  </a:lnTo>
                  <a:lnTo>
                    <a:pt x="987" y="1651"/>
                  </a:lnTo>
                  <a:lnTo>
                    <a:pt x="992" y="1627"/>
                  </a:lnTo>
                  <a:lnTo>
                    <a:pt x="999" y="1602"/>
                  </a:lnTo>
                  <a:lnTo>
                    <a:pt x="982" y="1605"/>
                  </a:lnTo>
                  <a:lnTo>
                    <a:pt x="965" y="1607"/>
                  </a:lnTo>
                  <a:close/>
                  <a:moveTo>
                    <a:pt x="885" y="1617"/>
                  </a:moveTo>
                  <a:lnTo>
                    <a:pt x="885" y="1617"/>
                  </a:lnTo>
                  <a:lnTo>
                    <a:pt x="878" y="1648"/>
                  </a:lnTo>
                  <a:lnTo>
                    <a:pt x="873" y="1681"/>
                  </a:lnTo>
                  <a:lnTo>
                    <a:pt x="869" y="1713"/>
                  </a:lnTo>
                  <a:lnTo>
                    <a:pt x="863" y="1745"/>
                  </a:lnTo>
                  <a:lnTo>
                    <a:pt x="876" y="1749"/>
                  </a:lnTo>
                  <a:lnTo>
                    <a:pt x="885" y="1749"/>
                  </a:lnTo>
                  <a:lnTo>
                    <a:pt x="898" y="1751"/>
                  </a:lnTo>
                  <a:lnTo>
                    <a:pt x="914" y="1752"/>
                  </a:lnTo>
                  <a:lnTo>
                    <a:pt x="932" y="1682"/>
                  </a:lnTo>
                  <a:lnTo>
                    <a:pt x="940" y="1648"/>
                  </a:lnTo>
                  <a:lnTo>
                    <a:pt x="949" y="1612"/>
                  </a:lnTo>
                  <a:lnTo>
                    <a:pt x="929" y="1612"/>
                  </a:lnTo>
                  <a:lnTo>
                    <a:pt x="912" y="1613"/>
                  </a:lnTo>
                  <a:lnTo>
                    <a:pt x="885" y="1617"/>
                  </a:lnTo>
                  <a:close/>
                  <a:moveTo>
                    <a:pt x="857" y="1623"/>
                  </a:moveTo>
                  <a:lnTo>
                    <a:pt x="857" y="1623"/>
                  </a:lnTo>
                  <a:lnTo>
                    <a:pt x="856" y="1637"/>
                  </a:lnTo>
                  <a:lnTo>
                    <a:pt x="855" y="1651"/>
                  </a:lnTo>
                  <a:lnTo>
                    <a:pt x="850" y="1681"/>
                  </a:lnTo>
                  <a:lnTo>
                    <a:pt x="846" y="1711"/>
                  </a:lnTo>
                  <a:lnTo>
                    <a:pt x="846" y="1727"/>
                  </a:lnTo>
                  <a:lnTo>
                    <a:pt x="848" y="1744"/>
                  </a:lnTo>
                  <a:lnTo>
                    <a:pt x="853" y="1713"/>
                  </a:lnTo>
                  <a:lnTo>
                    <a:pt x="859" y="1679"/>
                  </a:lnTo>
                  <a:lnTo>
                    <a:pt x="869" y="1619"/>
                  </a:lnTo>
                  <a:lnTo>
                    <a:pt x="862" y="1620"/>
                  </a:lnTo>
                  <a:lnTo>
                    <a:pt x="859" y="1622"/>
                  </a:lnTo>
                  <a:lnTo>
                    <a:pt x="857" y="1623"/>
                  </a:lnTo>
                  <a:close/>
                  <a:moveTo>
                    <a:pt x="797" y="1623"/>
                  </a:moveTo>
                  <a:lnTo>
                    <a:pt x="797" y="1623"/>
                  </a:lnTo>
                  <a:lnTo>
                    <a:pt x="791" y="1669"/>
                  </a:lnTo>
                  <a:lnTo>
                    <a:pt x="787" y="1716"/>
                  </a:lnTo>
                  <a:lnTo>
                    <a:pt x="784" y="1763"/>
                  </a:lnTo>
                  <a:lnTo>
                    <a:pt x="782" y="1789"/>
                  </a:lnTo>
                  <a:lnTo>
                    <a:pt x="777" y="1814"/>
                  </a:lnTo>
                  <a:lnTo>
                    <a:pt x="790" y="1812"/>
                  </a:lnTo>
                  <a:lnTo>
                    <a:pt x="801" y="1810"/>
                  </a:lnTo>
                  <a:lnTo>
                    <a:pt x="810" y="1804"/>
                  </a:lnTo>
                  <a:lnTo>
                    <a:pt x="817" y="1796"/>
                  </a:lnTo>
                  <a:lnTo>
                    <a:pt x="822" y="1786"/>
                  </a:lnTo>
                  <a:lnTo>
                    <a:pt x="825" y="1775"/>
                  </a:lnTo>
                  <a:lnTo>
                    <a:pt x="828" y="1762"/>
                  </a:lnTo>
                  <a:lnTo>
                    <a:pt x="829" y="1748"/>
                  </a:lnTo>
                  <a:lnTo>
                    <a:pt x="832" y="1704"/>
                  </a:lnTo>
                  <a:lnTo>
                    <a:pt x="835" y="1661"/>
                  </a:lnTo>
                  <a:lnTo>
                    <a:pt x="838" y="1648"/>
                  </a:lnTo>
                  <a:lnTo>
                    <a:pt x="839" y="1637"/>
                  </a:lnTo>
                  <a:lnTo>
                    <a:pt x="839" y="1631"/>
                  </a:lnTo>
                  <a:lnTo>
                    <a:pt x="839" y="1627"/>
                  </a:lnTo>
                  <a:lnTo>
                    <a:pt x="836" y="1624"/>
                  </a:lnTo>
                  <a:lnTo>
                    <a:pt x="832" y="1622"/>
                  </a:lnTo>
                  <a:lnTo>
                    <a:pt x="822" y="1623"/>
                  </a:lnTo>
                  <a:lnTo>
                    <a:pt x="814" y="1624"/>
                  </a:lnTo>
                  <a:lnTo>
                    <a:pt x="797" y="1623"/>
                  </a:lnTo>
                  <a:close/>
                  <a:moveTo>
                    <a:pt x="716" y="1629"/>
                  </a:moveTo>
                  <a:lnTo>
                    <a:pt x="716" y="1629"/>
                  </a:lnTo>
                  <a:lnTo>
                    <a:pt x="710" y="1651"/>
                  </a:lnTo>
                  <a:lnTo>
                    <a:pt x="707" y="1673"/>
                  </a:lnTo>
                  <a:lnTo>
                    <a:pt x="704" y="1697"/>
                  </a:lnTo>
                  <a:lnTo>
                    <a:pt x="703" y="1721"/>
                  </a:lnTo>
                  <a:lnTo>
                    <a:pt x="702" y="1769"/>
                  </a:lnTo>
                  <a:lnTo>
                    <a:pt x="703" y="1814"/>
                  </a:lnTo>
                  <a:lnTo>
                    <a:pt x="717" y="1814"/>
                  </a:lnTo>
                  <a:lnTo>
                    <a:pt x="731" y="1817"/>
                  </a:lnTo>
                  <a:lnTo>
                    <a:pt x="745" y="1818"/>
                  </a:lnTo>
                  <a:lnTo>
                    <a:pt x="759" y="1820"/>
                  </a:lnTo>
                  <a:lnTo>
                    <a:pt x="765" y="1797"/>
                  </a:lnTo>
                  <a:lnTo>
                    <a:pt x="769" y="1773"/>
                  </a:lnTo>
                  <a:lnTo>
                    <a:pt x="772" y="1749"/>
                  </a:lnTo>
                  <a:lnTo>
                    <a:pt x="773" y="1724"/>
                  </a:lnTo>
                  <a:lnTo>
                    <a:pt x="776" y="1675"/>
                  </a:lnTo>
                  <a:lnTo>
                    <a:pt x="779" y="1650"/>
                  </a:lnTo>
                  <a:lnTo>
                    <a:pt x="782" y="1626"/>
                  </a:lnTo>
                  <a:lnTo>
                    <a:pt x="763" y="1626"/>
                  </a:lnTo>
                  <a:lnTo>
                    <a:pt x="748" y="1627"/>
                  </a:lnTo>
                  <a:lnTo>
                    <a:pt x="731" y="1627"/>
                  </a:lnTo>
                  <a:lnTo>
                    <a:pt x="716" y="1629"/>
                  </a:lnTo>
                  <a:close/>
                  <a:moveTo>
                    <a:pt x="651" y="1638"/>
                  </a:moveTo>
                  <a:lnTo>
                    <a:pt x="651" y="1638"/>
                  </a:lnTo>
                  <a:lnTo>
                    <a:pt x="648" y="1676"/>
                  </a:lnTo>
                  <a:lnTo>
                    <a:pt x="647" y="1718"/>
                  </a:lnTo>
                  <a:lnTo>
                    <a:pt x="647" y="1739"/>
                  </a:lnTo>
                  <a:lnTo>
                    <a:pt x="648" y="1759"/>
                  </a:lnTo>
                  <a:lnTo>
                    <a:pt x="651" y="1777"/>
                  </a:lnTo>
                  <a:lnTo>
                    <a:pt x="655" y="1794"/>
                  </a:lnTo>
                  <a:lnTo>
                    <a:pt x="664" y="1797"/>
                  </a:lnTo>
                  <a:lnTo>
                    <a:pt x="669" y="1801"/>
                  </a:lnTo>
                  <a:lnTo>
                    <a:pt x="676" y="1805"/>
                  </a:lnTo>
                  <a:lnTo>
                    <a:pt x="683" y="1808"/>
                  </a:lnTo>
                  <a:lnTo>
                    <a:pt x="689" y="1765"/>
                  </a:lnTo>
                  <a:lnTo>
                    <a:pt x="692" y="1720"/>
                  </a:lnTo>
                  <a:lnTo>
                    <a:pt x="692" y="1676"/>
                  </a:lnTo>
                  <a:lnTo>
                    <a:pt x="692" y="1633"/>
                  </a:lnTo>
                  <a:lnTo>
                    <a:pt x="679" y="1634"/>
                  </a:lnTo>
                  <a:lnTo>
                    <a:pt x="671" y="1636"/>
                  </a:lnTo>
                  <a:lnTo>
                    <a:pt x="662" y="1637"/>
                  </a:lnTo>
                  <a:lnTo>
                    <a:pt x="651" y="1638"/>
                  </a:lnTo>
                  <a:close/>
                  <a:moveTo>
                    <a:pt x="612" y="1643"/>
                  </a:moveTo>
                  <a:lnTo>
                    <a:pt x="612" y="1643"/>
                  </a:lnTo>
                  <a:lnTo>
                    <a:pt x="610" y="1648"/>
                  </a:lnTo>
                  <a:lnTo>
                    <a:pt x="609" y="1657"/>
                  </a:lnTo>
                  <a:lnTo>
                    <a:pt x="607" y="1673"/>
                  </a:lnTo>
                  <a:lnTo>
                    <a:pt x="609" y="1690"/>
                  </a:lnTo>
                  <a:lnTo>
                    <a:pt x="610" y="1703"/>
                  </a:lnTo>
                  <a:lnTo>
                    <a:pt x="615" y="1706"/>
                  </a:lnTo>
                  <a:lnTo>
                    <a:pt x="620" y="1707"/>
                  </a:lnTo>
                  <a:lnTo>
                    <a:pt x="626" y="1709"/>
                  </a:lnTo>
                  <a:lnTo>
                    <a:pt x="633" y="1709"/>
                  </a:lnTo>
                  <a:lnTo>
                    <a:pt x="633" y="1703"/>
                  </a:lnTo>
                  <a:lnTo>
                    <a:pt x="631" y="1697"/>
                  </a:lnTo>
                  <a:lnTo>
                    <a:pt x="633" y="1686"/>
                  </a:lnTo>
                  <a:lnTo>
                    <a:pt x="636" y="1661"/>
                  </a:lnTo>
                  <a:lnTo>
                    <a:pt x="636" y="1651"/>
                  </a:lnTo>
                  <a:lnTo>
                    <a:pt x="634" y="1647"/>
                  </a:lnTo>
                  <a:lnTo>
                    <a:pt x="631" y="1644"/>
                  </a:lnTo>
                  <a:lnTo>
                    <a:pt x="629" y="1641"/>
                  </a:lnTo>
                  <a:lnTo>
                    <a:pt x="624" y="1641"/>
                  </a:lnTo>
                  <a:lnTo>
                    <a:pt x="619" y="1641"/>
                  </a:lnTo>
                  <a:lnTo>
                    <a:pt x="612" y="1643"/>
                  </a:lnTo>
                  <a:close/>
                  <a:moveTo>
                    <a:pt x="565" y="1644"/>
                  </a:moveTo>
                  <a:lnTo>
                    <a:pt x="565" y="1644"/>
                  </a:lnTo>
                  <a:lnTo>
                    <a:pt x="564" y="1650"/>
                  </a:lnTo>
                  <a:lnTo>
                    <a:pt x="563" y="1655"/>
                  </a:lnTo>
                  <a:lnTo>
                    <a:pt x="564" y="1664"/>
                  </a:lnTo>
                  <a:lnTo>
                    <a:pt x="565" y="1672"/>
                  </a:lnTo>
                  <a:lnTo>
                    <a:pt x="567" y="1682"/>
                  </a:lnTo>
                  <a:lnTo>
                    <a:pt x="577" y="1682"/>
                  </a:lnTo>
                  <a:lnTo>
                    <a:pt x="578" y="1686"/>
                  </a:lnTo>
                  <a:lnTo>
                    <a:pt x="579" y="1690"/>
                  </a:lnTo>
                  <a:lnTo>
                    <a:pt x="584" y="1693"/>
                  </a:lnTo>
                  <a:lnTo>
                    <a:pt x="586" y="1695"/>
                  </a:lnTo>
                  <a:lnTo>
                    <a:pt x="595" y="1695"/>
                  </a:lnTo>
                  <a:lnTo>
                    <a:pt x="595" y="1665"/>
                  </a:lnTo>
                  <a:lnTo>
                    <a:pt x="596" y="1654"/>
                  </a:lnTo>
                  <a:lnTo>
                    <a:pt x="595" y="1643"/>
                  </a:lnTo>
                  <a:lnTo>
                    <a:pt x="586" y="1643"/>
                  </a:lnTo>
                  <a:lnTo>
                    <a:pt x="579" y="1644"/>
                  </a:lnTo>
                  <a:lnTo>
                    <a:pt x="574" y="1644"/>
                  </a:lnTo>
                  <a:lnTo>
                    <a:pt x="565" y="1644"/>
                  </a:lnTo>
                  <a:close/>
                  <a:moveTo>
                    <a:pt x="273" y="1699"/>
                  </a:moveTo>
                  <a:lnTo>
                    <a:pt x="273" y="1699"/>
                  </a:lnTo>
                  <a:lnTo>
                    <a:pt x="280" y="1709"/>
                  </a:lnTo>
                  <a:lnTo>
                    <a:pt x="287" y="1718"/>
                  </a:lnTo>
                  <a:lnTo>
                    <a:pt x="296" y="1727"/>
                  </a:lnTo>
                  <a:lnTo>
                    <a:pt x="304" y="1735"/>
                  </a:lnTo>
                  <a:lnTo>
                    <a:pt x="342" y="1766"/>
                  </a:lnTo>
                  <a:lnTo>
                    <a:pt x="351" y="1773"/>
                  </a:lnTo>
                  <a:lnTo>
                    <a:pt x="359" y="1783"/>
                  </a:lnTo>
                  <a:lnTo>
                    <a:pt x="366" y="1791"/>
                  </a:lnTo>
                  <a:lnTo>
                    <a:pt x="373" y="1803"/>
                  </a:lnTo>
                  <a:lnTo>
                    <a:pt x="377" y="1814"/>
                  </a:lnTo>
                  <a:lnTo>
                    <a:pt x="381" y="1827"/>
                  </a:lnTo>
                  <a:lnTo>
                    <a:pt x="383" y="1841"/>
                  </a:lnTo>
                  <a:lnTo>
                    <a:pt x="383" y="1856"/>
                  </a:lnTo>
                  <a:lnTo>
                    <a:pt x="380" y="1860"/>
                  </a:lnTo>
                  <a:lnTo>
                    <a:pt x="377" y="1864"/>
                  </a:lnTo>
                  <a:lnTo>
                    <a:pt x="374" y="1869"/>
                  </a:lnTo>
                  <a:lnTo>
                    <a:pt x="373" y="1874"/>
                  </a:lnTo>
                  <a:lnTo>
                    <a:pt x="377" y="1874"/>
                  </a:lnTo>
                  <a:lnTo>
                    <a:pt x="383" y="1873"/>
                  </a:lnTo>
                  <a:lnTo>
                    <a:pt x="393" y="1867"/>
                  </a:lnTo>
                  <a:lnTo>
                    <a:pt x="403" y="1860"/>
                  </a:lnTo>
                  <a:lnTo>
                    <a:pt x="411" y="1850"/>
                  </a:lnTo>
                  <a:lnTo>
                    <a:pt x="421" y="1839"/>
                  </a:lnTo>
                  <a:lnTo>
                    <a:pt x="428" y="1828"/>
                  </a:lnTo>
                  <a:lnTo>
                    <a:pt x="435" y="1817"/>
                  </a:lnTo>
                  <a:lnTo>
                    <a:pt x="439" y="1805"/>
                  </a:lnTo>
                  <a:lnTo>
                    <a:pt x="446" y="1786"/>
                  </a:lnTo>
                  <a:lnTo>
                    <a:pt x="452" y="1763"/>
                  </a:lnTo>
                  <a:lnTo>
                    <a:pt x="456" y="1741"/>
                  </a:lnTo>
                  <a:lnTo>
                    <a:pt x="459" y="1718"/>
                  </a:lnTo>
                  <a:lnTo>
                    <a:pt x="459" y="1706"/>
                  </a:lnTo>
                  <a:lnTo>
                    <a:pt x="459" y="1696"/>
                  </a:lnTo>
                  <a:lnTo>
                    <a:pt x="457" y="1686"/>
                  </a:lnTo>
                  <a:lnTo>
                    <a:pt x="454" y="1678"/>
                  </a:lnTo>
                  <a:lnTo>
                    <a:pt x="452" y="1671"/>
                  </a:lnTo>
                  <a:lnTo>
                    <a:pt x="447" y="1664"/>
                  </a:lnTo>
                  <a:lnTo>
                    <a:pt x="438" y="1651"/>
                  </a:lnTo>
                  <a:lnTo>
                    <a:pt x="386" y="1652"/>
                  </a:lnTo>
                  <a:lnTo>
                    <a:pt x="362" y="1654"/>
                  </a:lnTo>
                  <a:lnTo>
                    <a:pt x="339" y="1657"/>
                  </a:lnTo>
                  <a:lnTo>
                    <a:pt x="320" y="1662"/>
                  </a:lnTo>
                  <a:lnTo>
                    <a:pt x="310" y="1666"/>
                  </a:lnTo>
                  <a:lnTo>
                    <a:pt x="301" y="1671"/>
                  </a:lnTo>
                  <a:lnTo>
                    <a:pt x="293" y="1676"/>
                  </a:lnTo>
                  <a:lnTo>
                    <a:pt x="286" y="1683"/>
                  </a:lnTo>
                  <a:lnTo>
                    <a:pt x="279" y="1690"/>
                  </a:lnTo>
                  <a:lnTo>
                    <a:pt x="273" y="1699"/>
                  </a:lnTo>
                  <a:close/>
                  <a:moveTo>
                    <a:pt x="179" y="1869"/>
                  </a:moveTo>
                  <a:lnTo>
                    <a:pt x="179" y="1869"/>
                  </a:lnTo>
                  <a:lnTo>
                    <a:pt x="192" y="1870"/>
                  </a:lnTo>
                  <a:lnTo>
                    <a:pt x="206" y="1873"/>
                  </a:lnTo>
                  <a:lnTo>
                    <a:pt x="237" y="1883"/>
                  </a:lnTo>
                  <a:lnTo>
                    <a:pt x="269" y="1891"/>
                  </a:lnTo>
                  <a:lnTo>
                    <a:pt x="285" y="1894"/>
                  </a:lnTo>
                  <a:lnTo>
                    <a:pt x="299" y="1895"/>
                  </a:lnTo>
                  <a:lnTo>
                    <a:pt x="308" y="1894"/>
                  </a:lnTo>
                  <a:lnTo>
                    <a:pt x="320" y="1891"/>
                  </a:lnTo>
                  <a:lnTo>
                    <a:pt x="330" y="1887"/>
                  </a:lnTo>
                  <a:lnTo>
                    <a:pt x="341" y="1881"/>
                  </a:lnTo>
                  <a:lnTo>
                    <a:pt x="349" y="1874"/>
                  </a:lnTo>
                  <a:lnTo>
                    <a:pt x="358" y="1867"/>
                  </a:lnTo>
                  <a:lnTo>
                    <a:pt x="363" y="1859"/>
                  </a:lnTo>
                  <a:lnTo>
                    <a:pt x="365" y="1850"/>
                  </a:lnTo>
                  <a:lnTo>
                    <a:pt x="365" y="1842"/>
                  </a:lnTo>
                  <a:lnTo>
                    <a:pt x="363" y="1831"/>
                  </a:lnTo>
                  <a:lnTo>
                    <a:pt x="360" y="1820"/>
                  </a:lnTo>
                  <a:lnTo>
                    <a:pt x="358" y="1810"/>
                  </a:lnTo>
                  <a:lnTo>
                    <a:pt x="353" y="1804"/>
                  </a:lnTo>
                  <a:lnTo>
                    <a:pt x="348" y="1797"/>
                  </a:lnTo>
                  <a:lnTo>
                    <a:pt x="331" y="1782"/>
                  </a:lnTo>
                  <a:lnTo>
                    <a:pt x="316" y="1768"/>
                  </a:lnTo>
                  <a:lnTo>
                    <a:pt x="306" y="1761"/>
                  </a:lnTo>
                  <a:lnTo>
                    <a:pt x="301" y="1772"/>
                  </a:lnTo>
                  <a:lnTo>
                    <a:pt x="299" y="1782"/>
                  </a:lnTo>
                  <a:lnTo>
                    <a:pt x="293" y="1791"/>
                  </a:lnTo>
                  <a:lnTo>
                    <a:pt x="286" y="1800"/>
                  </a:lnTo>
                  <a:lnTo>
                    <a:pt x="279" y="1808"/>
                  </a:lnTo>
                  <a:lnTo>
                    <a:pt x="272" y="1815"/>
                  </a:lnTo>
                  <a:lnTo>
                    <a:pt x="255" y="1829"/>
                  </a:lnTo>
                  <a:lnTo>
                    <a:pt x="235" y="1841"/>
                  </a:lnTo>
                  <a:lnTo>
                    <a:pt x="216" y="1852"/>
                  </a:lnTo>
                  <a:lnTo>
                    <a:pt x="179" y="1869"/>
                  </a:lnTo>
                  <a:close/>
                  <a:moveTo>
                    <a:pt x="56" y="1901"/>
                  </a:moveTo>
                  <a:lnTo>
                    <a:pt x="56" y="1901"/>
                  </a:lnTo>
                  <a:lnTo>
                    <a:pt x="45" y="1912"/>
                  </a:lnTo>
                  <a:lnTo>
                    <a:pt x="35" y="1923"/>
                  </a:lnTo>
                  <a:lnTo>
                    <a:pt x="26" y="1937"/>
                  </a:lnTo>
                  <a:lnTo>
                    <a:pt x="21" y="1953"/>
                  </a:lnTo>
                  <a:lnTo>
                    <a:pt x="18" y="1968"/>
                  </a:lnTo>
                  <a:lnTo>
                    <a:pt x="15" y="1985"/>
                  </a:lnTo>
                  <a:lnTo>
                    <a:pt x="15" y="2003"/>
                  </a:lnTo>
                  <a:lnTo>
                    <a:pt x="16" y="2022"/>
                  </a:lnTo>
                  <a:lnTo>
                    <a:pt x="18" y="2040"/>
                  </a:lnTo>
                  <a:lnTo>
                    <a:pt x="22" y="2057"/>
                  </a:lnTo>
                  <a:lnTo>
                    <a:pt x="26" y="2075"/>
                  </a:lnTo>
                  <a:lnTo>
                    <a:pt x="32" y="2092"/>
                  </a:lnTo>
                  <a:lnTo>
                    <a:pt x="39" y="2107"/>
                  </a:lnTo>
                  <a:lnTo>
                    <a:pt x="46" y="2123"/>
                  </a:lnTo>
                  <a:lnTo>
                    <a:pt x="54" y="2135"/>
                  </a:lnTo>
                  <a:lnTo>
                    <a:pt x="63" y="2148"/>
                  </a:lnTo>
                  <a:lnTo>
                    <a:pt x="61" y="2100"/>
                  </a:lnTo>
                  <a:lnTo>
                    <a:pt x="61" y="2078"/>
                  </a:lnTo>
                  <a:lnTo>
                    <a:pt x="63" y="2055"/>
                  </a:lnTo>
                  <a:lnTo>
                    <a:pt x="67" y="2034"/>
                  </a:lnTo>
                  <a:lnTo>
                    <a:pt x="73" y="2015"/>
                  </a:lnTo>
                  <a:lnTo>
                    <a:pt x="81" y="1996"/>
                  </a:lnTo>
                  <a:lnTo>
                    <a:pt x="85" y="1988"/>
                  </a:lnTo>
                  <a:lnTo>
                    <a:pt x="91" y="1981"/>
                  </a:lnTo>
                  <a:lnTo>
                    <a:pt x="99" y="1987"/>
                  </a:lnTo>
                  <a:lnTo>
                    <a:pt x="108" y="1992"/>
                  </a:lnTo>
                  <a:lnTo>
                    <a:pt x="118" y="1995"/>
                  </a:lnTo>
                  <a:lnTo>
                    <a:pt x="127" y="1999"/>
                  </a:lnTo>
                  <a:lnTo>
                    <a:pt x="147" y="2003"/>
                  </a:lnTo>
                  <a:lnTo>
                    <a:pt x="170" y="2008"/>
                  </a:lnTo>
                  <a:lnTo>
                    <a:pt x="165" y="1995"/>
                  </a:lnTo>
                  <a:lnTo>
                    <a:pt x="162" y="1980"/>
                  </a:lnTo>
                  <a:lnTo>
                    <a:pt x="160" y="1963"/>
                  </a:lnTo>
                  <a:lnTo>
                    <a:pt x="158" y="1946"/>
                  </a:lnTo>
                  <a:lnTo>
                    <a:pt x="158" y="1928"/>
                  </a:lnTo>
                  <a:lnTo>
                    <a:pt x="161" y="1911"/>
                  </a:lnTo>
                  <a:lnTo>
                    <a:pt x="164" y="1897"/>
                  </a:lnTo>
                  <a:lnTo>
                    <a:pt x="168" y="1890"/>
                  </a:lnTo>
                  <a:lnTo>
                    <a:pt x="171" y="1884"/>
                  </a:lnTo>
                  <a:lnTo>
                    <a:pt x="141" y="1881"/>
                  </a:lnTo>
                  <a:lnTo>
                    <a:pt x="126" y="1881"/>
                  </a:lnTo>
                  <a:lnTo>
                    <a:pt x="111" y="1883"/>
                  </a:lnTo>
                  <a:lnTo>
                    <a:pt x="95" y="1885"/>
                  </a:lnTo>
                  <a:lnTo>
                    <a:pt x="81" y="1888"/>
                  </a:lnTo>
                  <a:lnTo>
                    <a:pt x="68" y="1894"/>
                  </a:lnTo>
                  <a:lnTo>
                    <a:pt x="56" y="1901"/>
                  </a:lnTo>
                  <a:close/>
                </a:path>
              </a:pathLst>
            </a:custGeom>
            <a:solidFill>
              <a:srgbClr val="885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17" tIns="60958" rIns="121917" bIns="60958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802189" y="951441"/>
            <a:ext cx="2174875" cy="2114550"/>
            <a:chOff x="4607985" y="952500"/>
            <a:chExt cx="2899833" cy="2819400"/>
          </a:xfrm>
        </p:grpSpPr>
        <p:sp>
          <p:nvSpPr>
            <p:cNvPr id="24" name="椭圆 7"/>
            <p:cNvSpPr>
              <a:spLocks noChangeArrowheads="1"/>
            </p:cNvSpPr>
            <p:nvPr/>
          </p:nvSpPr>
          <p:spPr bwMode="auto">
            <a:xfrm>
              <a:off x="4607985" y="952500"/>
              <a:ext cx="2899833" cy="2819400"/>
            </a:xfrm>
            <a:prstGeom prst="ellipse">
              <a:avLst/>
            </a:prstGeom>
            <a:noFill/>
            <a:ln w="12700">
              <a:solidFill>
                <a:srgbClr val="88591E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1917" tIns="60958" rIns="121917" bIns="60958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" name="组合 42"/>
            <p:cNvGrpSpPr/>
            <p:nvPr/>
          </p:nvGrpSpPr>
          <p:grpSpPr bwMode="auto">
            <a:xfrm>
              <a:off x="4762501" y="1426633"/>
              <a:ext cx="2476500" cy="1811867"/>
              <a:chOff x="4473576" y="44150"/>
              <a:chExt cx="1346200" cy="858838"/>
            </a:xfrm>
          </p:grpSpPr>
          <p:sp>
            <p:nvSpPr>
              <p:cNvPr id="26" name="Freeform 159"/>
              <p:cNvSpPr/>
              <p:nvPr/>
            </p:nvSpPr>
            <p:spPr bwMode="auto">
              <a:xfrm>
                <a:off x="5273676" y="68263"/>
                <a:ext cx="101600" cy="117475"/>
              </a:xfrm>
              <a:custGeom>
                <a:avLst/>
                <a:gdLst>
                  <a:gd name="T0" fmla="*/ 95749 w 191"/>
                  <a:gd name="T1" fmla="*/ 0 h 221"/>
                  <a:gd name="T2" fmla="*/ 99472 w 191"/>
                  <a:gd name="T3" fmla="*/ 7442 h 221"/>
                  <a:gd name="T4" fmla="*/ 101600 w 191"/>
                  <a:gd name="T5" fmla="*/ 26046 h 221"/>
                  <a:gd name="T6" fmla="*/ 101600 w 191"/>
                  <a:gd name="T7" fmla="*/ 36678 h 221"/>
                  <a:gd name="T8" fmla="*/ 99472 w 191"/>
                  <a:gd name="T9" fmla="*/ 55814 h 221"/>
                  <a:gd name="T10" fmla="*/ 94153 w 191"/>
                  <a:gd name="T11" fmla="*/ 73355 h 221"/>
                  <a:gd name="T12" fmla="*/ 84578 w 191"/>
                  <a:gd name="T13" fmla="*/ 88239 h 221"/>
                  <a:gd name="T14" fmla="*/ 71812 w 191"/>
                  <a:gd name="T15" fmla="*/ 97807 h 221"/>
                  <a:gd name="T16" fmla="*/ 69684 w 191"/>
                  <a:gd name="T17" fmla="*/ 95681 h 221"/>
                  <a:gd name="T18" fmla="*/ 67556 w 191"/>
                  <a:gd name="T19" fmla="*/ 93555 h 221"/>
                  <a:gd name="T20" fmla="*/ 68620 w 191"/>
                  <a:gd name="T21" fmla="*/ 90365 h 221"/>
                  <a:gd name="T22" fmla="*/ 69684 w 191"/>
                  <a:gd name="T23" fmla="*/ 81329 h 221"/>
                  <a:gd name="T24" fmla="*/ 68620 w 191"/>
                  <a:gd name="T25" fmla="*/ 77608 h 221"/>
                  <a:gd name="T26" fmla="*/ 56385 w 191"/>
                  <a:gd name="T27" fmla="*/ 92492 h 221"/>
                  <a:gd name="T28" fmla="*/ 41491 w 191"/>
                  <a:gd name="T29" fmla="*/ 105249 h 221"/>
                  <a:gd name="T30" fmla="*/ 22341 w 191"/>
                  <a:gd name="T31" fmla="*/ 114286 h 221"/>
                  <a:gd name="T32" fmla="*/ 6383 w 191"/>
                  <a:gd name="T33" fmla="*/ 117475 h 221"/>
                  <a:gd name="T34" fmla="*/ 0 w 191"/>
                  <a:gd name="T35" fmla="*/ 117475 h 221"/>
                  <a:gd name="T36" fmla="*/ 6383 w 191"/>
                  <a:gd name="T37" fmla="*/ 113754 h 221"/>
                  <a:gd name="T38" fmla="*/ 18618 w 191"/>
                  <a:gd name="T39" fmla="*/ 110033 h 221"/>
                  <a:gd name="T40" fmla="*/ 25533 w 191"/>
                  <a:gd name="T41" fmla="*/ 107375 h 221"/>
                  <a:gd name="T42" fmla="*/ 39895 w 191"/>
                  <a:gd name="T43" fmla="*/ 97807 h 221"/>
                  <a:gd name="T44" fmla="*/ 53194 w 191"/>
                  <a:gd name="T45" fmla="*/ 87176 h 221"/>
                  <a:gd name="T46" fmla="*/ 55321 w 191"/>
                  <a:gd name="T47" fmla="*/ 85050 h 221"/>
                  <a:gd name="T48" fmla="*/ 60109 w 191"/>
                  <a:gd name="T49" fmla="*/ 74950 h 221"/>
                  <a:gd name="T50" fmla="*/ 64896 w 191"/>
                  <a:gd name="T51" fmla="*/ 64319 h 221"/>
                  <a:gd name="T52" fmla="*/ 67556 w 191"/>
                  <a:gd name="T53" fmla="*/ 62193 h 221"/>
                  <a:gd name="T54" fmla="*/ 70216 w 191"/>
                  <a:gd name="T55" fmla="*/ 62193 h 221"/>
                  <a:gd name="T56" fmla="*/ 72343 w 191"/>
                  <a:gd name="T57" fmla="*/ 62724 h 221"/>
                  <a:gd name="T58" fmla="*/ 73939 w 191"/>
                  <a:gd name="T59" fmla="*/ 66445 h 221"/>
                  <a:gd name="T60" fmla="*/ 77131 w 191"/>
                  <a:gd name="T61" fmla="*/ 82392 h 221"/>
                  <a:gd name="T62" fmla="*/ 80854 w 191"/>
                  <a:gd name="T63" fmla="*/ 79203 h 221"/>
                  <a:gd name="T64" fmla="*/ 86174 w 191"/>
                  <a:gd name="T65" fmla="*/ 72292 h 221"/>
                  <a:gd name="T66" fmla="*/ 90429 w 191"/>
                  <a:gd name="T67" fmla="*/ 58472 h 221"/>
                  <a:gd name="T68" fmla="*/ 92557 w 191"/>
                  <a:gd name="T69" fmla="*/ 37209 h 221"/>
                  <a:gd name="T70" fmla="*/ 92025 w 191"/>
                  <a:gd name="T71" fmla="*/ 5847 h 221"/>
                  <a:gd name="T72" fmla="*/ 89897 w 191"/>
                  <a:gd name="T73" fmla="*/ 7442 h 221"/>
                  <a:gd name="T74" fmla="*/ 84578 w 191"/>
                  <a:gd name="T75" fmla="*/ 14884 h 221"/>
                  <a:gd name="T76" fmla="*/ 77131 w 191"/>
                  <a:gd name="T77" fmla="*/ 29236 h 221"/>
                  <a:gd name="T78" fmla="*/ 72343 w 191"/>
                  <a:gd name="T79" fmla="*/ 35083 h 221"/>
                  <a:gd name="T80" fmla="*/ 62237 w 191"/>
                  <a:gd name="T81" fmla="*/ 44651 h 221"/>
                  <a:gd name="T82" fmla="*/ 49470 w 191"/>
                  <a:gd name="T83" fmla="*/ 53156 h 221"/>
                  <a:gd name="T84" fmla="*/ 35108 w 191"/>
                  <a:gd name="T85" fmla="*/ 58472 h 221"/>
                  <a:gd name="T86" fmla="*/ 27129 w 191"/>
                  <a:gd name="T87" fmla="*/ 59535 h 221"/>
                  <a:gd name="T88" fmla="*/ 52662 w 191"/>
                  <a:gd name="T89" fmla="*/ 43588 h 221"/>
                  <a:gd name="T90" fmla="*/ 66492 w 191"/>
                  <a:gd name="T91" fmla="*/ 30831 h 221"/>
                  <a:gd name="T92" fmla="*/ 72343 w 191"/>
                  <a:gd name="T93" fmla="*/ 22326 h 221"/>
                  <a:gd name="T94" fmla="*/ 76067 w 191"/>
                  <a:gd name="T95" fmla="*/ 13289 h 221"/>
                  <a:gd name="T96" fmla="*/ 77131 w 191"/>
                  <a:gd name="T97" fmla="*/ 2126 h 221"/>
                  <a:gd name="T98" fmla="*/ 80323 w 191"/>
                  <a:gd name="T99" fmla="*/ 1063 h 221"/>
                  <a:gd name="T100" fmla="*/ 88302 w 191"/>
                  <a:gd name="T101" fmla="*/ 1063 h 221"/>
                  <a:gd name="T102" fmla="*/ 95217 w 191"/>
                  <a:gd name="T103" fmla="*/ 1595 h 221"/>
                  <a:gd name="T104" fmla="*/ 95749 w 191"/>
                  <a:gd name="T105" fmla="*/ 0 h 22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91" h="221">
                    <a:moveTo>
                      <a:pt x="180" y="0"/>
                    </a:moveTo>
                    <a:lnTo>
                      <a:pt x="180" y="0"/>
                    </a:lnTo>
                    <a:lnTo>
                      <a:pt x="184" y="7"/>
                    </a:lnTo>
                    <a:lnTo>
                      <a:pt x="187" y="14"/>
                    </a:lnTo>
                    <a:lnTo>
                      <a:pt x="190" y="31"/>
                    </a:lnTo>
                    <a:lnTo>
                      <a:pt x="191" y="49"/>
                    </a:lnTo>
                    <a:lnTo>
                      <a:pt x="191" y="69"/>
                    </a:lnTo>
                    <a:lnTo>
                      <a:pt x="190" y="87"/>
                    </a:lnTo>
                    <a:lnTo>
                      <a:pt x="187" y="105"/>
                    </a:lnTo>
                    <a:lnTo>
                      <a:pt x="183" y="122"/>
                    </a:lnTo>
                    <a:lnTo>
                      <a:pt x="177" y="138"/>
                    </a:lnTo>
                    <a:lnTo>
                      <a:pt x="169" y="152"/>
                    </a:lnTo>
                    <a:lnTo>
                      <a:pt x="159" y="166"/>
                    </a:lnTo>
                    <a:lnTo>
                      <a:pt x="148" y="176"/>
                    </a:lnTo>
                    <a:lnTo>
                      <a:pt x="135" y="184"/>
                    </a:lnTo>
                    <a:lnTo>
                      <a:pt x="131" y="180"/>
                    </a:lnTo>
                    <a:lnTo>
                      <a:pt x="128" y="178"/>
                    </a:lnTo>
                    <a:lnTo>
                      <a:pt x="127" y="176"/>
                    </a:lnTo>
                    <a:lnTo>
                      <a:pt x="129" y="170"/>
                    </a:lnTo>
                    <a:lnTo>
                      <a:pt x="131" y="162"/>
                    </a:lnTo>
                    <a:lnTo>
                      <a:pt x="131" y="153"/>
                    </a:lnTo>
                    <a:lnTo>
                      <a:pt x="129" y="146"/>
                    </a:lnTo>
                    <a:lnTo>
                      <a:pt x="118" y="160"/>
                    </a:lnTo>
                    <a:lnTo>
                      <a:pt x="106" y="174"/>
                    </a:lnTo>
                    <a:lnTo>
                      <a:pt x="93" y="187"/>
                    </a:lnTo>
                    <a:lnTo>
                      <a:pt x="78" y="198"/>
                    </a:lnTo>
                    <a:lnTo>
                      <a:pt x="61" y="208"/>
                    </a:lnTo>
                    <a:lnTo>
                      <a:pt x="42" y="215"/>
                    </a:lnTo>
                    <a:lnTo>
                      <a:pt x="23" y="219"/>
                    </a:lnTo>
                    <a:lnTo>
                      <a:pt x="12" y="221"/>
                    </a:lnTo>
                    <a:lnTo>
                      <a:pt x="0" y="221"/>
                    </a:lnTo>
                    <a:lnTo>
                      <a:pt x="6" y="218"/>
                    </a:lnTo>
                    <a:lnTo>
                      <a:pt x="12" y="214"/>
                    </a:lnTo>
                    <a:lnTo>
                      <a:pt x="24" y="209"/>
                    </a:lnTo>
                    <a:lnTo>
                      <a:pt x="35" y="207"/>
                    </a:lnTo>
                    <a:lnTo>
                      <a:pt x="48" y="202"/>
                    </a:lnTo>
                    <a:lnTo>
                      <a:pt x="61" y="194"/>
                    </a:lnTo>
                    <a:lnTo>
                      <a:pt x="75" y="184"/>
                    </a:lnTo>
                    <a:lnTo>
                      <a:pt x="87" y="174"/>
                    </a:lnTo>
                    <a:lnTo>
                      <a:pt x="100" y="164"/>
                    </a:lnTo>
                    <a:lnTo>
                      <a:pt x="104" y="160"/>
                    </a:lnTo>
                    <a:lnTo>
                      <a:pt x="107" y="153"/>
                    </a:lnTo>
                    <a:lnTo>
                      <a:pt x="113" y="141"/>
                    </a:lnTo>
                    <a:lnTo>
                      <a:pt x="118" y="128"/>
                    </a:lnTo>
                    <a:lnTo>
                      <a:pt x="122" y="121"/>
                    </a:lnTo>
                    <a:lnTo>
                      <a:pt x="127" y="117"/>
                    </a:lnTo>
                    <a:lnTo>
                      <a:pt x="129" y="115"/>
                    </a:lnTo>
                    <a:lnTo>
                      <a:pt x="132" y="117"/>
                    </a:lnTo>
                    <a:lnTo>
                      <a:pt x="134" y="117"/>
                    </a:lnTo>
                    <a:lnTo>
                      <a:pt x="136" y="118"/>
                    </a:lnTo>
                    <a:lnTo>
                      <a:pt x="139" y="125"/>
                    </a:lnTo>
                    <a:lnTo>
                      <a:pt x="142" y="134"/>
                    </a:lnTo>
                    <a:lnTo>
                      <a:pt x="145" y="155"/>
                    </a:lnTo>
                    <a:lnTo>
                      <a:pt x="152" y="149"/>
                    </a:lnTo>
                    <a:lnTo>
                      <a:pt x="158" y="143"/>
                    </a:lnTo>
                    <a:lnTo>
                      <a:pt x="162" y="136"/>
                    </a:lnTo>
                    <a:lnTo>
                      <a:pt x="165" y="128"/>
                    </a:lnTo>
                    <a:lnTo>
                      <a:pt x="170" y="110"/>
                    </a:lnTo>
                    <a:lnTo>
                      <a:pt x="173" y="91"/>
                    </a:lnTo>
                    <a:lnTo>
                      <a:pt x="174" y="70"/>
                    </a:lnTo>
                    <a:lnTo>
                      <a:pt x="174" y="49"/>
                    </a:lnTo>
                    <a:lnTo>
                      <a:pt x="173" y="11"/>
                    </a:lnTo>
                    <a:lnTo>
                      <a:pt x="169" y="14"/>
                    </a:lnTo>
                    <a:lnTo>
                      <a:pt x="166" y="17"/>
                    </a:lnTo>
                    <a:lnTo>
                      <a:pt x="159" y="28"/>
                    </a:lnTo>
                    <a:lnTo>
                      <a:pt x="153" y="42"/>
                    </a:lnTo>
                    <a:lnTo>
                      <a:pt x="145" y="55"/>
                    </a:lnTo>
                    <a:lnTo>
                      <a:pt x="136" y="66"/>
                    </a:lnTo>
                    <a:lnTo>
                      <a:pt x="127" y="76"/>
                    </a:lnTo>
                    <a:lnTo>
                      <a:pt x="117" y="84"/>
                    </a:lnTo>
                    <a:lnTo>
                      <a:pt x="106" y="93"/>
                    </a:lnTo>
                    <a:lnTo>
                      <a:pt x="93" y="100"/>
                    </a:lnTo>
                    <a:lnTo>
                      <a:pt x="80" y="105"/>
                    </a:lnTo>
                    <a:lnTo>
                      <a:pt x="66" y="110"/>
                    </a:lnTo>
                    <a:lnTo>
                      <a:pt x="51" y="112"/>
                    </a:lnTo>
                    <a:lnTo>
                      <a:pt x="83" y="93"/>
                    </a:lnTo>
                    <a:lnTo>
                      <a:pt x="99" y="82"/>
                    </a:lnTo>
                    <a:lnTo>
                      <a:pt x="113" y="70"/>
                    </a:lnTo>
                    <a:lnTo>
                      <a:pt x="125" y="58"/>
                    </a:lnTo>
                    <a:lnTo>
                      <a:pt x="131" y="51"/>
                    </a:lnTo>
                    <a:lnTo>
                      <a:pt x="136" y="42"/>
                    </a:lnTo>
                    <a:lnTo>
                      <a:pt x="139" y="34"/>
                    </a:lnTo>
                    <a:lnTo>
                      <a:pt x="143" y="25"/>
                    </a:lnTo>
                    <a:lnTo>
                      <a:pt x="145" y="14"/>
                    </a:lnTo>
                    <a:lnTo>
                      <a:pt x="145" y="4"/>
                    </a:lnTo>
                    <a:lnTo>
                      <a:pt x="151" y="2"/>
                    </a:lnTo>
                    <a:lnTo>
                      <a:pt x="156" y="0"/>
                    </a:lnTo>
                    <a:lnTo>
                      <a:pt x="166" y="2"/>
                    </a:lnTo>
                    <a:lnTo>
                      <a:pt x="174" y="3"/>
                    </a:lnTo>
                    <a:lnTo>
                      <a:pt x="179" y="3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160"/>
              <p:cNvSpPr/>
              <p:nvPr/>
            </p:nvSpPr>
            <p:spPr bwMode="auto">
              <a:xfrm>
                <a:off x="5422901" y="206375"/>
                <a:ext cx="26988" cy="12700"/>
              </a:xfrm>
              <a:custGeom>
                <a:avLst/>
                <a:gdLst>
                  <a:gd name="T0" fmla="*/ 26988 w 53"/>
                  <a:gd name="T1" fmla="*/ 11642 h 24"/>
                  <a:gd name="T2" fmla="*/ 26988 w 53"/>
                  <a:gd name="T3" fmla="*/ 11642 h 24"/>
                  <a:gd name="T4" fmla="*/ 23933 w 53"/>
                  <a:gd name="T5" fmla="*/ 12700 h 24"/>
                  <a:gd name="T6" fmla="*/ 21896 w 53"/>
                  <a:gd name="T7" fmla="*/ 12700 h 24"/>
                  <a:gd name="T8" fmla="*/ 16295 w 53"/>
                  <a:gd name="T9" fmla="*/ 9525 h 24"/>
                  <a:gd name="T10" fmla="*/ 13239 w 53"/>
                  <a:gd name="T11" fmla="*/ 8996 h 24"/>
                  <a:gd name="T12" fmla="*/ 9675 w 53"/>
                  <a:gd name="T13" fmla="*/ 7937 h 24"/>
                  <a:gd name="T14" fmla="*/ 6110 w 53"/>
                  <a:gd name="T15" fmla="*/ 7937 h 24"/>
                  <a:gd name="T16" fmla="*/ 2546 w 53"/>
                  <a:gd name="T17" fmla="*/ 9525 h 24"/>
                  <a:gd name="T18" fmla="*/ 2546 w 53"/>
                  <a:gd name="T19" fmla="*/ 9525 h 24"/>
                  <a:gd name="T20" fmla="*/ 2037 w 53"/>
                  <a:gd name="T21" fmla="*/ 7937 h 24"/>
                  <a:gd name="T22" fmla="*/ 0 w 53"/>
                  <a:gd name="T23" fmla="*/ 7408 h 24"/>
                  <a:gd name="T24" fmla="*/ 0 w 53"/>
                  <a:gd name="T25" fmla="*/ 7408 h 24"/>
                  <a:gd name="T26" fmla="*/ 1018 w 53"/>
                  <a:gd name="T27" fmla="*/ 4233 h 24"/>
                  <a:gd name="T28" fmla="*/ 2037 w 53"/>
                  <a:gd name="T29" fmla="*/ 3175 h 24"/>
                  <a:gd name="T30" fmla="*/ 3564 w 53"/>
                  <a:gd name="T31" fmla="*/ 1588 h 24"/>
                  <a:gd name="T32" fmla="*/ 5601 w 53"/>
                  <a:gd name="T33" fmla="*/ 529 h 24"/>
                  <a:gd name="T34" fmla="*/ 9166 w 53"/>
                  <a:gd name="T35" fmla="*/ 0 h 24"/>
                  <a:gd name="T36" fmla="*/ 13239 w 53"/>
                  <a:gd name="T37" fmla="*/ 529 h 24"/>
                  <a:gd name="T38" fmla="*/ 17822 w 53"/>
                  <a:gd name="T39" fmla="*/ 3175 h 24"/>
                  <a:gd name="T40" fmla="*/ 21896 w 53"/>
                  <a:gd name="T41" fmla="*/ 5821 h 24"/>
                  <a:gd name="T42" fmla="*/ 24951 w 53"/>
                  <a:gd name="T43" fmla="*/ 8996 h 24"/>
                  <a:gd name="T44" fmla="*/ 26988 w 53"/>
                  <a:gd name="T45" fmla="*/ 11642 h 24"/>
                  <a:gd name="T46" fmla="*/ 26988 w 53"/>
                  <a:gd name="T47" fmla="*/ 11642 h 2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3" h="24">
                    <a:moveTo>
                      <a:pt x="53" y="22"/>
                    </a:moveTo>
                    <a:lnTo>
                      <a:pt x="53" y="22"/>
                    </a:lnTo>
                    <a:lnTo>
                      <a:pt x="47" y="24"/>
                    </a:lnTo>
                    <a:lnTo>
                      <a:pt x="43" y="24"/>
                    </a:lnTo>
                    <a:lnTo>
                      <a:pt x="32" y="18"/>
                    </a:lnTo>
                    <a:lnTo>
                      <a:pt x="26" y="17"/>
                    </a:lnTo>
                    <a:lnTo>
                      <a:pt x="19" y="15"/>
                    </a:lnTo>
                    <a:lnTo>
                      <a:pt x="12" y="15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6" y="1"/>
                    </a:lnTo>
                    <a:lnTo>
                      <a:pt x="35" y="6"/>
                    </a:lnTo>
                    <a:lnTo>
                      <a:pt x="43" y="11"/>
                    </a:lnTo>
                    <a:lnTo>
                      <a:pt x="49" y="17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61"/>
              <p:cNvSpPr/>
              <p:nvPr/>
            </p:nvSpPr>
            <p:spPr bwMode="auto">
              <a:xfrm>
                <a:off x="5419726" y="228600"/>
                <a:ext cx="28575" cy="58738"/>
              </a:xfrm>
              <a:custGeom>
                <a:avLst/>
                <a:gdLst>
                  <a:gd name="T0" fmla="*/ 15586 w 55"/>
                  <a:gd name="T1" fmla="*/ 0 h 111"/>
                  <a:gd name="T2" fmla="*/ 17665 w 55"/>
                  <a:gd name="T3" fmla="*/ 1058 h 111"/>
                  <a:gd name="T4" fmla="*/ 19743 w 55"/>
                  <a:gd name="T5" fmla="*/ 3175 h 111"/>
                  <a:gd name="T6" fmla="*/ 21301 w 55"/>
                  <a:gd name="T7" fmla="*/ 12171 h 111"/>
                  <a:gd name="T8" fmla="*/ 22860 w 55"/>
                  <a:gd name="T9" fmla="*/ 23813 h 111"/>
                  <a:gd name="T10" fmla="*/ 24938 w 55"/>
                  <a:gd name="T11" fmla="*/ 30692 h 111"/>
                  <a:gd name="T12" fmla="*/ 28575 w 55"/>
                  <a:gd name="T13" fmla="*/ 41275 h 111"/>
                  <a:gd name="T14" fmla="*/ 28575 w 55"/>
                  <a:gd name="T15" fmla="*/ 47625 h 111"/>
                  <a:gd name="T16" fmla="*/ 27536 w 55"/>
                  <a:gd name="T17" fmla="*/ 52388 h 111"/>
                  <a:gd name="T18" fmla="*/ 20262 w 55"/>
                  <a:gd name="T19" fmla="*/ 57680 h 111"/>
                  <a:gd name="T20" fmla="*/ 16106 w 55"/>
                  <a:gd name="T21" fmla="*/ 58738 h 111"/>
                  <a:gd name="T22" fmla="*/ 10391 w 55"/>
                  <a:gd name="T23" fmla="*/ 58209 h 111"/>
                  <a:gd name="T24" fmla="*/ 10391 w 55"/>
                  <a:gd name="T25" fmla="*/ 56092 h 111"/>
                  <a:gd name="T26" fmla="*/ 7793 w 55"/>
                  <a:gd name="T27" fmla="*/ 50800 h 111"/>
                  <a:gd name="T28" fmla="*/ 8832 w 55"/>
                  <a:gd name="T29" fmla="*/ 48684 h 111"/>
                  <a:gd name="T30" fmla="*/ 10391 w 55"/>
                  <a:gd name="T31" fmla="*/ 47625 h 111"/>
                  <a:gd name="T32" fmla="*/ 15586 w 55"/>
                  <a:gd name="T33" fmla="*/ 49213 h 111"/>
                  <a:gd name="T34" fmla="*/ 16625 w 55"/>
                  <a:gd name="T35" fmla="*/ 47625 h 111"/>
                  <a:gd name="T36" fmla="*/ 19743 w 55"/>
                  <a:gd name="T37" fmla="*/ 43392 h 111"/>
                  <a:gd name="T38" fmla="*/ 19223 w 55"/>
                  <a:gd name="T39" fmla="*/ 40217 h 111"/>
                  <a:gd name="T40" fmla="*/ 16625 w 55"/>
                  <a:gd name="T41" fmla="*/ 39688 h 111"/>
                  <a:gd name="T42" fmla="*/ 18184 w 55"/>
                  <a:gd name="T43" fmla="*/ 37571 h 111"/>
                  <a:gd name="T44" fmla="*/ 16625 w 55"/>
                  <a:gd name="T45" fmla="*/ 33867 h 111"/>
                  <a:gd name="T46" fmla="*/ 14547 w 55"/>
                  <a:gd name="T47" fmla="*/ 33867 h 111"/>
                  <a:gd name="T48" fmla="*/ 10391 w 55"/>
                  <a:gd name="T49" fmla="*/ 38100 h 111"/>
                  <a:gd name="T50" fmla="*/ 7274 w 55"/>
                  <a:gd name="T51" fmla="*/ 41275 h 111"/>
                  <a:gd name="T52" fmla="*/ 2078 w 55"/>
                  <a:gd name="T53" fmla="*/ 41805 h 111"/>
                  <a:gd name="T54" fmla="*/ 520 w 55"/>
                  <a:gd name="T55" fmla="*/ 39688 h 111"/>
                  <a:gd name="T56" fmla="*/ 520 w 55"/>
                  <a:gd name="T57" fmla="*/ 34925 h 111"/>
                  <a:gd name="T58" fmla="*/ 3637 w 55"/>
                  <a:gd name="T59" fmla="*/ 28575 h 111"/>
                  <a:gd name="T60" fmla="*/ 6754 w 55"/>
                  <a:gd name="T61" fmla="*/ 25400 h 111"/>
                  <a:gd name="T62" fmla="*/ 6754 w 55"/>
                  <a:gd name="T63" fmla="*/ 17992 h 111"/>
                  <a:gd name="T64" fmla="*/ 2078 w 55"/>
                  <a:gd name="T65" fmla="*/ 6879 h 111"/>
                  <a:gd name="T66" fmla="*/ 1559 w 55"/>
                  <a:gd name="T67" fmla="*/ 1588 h 111"/>
                  <a:gd name="T68" fmla="*/ 3637 w 55"/>
                  <a:gd name="T69" fmla="*/ 3175 h 111"/>
                  <a:gd name="T70" fmla="*/ 9352 w 55"/>
                  <a:gd name="T71" fmla="*/ 10054 h 111"/>
                  <a:gd name="T72" fmla="*/ 14028 w 55"/>
                  <a:gd name="T73" fmla="*/ 20109 h 111"/>
                  <a:gd name="T74" fmla="*/ 15586 w 55"/>
                  <a:gd name="T75" fmla="*/ 17992 h 111"/>
                  <a:gd name="T76" fmla="*/ 15586 w 55"/>
                  <a:gd name="T77" fmla="*/ 10583 h 111"/>
                  <a:gd name="T78" fmla="*/ 14547 w 55"/>
                  <a:gd name="T79" fmla="*/ 2646 h 111"/>
                  <a:gd name="T80" fmla="*/ 15586 w 55"/>
                  <a:gd name="T81" fmla="*/ 0 h 11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55" h="111">
                    <a:moveTo>
                      <a:pt x="30" y="0"/>
                    </a:moveTo>
                    <a:lnTo>
                      <a:pt x="30" y="0"/>
                    </a:lnTo>
                    <a:lnTo>
                      <a:pt x="31" y="2"/>
                    </a:lnTo>
                    <a:lnTo>
                      <a:pt x="34" y="2"/>
                    </a:lnTo>
                    <a:lnTo>
                      <a:pt x="38" y="6"/>
                    </a:lnTo>
                    <a:lnTo>
                      <a:pt x="39" y="12"/>
                    </a:lnTo>
                    <a:lnTo>
                      <a:pt x="41" y="23"/>
                    </a:lnTo>
                    <a:lnTo>
                      <a:pt x="42" y="34"/>
                    </a:lnTo>
                    <a:lnTo>
                      <a:pt x="44" y="45"/>
                    </a:lnTo>
                    <a:lnTo>
                      <a:pt x="48" y="58"/>
                    </a:lnTo>
                    <a:lnTo>
                      <a:pt x="52" y="71"/>
                    </a:lnTo>
                    <a:lnTo>
                      <a:pt x="55" y="78"/>
                    </a:lnTo>
                    <a:lnTo>
                      <a:pt x="55" y="83"/>
                    </a:lnTo>
                    <a:lnTo>
                      <a:pt x="55" y="90"/>
                    </a:lnTo>
                    <a:lnTo>
                      <a:pt x="53" y="99"/>
                    </a:lnTo>
                    <a:lnTo>
                      <a:pt x="46" y="104"/>
                    </a:lnTo>
                    <a:lnTo>
                      <a:pt x="39" y="109"/>
                    </a:lnTo>
                    <a:lnTo>
                      <a:pt x="35" y="110"/>
                    </a:lnTo>
                    <a:lnTo>
                      <a:pt x="31" y="111"/>
                    </a:lnTo>
                    <a:lnTo>
                      <a:pt x="25" y="111"/>
                    </a:lnTo>
                    <a:lnTo>
                      <a:pt x="20" y="110"/>
                    </a:lnTo>
                    <a:lnTo>
                      <a:pt x="20" y="106"/>
                    </a:lnTo>
                    <a:lnTo>
                      <a:pt x="17" y="100"/>
                    </a:lnTo>
                    <a:lnTo>
                      <a:pt x="15" y="96"/>
                    </a:lnTo>
                    <a:lnTo>
                      <a:pt x="15" y="93"/>
                    </a:lnTo>
                    <a:lnTo>
                      <a:pt x="17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30" y="93"/>
                    </a:lnTo>
                    <a:lnTo>
                      <a:pt x="32" y="90"/>
                    </a:lnTo>
                    <a:lnTo>
                      <a:pt x="37" y="85"/>
                    </a:lnTo>
                    <a:lnTo>
                      <a:pt x="38" y="82"/>
                    </a:lnTo>
                    <a:lnTo>
                      <a:pt x="38" y="79"/>
                    </a:lnTo>
                    <a:lnTo>
                      <a:pt x="37" y="76"/>
                    </a:lnTo>
                    <a:lnTo>
                      <a:pt x="32" y="75"/>
                    </a:lnTo>
                    <a:lnTo>
                      <a:pt x="35" y="73"/>
                    </a:lnTo>
                    <a:lnTo>
                      <a:pt x="35" y="71"/>
                    </a:lnTo>
                    <a:lnTo>
                      <a:pt x="34" y="68"/>
                    </a:lnTo>
                    <a:lnTo>
                      <a:pt x="32" y="64"/>
                    </a:lnTo>
                    <a:lnTo>
                      <a:pt x="28" y="64"/>
                    </a:lnTo>
                    <a:lnTo>
                      <a:pt x="25" y="66"/>
                    </a:lnTo>
                    <a:lnTo>
                      <a:pt x="20" y="72"/>
                    </a:lnTo>
                    <a:lnTo>
                      <a:pt x="17" y="76"/>
                    </a:lnTo>
                    <a:lnTo>
                      <a:pt x="14" y="78"/>
                    </a:lnTo>
                    <a:lnTo>
                      <a:pt x="10" y="79"/>
                    </a:lnTo>
                    <a:lnTo>
                      <a:pt x="4" y="79"/>
                    </a:lnTo>
                    <a:lnTo>
                      <a:pt x="1" y="75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3" y="62"/>
                    </a:lnTo>
                    <a:lnTo>
                      <a:pt x="7" y="54"/>
                    </a:lnTo>
                    <a:lnTo>
                      <a:pt x="13" y="48"/>
                    </a:lnTo>
                    <a:lnTo>
                      <a:pt x="14" y="40"/>
                    </a:lnTo>
                    <a:lnTo>
                      <a:pt x="13" y="34"/>
                    </a:lnTo>
                    <a:lnTo>
                      <a:pt x="8" y="23"/>
                    </a:lnTo>
                    <a:lnTo>
                      <a:pt x="4" y="13"/>
                    </a:lnTo>
                    <a:lnTo>
                      <a:pt x="3" y="9"/>
                    </a:lnTo>
                    <a:lnTo>
                      <a:pt x="3" y="3"/>
                    </a:lnTo>
                    <a:lnTo>
                      <a:pt x="7" y="6"/>
                    </a:lnTo>
                    <a:lnTo>
                      <a:pt x="11" y="10"/>
                    </a:lnTo>
                    <a:lnTo>
                      <a:pt x="18" y="19"/>
                    </a:lnTo>
                    <a:lnTo>
                      <a:pt x="23" y="29"/>
                    </a:lnTo>
                    <a:lnTo>
                      <a:pt x="27" y="38"/>
                    </a:lnTo>
                    <a:lnTo>
                      <a:pt x="30" y="34"/>
                    </a:lnTo>
                    <a:lnTo>
                      <a:pt x="30" y="30"/>
                    </a:lnTo>
                    <a:lnTo>
                      <a:pt x="30" y="20"/>
                    </a:lnTo>
                    <a:lnTo>
                      <a:pt x="28" y="10"/>
                    </a:lnTo>
                    <a:lnTo>
                      <a:pt x="28" y="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62"/>
              <p:cNvSpPr/>
              <p:nvPr/>
            </p:nvSpPr>
            <p:spPr bwMode="auto">
              <a:xfrm>
                <a:off x="5280026" y="255588"/>
                <a:ext cx="49213" cy="49213"/>
              </a:xfrm>
              <a:custGeom>
                <a:avLst/>
                <a:gdLst>
                  <a:gd name="T0" fmla="*/ 30826 w 91"/>
                  <a:gd name="T1" fmla="*/ 47659 h 95"/>
                  <a:gd name="T2" fmla="*/ 31367 w 91"/>
                  <a:gd name="T3" fmla="*/ 45069 h 95"/>
                  <a:gd name="T4" fmla="*/ 36775 w 91"/>
                  <a:gd name="T5" fmla="*/ 41961 h 95"/>
                  <a:gd name="T6" fmla="*/ 39479 w 91"/>
                  <a:gd name="T7" fmla="*/ 39888 h 95"/>
                  <a:gd name="T8" fmla="*/ 38397 w 91"/>
                  <a:gd name="T9" fmla="*/ 36780 h 95"/>
                  <a:gd name="T10" fmla="*/ 34611 w 91"/>
                  <a:gd name="T11" fmla="*/ 32636 h 95"/>
                  <a:gd name="T12" fmla="*/ 30285 w 91"/>
                  <a:gd name="T13" fmla="*/ 31082 h 95"/>
                  <a:gd name="T14" fmla="*/ 26499 w 91"/>
                  <a:gd name="T15" fmla="*/ 33154 h 95"/>
                  <a:gd name="T16" fmla="*/ 24877 w 91"/>
                  <a:gd name="T17" fmla="*/ 36262 h 95"/>
                  <a:gd name="T18" fmla="*/ 19469 w 91"/>
                  <a:gd name="T19" fmla="*/ 35226 h 95"/>
                  <a:gd name="T20" fmla="*/ 14061 w 91"/>
                  <a:gd name="T21" fmla="*/ 32636 h 95"/>
                  <a:gd name="T22" fmla="*/ 14061 w 91"/>
                  <a:gd name="T23" fmla="*/ 27456 h 95"/>
                  <a:gd name="T24" fmla="*/ 12438 w 91"/>
                  <a:gd name="T25" fmla="*/ 20203 h 95"/>
                  <a:gd name="T26" fmla="*/ 8112 w 91"/>
                  <a:gd name="T27" fmla="*/ 14505 h 95"/>
                  <a:gd name="T28" fmla="*/ 0 w 91"/>
                  <a:gd name="T29" fmla="*/ 7252 h 95"/>
                  <a:gd name="T30" fmla="*/ 2163 w 91"/>
                  <a:gd name="T31" fmla="*/ 5698 h 95"/>
                  <a:gd name="T32" fmla="*/ 8112 w 91"/>
                  <a:gd name="T33" fmla="*/ 7252 h 95"/>
                  <a:gd name="T34" fmla="*/ 15142 w 91"/>
                  <a:gd name="T35" fmla="*/ 13469 h 95"/>
                  <a:gd name="T36" fmla="*/ 17846 w 91"/>
                  <a:gd name="T37" fmla="*/ 18131 h 95"/>
                  <a:gd name="T38" fmla="*/ 19469 w 91"/>
                  <a:gd name="T39" fmla="*/ 14505 h 95"/>
                  <a:gd name="T40" fmla="*/ 18928 w 91"/>
                  <a:gd name="T41" fmla="*/ 9843 h 95"/>
                  <a:gd name="T42" fmla="*/ 14061 w 91"/>
                  <a:gd name="T43" fmla="*/ 0 h 95"/>
                  <a:gd name="T44" fmla="*/ 17306 w 91"/>
                  <a:gd name="T45" fmla="*/ 0 h 95"/>
                  <a:gd name="T46" fmla="*/ 22714 w 91"/>
                  <a:gd name="T47" fmla="*/ 2590 h 95"/>
                  <a:gd name="T48" fmla="*/ 26499 w 91"/>
                  <a:gd name="T49" fmla="*/ 8289 h 95"/>
                  <a:gd name="T50" fmla="*/ 28663 w 91"/>
                  <a:gd name="T51" fmla="*/ 18649 h 95"/>
                  <a:gd name="T52" fmla="*/ 32448 w 91"/>
                  <a:gd name="T53" fmla="*/ 21757 h 95"/>
                  <a:gd name="T54" fmla="*/ 40019 w 91"/>
                  <a:gd name="T55" fmla="*/ 25902 h 95"/>
                  <a:gd name="T56" fmla="*/ 44346 w 91"/>
                  <a:gd name="T57" fmla="*/ 30564 h 95"/>
                  <a:gd name="T58" fmla="*/ 49213 w 91"/>
                  <a:gd name="T59" fmla="*/ 38334 h 95"/>
                  <a:gd name="T60" fmla="*/ 47591 w 91"/>
                  <a:gd name="T61" fmla="*/ 45587 h 95"/>
                  <a:gd name="T62" fmla="*/ 40560 w 91"/>
                  <a:gd name="T63" fmla="*/ 49213 h 95"/>
                  <a:gd name="T64" fmla="*/ 30826 w 91"/>
                  <a:gd name="T65" fmla="*/ 47659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1" h="95">
                    <a:moveTo>
                      <a:pt x="57" y="92"/>
                    </a:moveTo>
                    <a:lnTo>
                      <a:pt x="57" y="92"/>
                    </a:lnTo>
                    <a:lnTo>
                      <a:pt x="57" y="89"/>
                    </a:lnTo>
                    <a:lnTo>
                      <a:pt x="58" y="87"/>
                    </a:lnTo>
                    <a:lnTo>
                      <a:pt x="64" y="84"/>
                    </a:lnTo>
                    <a:lnTo>
                      <a:pt x="68" y="81"/>
                    </a:lnTo>
                    <a:lnTo>
                      <a:pt x="71" y="78"/>
                    </a:lnTo>
                    <a:lnTo>
                      <a:pt x="73" y="77"/>
                    </a:lnTo>
                    <a:lnTo>
                      <a:pt x="71" y="71"/>
                    </a:lnTo>
                    <a:lnTo>
                      <a:pt x="67" y="66"/>
                    </a:lnTo>
                    <a:lnTo>
                      <a:pt x="64" y="63"/>
                    </a:lnTo>
                    <a:lnTo>
                      <a:pt x="60" y="60"/>
                    </a:lnTo>
                    <a:lnTo>
                      <a:pt x="56" y="60"/>
                    </a:lnTo>
                    <a:lnTo>
                      <a:pt x="53" y="61"/>
                    </a:lnTo>
                    <a:lnTo>
                      <a:pt x="49" y="64"/>
                    </a:lnTo>
                    <a:lnTo>
                      <a:pt x="46" y="70"/>
                    </a:lnTo>
                    <a:lnTo>
                      <a:pt x="40" y="70"/>
                    </a:lnTo>
                    <a:lnTo>
                      <a:pt x="36" y="68"/>
                    </a:lnTo>
                    <a:lnTo>
                      <a:pt x="32" y="66"/>
                    </a:lnTo>
                    <a:lnTo>
                      <a:pt x="26" y="63"/>
                    </a:lnTo>
                    <a:lnTo>
                      <a:pt x="26" y="53"/>
                    </a:lnTo>
                    <a:lnTo>
                      <a:pt x="25" y="46"/>
                    </a:lnTo>
                    <a:lnTo>
                      <a:pt x="23" y="39"/>
                    </a:lnTo>
                    <a:lnTo>
                      <a:pt x="19" y="33"/>
                    </a:lnTo>
                    <a:lnTo>
                      <a:pt x="15" y="28"/>
                    </a:lnTo>
                    <a:lnTo>
                      <a:pt x="11" y="22"/>
                    </a:lnTo>
                    <a:lnTo>
                      <a:pt x="0" y="14"/>
                    </a:lnTo>
                    <a:lnTo>
                      <a:pt x="4" y="11"/>
                    </a:lnTo>
                    <a:lnTo>
                      <a:pt x="9" y="11"/>
                    </a:lnTo>
                    <a:lnTo>
                      <a:pt x="15" y="14"/>
                    </a:lnTo>
                    <a:lnTo>
                      <a:pt x="19" y="16"/>
                    </a:lnTo>
                    <a:lnTo>
                      <a:pt x="28" y="26"/>
                    </a:lnTo>
                    <a:lnTo>
                      <a:pt x="33" y="35"/>
                    </a:lnTo>
                    <a:lnTo>
                      <a:pt x="36" y="30"/>
                    </a:lnTo>
                    <a:lnTo>
                      <a:pt x="36" y="28"/>
                    </a:lnTo>
                    <a:lnTo>
                      <a:pt x="36" y="23"/>
                    </a:lnTo>
                    <a:lnTo>
                      <a:pt x="35" y="19"/>
                    </a:lnTo>
                    <a:lnTo>
                      <a:pt x="30" y="9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2"/>
                    </a:lnTo>
                    <a:lnTo>
                      <a:pt x="42" y="5"/>
                    </a:lnTo>
                    <a:lnTo>
                      <a:pt x="46" y="11"/>
                    </a:lnTo>
                    <a:lnTo>
                      <a:pt x="49" y="16"/>
                    </a:lnTo>
                    <a:lnTo>
                      <a:pt x="50" y="22"/>
                    </a:lnTo>
                    <a:lnTo>
                      <a:pt x="53" y="36"/>
                    </a:lnTo>
                    <a:lnTo>
                      <a:pt x="60" y="42"/>
                    </a:lnTo>
                    <a:lnTo>
                      <a:pt x="67" y="46"/>
                    </a:lnTo>
                    <a:lnTo>
                      <a:pt x="74" y="50"/>
                    </a:lnTo>
                    <a:lnTo>
                      <a:pt x="82" y="59"/>
                    </a:lnTo>
                    <a:lnTo>
                      <a:pt x="88" y="67"/>
                    </a:lnTo>
                    <a:lnTo>
                      <a:pt x="91" y="74"/>
                    </a:lnTo>
                    <a:lnTo>
                      <a:pt x="91" y="82"/>
                    </a:lnTo>
                    <a:lnTo>
                      <a:pt x="88" y="88"/>
                    </a:lnTo>
                    <a:lnTo>
                      <a:pt x="82" y="92"/>
                    </a:lnTo>
                    <a:lnTo>
                      <a:pt x="75" y="95"/>
                    </a:lnTo>
                    <a:lnTo>
                      <a:pt x="67" y="95"/>
                    </a:lnTo>
                    <a:lnTo>
                      <a:pt x="57" y="92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63"/>
              <p:cNvSpPr/>
              <p:nvPr/>
            </p:nvSpPr>
            <p:spPr bwMode="auto">
              <a:xfrm>
                <a:off x="5378451" y="301625"/>
                <a:ext cx="28575" cy="23813"/>
              </a:xfrm>
              <a:custGeom>
                <a:avLst/>
                <a:gdLst>
                  <a:gd name="T0" fmla="*/ 18704 w 55"/>
                  <a:gd name="T1" fmla="*/ 0 h 45"/>
                  <a:gd name="T2" fmla="*/ 18704 w 55"/>
                  <a:gd name="T3" fmla="*/ 0 h 45"/>
                  <a:gd name="T4" fmla="*/ 22340 w 55"/>
                  <a:gd name="T5" fmla="*/ 529 h 45"/>
                  <a:gd name="T6" fmla="*/ 25458 w 55"/>
                  <a:gd name="T7" fmla="*/ 1058 h 45"/>
                  <a:gd name="T8" fmla="*/ 27536 w 55"/>
                  <a:gd name="T9" fmla="*/ 2117 h 45"/>
                  <a:gd name="T10" fmla="*/ 27536 w 55"/>
                  <a:gd name="T11" fmla="*/ 2117 h 45"/>
                  <a:gd name="T12" fmla="*/ 28575 w 55"/>
                  <a:gd name="T13" fmla="*/ 4233 h 45"/>
                  <a:gd name="T14" fmla="*/ 28575 w 55"/>
                  <a:gd name="T15" fmla="*/ 6350 h 45"/>
                  <a:gd name="T16" fmla="*/ 27016 w 55"/>
                  <a:gd name="T17" fmla="*/ 11113 h 45"/>
                  <a:gd name="T18" fmla="*/ 23899 w 55"/>
                  <a:gd name="T19" fmla="*/ 15346 h 45"/>
                  <a:gd name="T20" fmla="*/ 19743 w 55"/>
                  <a:gd name="T21" fmla="*/ 20109 h 45"/>
                  <a:gd name="T22" fmla="*/ 15067 w 55"/>
                  <a:gd name="T23" fmla="*/ 22225 h 45"/>
                  <a:gd name="T24" fmla="*/ 9871 w 55"/>
                  <a:gd name="T25" fmla="*/ 23813 h 45"/>
                  <a:gd name="T26" fmla="*/ 7274 w 55"/>
                  <a:gd name="T27" fmla="*/ 23813 h 45"/>
                  <a:gd name="T28" fmla="*/ 4156 w 55"/>
                  <a:gd name="T29" fmla="*/ 22755 h 45"/>
                  <a:gd name="T30" fmla="*/ 2078 w 55"/>
                  <a:gd name="T31" fmla="*/ 22225 h 45"/>
                  <a:gd name="T32" fmla="*/ 0 w 55"/>
                  <a:gd name="T33" fmla="*/ 20638 h 45"/>
                  <a:gd name="T34" fmla="*/ 0 w 55"/>
                  <a:gd name="T35" fmla="*/ 20638 h 45"/>
                  <a:gd name="T36" fmla="*/ 520 w 55"/>
                  <a:gd name="T37" fmla="*/ 18521 h 45"/>
                  <a:gd name="T38" fmla="*/ 2078 w 55"/>
                  <a:gd name="T39" fmla="*/ 17463 h 45"/>
                  <a:gd name="T40" fmla="*/ 6235 w 55"/>
                  <a:gd name="T41" fmla="*/ 16934 h 45"/>
                  <a:gd name="T42" fmla="*/ 11430 w 55"/>
                  <a:gd name="T43" fmla="*/ 16405 h 45"/>
                  <a:gd name="T44" fmla="*/ 12989 w 55"/>
                  <a:gd name="T45" fmla="*/ 15346 h 45"/>
                  <a:gd name="T46" fmla="*/ 15067 w 55"/>
                  <a:gd name="T47" fmla="*/ 14817 h 45"/>
                  <a:gd name="T48" fmla="*/ 15067 w 55"/>
                  <a:gd name="T49" fmla="*/ 14817 h 45"/>
                  <a:gd name="T50" fmla="*/ 16106 w 55"/>
                  <a:gd name="T51" fmla="*/ 6350 h 45"/>
                  <a:gd name="T52" fmla="*/ 16625 w 55"/>
                  <a:gd name="T53" fmla="*/ 3704 h 45"/>
                  <a:gd name="T54" fmla="*/ 18704 w 55"/>
                  <a:gd name="T55" fmla="*/ 0 h 45"/>
                  <a:gd name="T56" fmla="*/ 18704 w 55"/>
                  <a:gd name="T57" fmla="*/ 0 h 4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45">
                    <a:moveTo>
                      <a:pt x="36" y="0"/>
                    </a:moveTo>
                    <a:lnTo>
                      <a:pt x="36" y="0"/>
                    </a:lnTo>
                    <a:lnTo>
                      <a:pt x="43" y="1"/>
                    </a:lnTo>
                    <a:lnTo>
                      <a:pt x="49" y="2"/>
                    </a:lnTo>
                    <a:lnTo>
                      <a:pt x="53" y="4"/>
                    </a:lnTo>
                    <a:lnTo>
                      <a:pt x="55" y="8"/>
                    </a:lnTo>
                    <a:lnTo>
                      <a:pt x="55" y="12"/>
                    </a:lnTo>
                    <a:lnTo>
                      <a:pt x="52" y="21"/>
                    </a:lnTo>
                    <a:lnTo>
                      <a:pt x="46" y="29"/>
                    </a:lnTo>
                    <a:lnTo>
                      <a:pt x="38" y="38"/>
                    </a:lnTo>
                    <a:lnTo>
                      <a:pt x="29" y="42"/>
                    </a:lnTo>
                    <a:lnTo>
                      <a:pt x="19" y="45"/>
                    </a:lnTo>
                    <a:lnTo>
                      <a:pt x="14" y="45"/>
                    </a:lnTo>
                    <a:lnTo>
                      <a:pt x="8" y="43"/>
                    </a:lnTo>
                    <a:lnTo>
                      <a:pt x="4" y="42"/>
                    </a:lnTo>
                    <a:lnTo>
                      <a:pt x="0" y="39"/>
                    </a:lnTo>
                    <a:lnTo>
                      <a:pt x="1" y="35"/>
                    </a:lnTo>
                    <a:lnTo>
                      <a:pt x="4" y="33"/>
                    </a:lnTo>
                    <a:lnTo>
                      <a:pt x="12" y="32"/>
                    </a:lnTo>
                    <a:lnTo>
                      <a:pt x="22" y="31"/>
                    </a:lnTo>
                    <a:lnTo>
                      <a:pt x="25" y="29"/>
                    </a:lnTo>
                    <a:lnTo>
                      <a:pt x="29" y="28"/>
                    </a:lnTo>
                    <a:lnTo>
                      <a:pt x="31" y="12"/>
                    </a:lnTo>
                    <a:lnTo>
                      <a:pt x="32" y="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64"/>
              <p:cNvSpPr/>
              <p:nvPr/>
            </p:nvSpPr>
            <p:spPr bwMode="auto">
              <a:xfrm>
                <a:off x="5349876" y="336550"/>
                <a:ext cx="76200" cy="41275"/>
              </a:xfrm>
              <a:custGeom>
                <a:avLst/>
                <a:gdLst>
                  <a:gd name="T0" fmla="*/ 76200 w 145"/>
                  <a:gd name="T1" fmla="*/ 2646 h 78"/>
                  <a:gd name="T2" fmla="*/ 76200 w 145"/>
                  <a:gd name="T3" fmla="*/ 2646 h 78"/>
                  <a:gd name="T4" fmla="*/ 73047 w 145"/>
                  <a:gd name="T5" fmla="*/ 7937 h 78"/>
                  <a:gd name="T6" fmla="*/ 68843 w 145"/>
                  <a:gd name="T7" fmla="*/ 13229 h 78"/>
                  <a:gd name="T8" fmla="*/ 63588 w 145"/>
                  <a:gd name="T9" fmla="*/ 16933 h 78"/>
                  <a:gd name="T10" fmla="*/ 57807 w 145"/>
                  <a:gd name="T11" fmla="*/ 20638 h 78"/>
                  <a:gd name="T12" fmla="*/ 50975 w 145"/>
                  <a:gd name="T13" fmla="*/ 22754 h 78"/>
                  <a:gd name="T14" fmla="*/ 44143 w 145"/>
                  <a:gd name="T15" fmla="*/ 24871 h 78"/>
                  <a:gd name="T16" fmla="*/ 36786 w 145"/>
                  <a:gd name="T17" fmla="*/ 25929 h 78"/>
                  <a:gd name="T18" fmla="*/ 29429 w 145"/>
                  <a:gd name="T19" fmla="*/ 25929 h 78"/>
                  <a:gd name="T20" fmla="*/ 29429 w 145"/>
                  <a:gd name="T21" fmla="*/ 25929 h 78"/>
                  <a:gd name="T22" fmla="*/ 31531 w 145"/>
                  <a:gd name="T23" fmla="*/ 29633 h 78"/>
                  <a:gd name="T24" fmla="*/ 34684 w 145"/>
                  <a:gd name="T25" fmla="*/ 31750 h 78"/>
                  <a:gd name="T26" fmla="*/ 37837 w 145"/>
                  <a:gd name="T27" fmla="*/ 33338 h 78"/>
                  <a:gd name="T28" fmla="*/ 41516 w 145"/>
                  <a:gd name="T29" fmla="*/ 33867 h 78"/>
                  <a:gd name="T30" fmla="*/ 45194 w 145"/>
                  <a:gd name="T31" fmla="*/ 33867 h 78"/>
                  <a:gd name="T32" fmla="*/ 48873 w 145"/>
                  <a:gd name="T33" fmla="*/ 32279 h 78"/>
                  <a:gd name="T34" fmla="*/ 51501 w 145"/>
                  <a:gd name="T35" fmla="*/ 30162 h 78"/>
                  <a:gd name="T36" fmla="*/ 54654 w 145"/>
                  <a:gd name="T37" fmla="*/ 27517 h 78"/>
                  <a:gd name="T38" fmla="*/ 54654 w 145"/>
                  <a:gd name="T39" fmla="*/ 27517 h 78"/>
                  <a:gd name="T40" fmla="*/ 56230 w 145"/>
                  <a:gd name="T41" fmla="*/ 28046 h 78"/>
                  <a:gd name="T42" fmla="*/ 56756 w 145"/>
                  <a:gd name="T43" fmla="*/ 29633 h 78"/>
                  <a:gd name="T44" fmla="*/ 56756 w 145"/>
                  <a:gd name="T45" fmla="*/ 31750 h 78"/>
                  <a:gd name="T46" fmla="*/ 56756 w 145"/>
                  <a:gd name="T47" fmla="*/ 34925 h 78"/>
                  <a:gd name="T48" fmla="*/ 56756 w 145"/>
                  <a:gd name="T49" fmla="*/ 34925 h 78"/>
                  <a:gd name="T50" fmla="*/ 54654 w 145"/>
                  <a:gd name="T51" fmla="*/ 37042 h 78"/>
                  <a:gd name="T52" fmla="*/ 52552 w 145"/>
                  <a:gd name="T53" fmla="*/ 38629 h 78"/>
                  <a:gd name="T54" fmla="*/ 49399 w 145"/>
                  <a:gd name="T55" fmla="*/ 39688 h 78"/>
                  <a:gd name="T56" fmla="*/ 46771 w 145"/>
                  <a:gd name="T57" fmla="*/ 40746 h 78"/>
                  <a:gd name="T58" fmla="*/ 40465 w 145"/>
                  <a:gd name="T59" fmla="*/ 41275 h 78"/>
                  <a:gd name="T60" fmla="*/ 34684 w 145"/>
                  <a:gd name="T61" fmla="*/ 40746 h 78"/>
                  <a:gd name="T62" fmla="*/ 29429 w 145"/>
                  <a:gd name="T63" fmla="*/ 37571 h 78"/>
                  <a:gd name="T64" fmla="*/ 25225 w 145"/>
                  <a:gd name="T65" fmla="*/ 34925 h 78"/>
                  <a:gd name="T66" fmla="*/ 21546 w 145"/>
                  <a:gd name="T67" fmla="*/ 29633 h 78"/>
                  <a:gd name="T68" fmla="*/ 19970 w 145"/>
                  <a:gd name="T69" fmla="*/ 27517 h 78"/>
                  <a:gd name="T70" fmla="*/ 19444 w 145"/>
                  <a:gd name="T71" fmla="*/ 24342 h 78"/>
                  <a:gd name="T72" fmla="*/ 19444 w 145"/>
                  <a:gd name="T73" fmla="*/ 24342 h 78"/>
                  <a:gd name="T74" fmla="*/ 13138 w 145"/>
                  <a:gd name="T75" fmla="*/ 22225 h 78"/>
                  <a:gd name="T76" fmla="*/ 7357 w 145"/>
                  <a:gd name="T77" fmla="*/ 20638 h 78"/>
                  <a:gd name="T78" fmla="*/ 5255 w 145"/>
                  <a:gd name="T79" fmla="*/ 20108 h 78"/>
                  <a:gd name="T80" fmla="*/ 3153 w 145"/>
                  <a:gd name="T81" fmla="*/ 17463 h 78"/>
                  <a:gd name="T82" fmla="*/ 526 w 145"/>
                  <a:gd name="T83" fmla="*/ 16404 h 78"/>
                  <a:gd name="T84" fmla="*/ 0 w 145"/>
                  <a:gd name="T85" fmla="*/ 13229 h 78"/>
                  <a:gd name="T86" fmla="*/ 0 w 145"/>
                  <a:gd name="T87" fmla="*/ 13229 h 78"/>
                  <a:gd name="T88" fmla="*/ 17868 w 145"/>
                  <a:gd name="T89" fmla="*/ 16933 h 78"/>
                  <a:gd name="T90" fmla="*/ 26801 w 145"/>
                  <a:gd name="T91" fmla="*/ 18521 h 78"/>
                  <a:gd name="T92" fmla="*/ 34684 w 145"/>
                  <a:gd name="T93" fmla="*/ 18521 h 78"/>
                  <a:gd name="T94" fmla="*/ 34684 w 145"/>
                  <a:gd name="T95" fmla="*/ 18521 h 78"/>
                  <a:gd name="T96" fmla="*/ 43092 w 145"/>
                  <a:gd name="T97" fmla="*/ 16933 h 78"/>
                  <a:gd name="T98" fmla="*/ 49399 w 145"/>
                  <a:gd name="T99" fmla="*/ 15346 h 78"/>
                  <a:gd name="T100" fmla="*/ 56230 w 145"/>
                  <a:gd name="T101" fmla="*/ 12171 h 78"/>
                  <a:gd name="T102" fmla="*/ 62011 w 145"/>
                  <a:gd name="T103" fmla="*/ 8467 h 78"/>
                  <a:gd name="T104" fmla="*/ 62011 w 145"/>
                  <a:gd name="T105" fmla="*/ 8467 h 78"/>
                  <a:gd name="T106" fmla="*/ 63588 w 145"/>
                  <a:gd name="T107" fmla="*/ 4763 h 78"/>
                  <a:gd name="T108" fmla="*/ 65164 w 145"/>
                  <a:gd name="T109" fmla="*/ 3704 h 78"/>
                  <a:gd name="T110" fmla="*/ 67266 w 145"/>
                  <a:gd name="T111" fmla="*/ 1058 h 78"/>
                  <a:gd name="T112" fmla="*/ 69368 w 145"/>
                  <a:gd name="T113" fmla="*/ 529 h 78"/>
                  <a:gd name="T114" fmla="*/ 71470 w 145"/>
                  <a:gd name="T115" fmla="*/ 0 h 78"/>
                  <a:gd name="T116" fmla="*/ 73572 w 145"/>
                  <a:gd name="T117" fmla="*/ 529 h 78"/>
                  <a:gd name="T118" fmla="*/ 76200 w 145"/>
                  <a:gd name="T119" fmla="*/ 2646 h 78"/>
                  <a:gd name="T120" fmla="*/ 76200 w 145"/>
                  <a:gd name="T121" fmla="*/ 2646 h 7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45" h="78">
                    <a:moveTo>
                      <a:pt x="145" y="5"/>
                    </a:moveTo>
                    <a:lnTo>
                      <a:pt x="145" y="5"/>
                    </a:lnTo>
                    <a:lnTo>
                      <a:pt x="139" y="15"/>
                    </a:lnTo>
                    <a:lnTo>
                      <a:pt x="131" y="25"/>
                    </a:lnTo>
                    <a:lnTo>
                      <a:pt x="121" y="32"/>
                    </a:lnTo>
                    <a:lnTo>
                      <a:pt x="110" y="39"/>
                    </a:lnTo>
                    <a:lnTo>
                      <a:pt x="97" y="43"/>
                    </a:lnTo>
                    <a:lnTo>
                      <a:pt x="84" y="47"/>
                    </a:lnTo>
                    <a:lnTo>
                      <a:pt x="70" y="49"/>
                    </a:lnTo>
                    <a:lnTo>
                      <a:pt x="56" y="49"/>
                    </a:lnTo>
                    <a:lnTo>
                      <a:pt x="60" y="56"/>
                    </a:lnTo>
                    <a:lnTo>
                      <a:pt x="66" y="60"/>
                    </a:lnTo>
                    <a:lnTo>
                      <a:pt x="72" y="63"/>
                    </a:lnTo>
                    <a:lnTo>
                      <a:pt x="79" y="64"/>
                    </a:lnTo>
                    <a:lnTo>
                      <a:pt x="86" y="64"/>
                    </a:lnTo>
                    <a:lnTo>
                      <a:pt x="93" y="61"/>
                    </a:lnTo>
                    <a:lnTo>
                      <a:pt x="98" y="57"/>
                    </a:lnTo>
                    <a:lnTo>
                      <a:pt x="104" y="52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8" y="60"/>
                    </a:lnTo>
                    <a:lnTo>
                      <a:pt x="108" y="66"/>
                    </a:lnTo>
                    <a:lnTo>
                      <a:pt x="104" y="70"/>
                    </a:lnTo>
                    <a:lnTo>
                      <a:pt x="100" y="73"/>
                    </a:lnTo>
                    <a:lnTo>
                      <a:pt x="94" y="75"/>
                    </a:lnTo>
                    <a:lnTo>
                      <a:pt x="89" y="77"/>
                    </a:lnTo>
                    <a:lnTo>
                      <a:pt x="77" y="78"/>
                    </a:lnTo>
                    <a:lnTo>
                      <a:pt x="66" y="77"/>
                    </a:lnTo>
                    <a:lnTo>
                      <a:pt x="56" y="71"/>
                    </a:lnTo>
                    <a:lnTo>
                      <a:pt x="48" y="66"/>
                    </a:lnTo>
                    <a:lnTo>
                      <a:pt x="41" y="56"/>
                    </a:lnTo>
                    <a:lnTo>
                      <a:pt x="38" y="52"/>
                    </a:lnTo>
                    <a:lnTo>
                      <a:pt x="37" y="46"/>
                    </a:lnTo>
                    <a:lnTo>
                      <a:pt x="25" y="42"/>
                    </a:lnTo>
                    <a:lnTo>
                      <a:pt x="14" y="39"/>
                    </a:lnTo>
                    <a:lnTo>
                      <a:pt x="10" y="38"/>
                    </a:lnTo>
                    <a:lnTo>
                      <a:pt x="6" y="33"/>
                    </a:lnTo>
                    <a:lnTo>
                      <a:pt x="1" y="31"/>
                    </a:lnTo>
                    <a:lnTo>
                      <a:pt x="0" y="25"/>
                    </a:lnTo>
                    <a:lnTo>
                      <a:pt x="34" y="32"/>
                    </a:lnTo>
                    <a:lnTo>
                      <a:pt x="51" y="35"/>
                    </a:lnTo>
                    <a:lnTo>
                      <a:pt x="66" y="35"/>
                    </a:lnTo>
                    <a:lnTo>
                      <a:pt x="82" y="32"/>
                    </a:lnTo>
                    <a:lnTo>
                      <a:pt x="94" y="29"/>
                    </a:lnTo>
                    <a:lnTo>
                      <a:pt x="107" y="23"/>
                    </a:lnTo>
                    <a:lnTo>
                      <a:pt x="118" y="16"/>
                    </a:lnTo>
                    <a:lnTo>
                      <a:pt x="121" y="9"/>
                    </a:lnTo>
                    <a:lnTo>
                      <a:pt x="124" y="7"/>
                    </a:lnTo>
                    <a:lnTo>
                      <a:pt x="128" y="2"/>
                    </a:lnTo>
                    <a:lnTo>
                      <a:pt x="132" y="1"/>
                    </a:lnTo>
                    <a:lnTo>
                      <a:pt x="136" y="0"/>
                    </a:lnTo>
                    <a:lnTo>
                      <a:pt x="140" y="1"/>
                    </a:lnTo>
                    <a:lnTo>
                      <a:pt x="145" y="5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65"/>
              <p:cNvSpPr>
                <a:spLocks noEditPoints="1"/>
              </p:cNvSpPr>
              <p:nvPr/>
            </p:nvSpPr>
            <p:spPr bwMode="auto">
              <a:xfrm>
                <a:off x="4670426" y="487363"/>
                <a:ext cx="55563" cy="69850"/>
              </a:xfrm>
              <a:custGeom>
                <a:avLst/>
                <a:gdLst>
                  <a:gd name="T0" fmla="*/ 53990 w 106"/>
                  <a:gd name="T1" fmla="*/ 15756 h 133"/>
                  <a:gd name="T2" fmla="*/ 55563 w 106"/>
                  <a:gd name="T3" fmla="*/ 30986 h 133"/>
                  <a:gd name="T4" fmla="*/ 52942 w 106"/>
                  <a:gd name="T5" fmla="*/ 45166 h 133"/>
                  <a:gd name="T6" fmla="*/ 46128 w 106"/>
                  <a:gd name="T7" fmla="*/ 56195 h 133"/>
                  <a:gd name="T8" fmla="*/ 38789 w 106"/>
                  <a:gd name="T9" fmla="*/ 65648 h 133"/>
                  <a:gd name="T10" fmla="*/ 22540 w 106"/>
                  <a:gd name="T11" fmla="*/ 69850 h 133"/>
                  <a:gd name="T12" fmla="*/ 11532 w 106"/>
                  <a:gd name="T13" fmla="*/ 67749 h 133"/>
                  <a:gd name="T14" fmla="*/ 4193 w 106"/>
                  <a:gd name="T15" fmla="*/ 59871 h 133"/>
                  <a:gd name="T16" fmla="*/ 0 w 106"/>
                  <a:gd name="T17" fmla="*/ 48842 h 133"/>
                  <a:gd name="T18" fmla="*/ 0 w 106"/>
                  <a:gd name="T19" fmla="*/ 36238 h 133"/>
                  <a:gd name="T20" fmla="*/ 2621 w 106"/>
                  <a:gd name="T21" fmla="*/ 23108 h 133"/>
                  <a:gd name="T22" fmla="*/ 9435 w 106"/>
                  <a:gd name="T23" fmla="*/ 11554 h 133"/>
                  <a:gd name="T24" fmla="*/ 18870 w 106"/>
                  <a:gd name="T25" fmla="*/ 4202 h 133"/>
                  <a:gd name="T26" fmla="*/ 23588 w 106"/>
                  <a:gd name="T27" fmla="*/ 3151 h 133"/>
                  <a:gd name="T28" fmla="*/ 33547 w 106"/>
                  <a:gd name="T29" fmla="*/ 0 h 133"/>
                  <a:gd name="T30" fmla="*/ 36693 w 106"/>
                  <a:gd name="T31" fmla="*/ 0 h 133"/>
                  <a:gd name="T32" fmla="*/ 40886 w 106"/>
                  <a:gd name="T33" fmla="*/ 2101 h 133"/>
                  <a:gd name="T34" fmla="*/ 49273 w 106"/>
                  <a:gd name="T35" fmla="*/ 11554 h 133"/>
                  <a:gd name="T36" fmla="*/ 53990 w 106"/>
                  <a:gd name="T37" fmla="*/ 15756 h 133"/>
                  <a:gd name="T38" fmla="*/ 25685 w 106"/>
                  <a:gd name="T39" fmla="*/ 7878 h 133"/>
                  <a:gd name="T40" fmla="*/ 22016 w 106"/>
                  <a:gd name="T41" fmla="*/ 10504 h 133"/>
                  <a:gd name="T42" fmla="*/ 14677 w 106"/>
                  <a:gd name="T43" fmla="*/ 18382 h 133"/>
                  <a:gd name="T44" fmla="*/ 9435 w 106"/>
                  <a:gd name="T45" fmla="*/ 28885 h 133"/>
                  <a:gd name="T46" fmla="*/ 6290 w 106"/>
                  <a:gd name="T47" fmla="*/ 39914 h 133"/>
                  <a:gd name="T48" fmla="*/ 6290 w 106"/>
                  <a:gd name="T49" fmla="*/ 45166 h 133"/>
                  <a:gd name="T50" fmla="*/ 8387 w 106"/>
                  <a:gd name="T51" fmla="*/ 52519 h 133"/>
                  <a:gd name="T52" fmla="*/ 13629 w 106"/>
                  <a:gd name="T53" fmla="*/ 58296 h 133"/>
                  <a:gd name="T54" fmla="*/ 20967 w 106"/>
                  <a:gd name="T55" fmla="*/ 61972 h 133"/>
                  <a:gd name="T56" fmla="*/ 28306 w 106"/>
                  <a:gd name="T57" fmla="*/ 61972 h 133"/>
                  <a:gd name="T58" fmla="*/ 31451 w 106"/>
                  <a:gd name="T59" fmla="*/ 61447 h 133"/>
                  <a:gd name="T60" fmla="*/ 38265 w 106"/>
                  <a:gd name="T61" fmla="*/ 56720 h 133"/>
                  <a:gd name="T62" fmla="*/ 42459 w 106"/>
                  <a:gd name="T63" fmla="*/ 50943 h 133"/>
                  <a:gd name="T64" fmla="*/ 46128 w 106"/>
                  <a:gd name="T65" fmla="*/ 42540 h 133"/>
                  <a:gd name="T66" fmla="*/ 48224 w 106"/>
                  <a:gd name="T67" fmla="*/ 34662 h 133"/>
                  <a:gd name="T68" fmla="*/ 48224 w 106"/>
                  <a:gd name="T69" fmla="*/ 26785 h 133"/>
                  <a:gd name="T70" fmla="*/ 46128 w 106"/>
                  <a:gd name="T71" fmla="*/ 18382 h 133"/>
                  <a:gd name="T72" fmla="*/ 40886 w 106"/>
                  <a:gd name="T73" fmla="*/ 12605 h 133"/>
                  <a:gd name="T74" fmla="*/ 37217 w 106"/>
                  <a:gd name="T75" fmla="*/ 9453 h 133"/>
                  <a:gd name="T76" fmla="*/ 30927 w 106"/>
                  <a:gd name="T77" fmla="*/ 9453 h 133"/>
                  <a:gd name="T78" fmla="*/ 25685 w 106"/>
                  <a:gd name="T79" fmla="*/ 7878 h 13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6" h="133">
                    <a:moveTo>
                      <a:pt x="103" y="30"/>
                    </a:moveTo>
                    <a:lnTo>
                      <a:pt x="103" y="30"/>
                    </a:lnTo>
                    <a:lnTo>
                      <a:pt x="106" y="45"/>
                    </a:lnTo>
                    <a:lnTo>
                      <a:pt x="106" y="59"/>
                    </a:lnTo>
                    <a:lnTo>
                      <a:pt x="105" y="73"/>
                    </a:lnTo>
                    <a:lnTo>
                      <a:pt x="101" y="86"/>
                    </a:lnTo>
                    <a:lnTo>
                      <a:pt x="94" y="97"/>
                    </a:lnTo>
                    <a:lnTo>
                      <a:pt x="88" y="107"/>
                    </a:lnTo>
                    <a:lnTo>
                      <a:pt x="74" y="125"/>
                    </a:lnTo>
                    <a:lnTo>
                      <a:pt x="57" y="131"/>
                    </a:lnTo>
                    <a:lnTo>
                      <a:pt x="43" y="133"/>
                    </a:lnTo>
                    <a:lnTo>
                      <a:pt x="32" y="132"/>
                    </a:lnTo>
                    <a:lnTo>
                      <a:pt x="22" y="129"/>
                    </a:lnTo>
                    <a:lnTo>
                      <a:pt x="14" y="122"/>
                    </a:lnTo>
                    <a:lnTo>
                      <a:pt x="8" y="114"/>
                    </a:lnTo>
                    <a:lnTo>
                      <a:pt x="2" y="104"/>
                    </a:lnTo>
                    <a:lnTo>
                      <a:pt x="0" y="93"/>
                    </a:lnTo>
                    <a:lnTo>
                      <a:pt x="0" y="81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5" y="44"/>
                    </a:lnTo>
                    <a:lnTo>
                      <a:pt x="11" y="34"/>
                    </a:lnTo>
                    <a:lnTo>
                      <a:pt x="18" y="22"/>
                    </a:lnTo>
                    <a:lnTo>
                      <a:pt x="26" y="14"/>
                    </a:lnTo>
                    <a:lnTo>
                      <a:pt x="36" y="8"/>
                    </a:lnTo>
                    <a:lnTo>
                      <a:pt x="45" y="6"/>
                    </a:lnTo>
                    <a:lnTo>
                      <a:pt x="54" y="3"/>
                    </a:lnTo>
                    <a:lnTo>
                      <a:pt x="64" y="0"/>
                    </a:lnTo>
                    <a:lnTo>
                      <a:pt x="70" y="0"/>
                    </a:lnTo>
                    <a:lnTo>
                      <a:pt x="74" y="1"/>
                    </a:lnTo>
                    <a:lnTo>
                      <a:pt x="78" y="4"/>
                    </a:lnTo>
                    <a:lnTo>
                      <a:pt x="85" y="13"/>
                    </a:lnTo>
                    <a:lnTo>
                      <a:pt x="94" y="22"/>
                    </a:lnTo>
                    <a:lnTo>
                      <a:pt x="98" y="25"/>
                    </a:lnTo>
                    <a:lnTo>
                      <a:pt x="103" y="30"/>
                    </a:lnTo>
                    <a:close/>
                    <a:moveTo>
                      <a:pt x="49" y="15"/>
                    </a:moveTo>
                    <a:lnTo>
                      <a:pt x="49" y="15"/>
                    </a:lnTo>
                    <a:lnTo>
                      <a:pt x="42" y="20"/>
                    </a:lnTo>
                    <a:lnTo>
                      <a:pt x="35" y="27"/>
                    </a:lnTo>
                    <a:lnTo>
                      <a:pt x="28" y="35"/>
                    </a:lnTo>
                    <a:lnTo>
                      <a:pt x="22" y="45"/>
                    </a:lnTo>
                    <a:lnTo>
                      <a:pt x="18" y="55"/>
                    </a:lnTo>
                    <a:lnTo>
                      <a:pt x="14" y="66"/>
                    </a:lnTo>
                    <a:lnTo>
                      <a:pt x="12" y="76"/>
                    </a:lnTo>
                    <a:lnTo>
                      <a:pt x="12" y="86"/>
                    </a:lnTo>
                    <a:lnTo>
                      <a:pt x="14" y="93"/>
                    </a:lnTo>
                    <a:lnTo>
                      <a:pt x="16" y="100"/>
                    </a:lnTo>
                    <a:lnTo>
                      <a:pt x="21" y="105"/>
                    </a:lnTo>
                    <a:lnTo>
                      <a:pt x="26" y="111"/>
                    </a:lnTo>
                    <a:lnTo>
                      <a:pt x="33" y="115"/>
                    </a:lnTo>
                    <a:lnTo>
                      <a:pt x="40" y="118"/>
                    </a:lnTo>
                    <a:lnTo>
                      <a:pt x="47" y="119"/>
                    </a:lnTo>
                    <a:lnTo>
                      <a:pt x="54" y="118"/>
                    </a:lnTo>
                    <a:lnTo>
                      <a:pt x="60" y="117"/>
                    </a:lnTo>
                    <a:lnTo>
                      <a:pt x="67" y="112"/>
                    </a:lnTo>
                    <a:lnTo>
                      <a:pt x="73" y="108"/>
                    </a:lnTo>
                    <a:lnTo>
                      <a:pt x="77" y="103"/>
                    </a:lnTo>
                    <a:lnTo>
                      <a:pt x="81" y="97"/>
                    </a:lnTo>
                    <a:lnTo>
                      <a:pt x="85" y="90"/>
                    </a:lnTo>
                    <a:lnTo>
                      <a:pt x="88" y="81"/>
                    </a:lnTo>
                    <a:lnTo>
                      <a:pt x="91" y="74"/>
                    </a:lnTo>
                    <a:lnTo>
                      <a:pt x="92" y="66"/>
                    </a:lnTo>
                    <a:lnTo>
                      <a:pt x="92" y="58"/>
                    </a:lnTo>
                    <a:lnTo>
                      <a:pt x="92" y="51"/>
                    </a:lnTo>
                    <a:lnTo>
                      <a:pt x="91" y="42"/>
                    </a:lnTo>
                    <a:lnTo>
                      <a:pt x="88" y="35"/>
                    </a:lnTo>
                    <a:lnTo>
                      <a:pt x="84" y="30"/>
                    </a:lnTo>
                    <a:lnTo>
                      <a:pt x="78" y="24"/>
                    </a:lnTo>
                    <a:lnTo>
                      <a:pt x="71" y="18"/>
                    </a:lnTo>
                    <a:lnTo>
                      <a:pt x="64" y="20"/>
                    </a:lnTo>
                    <a:lnTo>
                      <a:pt x="59" y="18"/>
                    </a:lnTo>
                    <a:lnTo>
                      <a:pt x="49" y="15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66"/>
              <p:cNvSpPr>
                <a:spLocks noEditPoints="1"/>
              </p:cNvSpPr>
              <p:nvPr/>
            </p:nvSpPr>
            <p:spPr bwMode="auto">
              <a:xfrm>
                <a:off x="4695826" y="563563"/>
                <a:ext cx="30163" cy="30163"/>
              </a:xfrm>
              <a:custGeom>
                <a:avLst/>
                <a:gdLst>
                  <a:gd name="T0" fmla="*/ 26872 w 55"/>
                  <a:gd name="T1" fmla="*/ 0 h 59"/>
                  <a:gd name="T2" fmla="*/ 26872 w 55"/>
                  <a:gd name="T3" fmla="*/ 0 h 59"/>
                  <a:gd name="T4" fmla="*/ 29066 w 55"/>
                  <a:gd name="T5" fmla="*/ 3067 h 59"/>
                  <a:gd name="T6" fmla="*/ 30163 w 55"/>
                  <a:gd name="T7" fmla="*/ 5624 h 59"/>
                  <a:gd name="T8" fmla="*/ 30163 w 55"/>
                  <a:gd name="T9" fmla="*/ 9202 h 59"/>
                  <a:gd name="T10" fmla="*/ 30163 w 55"/>
                  <a:gd name="T11" fmla="*/ 13292 h 59"/>
                  <a:gd name="T12" fmla="*/ 29066 w 55"/>
                  <a:gd name="T13" fmla="*/ 15848 h 59"/>
                  <a:gd name="T14" fmla="*/ 27969 w 55"/>
                  <a:gd name="T15" fmla="*/ 18916 h 59"/>
                  <a:gd name="T16" fmla="*/ 26324 w 55"/>
                  <a:gd name="T17" fmla="*/ 21472 h 59"/>
                  <a:gd name="T18" fmla="*/ 24130 w 55"/>
                  <a:gd name="T19" fmla="*/ 24539 h 59"/>
                  <a:gd name="T20" fmla="*/ 21388 w 55"/>
                  <a:gd name="T21" fmla="*/ 26584 h 59"/>
                  <a:gd name="T22" fmla="*/ 19195 w 55"/>
                  <a:gd name="T23" fmla="*/ 28118 h 59"/>
                  <a:gd name="T24" fmla="*/ 16453 w 55"/>
                  <a:gd name="T25" fmla="*/ 29652 h 59"/>
                  <a:gd name="T26" fmla="*/ 13162 w 55"/>
                  <a:gd name="T27" fmla="*/ 30163 h 59"/>
                  <a:gd name="T28" fmla="*/ 9872 w 55"/>
                  <a:gd name="T29" fmla="*/ 30163 h 59"/>
                  <a:gd name="T30" fmla="*/ 7129 w 55"/>
                  <a:gd name="T31" fmla="*/ 29652 h 59"/>
                  <a:gd name="T32" fmla="*/ 3839 w 55"/>
                  <a:gd name="T33" fmla="*/ 28118 h 59"/>
                  <a:gd name="T34" fmla="*/ 1645 w 55"/>
                  <a:gd name="T35" fmla="*/ 26073 h 59"/>
                  <a:gd name="T36" fmla="*/ 1645 w 55"/>
                  <a:gd name="T37" fmla="*/ 26073 h 59"/>
                  <a:gd name="T38" fmla="*/ 0 w 55"/>
                  <a:gd name="T39" fmla="*/ 19427 h 59"/>
                  <a:gd name="T40" fmla="*/ 1097 w 55"/>
                  <a:gd name="T41" fmla="*/ 14315 h 59"/>
                  <a:gd name="T42" fmla="*/ 3291 w 55"/>
                  <a:gd name="T43" fmla="*/ 10225 h 59"/>
                  <a:gd name="T44" fmla="*/ 6033 w 55"/>
                  <a:gd name="T45" fmla="*/ 6646 h 59"/>
                  <a:gd name="T46" fmla="*/ 10968 w 55"/>
                  <a:gd name="T47" fmla="*/ 4601 h 59"/>
                  <a:gd name="T48" fmla="*/ 15356 w 55"/>
                  <a:gd name="T49" fmla="*/ 2045 h 59"/>
                  <a:gd name="T50" fmla="*/ 21388 w 55"/>
                  <a:gd name="T51" fmla="*/ 1022 h 59"/>
                  <a:gd name="T52" fmla="*/ 26872 w 55"/>
                  <a:gd name="T53" fmla="*/ 0 h 59"/>
                  <a:gd name="T54" fmla="*/ 26872 w 55"/>
                  <a:gd name="T55" fmla="*/ 0 h 59"/>
                  <a:gd name="T56" fmla="*/ 9872 w 55"/>
                  <a:gd name="T57" fmla="*/ 24028 h 59"/>
                  <a:gd name="T58" fmla="*/ 9872 w 55"/>
                  <a:gd name="T59" fmla="*/ 24028 h 59"/>
                  <a:gd name="T60" fmla="*/ 13162 w 55"/>
                  <a:gd name="T61" fmla="*/ 24028 h 59"/>
                  <a:gd name="T62" fmla="*/ 16453 w 55"/>
                  <a:gd name="T63" fmla="*/ 22494 h 59"/>
                  <a:gd name="T64" fmla="*/ 18646 w 55"/>
                  <a:gd name="T65" fmla="*/ 20449 h 59"/>
                  <a:gd name="T66" fmla="*/ 20291 w 55"/>
                  <a:gd name="T67" fmla="*/ 17382 h 59"/>
                  <a:gd name="T68" fmla="*/ 21388 w 55"/>
                  <a:gd name="T69" fmla="*/ 14315 h 59"/>
                  <a:gd name="T70" fmla="*/ 21388 w 55"/>
                  <a:gd name="T71" fmla="*/ 11758 h 59"/>
                  <a:gd name="T72" fmla="*/ 21388 w 55"/>
                  <a:gd name="T73" fmla="*/ 8691 h 59"/>
                  <a:gd name="T74" fmla="*/ 20840 w 55"/>
                  <a:gd name="T75" fmla="*/ 7157 h 59"/>
                  <a:gd name="T76" fmla="*/ 20840 w 55"/>
                  <a:gd name="T77" fmla="*/ 7157 h 59"/>
                  <a:gd name="T78" fmla="*/ 14807 w 55"/>
                  <a:gd name="T79" fmla="*/ 9202 h 59"/>
                  <a:gd name="T80" fmla="*/ 12614 w 55"/>
                  <a:gd name="T81" fmla="*/ 11758 h 59"/>
                  <a:gd name="T82" fmla="*/ 9872 w 55"/>
                  <a:gd name="T83" fmla="*/ 13803 h 59"/>
                  <a:gd name="T84" fmla="*/ 8775 w 55"/>
                  <a:gd name="T85" fmla="*/ 15848 h 59"/>
                  <a:gd name="T86" fmla="*/ 7678 w 55"/>
                  <a:gd name="T87" fmla="*/ 18916 h 59"/>
                  <a:gd name="T88" fmla="*/ 7678 w 55"/>
                  <a:gd name="T89" fmla="*/ 21472 h 59"/>
                  <a:gd name="T90" fmla="*/ 9872 w 55"/>
                  <a:gd name="T91" fmla="*/ 24028 h 59"/>
                  <a:gd name="T92" fmla="*/ 9872 w 55"/>
                  <a:gd name="T93" fmla="*/ 24028 h 5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5" h="59">
                    <a:moveTo>
                      <a:pt x="49" y="0"/>
                    </a:moveTo>
                    <a:lnTo>
                      <a:pt x="49" y="0"/>
                    </a:lnTo>
                    <a:lnTo>
                      <a:pt x="53" y="6"/>
                    </a:lnTo>
                    <a:lnTo>
                      <a:pt x="55" y="11"/>
                    </a:lnTo>
                    <a:lnTo>
                      <a:pt x="55" y="18"/>
                    </a:lnTo>
                    <a:lnTo>
                      <a:pt x="55" y="26"/>
                    </a:lnTo>
                    <a:lnTo>
                      <a:pt x="53" y="31"/>
                    </a:lnTo>
                    <a:lnTo>
                      <a:pt x="51" y="37"/>
                    </a:lnTo>
                    <a:lnTo>
                      <a:pt x="48" y="42"/>
                    </a:lnTo>
                    <a:lnTo>
                      <a:pt x="44" y="48"/>
                    </a:lnTo>
                    <a:lnTo>
                      <a:pt x="39" y="52"/>
                    </a:lnTo>
                    <a:lnTo>
                      <a:pt x="35" y="55"/>
                    </a:lnTo>
                    <a:lnTo>
                      <a:pt x="30" y="58"/>
                    </a:lnTo>
                    <a:lnTo>
                      <a:pt x="24" y="59"/>
                    </a:lnTo>
                    <a:lnTo>
                      <a:pt x="18" y="59"/>
                    </a:lnTo>
                    <a:lnTo>
                      <a:pt x="13" y="58"/>
                    </a:lnTo>
                    <a:lnTo>
                      <a:pt x="7" y="55"/>
                    </a:lnTo>
                    <a:lnTo>
                      <a:pt x="3" y="51"/>
                    </a:lnTo>
                    <a:lnTo>
                      <a:pt x="0" y="38"/>
                    </a:lnTo>
                    <a:lnTo>
                      <a:pt x="2" y="28"/>
                    </a:lnTo>
                    <a:lnTo>
                      <a:pt x="6" y="20"/>
                    </a:lnTo>
                    <a:lnTo>
                      <a:pt x="11" y="13"/>
                    </a:lnTo>
                    <a:lnTo>
                      <a:pt x="20" y="9"/>
                    </a:lnTo>
                    <a:lnTo>
                      <a:pt x="28" y="4"/>
                    </a:lnTo>
                    <a:lnTo>
                      <a:pt x="39" y="2"/>
                    </a:lnTo>
                    <a:lnTo>
                      <a:pt x="49" y="0"/>
                    </a:lnTo>
                    <a:close/>
                    <a:moveTo>
                      <a:pt x="18" y="47"/>
                    </a:moveTo>
                    <a:lnTo>
                      <a:pt x="18" y="47"/>
                    </a:lnTo>
                    <a:lnTo>
                      <a:pt x="24" y="47"/>
                    </a:lnTo>
                    <a:lnTo>
                      <a:pt x="30" y="44"/>
                    </a:lnTo>
                    <a:lnTo>
                      <a:pt x="34" y="40"/>
                    </a:lnTo>
                    <a:lnTo>
                      <a:pt x="37" y="34"/>
                    </a:lnTo>
                    <a:lnTo>
                      <a:pt x="39" y="28"/>
                    </a:lnTo>
                    <a:lnTo>
                      <a:pt x="39" y="23"/>
                    </a:lnTo>
                    <a:lnTo>
                      <a:pt x="39" y="17"/>
                    </a:lnTo>
                    <a:lnTo>
                      <a:pt x="38" y="14"/>
                    </a:lnTo>
                    <a:lnTo>
                      <a:pt x="27" y="18"/>
                    </a:lnTo>
                    <a:lnTo>
                      <a:pt x="23" y="23"/>
                    </a:lnTo>
                    <a:lnTo>
                      <a:pt x="18" y="27"/>
                    </a:lnTo>
                    <a:lnTo>
                      <a:pt x="16" y="31"/>
                    </a:lnTo>
                    <a:lnTo>
                      <a:pt x="14" y="37"/>
                    </a:lnTo>
                    <a:lnTo>
                      <a:pt x="14" y="42"/>
                    </a:lnTo>
                    <a:lnTo>
                      <a:pt x="18" y="47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67"/>
              <p:cNvSpPr>
                <a:spLocks noEditPoints="1"/>
              </p:cNvSpPr>
              <p:nvPr/>
            </p:nvSpPr>
            <p:spPr bwMode="auto">
              <a:xfrm>
                <a:off x="4473576" y="44150"/>
                <a:ext cx="1346200" cy="858838"/>
              </a:xfrm>
              <a:custGeom>
                <a:avLst/>
                <a:gdLst>
                  <a:gd name="T0" fmla="*/ 948640 w 2543"/>
                  <a:gd name="T1" fmla="*/ 437092 h 1623"/>
                  <a:gd name="T2" fmla="*/ 1142391 w 2543"/>
                  <a:gd name="T3" fmla="*/ 547688 h 1623"/>
                  <a:gd name="T4" fmla="*/ 1186329 w 2543"/>
                  <a:gd name="T5" fmla="*/ 843492 h 1623"/>
                  <a:gd name="T6" fmla="*/ 19587 w 2543"/>
                  <a:gd name="T7" fmla="*/ 795867 h 1623"/>
                  <a:gd name="T8" fmla="*/ 196927 w 2543"/>
                  <a:gd name="T9" fmla="*/ 607484 h 1623"/>
                  <a:gd name="T10" fmla="*/ 314449 w 2543"/>
                  <a:gd name="T11" fmla="*/ 398463 h 1623"/>
                  <a:gd name="T12" fmla="*/ 487025 w 2543"/>
                  <a:gd name="T13" fmla="*/ 620184 h 1623"/>
                  <a:gd name="T14" fmla="*/ 586547 w 2543"/>
                  <a:gd name="T15" fmla="*/ 637646 h 1623"/>
                  <a:gd name="T16" fmla="*/ 726302 w 2543"/>
                  <a:gd name="T17" fmla="*/ 402696 h 1623"/>
                  <a:gd name="T18" fmla="*/ 548432 w 2543"/>
                  <a:gd name="T19" fmla="*/ 305329 h 1623"/>
                  <a:gd name="T20" fmla="*/ 653248 w 2543"/>
                  <a:gd name="T21" fmla="*/ 61913 h 1623"/>
                  <a:gd name="T22" fmla="*/ 1111158 w 2543"/>
                  <a:gd name="T23" fmla="*/ 184150 h 1623"/>
                  <a:gd name="T24" fmla="*/ 759123 w 2543"/>
                  <a:gd name="T25" fmla="*/ 262467 h 1623"/>
                  <a:gd name="T26" fmla="*/ 843823 w 2543"/>
                  <a:gd name="T27" fmla="*/ 207963 h 1623"/>
                  <a:gd name="T28" fmla="*/ 999989 w 2543"/>
                  <a:gd name="T29" fmla="*/ 186267 h 1623"/>
                  <a:gd name="T30" fmla="*/ 943346 w 2543"/>
                  <a:gd name="T31" fmla="*/ 44450 h 1623"/>
                  <a:gd name="T32" fmla="*/ 758065 w 2543"/>
                  <a:gd name="T33" fmla="*/ 19579 h 1623"/>
                  <a:gd name="T34" fmla="*/ 543668 w 2543"/>
                  <a:gd name="T35" fmla="*/ 290513 h 1623"/>
                  <a:gd name="T36" fmla="*/ 733713 w 2543"/>
                  <a:gd name="T37" fmla="*/ 380471 h 1623"/>
                  <a:gd name="T38" fmla="*/ 607193 w 2543"/>
                  <a:gd name="T39" fmla="*/ 236008 h 1623"/>
                  <a:gd name="T40" fmla="*/ 860763 w 2543"/>
                  <a:gd name="T41" fmla="*/ 60854 h 1623"/>
                  <a:gd name="T42" fmla="*/ 617780 w 2543"/>
                  <a:gd name="T43" fmla="*/ 244475 h 1623"/>
                  <a:gd name="T44" fmla="*/ 1019576 w 2543"/>
                  <a:gd name="T45" fmla="*/ 248179 h 1623"/>
                  <a:gd name="T46" fmla="*/ 1080983 w 2543"/>
                  <a:gd name="T47" fmla="*/ 258763 h 1623"/>
                  <a:gd name="T48" fmla="*/ 989401 w 2543"/>
                  <a:gd name="T49" fmla="*/ 344488 h 1623"/>
                  <a:gd name="T50" fmla="*/ 833765 w 2543"/>
                  <a:gd name="T51" fmla="*/ 220663 h 1623"/>
                  <a:gd name="T52" fmla="*/ 713597 w 2543"/>
                  <a:gd name="T53" fmla="*/ 323850 h 1623"/>
                  <a:gd name="T54" fmla="*/ 270510 w 2543"/>
                  <a:gd name="T55" fmla="*/ 408517 h 1623"/>
                  <a:gd name="T56" fmla="*/ 263099 w 2543"/>
                  <a:gd name="T57" fmla="*/ 437621 h 1623"/>
                  <a:gd name="T58" fmla="*/ 814708 w 2543"/>
                  <a:gd name="T59" fmla="*/ 429684 h 1623"/>
                  <a:gd name="T60" fmla="*/ 932758 w 2543"/>
                  <a:gd name="T61" fmla="*/ 457729 h 1623"/>
                  <a:gd name="T62" fmla="*/ 290097 w 2543"/>
                  <a:gd name="T63" fmla="*/ 439209 h 1623"/>
                  <a:gd name="T64" fmla="*/ 735831 w 2543"/>
                  <a:gd name="T65" fmla="*/ 518054 h 1623"/>
                  <a:gd name="T66" fmla="*/ 984637 w 2543"/>
                  <a:gd name="T67" fmla="*/ 450321 h 1623"/>
                  <a:gd name="T68" fmla="*/ 341447 w 2543"/>
                  <a:gd name="T69" fmla="*/ 583142 h 1623"/>
                  <a:gd name="T70" fmla="*/ 985696 w 2543"/>
                  <a:gd name="T71" fmla="*/ 488950 h 1623"/>
                  <a:gd name="T72" fmla="*/ 646896 w 2543"/>
                  <a:gd name="T73" fmla="*/ 561446 h 1623"/>
                  <a:gd name="T74" fmla="*/ 675482 w 2543"/>
                  <a:gd name="T75" fmla="*/ 638175 h 1623"/>
                  <a:gd name="T76" fmla="*/ 730008 w 2543"/>
                  <a:gd name="T77" fmla="*/ 522817 h 1623"/>
                  <a:gd name="T78" fmla="*/ 1038633 w 2543"/>
                  <a:gd name="T79" fmla="*/ 495300 h 1623"/>
                  <a:gd name="T80" fmla="*/ 1073572 w 2543"/>
                  <a:gd name="T81" fmla="*/ 540279 h 1623"/>
                  <a:gd name="T82" fmla="*/ 1072513 w 2543"/>
                  <a:gd name="T83" fmla="*/ 648759 h 1623"/>
                  <a:gd name="T84" fmla="*/ 871880 w 2543"/>
                  <a:gd name="T85" fmla="*/ 566209 h 1623"/>
                  <a:gd name="T86" fmla="*/ 1107452 w 2543"/>
                  <a:gd name="T87" fmla="*/ 667280 h 1623"/>
                  <a:gd name="T88" fmla="*/ 1114334 w 2543"/>
                  <a:gd name="T89" fmla="*/ 567796 h 1623"/>
                  <a:gd name="T90" fmla="*/ 837471 w 2543"/>
                  <a:gd name="T91" fmla="*/ 671513 h 1623"/>
                  <a:gd name="T92" fmla="*/ 906290 w 2543"/>
                  <a:gd name="T93" fmla="*/ 626534 h 1623"/>
                  <a:gd name="T94" fmla="*/ 473790 w 2543"/>
                  <a:gd name="T95" fmla="*/ 676805 h 1623"/>
                  <a:gd name="T96" fmla="*/ 465320 w 2543"/>
                  <a:gd name="T97" fmla="*/ 613834 h 1623"/>
                  <a:gd name="T98" fmla="*/ 204339 w 2543"/>
                  <a:gd name="T99" fmla="*/ 615421 h 1623"/>
                  <a:gd name="T100" fmla="*/ 209632 w 2543"/>
                  <a:gd name="T101" fmla="*/ 636059 h 1623"/>
                  <a:gd name="T102" fmla="*/ 387502 w 2543"/>
                  <a:gd name="T103" fmla="*/ 652992 h 1623"/>
                  <a:gd name="T104" fmla="*/ 805708 w 2543"/>
                  <a:gd name="T105" fmla="*/ 731309 h 1623"/>
                  <a:gd name="T106" fmla="*/ 718891 w 2543"/>
                  <a:gd name="T107" fmla="*/ 691092 h 1623"/>
                  <a:gd name="T108" fmla="*/ 737419 w 2543"/>
                  <a:gd name="T109" fmla="*/ 641880 h 1623"/>
                  <a:gd name="T110" fmla="*/ 1166213 w 2543"/>
                  <a:gd name="T111" fmla="*/ 662517 h 1623"/>
                  <a:gd name="T112" fmla="*/ 458968 w 2543"/>
                  <a:gd name="T113" fmla="*/ 701146 h 1623"/>
                  <a:gd name="T114" fmla="*/ 127050 w 2543"/>
                  <a:gd name="T115" fmla="*/ 733955 h 1623"/>
                  <a:gd name="T116" fmla="*/ 192163 w 2543"/>
                  <a:gd name="T117" fmla="*/ 818092 h 1623"/>
                  <a:gd name="T118" fmla="*/ 1338789 w 2543"/>
                  <a:gd name="T119" fmla="*/ 812800 h 1623"/>
                  <a:gd name="T120" fmla="*/ 910525 w 2543"/>
                  <a:gd name="T121" fmla="*/ 816505 h 1623"/>
                  <a:gd name="T122" fmla="*/ 195869 w 2543"/>
                  <a:gd name="T123" fmla="*/ 793221 h 1623"/>
                  <a:gd name="T124" fmla="*/ 444675 w 2543"/>
                  <a:gd name="T125" fmla="*/ 762530 h 16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543" h="1623">
                    <a:moveTo>
                      <a:pt x="2026" y="500"/>
                    </a:moveTo>
                    <a:lnTo>
                      <a:pt x="2026" y="500"/>
                    </a:lnTo>
                    <a:lnTo>
                      <a:pt x="2039" y="507"/>
                    </a:lnTo>
                    <a:lnTo>
                      <a:pt x="2051" y="514"/>
                    </a:lnTo>
                    <a:lnTo>
                      <a:pt x="2058" y="515"/>
                    </a:lnTo>
                    <a:lnTo>
                      <a:pt x="2067" y="517"/>
                    </a:lnTo>
                    <a:lnTo>
                      <a:pt x="2074" y="517"/>
                    </a:lnTo>
                    <a:lnTo>
                      <a:pt x="2081" y="517"/>
                    </a:lnTo>
                    <a:lnTo>
                      <a:pt x="2085" y="515"/>
                    </a:lnTo>
                    <a:lnTo>
                      <a:pt x="2089" y="512"/>
                    </a:lnTo>
                    <a:lnTo>
                      <a:pt x="2098" y="507"/>
                    </a:lnTo>
                    <a:lnTo>
                      <a:pt x="2103" y="504"/>
                    </a:lnTo>
                    <a:lnTo>
                      <a:pt x="2108" y="503"/>
                    </a:lnTo>
                    <a:lnTo>
                      <a:pt x="2112" y="504"/>
                    </a:lnTo>
                    <a:lnTo>
                      <a:pt x="2117" y="505"/>
                    </a:lnTo>
                    <a:lnTo>
                      <a:pt x="2117" y="510"/>
                    </a:lnTo>
                    <a:lnTo>
                      <a:pt x="2119" y="511"/>
                    </a:lnTo>
                    <a:lnTo>
                      <a:pt x="2120" y="511"/>
                    </a:lnTo>
                    <a:lnTo>
                      <a:pt x="2108" y="531"/>
                    </a:lnTo>
                    <a:lnTo>
                      <a:pt x="2093" y="552"/>
                    </a:lnTo>
                    <a:lnTo>
                      <a:pt x="2078" y="571"/>
                    </a:lnTo>
                    <a:lnTo>
                      <a:pt x="2070" y="581"/>
                    </a:lnTo>
                    <a:lnTo>
                      <a:pt x="2061" y="588"/>
                    </a:lnTo>
                    <a:lnTo>
                      <a:pt x="2053" y="594"/>
                    </a:lnTo>
                    <a:lnTo>
                      <a:pt x="2040" y="597"/>
                    </a:lnTo>
                    <a:lnTo>
                      <a:pt x="2015" y="604"/>
                    </a:lnTo>
                    <a:lnTo>
                      <a:pt x="2008" y="616"/>
                    </a:lnTo>
                    <a:lnTo>
                      <a:pt x="1998" y="629"/>
                    </a:lnTo>
                    <a:lnTo>
                      <a:pt x="1987" y="640"/>
                    </a:lnTo>
                    <a:lnTo>
                      <a:pt x="1973" y="649"/>
                    </a:lnTo>
                    <a:lnTo>
                      <a:pt x="1957" y="657"/>
                    </a:lnTo>
                    <a:lnTo>
                      <a:pt x="1940" y="661"/>
                    </a:lnTo>
                    <a:lnTo>
                      <a:pt x="1932" y="663"/>
                    </a:lnTo>
                    <a:lnTo>
                      <a:pt x="1922" y="663"/>
                    </a:lnTo>
                    <a:lnTo>
                      <a:pt x="1914" y="661"/>
                    </a:lnTo>
                    <a:lnTo>
                      <a:pt x="1904" y="660"/>
                    </a:lnTo>
                    <a:lnTo>
                      <a:pt x="1905" y="664"/>
                    </a:lnTo>
                    <a:lnTo>
                      <a:pt x="1908" y="667"/>
                    </a:lnTo>
                    <a:lnTo>
                      <a:pt x="1917" y="671"/>
                    </a:lnTo>
                    <a:lnTo>
                      <a:pt x="1921" y="674"/>
                    </a:lnTo>
                    <a:lnTo>
                      <a:pt x="1925" y="677"/>
                    </a:lnTo>
                    <a:lnTo>
                      <a:pt x="1928" y="681"/>
                    </a:lnTo>
                    <a:lnTo>
                      <a:pt x="1929" y="687"/>
                    </a:lnTo>
                    <a:lnTo>
                      <a:pt x="1910" y="695"/>
                    </a:lnTo>
                    <a:lnTo>
                      <a:pt x="1889" y="702"/>
                    </a:lnTo>
                    <a:lnTo>
                      <a:pt x="1867" y="708"/>
                    </a:lnTo>
                    <a:lnTo>
                      <a:pt x="1845" y="712"/>
                    </a:lnTo>
                    <a:lnTo>
                      <a:pt x="1825" y="734"/>
                    </a:lnTo>
                    <a:lnTo>
                      <a:pt x="1806" y="755"/>
                    </a:lnTo>
                    <a:lnTo>
                      <a:pt x="1765" y="796"/>
                    </a:lnTo>
                    <a:lnTo>
                      <a:pt x="1759" y="797"/>
                    </a:lnTo>
                    <a:lnTo>
                      <a:pt x="1755" y="799"/>
                    </a:lnTo>
                    <a:lnTo>
                      <a:pt x="1752" y="797"/>
                    </a:lnTo>
                    <a:lnTo>
                      <a:pt x="1761" y="805"/>
                    </a:lnTo>
                    <a:lnTo>
                      <a:pt x="1769" y="809"/>
                    </a:lnTo>
                    <a:lnTo>
                      <a:pt x="1778" y="810"/>
                    </a:lnTo>
                    <a:lnTo>
                      <a:pt x="1789" y="812"/>
                    </a:lnTo>
                    <a:lnTo>
                      <a:pt x="1789" y="816"/>
                    </a:lnTo>
                    <a:lnTo>
                      <a:pt x="1790" y="819"/>
                    </a:lnTo>
                    <a:lnTo>
                      <a:pt x="1792" y="821"/>
                    </a:lnTo>
                    <a:lnTo>
                      <a:pt x="1792" y="826"/>
                    </a:lnTo>
                    <a:lnTo>
                      <a:pt x="1813" y="827"/>
                    </a:lnTo>
                    <a:lnTo>
                      <a:pt x="1838" y="830"/>
                    </a:lnTo>
                    <a:lnTo>
                      <a:pt x="1852" y="831"/>
                    </a:lnTo>
                    <a:lnTo>
                      <a:pt x="1865" y="835"/>
                    </a:lnTo>
                    <a:lnTo>
                      <a:pt x="1876" y="840"/>
                    </a:lnTo>
                    <a:lnTo>
                      <a:pt x="1886" y="845"/>
                    </a:lnTo>
                    <a:lnTo>
                      <a:pt x="1893" y="845"/>
                    </a:lnTo>
                    <a:lnTo>
                      <a:pt x="1900" y="848"/>
                    </a:lnTo>
                    <a:lnTo>
                      <a:pt x="1905" y="849"/>
                    </a:lnTo>
                    <a:lnTo>
                      <a:pt x="1908" y="849"/>
                    </a:lnTo>
                    <a:lnTo>
                      <a:pt x="1911" y="849"/>
                    </a:lnTo>
                    <a:lnTo>
                      <a:pt x="1922" y="859"/>
                    </a:lnTo>
                    <a:lnTo>
                      <a:pt x="1926" y="866"/>
                    </a:lnTo>
                    <a:lnTo>
                      <a:pt x="1931" y="873"/>
                    </a:lnTo>
                    <a:lnTo>
                      <a:pt x="1940" y="868"/>
                    </a:lnTo>
                    <a:lnTo>
                      <a:pt x="1950" y="862"/>
                    </a:lnTo>
                    <a:lnTo>
                      <a:pt x="1962" y="858"/>
                    </a:lnTo>
                    <a:lnTo>
                      <a:pt x="1967" y="858"/>
                    </a:lnTo>
                    <a:lnTo>
                      <a:pt x="1973" y="858"/>
                    </a:lnTo>
                    <a:lnTo>
                      <a:pt x="1974" y="872"/>
                    </a:lnTo>
                    <a:lnTo>
                      <a:pt x="1978" y="886"/>
                    </a:lnTo>
                    <a:lnTo>
                      <a:pt x="1984" y="899"/>
                    </a:lnTo>
                    <a:lnTo>
                      <a:pt x="1988" y="914"/>
                    </a:lnTo>
                    <a:lnTo>
                      <a:pt x="2002" y="913"/>
                    </a:lnTo>
                    <a:lnTo>
                      <a:pt x="2015" y="911"/>
                    </a:lnTo>
                    <a:lnTo>
                      <a:pt x="2026" y="911"/>
                    </a:lnTo>
                    <a:lnTo>
                      <a:pt x="2033" y="911"/>
                    </a:lnTo>
                    <a:lnTo>
                      <a:pt x="2039" y="914"/>
                    </a:lnTo>
                    <a:lnTo>
                      <a:pt x="2042" y="925"/>
                    </a:lnTo>
                    <a:lnTo>
                      <a:pt x="2043" y="936"/>
                    </a:lnTo>
                    <a:lnTo>
                      <a:pt x="2043" y="938"/>
                    </a:lnTo>
                    <a:lnTo>
                      <a:pt x="2044" y="941"/>
                    </a:lnTo>
                    <a:lnTo>
                      <a:pt x="2049" y="942"/>
                    </a:lnTo>
                    <a:lnTo>
                      <a:pt x="2053" y="945"/>
                    </a:lnTo>
                    <a:lnTo>
                      <a:pt x="2054" y="946"/>
                    </a:lnTo>
                    <a:lnTo>
                      <a:pt x="2054" y="949"/>
                    </a:lnTo>
                    <a:lnTo>
                      <a:pt x="2056" y="960"/>
                    </a:lnTo>
                    <a:lnTo>
                      <a:pt x="2054" y="966"/>
                    </a:lnTo>
                    <a:lnTo>
                      <a:pt x="2051" y="970"/>
                    </a:lnTo>
                    <a:lnTo>
                      <a:pt x="2058" y="977"/>
                    </a:lnTo>
                    <a:lnTo>
                      <a:pt x="2061" y="983"/>
                    </a:lnTo>
                    <a:lnTo>
                      <a:pt x="2061" y="988"/>
                    </a:lnTo>
                    <a:lnTo>
                      <a:pt x="2068" y="986"/>
                    </a:lnTo>
                    <a:lnTo>
                      <a:pt x="2075" y="981"/>
                    </a:lnTo>
                    <a:lnTo>
                      <a:pt x="2084" y="980"/>
                    </a:lnTo>
                    <a:lnTo>
                      <a:pt x="2092" y="979"/>
                    </a:lnTo>
                    <a:lnTo>
                      <a:pt x="2100" y="979"/>
                    </a:lnTo>
                    <a:lnTo>
                      <a:pt x="2109" y="980"/>
                    </a:lnTo>
                    <a:lnTo>
                      <a:pt x="2115" y="983"/>
                    </a:lnTo>
                    <a:lnTo>
                      <a:pt x="2120" y="988"/>
                    </a:lnTo>
                    <a:lnTo>
                      <a:pt x="2116" y="1008"/>
                    </a:lnTo>
                    <a:lnTo>
                      <a:pt x="2113" y="1024"/>
                    </a:lnTo>
                    <a:lnTo>
                      <a:pt x="2117" y="1022"/>
                    </a:lnTo>
                    <a:lnTo>
                      <a:pt x="2124" y="1021"/>
                    </a:lnTo>
                    <a:lnTo>
                      <a:pt x="2130" y="1021"/>
                    </a:lnTo>
                    <a:lnTo>
                      <a:pt x="2137" y="1022"/>
                    </a:lnTo>
                    <a:lnTo>
                      <a:pt x="2143" y="1024"/>
                    </a:lnTo>
                    <a:lnTo>
                      <a:pt x="2148" y="1026"/>
                    </a:lnTo>
                    <a:lnTo>
                      <a:pt x="2154" y="1031"/>
                    </a:lnTo>
                    <a:lnTo>
                      <a:pt x="2158" y="1035"/>
                    </a:lnTo>
                    <a:lnTo>
                      <a:pt x="2155" y="1052"/>
                    </a:lnTo>
                    <a:lnTo>
                      <a:pt x="2154" y="1067"/>
                    </a:lnTo>
                    <a:lnTo>
                      <a:pt x="2152" y="1084"/>
                    </a:lnTo>
                    <a:lnTo>
                      <a:pt x="2151" y="1104"/>
                    </a:lnTo>
                    <a:lnTo>
                      <a:pt x="2161" y="1129"/>
                    </a:lnTo>
                    <a:lnTo>
                      <a:pt x="2172" y="1153"/>
                    </a:lnTo>
                    <a:lnTo>
                      <a:pt x="2199" y="1202"/>
                    </a:lnTo>
                    <a:lnTo>
                      <a:pt x="2211" y="1229"/>
                    </a:lnTo>
                    <a:lnTo>
                      <a:pt x="2223" y="1255"/>
                    </a:lnTo>
                    <a:lnTo>
                      <a:pt x="2227" y="1268"/>
                    </a:lnTo>
                    <a:lnTo>
                      <a:pt x="2230" y="1283"/>
                    </a:lnTo>
                    <a:lnTo>
                      <a:pt x="2232" y="1297"/>
                    </a:lnTo>
                    <a:lnTo>
                      <a:pt x="2234" y="1313"/>
                    </a:lnTo>
                    <a:lnTo>
                      <a:pt x="2234" y="1324"/>
                    </a:lnTo>
                    <a:lnTo>
                      <a:pt x="2235" y="1337"/>
                    </a:lnTo>
                    <a:lnTo>
                      <a:pt x="2234" y="1351"/>
                    </a:lnTo>
                    <a:lnTo>
                      <a:pt x="2230" y="1362"/>
                    </a:lnTo>
                    <a:lnTo>
                      <a:pt x="2224" y="1373"/>
                    </a:lnTo>
                    <a:lnTo>
                      <a:pt x="2217" y="1384"/>
                    </a:lnTo>
                    <a:lnTo>
                      <a:pt x="2207" y="1393"/>
                    </a:lnTo>
                    <a:lnTo>
                      <a:pt x="2197" y="1401"/>
                    </a:lnTo>
                    <a:lnTo>
                      <a:pt x="2186" y="1410"/>
                    </a:lnTo>
                    <a:lnTo>
                      <a:pt x="2175" y="1415"/>
                    </a:lnTo>
                    <a:lnTo>
                      <a:pt x="2234" y="1421"/>
                    </a:lnTo>
                    <a:lnTo>
                      <a:pt x="2297" y="1425"/>
                    </a:lnTo>
                    <a:lnTo>
                      <a:pt x="2360" y="1428"/>
                    </a:lnTo>
                    <a:lnTo>
                      <a:pt x="2421" y="1429"/>
                    </a:lnTo>
                    <a:lnTo>
                      <a:pt x="2449" y="1431"/>
                    </a:lnTo>
                    <a:lnTo>
                      <a:pt x="2463" y="1432"/>
                    </a:lnTo>
                    <a:lnTo>
                      <a:pt x="2477" y="1435"/>
                    </a:lnTo>
                    <a:lnTo>
                      <a:pt x="2491" y="1438"/>
                    </a:lnTo>
                    <a:lnTo>
                      <a:pt x="2503" y="1442"/>
                    </a:lnTo>
                    <a:lnTo>
                      <a:pt x="2515" y="1448"/>
                    </a:lnTo>
                    <a:lnTo>
                      <a:pt x="2523" y="1455"/>
                    </a:lnTo>
                    <a:lnTo>
                      <a:pt x="2529" y="1460"/>
                    </a:lnTo>
                    <a:lnTo>
                      <a:pt x="2533" y="1467"/>
                    </a:lnTo>
                    <a:lnTo>
                      <a:pt x="2536" y="1477"/>
                    </a:lnTo>
                    <a:lnTo>
                      <a:pt x="2538" y="1488"/>
                    </a:lnTo>
                    <a:lnTo>
                      <a:pt x="2541" y="1499"/>
                    </a:lnTo>
                    <a:lnTo>
                      <a:pt x="2543" y="1512"/>
                    </a:lnTo>
                    <a:lnTo>
                      <a:pt x="2543" y="1523"/>
                    </a:lnTo>
                    <a:lnTo>
                      <a:pt x="2541" y="1535"/>
                    </a:lnTo>
                    <a:lnTo>
                      <a:pt x="2540" y="1537"/>
                    </a:lnTo>
                    <a:lnTo>
                      <a:pt x="2536" y="1543"/>
                    </a:lnTo>
                    <a:lnTo>
                      <a:pt x="2536" y="1546"/>
                    </a:lnTo>
                    <a:lnTo>
                      <a:pt x="2536" y="1549"/>
                    </a:lnTo>
                    <a:lnTo>
                      <a:pt x="2536" y="1553"/>
                    </a:lnTo>
                    <a:lnTo>
                      <a:pt x="2530" y="1558"/>
                    </a:lnTo>
                    <a:lnTo>
                      <a:pt x="2524" y="1563"/>
                    </a:lnTo>
                    <a:lnTo>
                      <a:pt x="2516" y="1565"/>
                    </a:lnTo>
                    <a:lnTo>
                      <a:pt x="2506" y="1567"/>
                    </a:lnTo>
                    <a:lnTo>
                      <a:pt x="2485" y="1570"/>
                    </a:lnTo>
                    <a:lnTo>
                      <a:pt x="2475" y="1572"/>
                    </a:lnTo>
                    <a:lnTo>
                      <a:pt x="2465" y="1575"/>
                    </a:lnTo>
                    <a:lnTo>
                      <a:pt x="2446" y="1574"/>
                    </a:lnTo>
                    <a:lnTo>
                      <a:pt x="2423" y="1574"/>
                    </a:lnTo>
                    <a:lnTo>
                      <a:pt x="2373" y="1572"/>
                    </a:lnTo>
                    <a:lnTo>
                      <a:pt x="2350" y="1574"/>
                    </a:lnTo>
                    <a:lnTo>
                      <a:pt x="2328" y="1577"/>
                    </a:lnTo>
                    <a:lnTo>
                      <a:pt x="2305" y="1581"/>
                    </a:lnTo>
                    <a:lnTo>
                      <a:pt x="2284" y="1585"/>
                    </a:lnTo>
                    <a:lnTo>
                      <a:pt x="2241" y="1594"/>
                    </a:lnTo>
                    <a:lnTo>
                      <a:pt x="2220" y="1596"/>
                    </a:lnTo>
                    <a:lnTo>
                      <a:pt x="2200" y="1598"/>
                    </a:lnTo>
                    <a:lnTo>
                      <a:pt x="2148" y="1598"/>
                    </a:lnTo>
                    <a:lnTo>
                      <a:pt x="2123" y="1598"/>
                    </a:lnTo>
                    <a:lnTo>
                      <a:pt x="2096" y="1601"/>
                    </a:lnTo>
                    <a:lnTo>
                      <a:pt x="2079" y="1603"/>
                    </a:lnTo>
                    <a:lnTo>
                      <a:pt x="2061" y="1605"/>
                    </a:lnTo>
                    <a:lnTo>
                      <a:pt x="2025" y="1605"/>
                    </a:lnTo>
                    <a:lnTo>
                      <a:pt x="1987" y="1605"/>
                    </a:lnTo>
                    <a:lnTo>
                      <a:pt x="1950" y="1606"/>
                    </a:lnTo>
                    <a:lnTo>
                      <a:pt x="1876" y="1612"/>
                    </a:lnTo>
                    <a:lnTo>
                      <a:pt x="1835" y="1613"/>
                    </a:lnTo>
                    <a:lnTo>
                      <a:pt x="1790" y="1613"/>
                    </a:lnTo>
                    <a:lnTo>
                      <a:pt x="1797" y="1616"/>
                    </a:lnTo>
                    <a:lnTo>
                      <a:pt x="1807" y="1617"/>
                    </a:lnTo>
                    <a:lnTo>
                      <a:pt x="1816" y="1619"/>
                    </a:lnTo>
                    <a:lnTo>
                      <a:pt x="1824" y="1620"/>
                    </a:lnTo>
                    <a:lnTo>
                      <a:pt x="1796" y="1622"/>
                    </a:lnTo>
                    <a:lnTo>
                      <a:pt x="1768" y="1623"/>
                    </a:lnTo>
                    <a:lnTo>
                      <a:pt x="1740" y="1622"/>
                    </a:lnTo>
                    <a:lnTo>
                      <a:pt x="1727" y="1619"/>
                    </a:lnTo>
                    <a:lnTo>
                      <a:pt x="1716" y="1617"/>
                    </a:lnTo>
                    <a:lnTo>
                      <a:pt x="1675" y="1617"/>
                    </a:lnTo>
                    <a:lnTo>
                      <a:pt x="1633" y="1616"/>
                    </a:lnTo>
                    <a:lnTo>
                      <a:pt x="1591" y="1615"/>
                    </a:lnTo>
                    <a:lnTo>
                      <a:pt x="1553" y="1612"/>
                    </a:lnTo>
                    <a:lnTo>
                      <a:pt x="1532" y="1610"/>
                    </a:lnTo>
                    <a:lnTo>
                      <a:pt x="1509" y="1610"/>
                    </a:lnTo>
                    <a:lnTo>
                      <a:pt x="1488" y="1610"/>
                    </a:lnTo>
                    <a:lnTo>
                      <a:pt x="1467" y="1608"/>
                    </a:lnTo>
                    <a:lnTo>
                      <a:pt x="1442" y="1603"/>
                    </a:lnTo>
                    <a:lnTo>
                      <a:pt x="1413" y="1601"/>
                    </a:lnTo>
                    <a:lnTo>
                      <a:pt x="1289" y="1598"/>
                    </a:lnTo>
                    <a:lnTo>
                      <a:pt x="1166" y="1596"/>
                    </a:lnTo>
                    <a:lnTo>
                      <a:pt x="1102" y="1595"/>
                    </a:lnTo>
                    <a:lnTo>
                      <a:pt x="1036" y="1596"/>
                    </a:lnTo>
                    <a:lnTo>
                      <a:pt x="972" y="1595"/>
                    </a:lnTo>
                    <a:lnTo>
                      <a:pt x="940" y="1594"/>
                    </a:lnTo>
                    <a:lnTo>
                      <a:pt x="907" y="1591"/>
                    </a:lnTo>
                    <a:lnTo>
                      <a:pt x="843" y="1584"/>
                    </a:lnTo>
                    <a:lnTo>
                      <a:pt x="782" y="1580"/>
                    </a:lnTo>
                    <a:lnTo>
                      <a:pt x="747" y="1578"/>
                    </a:lnTo>
                    <a:lnTo>
                      <a:pt x="712" y="1574"/>
                    </a:lnTo>
                    <a:lnTo>
                      <a:pt x="639" y="1564"/>
                    </a:lnTo>
                    <a:lnTo>
                      <a:pt x="612" y="1563"/>
                    </a:lnTo>
                    <a:lnTo>
                      <a:pt x="584" y="1561"/>
                    </a:lnTo>
                    <a:lnTo>
                      <a:pt x="527" y="1560"/>
                    </a:lnTo>
                    <a:lnTo>
                      <a:pt x="458" y="1557"/>
                    </a:lnTo>
                    <a:lnTo>
                      <a:pt x="392" y="1556"/>
                    </a:lnTo>
                    <a:lnTo>
                      <a:pt x="327" y="1554"/>
                    </a:lnTo>
                    <a:lnTo>
                      <a:pt x="264" y="1550"/>
                    </a:lnTo>
                    <a:lnTo>
                      <a:pt x="197" y="1544"/>
                    </a:lnTo>
                    <a:lnTo>
                      <a:pt x="163" y="1540"/>
                    </a:lnTo>
                    <a:lnTo>
                      <a:pt x="130" y="1535"/>
                    </a:lnTo>
                    <a:lnTo>
                      <a:pt x="97" y="1526"/>
                    </a:lnTo>
                    <a:lnTo>
                      <a:pt x="66" y="1516"/>
                    </a:lnTo>
                    <a:lnTo>
                      <a:pt x="52" y="1511"/>
                    </a:lnTo>
                    <a:lnTo>
                      <a:pt x="37" y="1504"/>
                    </a:lnTo>
                    <a:lnTo>
                      <a:pt x="23" y="1495"/>
                    </a:lnTo>
                    <a:lnTo>
                      <a:pt x="9" y="1487"/>
                    </a:lnTo>
                    <a:lnTo>
                      <a:pt x="7" y="1477"/>
                    </a:lnTo>
                    <a:lnTo>
                      <a:pt x="5" y="1467"/>
                    </a:lnTo>
                    <a:lnTo>
                      <a:pt x="2" y="1457"/>
                    </a:lnTo>
                    <a:lnTo>
                      <a:pt x="0" y="1453"/>
                    </a:lnTo>
                    <a:lnTo>
                      <a:pt x="0" y="1448"/>
                    </a:lnTo>
                    <a:lnTo>
                      <a:pt x="3" y="1439"/>
                    </a:lnTo>
                    <a:lnTo>
                      <a:pt x="7" y="1431"/>
                    </a:lnTo>
                    <a:lnTo>
                      <a:pt x="13" y="1424"/>
                    </a:lnTo>
                    <a:lnTo>
                      <a:pt x="20" y="1417"/>
                    </a:lnTo>
                    <a:lnTo>
                      <a:pt x="31" y="1403"/>
                    </a:lnTo>
                    <a:lnTo>
                      <a:pt x="37" y="1396"/>
                    </a:lnTo>
                    <a:lnTo>
                      <a:pt x="40" y="1387"/>
                    </a:lnTo>
                    <a:lnTo>
                      <a:pt x="45" y="1384"/>
                    </a:lnTo>
                    <a:lnTo>
                      <a:pt x="52" y="1382"/>
                    </a:lnTo>
                    <a:lnTo>
                      <a:pt x="59" y="1380"/>
                    </a:lnTo>
                    <a:lnTo>
                      <a:pt x="66" y="1380"/>
                    </a:lnTo>
                    <a:lnTo>
                      <a:pt x="80" y="1382"/>
                    </a:lnTo>
                    <a:lnTo>
                      <a:pt x="96" y="1383"/>
                    </a:lnTo>
                    <a:lnTo>
                      <a:pt x="116" y="1383"/>
                    </a:lnTo>
                    <a:lnTo>
                      <a:pt x="135" y="1380"/>
                    </a:lnTo>
                    <a:lnTo>
                      <a:pt x="155" y="1379"/>
                    </a:lnTo>
                    <a:lnTo>
                      <a:pt x="165" y="1379"/>
                    </a:lnTo>
                    <a:lnTo>
                      <a:pt x="174" y="1379"/>
                    </a:lnTo>
                    <a:lnTo>
                      <a:pt x="173" y="1372"/>
                    </a:lnTo>
                    <a:lnTo>
                      <a:pt x="172" y="1363"/>
                    </a:lnTo>
                    <a:lnTo>
                      <a:pt x="170" y="1353"/>
                    </a:lnTo>
                    <a:lnTo>
                      <a:pt x="170" y="1344"/>
                    </a:lnTo>
                    <a:lnTo>
                      <a:pt x="172" y="1338"/>
                    </a:lnTo>
                    <a:lnTo>
                      <a:pt x="173" y="1332"/>
                    </a:lnTo>
                    <a:lnTo>
                      <a:pt x="179" y="1323"/>
                    </a:lnTo>
                    <a:lnTo>
                      <a:pt x="183" y="1313"/>
                    </a:lnTo>
                    <a:lnTo>
                      <a:pt x="186" y="1309"/>
                    </a:lnTo>
                    <a:lnTo>
                      <a:pt x="186" y="1304"/>
                    </a:lnTo>
                    <a:lnTo>
                      <a:pt x="194" y="1299"/>
                    </a:lnTo>
                    <a:lnTo>
                      <a:pt x="197" y="1295"/>
                    </a:lnTo>
                    <a:lnTo>
                      <a:pt x="198" y="1290"/>
                    </a:lnTo>
                    <a:lnTo>
                      <a:pt x="201" y="1289"/>
                    </a:lnTo>
                    <a:lnTo>
                      <a:pt x="204" y="1287"/>
                    </a:lnTo>
                    <a:lnTo>
                      <a:pt x="205" y="1287"/>
                    </a:lnTo>
                    <a:lnTo>
                      <a:pt x="210" y="1287"/>
                    </a:lnTo>
                    <a:lnTo>
                      <a:pt x="218" y="1276"/>
                    </a:lnTo>
                    <a:lnTo>
                      <a:pt x="226" y="1262"/>
                    </a:lnTo>
                    <a:lnTo>
                      <a:pt x="235" y="1259"/>
                    </a:lnTo>
                    <a:lnTo>
                      <a:pt x="242" y="1261"/>
                    </a:lnTo>
                    <a:lnTo>
                      <a:pt x="249" y="1262"/>
                    </a:lnTo>
                    <a:lnTo>
                      <a:pt x="257" y="1264"/>
                    </a:lnTo>
                    <a:lnTo>
                      <a:pt x="257" y="1250"/>
                    </a:lnTo>
                    <a:lnTo>
                      <a:pt x="257" y="1234"/>
                    </a:lnTo>
                    <a:lnTo>
                      <a:pt x="260" y="1219"/>
                    </a:lnTo>
                    <a:lnTo>
                      <a:pt x="263" y="1205"/>
                    </a:lnTo>
                    <a:lnTo>
                      <a:pt x="267" y="1191"/>
                    </a:lnTo>
                    <a:lnTo>
                      <a:pt x="271" y="1177"/>
                    </a:lnTo>
                    <a:lnTo>
                      <a:pt x="277" y="1165"/>
                    </a:lnTo>
                    <a:lnTo>
                      <a:pt x="283" y="1157"/>
                    </a:lnTo>
                    <a:lnTo>
                      <a:pt x="298" y="1148"/>
                    </a:lnTo>
                    <a:lnTo>
                      <a:pt x="326" y="1148"/>
                    </a:lnTo>
                    <a:lnTo>
                      <a:pt x="350" y="1150"/>
                    </a:lnTo>
                    <a:lnTo>
                      <a:pt x="372" y="1148"/>
                    </a:lnTo>
                    <a:lnTo>
                      <a:pt x="384" y="1146"/>
                    </a:lnTo>
                    <a:lnTo>
                      <a:pt x="396" y="1143"/>
                    </a:lnTo>
                    <a:lnTo>
                      <a:pt x="381" y="1130"/>
                    </a:lnTo>
                    <a:lnTo>
                      <a:pt x="365" y="1115"/>
                    </a:lnTo>
                    <a:lnTo>
                      <a:pt x="351" y="1098"/>
                    </a:lnTo>
                    <a:lnTo>
                      <a:pt x="337" y="1078"/>
                    </a:lnTo>
                    <a:lnTo>
                      <a:pt x="326" y="1059"/>
                    </a:lnTo>
                    <a:lnTo>
                      <a:pt x="316" y="1036"/>
                    </a:lnTo>
                    <a:lnTo>
                      <a:pt x="308" y="1014"/>
                    </a:lnTo>
                    <a:lnTo>
                      <a:pt x="304" y="990"/>
                    </a:lnTo>
                    <a:lnTo>
                      <a:pt x="302" y="979"/>
                    </a:lnTo>
                    <a:lnTo>
                      <a:pt x="302" y="966"/>
                    </a:lnTo>
                    <a:lnTo>
                      <a:pt x="302" y="953"/>
                    </a:lnTo>
                    <a:lnTo>
                      <a:pt x="305" y="943"/>
                    </a:lnTo>
                    <a:lnTo>
                      <a:pt x="311" y="934"/>
                    </a:lnTo>
                    <a:lnTo>
                      <a:pt x="319" y="925"/>
                    </a:lnTo>
                    <a:lnTo>
                      <a:pt x="329" y="917"/>
                    </a:lnTo>
                    <a:lnTo>
                      <a:pt x="343" y="910"/>
                    </a:lnTo>
                    <a:lnTo>
                      <a:pt x="357" y="903"/>
                    </a:lnTo>
                    <a:lnTo>
                      <a:pt x="372" y="897"/>
                    </a:lnTo>
                    <a:lnTo>
                      <a:pt x="388" y="893"/>
                    </a:lnTo>
                    <a:lnTo>
                      <a:pt x="403" y="890"/>
                    </a:lnTo>
                    <a:lnTo>
                      <a:pt x="424" y="889"/>
                    </a:lnTo>
                    <a:lnTo>
                      <a:pt x="447" y="890"/>
                    </a:lnTo>
                    <a:lnTo>
                      <a:pt x="458" y="892"/>
                    </a:lnTo>
                    <a:lnTo>
                      <a:pt x="468" y="894"/>
                    </a:lnTo>
                    <a:lnTo>
                      <a:pt x="476" y="897"/>
                    </a:lnTo>
                    <a:lnTo>
                      <a:pt x="483" y="901"/>
                    </a:lnTo>
                    <a:lnTo>
                      <a:pt x="475" y="890"/>
                    </a:lnTo>
                    <a:lnTo>
                      <a:pt x="466" y="879"/>
                    </a:lnTo>
                    <a:lnTo>
                      <a:pt x="445" y="859"/>
                    </a:lnTo>
                    <a:lnTo>
                      <a:pt x="424" y="841"/>
                    </a:lnTo>
                    <a:lnTo>
                      <a:pt x="403" y="823"/>
                    </a:lnTo>
                    <a:lnTo>
                      <a:pt x="409" y="813"/>
                    </a:lnTo>
                    <a:lnTo>
                      <a:pt x="415" y="803"/>
                    </a:lnTo>
                    <a:lnTo>
                      <a:pt x="417" y="799"/>
                    </a:lnTo>
                    <a:lnTo>
                      <a:pt x="422" y="797"/>
                    </a:lnTo>
                    <a:lnTo>
                      <a:pt x="426" y="796"/>
                    </a:lnTo>
                    <a:lnTo>
                      <a:pt x="431" y="797"/>
                    </a:lnTo>
                    <a:lnTo>
                      <a:pt x="438" y="802"/>
                    </a:lnTo>
                    <a:lnTo>
                      <a:pt x="445" y="807"/>
                    </a:lnTo>
                    <a:lnTo>
                      <a:pt x="462" y="823"/>
                    </a:lnTo>
                    <a:lnTo>
                      <a:pt x="476" y="840"/>
                    </a:lnTo>
                    <a:lnTo>
                      <a:pt x="485" y="852"/>
                    </a:lnTo>
                    <a:lnTo>
                      <a:pt x="483" y="838"/>
                    </a:lnTo>
                    <a:lnTo>
                      <a:pt x="482" y="826"/>
                    </a:lnTo>
                    <a:lnTo>
                      <a:pt x="483" y="813"/>
                    </a:lnTo>
                    <a:lnTo>
                      <a:pt x="485" y="800"/>
                    </a:lnTo>
                    <a:lnTo>
                      <a:pt x="489" y="789"/>
                    </a:lnTo>
                    <a:lnTo>
                      <a:pt x="493" y="779"/>
                    </a:lnTo>
                    <a:lnTo>
                      <a:pt x="499" y="769"/>
                    </a:lnTo>
                    <a:lnTo>
                      <a:pt x="504" y="760"/>
                    </a:lnTo>
                    <a:lnTo>
                      <a:pt x="520" y="740"/>
                    </a:lnTo>
                    <a:lnTo>
                      <a:pt x="535" y="723"/>
                    </a:lnTo>
                    <a:lnTo>
                      <a:pt x="551" y="705"/>
                    </a:lnTo>
                    <a:lnTo>
                      <a:pt x="566" y="688"/>
                    </a:lnTo>
                    <a:lnTo>
                      <a:pt x="573" y="691"/>
                    </a:lnTo>
                    <a:lnTo>
                      <a:pt x="577" y="691"/>
                    </a:lnTo>
                    <a:lnTo>
                      <a:pt x="582" y="694"/>
                    </a:lnTo>
                    <a:lnTo>
                      <a:pt x="582" y="705"/>
                    </a:lnTo>
                    <a:lnTo>
                      <a:pt x="583" y="717"/>
                    </a:lnTo>
                    <a:lnTo>
                      <a:pt x="590" y="740"/>
                    </a:lnTo>
                    <a:lnTo>
                      <a:pt x="594" y="753"/>
                    </a:lnTo>
                    <a:lnTo>
                      <a:pt x="597" y="765"/>
                    </a:lnTo>
                    <a:lnTo>
                      <a:pt x="598" y="778"/>
                    </a:lnTo>
                    <a:lnTo>
                      <a:pt x="597" y="793"/>
                    </a:lnTo>
                    <a:lnTo>
                      <a:pt x="594" y="805"/>
                    </a:lnTo>
                    <a:lnTo>
                      <a:pt x="590" y="814"/>
                    </a:lnTo>
                    <a:lnTo>
                      <a:pt x="583" y="823"/>
                    </a:lnTo>
                    <a:lnTo>
                      <a:pt x="576" y="830"/>
                    </a:lnTo>
                    <a:lnTo>
                      <a:pt x="559" y="844"/>
                    </a:lnTo>
                    <a:lnTo>
                      <a:pt x="551" y="849"/>
                    </a:lnTo>
                    <a:lnTo>
                      <a:pt x="544" y="858"/>
                    </a:lnTo>
                    <a:lnTo>
                      <a:pt x="561" y="852"/>
                    </a:lnTo>
                    <a:lnTo>
                      <a:pt x="577" y="848"/>
                    </a:lnTo>
                    <a:lnTo>
                      <a:pt x="586" y="847"/>
                    </a:lnTo>
                    <a:lnTo>
                      <a:pt x="594" y="847"/>
                    </a:lnTo>
                    <a:lnTo>
                      <a:pt x="603" y="847"/>
                    </a:lnTo>
                    <a:lnTo>
                      <a:pt x="611" y="849"/>
                    </a:lnTo>
                    <a:lnTo>
                      <a:pt x="624" y="854"/>
                    </a:lnTo>
                    <a:lnTo>
                      <a:pt x="635" y="861"/>
                    </a:lnTo>
                    <a:lnTo>
                      <a:pt x="643" y="868"/>
                    </a:lnTo>
                    <a:lnTo>
                      <a:pt x="653" y="878"/>
                    </a:lnTo>
                    <a:lnTo>
                      <a:pt x="669" y="896"/>
                    </a:lnTo>
                    <a:lnTo>
                      <a:pt x="685" y="914"/>
                    </a:lnTo>
                    <a:lnTo>
                      <a:pt x="695" y="949"/>
                    </a:lnTo>
                    <a:lnTo>
                      <a:pt x="699" y="967"/>
                    </a:lnTo>
                    <a:lnTo>
                      <a:pt x="701" y="987"/>
                    </a:lnTo>
                    <a:lnTo>
                      <a:pt x="699" y="1007"/>
                    </a:lnTo>
                    <a:lnTo>
                      <a:pt x="695" y="1025"/>
                    </a:lnTo>
                    <a:lnTo>
                      <a:pt x="691" y="1043"/>
                    </a:lnTo>
                    <a:lnTo>
                      <a:pt x="684" y="1060"/>
                    </a:lnTo>
                    <a:lnTo>
                      <a:pt x="676" y="1077"/>
                    </a:lnTo>
                    <a:lnTo>
                      <a:pt x="669" y="1094"/>
                    </a:lnTo>
                    <a:lnTo>
                      <a:pt x="652" y="1122"/>
                    </a:lnTo>
                    <a:lnTo>
                      <a:pt x="663" y="1125"/>
                    </a:lnTo>
                    <a:lnTo>
                      <a:pt x="678" y="1130"/>
                    </a:lnTo>
                    <a:lnTo>
                      <a:pt x="740" y="1122"/>
                    </a:lnTo>
                    <a:lnTo>
                      <a:pt x="757" y="1119"/>
                    </a:lnTo>
                    <a:lnTo>
                      <a:pt x="775" y="1119"/>
                    </a:lnTo>
                    <a:lnTo>
                      <a:pt x="794" y="1119"/>
                    </a:lnTo>
                    <a:lnTo>
                      <a:pt x="813" y="1120"/>
                    </a:lnTo>
                    <a:lnTo>
                      <a:pt x="823" y="1123"/>
                    </a:lnTo>
                    <a:lnTo>
                      <a:pt x="831" y="1125"/>
                    </a:lnTo>
                    <a:lnTo>
                      <a:pt x="838" y="1125"/>
                    </a:lnTo>
                    <a:lnTo>
                      <a:pt x="845" y="1125"/>
                    </a:lnTo>
                    <a:lnTo>
                      <a:pt x="853" y="1125"/>
                    </a:lnTo>
                    <a:lnTo>
                      <a:pt x="858" y="1125"/>
                    </a:lnTo>
                    <a:lnTo>
                      <a:pt x="861" y="1127"/>
                    </a:lnTo>
                    <a:lnTo>
                      <a:pt x="864" y="1130"/>
                    </a:lnTo>
                    <a:lnTo>
                      <a:pt x="865" y="1133"/>
                    </a:lnTo>
                    <a:lnTo>
                      <a:pt x="868" y="1136"/>
                    </a:lnTo>
                    <a:lnTo>
                      <a:pt x="872" y="1137"/>
                    </a:lnTo>
                    <a:lnTo>
                      <a:pt x="875" y="1137"/>
                    </a:lnTo>
                    <a:lnTo>
                      <a:pt x="878" y="1139"/>
                    </a:lnTo>
                    <a:lnTo>
                      <a:pt x="881" y="1139"/>
                    </a:lnTo>
                    <a:lnTo>
                      <a:pt x="889" y="1146"/>
                    </a:lnTo>
                    <a:lnTo>
                      <a:pt x="896" y="1154"/>
                    </a:lnTo>
                    <a:lnTo>
                      <a:pt x="904" y="1160"/>
                    </a:lnTo>
                    <a:lnTo>
                      <a:pt x="909" y="1163"/>
                    </a:lnTo>
                    <a:lnTo>
                      <a:pt x="914" y="1164"/>
                    </a:lnTo>
                    <a:lnTo>
                      <a:pt x="917" y="1168"/>
                    </a:lnTo>
                    <a:lnTo>
                      <a:pt x="920" y="1172"/>
                    </a:lnTo>
                    <a:lnTo>
                      <a:pt x="927" y="1177"/>
                    </a:lnTo>
                    <a:lnTo>
                      <a:pt x="931" y="1179"/>
                    </a:lnTo>
                    <a:lnTo>
                      <a:pt x="934" y="1182"/>
                    </a:lnTo>
                    <a:lnTo>
                      <a:pt x="935" y="1186"/>
                    </a:lnTo>
                    <a:lnTo>
                      <a:pt x="935" y="1192"/>
                    </a:lnTo>
                    <a:lnTo>
                      <a:pt x="934" y="1196"/>
                    </a:lnTo>
                    <a:lnTo>
                      <a:pt x="930" y="1199"/>
                    </a:lnTo>
                    <a:lnTo>
                      <a:pt x="926" y="1202"/>
                    </a:lnTo>
                    <a:lnTo>
                      <a:pt x="920" y="1203"/>
                    </a:lnTo>
                    <a:lnTo>
                      <a:pt x="907" y="1205"/>
                    </a:lnTo>
                    <a:lnTo>
                      <a:pt x="896" y="1205"/>
                    </a:lnTo>
                    <a:lnTo>
                      <a:pt x="899" y="1210"/>
                    </a:lnTo>
                    <a:lnTo>
                      <a:pt x="900" y="1216"/>
                    </a:lnTo>
                    <a:lnTo>
                      <a:pt x="902" y="1220"/>
                    </a:lnTo>
                    <a:lnTo>
                      <a:pt x="902" y="1223"/>
                    </a:lnTo>
                    <a:lnTo>
                      <a:pt x="900" y="1224"/>
                    </a:lnTo>
                    <a:lnTo>
                      <a:pt x="902" y="1231"/>
                    </a:lnTo>
                    <a:lnTo>
                      <a:pt x="904" y="1236"/>
                    </a:lnTo>
                    <a:lnTo>
                      <a:pt x="913" y="1245"/>
                    </a:lnTo>
                    <a:lnTo>
                      <a:pt x="923" y="1254"/>
                    </a:lnTo>
                    <a:lnTo>
                      <a:pt x="933" y="1262"/>
                    </a:lnTo>
                    <a:lnTo>
                      <a:pt x="942" y="1271"/>
                    </a:lnTo>
                    <a:lnTo>
                      <a:pt x="945" y="1276"/>
                    </a:lnTo>
                    <a:lnTo>
                      <a:pt x="947" y="1280"/>
                    </a:lnTo>
                    <a:lnTo>
                      <a:pt x="947" y="1286"/>
                    </a:lnTo>
                    <a:lnTo>
                      <a:pt x="947" y="1292"/>
                    </a:lnTo>
                    <a:lnTo>
                      <a:pt x="944" y="1297"/>
                    </a:lnTo>
                    <a:lnTo>
                      <a:pt x="938" y="1304"/>
                    </a:lnTo>
                    <a:lnTo>
                      <a:pt x="907" y="1306"/>
                    </a:lnTo>
                    <a:lnTo>
                      <a:pt x="875" y="1309"/>
                    </a:lnTo>
                    <a:lnTo>
                      <a:pt x="883" y="1317"/>
                    </a:lnTo>
                    <a:lnTo>
                      <a:pt x="890" y="1325"/>
                    </a:lnTo>
                    <a:lnTo>
                      <a:pt x="895" y="1337"/>
                    </a:lnTo>
                    <a:lnTo>
                      <a:pt x="899" y="1346"/>
                    </a:lnTo>
                    <a:lnTo>
                      <a:pt x="900" y="1359"/>
                    </a:lnTo>
                    <a:lnTo>
                      <a:pt x="902" y="1370"/>
                    </a:lnTo>
                    <a:lnTo>
                      <a:pt x="900" y="1383"/>
                    </a:lnTo>
                    <a:lnTo>
                      <a:pt x="899" y="1397"/>
                    </a:lnTo>
                    <a:lnTo>
                      <a:pt x="959" y="1403"/>
                    </a:lnTo>
                    <a:lnTo>
                      <a:pt x="1022" y="1408"/>
                    </a:lnTo>
                    <a:lnTo>
                      <a:pt x="1090" y="1414"/>
                    </a:lnTo>
                    <a:lnTo>
                      <a:pt x="1159" y="1421"/>
                    </a:lnTo>
                    <a:lnTo>
                      <a:pt x="1143" y="1411"/>
                    </a:lnTo>
                    <a:lnTo>
                      <a:pt x="1128" y="1400"/>
                    </a:lnTo>
                    <a:lnTo>
                      <a:pt x="1115" y="1387"/>
                    </a:lnTo>
                    <a:lnTo>
                      <a:pt x="1102" y="1372"/>
                    </a:lnTo>
                    <a:lnTo>
                      <a:pt x="1097" y="1353"/>
                    </a:lnTo>
                    <a:lnTo>
                      <a:pt x="1090" y="1335"/>
                    </a:lnTo>
                    <a:lnTo>
                      <a:pt x="1086" y="1317"/>
                    </a:lnTo>
                    <a:lnTo>
                      <a:pt x="1086" y="1309"/>
                    </a:lnTo>
                    <a:lnTo>
                      <a:pt x="1086" y="1300"/>
                    </a:lnTo>
                    <a:lnTo>
                      <a:pt x="1087" y="1295"/>
                    </a:lnTo>
                    <a:lnTo>
                      <a:pt x="1090" y="1289"/>
                    </a:lnTo>
                    <a:lnTo>
                      <a:pt x="1091" y="1283"/>
                    </a:lnTo>
                    <a:lnTo>
                      <a:pt x="1093" y="1278"/>
                    </a:lnTo>
                    <a:lnTo>
                      <a:pt x="1094" y="1248"/>
                    </a:lnTo>
                    <a:lnTo>
                      <a:pt x="1095" y="1236"/>
                    </a:lnTo>
                    <a:lnTo>
                      <a:pt x="1098" y="1229"/>
                    </a:lnTo>
                    <a:lnTo>
                      <a:pt x="1101" y="1221"/>
                    </a:lnTo>
                    <a:lnTo>
                      <a:pt x="1105" y="1213"/>
                    </a:lnTo>
                    <a:lnTo>
                      <a:pt x="1108" y="1205"/>
                    </a:lnTo>
                    <a:lnTo>
                      <a:pt x="1114" y="1198"/>
                    </a:lnTo>
                    <a:lnTo>
                      <a:pt x="1119" y="1192"/>
                    </a:lnTo>
                    <a:lnTo>
                      <a:pt x="1125" y="1186"/>
                    </a:lnTo>
                    <a:lnTo>
                      <a:pt x="1129" y="1181"/>
                    </a:lnTo>
                    <a:lnTo>
                      <a:pt x="1130" y="1178"/>
                    </a:lnTo>
                    <a:lnTo>
                      <a:pt x="1132" y="1174"/>
                    </a:lnTo>
                    <a:lnTo>
                      <a:pt x="1133" y="1170"/>
                    </a:lnTo>
                    <a:lnTo>
                      <a:pt x="1135" y="1167"/>
                    </a:lnTo>
                    <a:lnTo>
                      <a:pt x="1145" y="1156"/>
                    </a:lnTo>
                    <a:lnTo>
                      <a:pt x="1147" y="1147"/>
                    </a:lnTo>
                    <a:lnTo>
                      <a:pt x="1150" y="1139"/>
                    </a:lnTo>
                    <a:lnTo>
                      <a:pt x="1167" y="1115"/>
                    </a:lnTo>
                    <a:lnTo>
                      <a:pt x="1185" y="1088"/>
                    </a:lnTo>
                    <a:lnTo>
                      <a:pt x="1203" y="1060"/>
                    </a:lnTo>
                    <a:lnTo>
                      <a:pt x="1223" y="1032"/>
                    </a:lnTo>
                    <a:lnTo>
                      <a:pt x="1230" y="1025"/>
                    </a:lnTo>
                    <a:lnTo>
                      <a:pt x="1239" y="1018"/>
                    </a:lnTo>
                    <a:lnTo>
                      <a:pt x="1246" y="1012"/>
                    </a:lnTo>
                    <a:lnTo>
                      <a:pt x="1254" y="1004"/>
                    </a:lnTo>
                    <a:lnTo>
                      <a:pt x="1268" y="984"/>
                    </a:lnTo>
                    <a:lnTo>
                      <a:pt x="1282" y="963"/>
                    </a:lnTo>
                    <a:lnTo>
                      <a:pt x="1298" y="943"/>
                    </a:lnTo>
                    <a:lnTo>
                      <a:pt x="1305" y="935"/>
                    </a:lnTo>
                    <a:lnTo>
                      <a:pt x="1313" y="928"/>
                    </a:lnTo>
                    <a:lnTo>
                      <a:pt x="1323" y="921"/>
                    </a:lnTo>
                    <a:lnTo>
                      <a:pt x="1334" y="915"/>
                    </a:lnTo>
                    <a:lnTo>
                      <a:pt x="1338" y="914"/>
                    </a:lnTo>
                    <a:lnTo>
                      <a:pt x="1344" y="913"/>
                    </a:lnTo>
                    <a:lnTo>
                      <a:pt x="1355" y="911"/>
                    </a:lnTo>
                    <a:lnTo>
                      <a:pt x="1368" y="900"/>
                    </a:lnTo>
                    <a:lnTo>
                      <a:pt x="1385" y="890"/>
                    </a:lnTo>
                    <a:lnTo>
                      <a:pt x="1401" y="882"/>
                    </a:lnTo>
                    <a:lnTo>
                      <a:pt x="1420" y="873"/>
                    </a:lnTo>
                    <a:lnTo>
                      <a:pt x="1438" y="863"/>
                    </a:lnTo>
                    <a:lnTo>
                      <a:pt x="1455" y="854"/>
                    </a:lnTo>
                    <a:lnTo>
                      <a:pt x="1472" y="842"/>
                    </a:lnTo>
                    <a:lnTo>
                      <a:pt x="1479" y="837"/>
                    </a:lnTo>
                    <a:lnTo>
                      <a:pt x="1486" y="830"/>
                    </a:lnTo>
                    <a:lnTo>
                      <a:pt x="1490" y="830"/>
                    </a:lnTo>
                    <a:lnTo>
                      <a:pt x="1493" y="830"/>
                    </a:lnTo>
                    <a:lnTo>
                      <a:pt x="1495" y="831"/>
                    </a:lnTo>
                    <a:lnTo>
                      <a:pt x="1498" y="831"/>
                    </a:lnTo>
                    <a:lnTo>
                      <a:pt x="1501" y="819"/>
                    </a:lnTo>
                    <a:lnTo>
                      <a:pt x="1505" y="807"/>
                    </a:lnTo>
                    <a:lnTo>
                      <a:pt x="1511" y="797"/>
                    </a:lnTo>
                    <a:lnTo>
                      <a:pt x="1519" y="789"/>
                    </a:lnTo>
                    <a:lnTo>
                      <a:pt x="1514" y="786"/>
                    </a:lnTo>
                    <a:lnTo>
                      <a:pt x="1508" y="783"/>
                    </a:lnTo>
                    <a:lnTo>
                      <a:pt x="1502" y="783"/>
                    </a:lnTo>
                    <a:lnTo>
                      <a:pt x="1500" y="783"/>
                    </a:lnTo>
                    <a:lnTo>
                      <a:pt x="1497" y="786"/>
                    </a:lnTo>
                    <a:lnTo>
                      <a:pt x="1476" y="779"/>
                    </a:lnTo>
                    <a:lnTo>
                      <a:pt x="1458" y="769"/>
                    </a:lnTo>
                    <a:lnTo>
                      <a:pt x="1439" y="758"/>
                    </a:lnTo>
                    <a:lnTo>
                      <a:pt x="1422" y="747"/>
                    </a:lnTo>
                    <a:lnTo>
                      <a:pt x="1415" y="753"/>
                    </a:lnTo>
                    <a:lnTo>
                      <a:pt x="1407" y="757"/>
                    </a:lnTo>
                    <a:lnTo>
                      <a:pt x="1399" y="760"/>
                    </a:lnTo>
                    <a:lnTo>
                      <a:pt x="1389" y="761"/>
                    </a:lnTo>
                    <a:lnTo>
                      <a:pt x="1372" y="761"/>
                    </a:lnTo>
                    <a:lnTo>
                      <a:pt x="1354" y="760"/>
                    </a:lnTo>
                    <a:lnTo>
                      <a:pt x="1334" y="757"/>
                    </a:lnTo>
                    <a:lnTo>
                      <a:pt x="1316" y="754"/>
                    </a:lnTo>
                    <a:lnTo>
                      <a:pt x="1296" y="754"/>
                    </a:lnTo>
                    <a:lnTo>
                      <a:pt x="1288" y="754"/>
                    </a:lnTo>
                    <a:lnTo>
                      <a:pt x="1278" y="755"/>
                    </a:lnTo>
                    <a:lnTo>
                      <a:pt x="1275" y="753"/>
                    </a:lnTo>
                    <a:lnTo>
                      <a:pt x="1272" y="751"/>
                    </a:lnTo>
                    <a:lnTo>
                      <a:pt x="1269" y="751"/>
                    </a:lnTo>
                    <a:lnTo>
                      <a:pt x="1268" y="746"/>
                    </a:lnTo>
                    <a:lnTo>
                      <a:pt x="1267" y="741"/>
                    </a:lnTo>
                    <a:lnTo>
                      <a:pt x="1268" y="739"/>
                    </a:lnTo>
                    <a:lnTo>
                      <a:pt x="1271" y="736"/>
                    </a:lnTo>
                    <a:lnTo>
                      <a:pt x="1253" y="736"/>
                    </a:lnTo>
                    <a:lnTo>
                      <a:pt x="1232" y="737"/>
                    </a:lnTo>
                    <a:lnTo>
                      <a:pt x="1220" y="737"/>
                    </a:lnTo>
                    <a:lnTo>
                      <a:pt x="1210" y="734"/>
                    </a:lnTo>
                    <a:lnTo>
                      <a:pt x="1199" y="730"/>
                    </a:lnTo>
                    <a:lnTo>
                      <a:pt x="1191" y="724"/>
                    </a:lnTo>
                    <a:lnTo>
                      <a:pt x="1191" y="720"/>
                    </a:lnTo>
                    <a:lnTo>
                      <a:pt x="1194" y="716"/>
                    </a:lnTo>
                    <a:lnTo>
                      <a:pt x="1198" y="713"/>
                    </a:lnTo>
                    <a:lnTo>
                      <a:pt x="1203" y="712"/>
                    </a:lnTo>
                    <a:lnTo>
                      <a:pt x="1215" y="708"/>
                    </a:lnTo>
                    <a:lnTo>
                      <a:pt x="1219" y="705"/>
                    </a:lnTo>
                    <a:lnTo>
                      <a:pt x="1222" y="701"/>
                    </a:lnTo>
                    <a:lnTo>
                      <a:pt x="1205" y="701"/>
                    </a:lnTo>
                    <a:lnTo>
                      <a:pt x="1188" y="701"/>
                    </a:lnTo>
                    <a:lnTo>
                      <a:pt x="1171" y="698"/>
                    </a:lnTo>
                    <a:lnTo>
                      <a:pt x="1154" y="695"/>
                    </a:lnTo>
                    <a:lnTo>
                      <a:pt x="1139" y="691"/>
                    </a:lnTo>
                    <a:lnTo>
                      <a:pt x="1125" y="684"/>
                    </a:lnTo>
                    <a:lnTo>
                      <a:pt x="1111" y="677"/>
                    </a:lnTo>
                    <a:lnTo>
                      <a:pt x="1100" y="667"/>
                    </a:lnTo>
                    <a:lnTo>
                      <a:pt x="1095" y="667"/>
                    </a:lnTo>
                    <a:lnTo>
                      <a:pt x="1093" y="666"/>
                    </a:lnTo>
                    <a:lnTo>
                      <a:pt x="1091" y="666"/>
                    </a:lnTo>
                    <a:lnTo>
                      <a:pt x="1087" y="666"/>
                    </a:lnTo>
                    <a:lnTo>
                      <a:pt x="1072" y="651"/>
                    </a:lnTo>
                    <a:lnTo>
                      <a:pt x="1064" y="643"/>
                    </a:lnTo>
                    <a:lnTo>
                      <a:pt x="1057" y="635"/>
                    </a:lnTo>
                    <a:lnTo>
                      <a:pt x="1050" y="630"/>
                    </a:lnTo>
                    <a:lnTo>
                      <a:pt x="1042" y="626"/>
                    </a:lnTo>
                    <a:lnTo>
                      <a:pt x="1035" y="621"/>
                    </a:lnTo>
                    <a:lnTo>
                      <a:pt x="1032" y="616"/>
                    </a:lnTo>
                    <a:lnTo>
                      <a:pt x="1031" y="612"/>
                    </a:lnTo>
                    <a:lnTo>
                      <a:pt x="1032" y="612"/>
                    </a:lnTo>
                    <a:lnTo>
                      <a:pt x="1031" y="611"/>
                    </a:lnTo>
                    <a:lnTo>
                      <a:pt x="1035" y="609"/>
                    </a:lnTo>
                    <a:lnTo>
                      <a:pt x="1039" y="608"/>
                    </a:lnTo>
                    <a:lnTo>
                      <a:pt x="1048" y="607"/>
                    </a:lnTo>
                    <a:lnTo>
                      <a:pt x="1059" y="608"/>
                    </a:lnTo>
                    <a:lnTo>
                      <a:pt x="1069" y="609"/>
                    </a:lnTo>
                    <a:lnTo>
                      <a:pt x="1080" y="611"/>
                    </a:lnTo>
                    <a:lnTo>
                      <a:pt x="1090" y="611"/>
                    </a:lnTo>
                    <a:lnTo>
                      <a:pt x="1098" y="609"/>
                    </a:lnTo>
                    <a:lnTo>
                      <a:pt x="1102" y="608"/>
                    </a:lnTo>
                    <a:lnTo>
                      <a:pt x="1107" y="605"/>
                    </a:lnTo>
                    <a:lnTo>
                      <a:pt x="1088" y="602"/>
                    </a:lnTo>
                    <a:lnTo>
                      <a:pt x="1070" y="595"/>
                    </a:lnTo>
                    <a:lnTo>
                      <a:pt x="1053" y="587"/>
                    </a:lnTo>
                    <a:lnTo>
                      <a:pt x="1036" y="577"/>
                    </a:lnTo>
                    <a:lnTo>
                      <a:pt x="1029" y="571"/>
                    </a:lnTo>
                    <a:lnTo>
                      <a:pt x="1022" y="564"/>
                    </a:lnTo>
                    <a:lnTo>
                      <a:pt x="1008" y="549"/>
                    </a:lnTo>
                    <a:lnTo>
                      <a:pt x="989" y="532"/>
                    </a:lnTo>
                    <a:lnTo>
                      <a:pt x="982" y="522"/>
                    </a:lnTo>
                    <a:lnTo>
                      <a:pt x="977" y="517"/>
                    </a:lnTo>
                    <a:lnTo>
                      <a:pt x="975" y="510"/>
                    </a:lnTo>
                    <a:lnTo>
                      <a:pt x="970" y="490"/>
                    </a:lnTo>
                    <a:lnTo>
                      <a:pt x="966" y="472"/>
                    </a:lnTo>
                    <a:lnTo>
                      <a:pt x="961" y="453"/>
                    </a:lnTo>
                    <a:lnTo>
                      <a:pt x="958" y="444"/>
                    </a:lnTo>
                    <a:lnTo>
                      <a:pt x="952" y="435"/>
                    </a:lnTo>
                    <a:lnTo>
                      <a:pt x="958" y="431"/>
                    </a:lnTo>
                    <a:lnTo>
                      <a:pt x="963" y="430"/>
                    </a:lnTo>
                    <a:lnTo>
                      <a:pt x="969" y="431"/>
                    </a:lnTo>
                    <a:lnTo>
                      <a:pt x="973" y="432"/>
                    </a:lnTo>
                    <a:lnTo>
                      <a:pt x="983" y="441"/>
                    </a:lnTo>
                    <a:lnTo>
                      <a:pt x="989" y="444"/>
                    </a:lnTo>
                    <a:lnTo>
                      <a:pt x="993" y="446"/>
                    </a:lnTo>
                    <a:lnTo>
                      <a:pt x="1007" y="452"/>
                    </a:lnTo>
                    <a:lnTo>
                      <a:pt x="1015" y="453"/>
                    </a:lnTo>
                    <a:lnTo>
                      <a:pt x="1024" y="455"/>
                    </a:lnTo>
                    <a:lnTo>
                      <a:pt x="1015" y="446"/>
                    </a:lnTo>
                    <a:lnTo>
                      <a:pt x="1003" y="437"/>
                    </a:lnTo>
                    <a:lnTo>
                      <a:pt x="979" y="418"/>
                    </a:lnTo>
                    <a:lnTo>
                      <a:pt x="976" y="413"/>
                    </a:lnTo>
                    <a:lnTo>
                      <a:pt x="973" y="409"/>
                    </a:lnTo>
                    <a:lnTo>
                      <a:pt x="965" y="399"/>
                    </a:lnTo>
                    <a:lnTo>
                      <a:pt x="961" y="395"/>
                    </a:lnTo>
                    <a:lnTo>
                      <a:pt x="959" y="390"/>
                    </a:lnTo>
                    <a:lnTo>
                      <a:pt x="958" y="386"/>
                    </a:lnTo>
                    <a:lnTo>
                      <a:pt x="959" y="379"/>
                    </a:lnTo>
                    <a:lnTo>
                      <a:pt x="963" y="379"/>
                    </a:lnTo>
                    <a:lnTo>
                      <a:pt x="966" y="379"/>
                    </a:lnTo>
                    <a:lnTo>
                      <a:pt x="973" y="382"/>
                    </a:lnTo>
                    <a:lnTo>
                      <a:pt x="977" y="385"/>
                    </a:lnTo>
                    <a:lnTo>
                      <a:pt x="984" y="389"/>
                    </a:lnTo>
                    <a:lnTo>
                      <a:pt x="996" y="388"/>
                    </a:lnTo>
                    <a:lnTo>
                      <a:pt x="1006" y="388"/>
                    </a:lnTo>
                    <a:lnTo>
                      <a:pt x="1015" y="388"/>
                    </a:lnTo>
                    <a:lnTo>
                      <a:pt x="1028" y="386"/>
                    </a:lnTo>
                    <a:lnTo>
                      <a:pt x="1043" y="383"/>
                    </a:lnTo>
                    <a:lnTo>
                      <a:pt x="1057" y="378"/>
                    </a:lnTo>
                    <a:lnTo>
                      <a:pt x="1070" y="369"/>
                    </a:lnTo>
                    <a:lnTo>
                      <a:pt x="1081" y="359"/>
                    </a:lnTo>
                    <a:lnTo>
                      <a:pt x="1093" y="350"/>
                    </a:lnTo>
                    <a:lnTo>
                      <a:pt x="1101" y="337"/>
                    </a:lnTo>
                    <a:lnTo>
                      <a:pt x="1109" y="324"/>
                    </a:lnTo>
                    <a:lnTo>
                      <a:pt x="1116" y="310"/>
                    </a:lnTo>
                    <a:lnTo>
                      <a:pt x="1130" y="282"/>
                    </a:lnTo>
                    <a:lnTo>
                      <a:pt x="1145" y="253"/>
                    </a:lnTo>
                    <a:lnTo>
                      <a:pt x="1160" y="225"/>
                    </a:lnTo>
                    <a:lnTo>
                      <a:pt x="1167" y="213"/>
                    </a:lnTo>
                    <a:lnTo>
                      <a:pt x="1177" y="201"/>
                    </a:lnTo>
                    <a:lnTo>
                      <a:pt x="1181" y="191"/>
                    </a:lnTo>
                    <a:lnTo>
                      <a:pt x="1187" y="180"/>
                    </a:lnTo>
                    <a:lnTo>
                      <a:pt x="1192" y="171"/>
                    </a:lnTo>
                    <a:lnTo>
                      <a:pt x="1202" y="164"/>
                    </a:lnTo>
                    <a:lnTo>
                      <a:pt x="1212" y="149"/>
                    </a:lnTo>
                    <a:lnTo>
                      <a:pt x="1223" y="132"/>
                    </a:lnTo>
                    <a:lnTo>
                      <a:pt x="1234" y="117"/>
                    </a:lnTo>
                    <a:lnTo>
                      <a:pt x="1248" y="102"/>
                    </a:lnTo>
                    <a:lnTo>
                      <a:pt x="1262" y="88"/>
                    </a:lnTo>
                    <a:lnTo>
                      <a:pt x="1279" y="76"/>
                    </a:lnTo>
                    <a:lnTo>
                      <a:pt x="1296" y="63"/>
                    </a:lnTo>
                    <a:lnTo>
                      <a:pt x="1313" y="53"/>
                    </a:lnTo>
                    <a:lnTo>
                      <a:pt x="1333" y="44"/>
                    </a:lnTo>
                    <a:lnTo>
                      <a:pt x="1351" y="35"/>
                    </a:lnTo>
                    <a:lnTo>
                      <a:pt x="1372" y="29"/>
                    </a:lnTo>
                    <a:lnTo>
                      <a:pt x="1393" y="25"/>
                    </a:lnTo>
                    <a:lnTo>
                      <a:pt x="1414" y="22"/>
                    </a:lnTo>
                    <a:lnTo>
                      <a:pt x="1436" y="21"/>
                    </a:lnTo>
                    <a:lnTo>
                      <a:pt x="1459" y="22"/>
                    </a:lnTo>
                    <a:lnTo>
                      <a:pt x="1481" y="27"/>
                    </a:lnTo>
                    <a:lnTo>
                      <a:pt x="1493" y="29"/>
                    </a:lnTo>
                    <a:lnTo>
                      <a:pt x="1504" y="34"/>
                    </a:lnTo>
                    <a:lnTo>
                      <a:pt x="1528" y="44"/>
                    </a:lnTo>
                    <a:lnTo>
                      <a:pt x="1542" y="32"/>
                    </a:lnTo>
                    <a:lnTo>
                      <a:pt x="1557" y="22"/>
                    </a:lnTo>
                    <a:lnTo>
                      <a:pt x="1574" y="14"/>
                    </a:lnTo>
                    <a:lnTo>
                      <a:pt x="1591" y="8"/>
                    </a:lnTo>
                    <a:lnTo>
                      <a:pt x="1609" y="4"/>
                    </a:lnTo>
                    <a:lnTo>
                      <a:pt x="1627" y="1"/>
                    </a:lnTo>
                    <a:lnTo>
                      <a:pt x="1647" y="0"/>
                    </a:lnTo>
                    <a:lnTo>
                      <a:pt x="1667" y="0"/>
                    </a:lnTo>
                    <a:lnTo>
                      <a:pt x="1686" y="1"/>
                    </a:lnTo>
                    <a:lnTo>
                      <a:pt x="1706" y="4"/>
                    </a:lnTo>
                    <a:lnTo>
                      <a:pt x="1726" y="8"/>
                    </a:lnTo>
                    <a:lnTo>
                      <a:pt x="1745" y="13"/>
                    </a:lnTo>
                    <a:lnTo>
                      <a:pt x="1764" y="18"/>
                    </a:lnTo>
                    <a:lnTo>
                      <a:pt x="1782" y="24"/>
                    </a:lnTo>
                    <a:lnTo>
                      <a:pt x="1799" y="31"/>
                    </a:lnTo>
                    <a:lnTo>
                      <a:pt x="1816" y="38"/>
                    </a:lnTo>
                    <a:lnTo>
                      <a:pt x="1816" y="45"/>
                    </a:lnTo>
                    <a:lnTo>
                      <a:pt x="1814" y="49"/>
                    </a:lnTo>
                    <a:lnTo>
                      <a:pt x="1810" y="52"/>
                    </a:lnTo>
                    <a:lnTo>
                      <a:pt x="1804" y="52"/>
                    </a:lnTo>
                    <a:lnTo>
                      <a:pt x="1825" y="63"/>
                    </a:lnTo>
                    <a:lnTo>
                      <a:pt x="1845" y="74"/>
                    </a:lnTo>
                    <a:lnTo>
                      <a:pt x="1865" y="86"/>
                    </a:lnTo>
                    <a:lnTo>
                      <a:pt x="1882" y="100"/>
                    </a:lnTo>
                    <a:lnTo>
                      <a:pt x="1898" y="115"/>
                    </a:lnTo>
                    <a:lnTo>
                      <a:pt x="1912" y="132"/>
                    </a:lnTo>
                    <a:lnTo>
                      <a:pt x="1924" y="150"/>
                    </a:lnTo>
                    <a:lnTo>
                      <a:pt x="1928" y="160"/>
                    </a:lnTo>
                    <a:lnTo>
                      <a:pt x="1932" y="170"/>
                    </a:lnTo>
                    <a:lnTo>
                      <a:pt x="1942" y="170"/>
                    </a:lnTo>
                    <a:lnTo>
                      <a:pt x="1952" y="170"/>
                    </a:lnTo>
                    <a:lnTo>
                      <a:pt x="1955" y="170"/>
                    </a:lnTo>
                    <a:lnTo>
                      <a:pt x="1959" y="171"/>
                    </a:lnTo>
                    <a:lnTo>
                      <a:pt x="1962" y="174"/>
                    </a:lnTo>
                    <a:lnTo>
                      <a:pt x="1964" y="178"/>
                    </a:lnTo>
                    <a:lnTo>
                      <a:pt x="1963" y="181"/>
                    </a:lnTo>
                    <a:lnTo>
                      <a:pt x="1962" y="184"/>
                    </a:lnTo>
                    <a:lnTo>
                      <a:pt x="1957" y="187"/>
                    </a:lnTo>
                    <a:lnTo>
                      <a:pt x="1947" y="190"/>
                    </a:lnTo>
                    <a:lnTo>
                      <a:pt x="1963" y="219"/>
                    </a:lnTo>
                    <a:lnTo>
                      <a:pt x="1978" y="249"/>
                    </a:lnTo>
                    <a:lnTo>
                      <a:pt x="1997" y="278"/>
                    </a:lnTo>
                    <a:lnTo>
                      <a:pt x="2006" y="292"/>
                    </a:lnTo>
                    <a:lnTo>
                      <a:pt x="2016" y="305"/>
                    </a:lnTo>
                    <a:lnTo>
                      <a:pt x="2028" y="316"/>
                    </a:lnTo>
                    <a:lnTo>
                      <a:pt x="2040" y="326"/>
                    </a:lnTo>
                    <a:lnTo>
                      <a:pt x="2053" y="334"/>
                    </a:lnTo>
                    <a:lnTo>
                      <a:pt x="2067" y="341"/>
                    </a:lnTo>
                    <a:lnTo>
                      <a:pt x="2082" y="345"/>
                    </a:lnTo>
                    <a:lnTo>
                      <a:pt x="2099" y="348"/>
                    </a:lnTo>
                    <a:lnTo>
                      <a:pt x="2116" y="348"/>
                    </a:lnTo>
                    <a:lnTo>
                      <a:pt x="2136" y="345"/>
                    </a:lnTo>
                    <a:lnTo>
                      <a:pt x="2138" y="341"/>
                    </a:lnTo>
                    <a:lnTo>
                      <a:pt x="2143" y="337"/>
                    </a:lnTo>
                    <a:lnTo>
                      <a:pt x="2150" y="327"/>
                    </a:lnTo>
                    <a:lnTo>
                      <a:pt x="2154" y="324"/>
                    </a:lnTo>
                    <a:lnTo>
                      <a:pt x="2158" y="322"/>
                    </a:lnTo>
                    <a:lnTo>
                      <a:pt x="2162" y="322"/>
                    </a:lnTo>
                    <a:lnTo>
                      <a:pt x="2168" y="324"/>
                    </a:lnTo>
                    <a:lnTo>
                      <a:pt x="2169" y="343"/>
                    </a:lnTo>
                    <a:lnTo>
                      <a:pt x="2168" y="359"/>
                    </a:lnTo>
                    <a:lnTo>
                      <a:pt x="2166" y="378"/>
                    </a:lnTo>
                    <a:lnTo>
                      <a:pt x="2164" y="395"/>
                    </a:lnTo>
                    <a:lnTo>
                      <a:pt x="2159" y="410"/>
                    </a:lnTo>
                    <a:lnTo>
                      <a:pt x="2154" y="425"/>
                    </a:lnTo>
                    <a:lnTo>
                      <a:pt x="2147" y="439"/>
                    </a:lnTo>
                    <a:lnTo>
                      <a:pt x="2138" y="452"/>
                    </a:lnTo>
                    <a:lnTo>
                      <a:pt x="2130" y="463"/>
                    </a:lnTo>
                    <a:lnTo>
                      <a:pt x="2119" y="475"/>
                    </a:lnTo>
                    <a:lnTo>
                      <a:pt x="2108" y="483"/>
                    </a:lnTo>
                    <a:lnTo>
                      <a:pt x="2093" y="490"/>
                    </a:lnTo>
                    <a:lnTo>
                      <a:pt x="2079" y="496"/>
                    </a:lnTo>
                    <a:lnTo>
                      <a:pt x="2063" y="500"/>
                    </a:lnTo>
                    <a:lnTo>
                      <a:pt x="2046" y="501"/>
                    </a:lnTo>
                    <a:lnTo>
                      <a:pt x="2026" y="500"/>
                    </a:lnTo>
                    <a:close/>
                    <a:moveTo>
                      <a:pt x="1181" y="584"/>
                    </a:moveTo>
                    <a:lnTo>
                      <a:pt x="1181" y="584"/>
                    </a:lnTo>
                    <a:lnTo>
                      <a:pt x="1180" y="585"/>
                    </a:lnTo>
                    <a:lnTo>
                      <a:pt x="1178" y="585"/>
                    </a:lnTo>
                    <a:lnTo>
                      <a:pt x="1180" y="587"/>
                    </a:lnTo>
                    <a:lnTo>
                      <a:pt x="1195" y="595"/>
                    </a:lnTo>
                    <a:lnTo>
                      <a:pt x="1213" y="604"/>
                    </a:lnTo>
                    <a:lnTo>
                      <a:pt x="1234" y="611"/>
                    </a:lnTo>
                    <a:lnTo>
                      <a:pt x="1257" y="615"/>
                    </a:lnTo>
                    <a:lnTo>
                      <a:pt x="1279" y="616"/>
                    </a:lnTo>
                    <a:lnTo>
                      <a:pt x="1291" y="616"/>
                    </a:lnTo>
                    <a:lnTo>
                      <a:pt x="1300" y="615"/>
                    </a:lnTo>
                    <a:lnTo>
                      <a:pt x="1312" y="614"/>
                    </a:lnTo>
                    <a:lnTo>
                      <a:pt x="1320" y="611"/>
                    </a:lnTo>
                    <a:lnTo>
                      <a:pt x="1330" y="605"/>
                    </a:lnTo>
                    <a:lnTo>
                      <a:pt x="1337" y="601"/>
                    </a:lnTo>
                    <a:lnTo>
                      <a:pt x="1341" y="597"/>
                    </a:lnTo>
                    <a:lnTo>
                      <a:pt x="1344" y="591"/>
                    </a:lnTo>
                    <a:lnTo>
                      <a:pt x="1349" y="578"/>
                    </a:lnTo>
                    <a:lnTo>
                      <a:pt x="1356" y="567"/>
                    </a:lnTo>
                    <a:lnTo>
                      <a:pt x="1361" y="563"/>
                    </a:lnTo>
                    <a:lnTo>
                      <a:pt x="1363" y="562"/>
                    </a:lnTo>
                    <a:lnTo>
                      <a:pt x="1368" y="562"/>
                    </a:lnTo>
                    <a:lnTo>
                      <a:pt x="1371" y="563"/>
                    </a:lnTo>
                    <a:lnTo>
                      <a:pt x="1372" y="564"/>
                    </a:lnTo>
                    <a:lnTo>
                      <a:pt x="1373" y="567"/>
                    </a:lnTo>
                    <a:lnTo>
                      <a:pt x="1373" y="573"/>
                    </a:lnTo>
                    <a:lnTo>
                      <a:pt x="1371" y="581"/>
                    </a:lnTo>
                    <a:lnTo>
                      <a:pt x="1365" y="597"/>
                    </a:lnTo>
                    <a:lnTo>
                      <a:pt x="1363" y="604"/>
                    </a:lnTo>
                    <a:lnTo>
                      <a:pt x="1363" y="609"/>
                    </a:lnTo>
                    <a:lnTo>
                      <a:pt x="1372" y="605"/>
                    </a:lnTo>
                    <a:lnTo>
                      <a:pt x="1378" y="601"/>
                    </a:lnTo>
                    <a:lnTo>
                      <a:pt x="1385" y="595"/>
                    </a:lnTo>
                    <a:lnTo>
                      <a:pt x="1389" y="588"/>
                    </a:lnTo>
                    <a:lnTo>
                      <a:pt x="1399" y="574"/>
                    </a:lnTo>
                    <a:lnTo>
                      <a:pt x="1406" y="559"/>
                    </a:lnTo>
                    <a:lnTo>
                      <a:pt x="1417" y="525"/>
                    </a:lnTo>
                    <a:lnTo>
                      <a:pt x="1425" y="510"/>
                    </a:lnTo>
                    <a:lnTo>
                      <a:pt x="1434" y="496"/>
                    </a:lnTo>
                    <a:lnTo>
                      <a:pt x="1403" y="496"/>
                    </a:lnTo>
                    <a:lnTo>
                      <a:pt x="1378" y="494"/>
                    </a:lnTo>
                    <a:lnTo>
                      <a:pt x="1354" y="490"/>
                    </a:lnTo>
                    <a:lnTo>
                      <a:pt x="1330" y="484"/>
                    </a:lnTo>
                    <a:lnTo>
                      <a:pt x="1317" y="480"/>
                    </a:lnTo>
                    <a:lnTo>
                      <a:pt x="1303" y="476"/>
                    </a:lnTo>
                    <a:lnTo>
                      <a:pt x="1291" y="469"/>
                    </a:lnTo>
                    <a:lnTo>
                      <a:pt x="1286" y="465"/>
                    </a:lnTo>
                    <a:lnTo>
                      <a:pt x="1282" y="461"/>
                    </a:lnTo>
                    <a:lnTo>
                      <a:pt x="1288" y="456"/>
                    </a:lnTo>
                    <a:lnTo>
                      <a:pt x="1293" y="455"/>
                    </a:lnTo>
                    <a:lnTo>
                      <a:pt x="1299" y="453"/>
                    </a:lnTo>
                    <a:lnTo>
                      <a:pt x="1306" y="453"/>
                    </a:lnTo>
                    <a:lnTo>
                      <a:pt x="1320" y="455"/>
                    </a:lnTo>
                    <a:lnTo>
                      <a:pt x="1327" y="455"/>
                    </a:lnTo>
                    <a:lnTo>
                      <a:pt x="1335" y="453"/>
                    </a:lnTo>
                    <a:lnTo>
                      <a:pt x="1345" y="451"/>
                    </a:lnTo>
                    <a:lnTo>
                      <a:pt x="1355" y="445"/>
                    </a:lnTo>
                    <a:lnTo>
                      <a:pt x="1363" y="439"/>
                    </a:lnTo>
                    <a:lnTo>
                      <a:pt x="1372" y="432"/>
                    </a:lnTo>
                    <a:lnTo>
                      <a:pt x="1386" y="418"/>
                    </a:lnTo>
                    <a:lnTo>
                      <a:pt x="1393" y="413"/>
                    </a:lnTo>
                    <a:lnTo>
                      <a:pt x="1400" y="410"/>
                    </a:lnTo>
                    <a:lnTo>
                      <a:pt x="1393" y="420"/>
                    </a:lnTo>
                    <a:lnTo>
                      <a:pt x="1386" y="430"/>
                    </a:lnTo>
                    <a:lnTo>
                      <a:pt x="1378" y="439"/>
                    </a:lnTo>
                    <a:lnTo>
                      <a:pt x="1368" y="448"/>
                    </a:lnTo>
                    <a:lnTo>
                      <a:pt x="1358" y="455"/>
                    </a:lnTo>
                    <a:lnTo>
                      <a:pt x="1347" y="461"/>
                    </a:lnTo>
                    <a:lnTo>
                      <a:pt x="1334" y="465"/>
                    </a:lnTo>
                    <a:lnTo>
                      <a:pt x="1320" y="468"/>
                    </a:lnTo>
                    <a:lnTo>
                      <a:pt x="1338" y="473"/>
                    </a:lnTo>
                    <a:lnTo>
                      <a:pt x="1356" y="479"/>
                    </a:lnTo>
                    <a:lnTo>
                      <a:pt x="1375" y="482"/>
                    </a:lnTo>
                    <a:lnTo>
                      <a:pt x="1393" y="483"/>
                    </a:lnTo>
                    <a:lnTo>
                      <a:pt x="1413" y="483"/>
                    </a:lnTo>
                    <a:lnTo>
                      <a:pt x="1431" y="480"/>
                    </a:lnTo>
                    <a:lnTo>
                      <a:pt x="1449" y="477"/>
                    </a:lnTo>
                    <a:lnTo>
                      <a:pt x="1466" y="472"/>
                    </a:lnTo>
                    <a:lnTo>
                      <a:pt x="1483" y="466"/>
                    </a:lnTo>
                    <a:lnTo>
                      <a:pt x="1500" y="458"/>
                    </a:lnTo>
                    <a:lnTo>
                      <a:pt x="1515" y="449"/>
                    </a:lnTo>
                    <a:lnTo>
                      <a:pt x="1529" y="439"/>
                    </a:lnTo>
                    <a:lnTo>
                      <a:pt x="1542" y="428"/>
                    </a:lnTo>
                    <a:lnTo>
                      <a:pt x="1554" y="416"/>
                    </a:lnTo>
                    <a:lnTo>
                      <a:pt x="1564" y="403"/>
                    </a:lnTo>
                    <a:lnTo>
                      <a:pt x="1574" y="389"/>
                    </a:lnTo>
                    <a:lnTo>
                      <a:pt x="1575" y="379"/>
                    </a:lnTo>
                    <a:lnTo>
                      <a:pt x="1575" y="369"/>
                    </a:lnTo>
                    <a:lnTo>
                      <a:pt x="1575" y="359"/>
                    </a:lnTo>
                    <a:lnTo>
                      <a:pt x="1577" y="355"/>
                    </a:lnTo>
                    <a:lnTo>
                      <a:pt x="1578" y="352"/>
                    </a:lnTo>
                    <a:lnTo>
                      <a:pt x="1581" y="351"/>
                    </a:lnTo>
                    <a:lnTo>
                      <a:pt x="1582" y="350"/>
                    </a:lnTo>
                    <a:lnTo>
                      <a:pt x="1584" y="348"/>
                    </a:lnTo>
                    <a:lnTo>
                      <a:pt x="1585" y="348"/>
                    </a:lnTo>
                    <a:lnTo>
                      <a:pt x="1590" y="351"/>
                    </a:lnTo>
                    <a:lnTo>
                      <a:pt x="1592" y="354"/>
                    </a:lnTo>
                    <a:lnTo>
                      <a:pt x="1595" y="358"/>
                    </a:lnTo>
                    <a:lnTo>
                      <a:pt x="1595" y="362"/>
                    </a:lnTo>
                    <a:lnTo>
                      <a:pt x="1597" y="372"/>
                    </a:lnTo>
                    <a:lnTo>
                      <a:pt x="1599" y="383"/>
                    </a:lnTo>
                    <a:lnTo>
                      <a:pt x="1597" y="388"/>
                    </a:lnTo>
                    <a:lnTo>
                      <a:pt x="1594" y="393"/>
                    </a:lnTo>
                    <a:lnTo>
                      <a:pt x="1592" y="404"/>
                    </a:lnTo>
                    <a:lnTo>
                      <a:pt x="1590" y="417"/>
                    </a:lnTo>
                    <a:lnTo>
                      <a:pt x="1588" y="423"/>
                    </a:lnTo>
                    <a:lnTo>
                      <a:pt x="1585" y="428"/>
                    </a:lnTo>
                    <a:lnTo>
                      <a:pt x="1611" y="421"/>
                    </a:lnTo>
                    <a:lnTo>
                      <a:pt x="1633" y="413"/>
                    </a:lnTo>
                    <a:lnTo>
                      <a:pt x="1654" y="403"/>
                    </a:lnTo>
                    <a:lnTo>
                      <a:pt x="1674" y="392"/>
                    </a:lnTo>
                    <a:lnTo>
                      <a:pt x="1691" y="379"/>
                    </a:lnTo>
                    <a:lnTo>
                      <a:pt x="1706" y="364"/>
                    </a:lnTo>
                    <a:lnTo>
                      <a:pt x="1720" y="347"/>
                    </a:lnTo>
                    <a:lnTo>
                      <a:pt x="1731" y="327"/>
                    </a:lnTo>
                    <a:lnTo>
                      <a:pt x="1738" y="312"/>
                    </a:lnTo>
                    <a:lnTo>
                      <a:pt x="1743" y="296"/>
                    </a:lnTo>
                    <a:lnTo>
                      <a:pt x="1747" y="281"/>
                    </a:lnTo>
                    <a:lnTo>
                      <a:pt x="1748" y="264"/>
                    </a:lnTo>
                    <a:lnTo>
                      <a:pt x="1748" y="249"/>
                    </a:lnTo>
                    <a:lnTo>
                      <a:pt x="1747" y="232"/>
                    </a:lnTo>
                    <a:lnTo>
                      <a:pt x="1744" y="213"/>
                    </a:lnTo>
                    <a:lnTo>
                      <a:pt x="1740" y="197"/>
                    </a:lnTo>
                    <a:lnTo>
                      <a:pt x="1737" y="188"/>
                    </a:lnTo>
                    <a:lnTo>
                      <a:pt x="1733" y="181"/>
                    </a:lnTo>
                    <a:lnTo>
                      <a:pt x="1731" y="177"/>
                    </a:lnTo>
                    <a:lnTo>
                      <a:pt x="1731" y="174"/>
                    </a:lnTo>
                    <a:lnTo>
                      <a:pt x="1733" y="170"/>
                    </a:lnTo>
                    <a:lnTo>
                      <a:pt x="1734" y="166"/>
                    </a:lnTo>
                    <a:lnTo>
                      <a:pt x="1738" y="166"/>
                    </a:lnTo>
                    <a:lnTo>
                      <a:pt x="1741" y="167"/>
                    </a:lnTo>
                    <a:lnTo>
                      <a:pt x="1747" y="171"/>
                    </a:lnTo>
                    <a:lnTo>
                      <a:pt x="1745" y="177"/>
                    </a:lnTo>
                    <a:lnTo>
                      <a:pt x="1745" y="183"/>
                    </a:lnTo>
                    <a:lnTo>
                      <a:pt x="1750" y="195"/>
                    </a:lnTo>
                    <a:lnTo>
                      <a:pt x="1755" y="206"/>
                    </a:lnTo>
                    <a:lnTo>
                      <a:pt x="1757" y="213"/>
                    </a:lnTo>
                    <a:lnTo>
                      <a:pt x="1758" y="219"/>
                    </a:lnTo>
                    <a:lnTo>
                      <a:pt x="1759" y="220"/>
                    </a:lnTo>
                    <a:lnTo>
                      <a:pt x="1762" y="222"/>
                    </a:lnTo>
                    <a:lnTo>
                      <a:pt x="1765" y="223"/>
                    </a:lnTo>
                    <a:lnTo>
                      <a:pt x="1766" y="226"/>
                    </a:lnTo>
                    <a:lnTo>
                      <a:pt x="1771" y="240"/>
                    </a:lnTo>
                    <a:lnTo>
                      <a:pt x="1776" y="254"/>
                    </a:lnTo>
                    <a:lnTo>
                      <a:pt x="1785" y="268"/>
                    </a:lnTo>
                    <a:lnTo>
                      <a:pt x="1794" y="279"/>
                    </a:lnTo>
                    <a:lnTo>
                      <a:pt x="1806" y="291"/>
                    </a:lnTo>
                    <a:lnTo>
                      <a:pt x="1820" y="300"/>
                    </a:lnTo>
                    <a:lnTo>
                      <a:pt x="1834" y="309"/>
                    </a:lnTo>
                    <a:lnTo>
                      <a:pt x="1848" y="317"/>
                    </a:lnTo>
                    <a:lnTo>
                      <a:pt x="1856" y="327"/>
                    </a:lnTo>
                    <a:lnTo>
                      <a:pt x="1865" y="338"/>
                    </a:lnTo>
                    <a:lnTo>
                      <a:pt x="1873" y="350"/>
                    </a:lnTo>
                    <a:lnTo>
                      <a:pt x="1877" y="355"/>
                    </a:lnTo>
                    <a:lnTo>
                      <a:pt x="1880" y="362"/>
                    </a:lnTo>
                    <a:lnTo>
                      <a:pt x="1882" y="369"/>
                    </a:lnTo>
                    <a:lnTo>
                      <a:pt x="1883" y="378"/>
                    </a:lnTo>
                    <a:lnTo>
                      <a:pt x="1886" y="385"/>
                    </a:lnTo>
                    <a:lnTo>
                      <a:pt x="1887" y="388"/>
                    </a:lnTo>
                    <a:lnTo>
                      <a:pt x="1890" y="390"/>
                    </a:lnTo>
                    <a:lnTo>
                      <a:pt x="1893" y="385"/>
                    </a:lnTo>
                    <a:lnTo>
                      <a:pt x="1893" y="380"/>
                    </a:lnTo>
                    <a:lnTo>
                      <a:pt x="1891" y="372"/>
                    </a:lnTo>
                    <a:lnTo>
                      <a:pt x="1890" y="362"/>
                    </a:lnTo>
                    <a:lnTo>
                      <a:pt x="1889" y="352"/>
                    </a:lnTo>
                    <a:lnTo>
                      <a:pt x="1894" y="350"/>
                    </a:lnTo>
                    <a:lnTo>
                      <a:pt x="1898" y="350"/>
                    </a:lnTo>
                    <a:lnTo>
                      <a:pt x="1901" y="351"/>
                    </a:lnTo>
                    <a:lnTo>
                      <a:pt x="1904" y="354"/>
                    </a:lnTo>
                    <a:lnTo>
                      <a:pt x="1908" y="359"/>
                    </a:lnTo>
                    <a:lnTo>
                      <a:pt x="1912" y="366"/>
                    </a:lnTo>
                    <a:lnTo>
                      <a:pt x="1912" y="368"/>
                    </a:lnTo>
                    <a:lnTo>
                      <a:pt x="1911" y="368"/>
                    </a:lnTo>
                    <a:lnTo>
                      <a:pt x="1908" y="368"/>
                    </a:lnTo>
                    <a:lnTo>
                      <a:pt x="1908" y="369"/>
                    </a:lnTo>
                    <a:lnTo>
                      <a:pt x="1912" y="378"/>
                    </a:lnTo>
                    <a:lnTo>
                      <a:pt x="1917" y="389"/>
                    </a:lnTo>
                    <a:lnTo>
                      <a:pt x="1918" y="399"/>
                    </a:lnTo>
                    <a:lnTo>
                      <a:pt x="1918" y="410"/>
                    </a:lnTo>
                    <a:lnTo>
                      <a:pt x="1918" y="421"/>
                    </a:lnTo>
                    <a:lnTo>
                      <a:pt x="1917" y="432"/>
                    </a:lnTo>
                    <a:lnTo>
                      <a:pt x="1911" y="455"/>
                    </a:lnTo>
                    <a:lnTo>
                      <a:pt x="1917" y="453"/>
                    </a:lnTo>
                    <a:lnTo>
                      <a:pt x="1922" y="451"/>
                    </a:lnTo>
                    <a:lnTo>
                      <a:pt x="1925" y="446"/>
                    </a:lnTo>
                    <a:lnTo>
                      <a:pt x="1928" y="441"/>
                    </a:lnTo>
                    <a:lnTo>
                      <a:pt x="1933" y="431"/>
                    </a:lnTo>
                    <a:lnTo>
                      <a:pt x="1936" y="425"/>
                    </a:lnTo>
                    <a:lnTo>
                      <a:pt x="1939" y="421"/>
                    </a:lnTo>
                    <a:lnTo>
                      <a:pt x="1947" y="404"/>
                    </a:lnTo>
                    <a:lnTo>
                      <a:pt x="1955" y="388"/>
                    </a:lnTo>
                    <a:lnTo>
                      <a:pt x="1960" y="369"/>
                    </a:lnTo>
                    <a:lnTo>
                      <a:pt x="1963" y="359"/>
                    </a:lnTo>
                    <a:lnTo>
                      <a:pt x="1964" y="348"/>
                    </a:lnTo>
                    <a:lnTo>
                      <a:pt x="1964" y="333"/>
                    </a:lnTo>
                    <a:lnTo>
                      <a:pt x="1963" y="319"/>
                    </a:lnTo>
                    <a:lnTo>
                      <a:pt x="1960" y="305"/>
                    </a:lnTo>
                    <a:lnTo>
                      <a:pt x="1956" y="292"/>
                    </a:lnTo>
                    <a:lnTo>
                      <a:pt x="1950" y="279"/>
                    </a:lnTo>
                    <a:lnTo>
                      <a:pt x="1946" y="268"/>
                    </a:lnTo>
                    <a:lnTo>
                      <a:pt x="1933" y="247"/>
                    </a:lnTo>
                    <a:lnTo>
                      <a:pt x="1914" y="218"/>
                    </a:lnTo>
                    <a:lnTo>
                      <a:pt x="1905" y="202"/>
                    </a:lnTo>
                    <a:lnTo>
                      <a:pt x="1903" y="195"/>
                    </a:lnTo>
                    <a:lnTo>
                      <a:pt x="1903" y="191"/>
                    </a:lnTo>
                    <a:lnTo>
                      <a:pt x="1904" y="187"/>
                    </a:lnTo>
                    <a:lnTo>
                      <a:pt x="1907" y="185"/>
                    </a:lnTo>
                    <a:lnTo>
                      <a:pt x="1914" y="183"/>
                    </a:lnTo>
                    <a:lnTo>
                      <a:pt x="1921" y="181"/>
                    </a:lnTo>
                    <a:lnTo>
                      <a:pt x="1924" y="180"/>
                    </a:lnTo>
                    <a:lnTo>
                      <a:pt x="1925" y="178"/>
                    </a:lnTo>
                    <a:lnTo>
                      <a:pt x="1915" y="174"/>
                    </a:lnTo>
                    <a:lnTo>
                      <a:pt x="1904" y="168"/>
                    </a:lnTo>
                    <a:lnTo>
                      <a:pt x="1886" y="156"/>
                    </a:lnTo>
                    <a:lnTo>
                      <a:pt x="1849" y="128"/>
                    </a:lnTo>
                    <a:lnTo>
                      <a:pt x="1831" y="115"/>
                    </a:lnTo>
                    <a:lnTo>
                      <a:pt x="1821" y="110"/>
                    </a:lnTo>
                    <a:lnTo>
                      <a:pt x="1810" y="105"/>
                    </a:lnTo>
                    <a:lnTo>
                      <a:pt x="1799" y="101"/>
                    </a:lnTo>
                    <a:lnTo>
                      <a:pt x="1787" y="100"/>
                    </a:lnTo>
                    <a:lnTo>
                      <a:pt x="1775" y="100"/>
                    </a:lnTo>
                    <a:lnTo>
                      <a:pt x="1761" y="101"/>
                    </a:lnTo>
                    <a:lnTo>
                      <a:pt x="1755" y="97"/>
                    </a:lnTo>
                    <a:lnTo>
                      <a:pt x="1754" y="94"/>
                    </a:lnTo>
                    <a:lnTo>
                      <a:pt x="1754" y="90"/>
                    </a:lnTo>
                    <a:lnTo>
                      <a:pt x="1764" y="87"/>
                    </a:lnTo>
                    <a:lnTo>
                      <a:pt x="1773" y="84"/>
                    </a:lnTo>
                    <a:lnTo>
                      <a:pt x="1782" y="84"/>
                    </a:lnTo>
                    <a:lnTo>
                      <a:pt x="1790" y="86"/>
                    </a:lnTo>
                    <a:lnTo>
                      <a:pt x="1799" y="87"/>
                    </a:lnTo>
                    <a:lnTo>
                      <a:pt x="1807" y="88"/>
                    </a:lnTo>
                    <a:lnTo>
                      <a:pt x="1824" y="95"/>
                    </a:lnTo>
                    <a:lnTo>
                      <a:pt x="1839" y="104"/>
                    </a:lnTo>
                    <a:lnTo>
                      <a:pt x="1853" y="114"/>
                    </a:lnTo>
                    <a:lnTo>
                      <a:pt x="1867" y="124"/>
                    </a:lnTo>
                    <a:lnTo>
                      <a:pt x="1882" y="132"/>
                    </a:lnTo>
                    <a:lnTo>
                      <a:pt x="1884" y="138"/>
                    </a:lnTo>
                    <a:lnTo>
                      <a:pt x="1889" y="142"/>
                    </a:lnTo>
                    <a:lnTo>
                      <a:pt x="1893" y="147"/>
                    </a:lnTo>
                    <a:lnTo>
                      <a:pt x="1897" y="150"/>
                    </a:lnTo>
                    <a:lnTo>
                      <a:pt x="1908" y="157"/>
                    </a:lnTo>
                    <a:lnTo>
                      <a:pt x="1919" y="163"/>
                    </a:lnTo>
                    <a:lnTo>
                      <a:pt x="1907" y="145"/>
                    </a:lnTo>
                    <a:lnTo>
                      <a:pt x="1891" y="128"/>
                    </a:lnTo>
                    <a:lnTo>
                      <a:pt x="1874" y="111"/>
                    </a:lnTo>
                    <a:lnTo>
                      <a:pt x="1856" y="97"/>
                    </a:lnTo>
                    <a:lnTo>
                      <a:pt x="1837" y="84"/>
                    </a:lnTo>
                    <a:lnTo>
                      <a:pt x="1816" y="76"/>
                    </a:lnTo>
                    <a:lnTo>
                      <a:pt x="1804" y="72"/>
                    </a:lnTo>
                    <a:lnTo>
                      <a:pt x="1793" y="69"/>
                    </a:lnTo>
                    <a:lnTo>
                      <a:pt x="1782" y="67"/>
                    </a:lnTo>
                    <a:lnTo>
                      <a:pt x="1769" y="66"/>
                    </a:lnTo>
                    <a:lnTo>
                      <a:pt x="1766" y="62"/>
                    </a:lnTo>
                    <a:lnTo>
                      <a:pt x="1766" y="58"/>
                    </a:lnTo>
                    <a:lnTo>
                      <a:pt x="1766" y="55"/>
                    </a:lnTo>
                    <a:lnTo>
                      <a:pt x="1769" y="52"/>
                    </a:lnTo>
                    <a:lnTo>
                      <a:pt x="1776" y="46"/>
                    </a:lnTo>
                    <a:lnTo>
                      <a:pt x="1779" y="44"/>
                    </a:lnTo>
                    <a:lnTo>
                      <a:pt x="1782" y="41"/>
                    </a:lnTo>
                    <a:lnTo>
                      <a:pt x="1758" y="31"/>
                    </a:lnTo>
                    <a:lnTo>
                      <a:pt x="1731" y="22"/>
                    </a:lnTo>
                    <a:lnTo>
                      <a:pt x="1705" y="17"/>
                    </a:lnTo>
                    <a:lnTo>
                      <a:pt x="1677" y="14"/>
                    </a:lnTo>
                    <a:lnTo>
                      <a:pt x="1648" y="13"/>
                    </a:lnTo>
                    <a:lnTo>
                      <a:pt x="1634" y="14"/>
                    </a:lnTo>
                    <a:lnTo>
                      <a:pt x="1620" y="15"/>
                    </a:lnTo>
                    <a:lnTo>
                      <a:pt x="1606" y="18"/>
                    </a:lnTo>
                    <a:lnTo>
                      <a:pt x="1592" y="21"/>
                    </a:lnTo>
                    <a:lnTo>
                      <a:pt x="1578" y="27"/>
                    </a:lnTo>
                    <a:lnTo>
                      <a:pt x="1564" y="31"/>
                    </a:lnTo>
                    <a:lnTo>
                      <a:pt x="1560" y="38"/>
                    </a:lnTo>
                    <a:lnTo>
                      <a:pt x="1554" y="44"/>
                    </a:lnTo>
                    <a:lnTo>
                      <a:pt x="1542" y="55"/>
                    </a:lnTo>
                    <a:lnTo>
                      <a:pt x="1549" y="59"/>
                    </a:lnTo>
                    <a:lnTo>
                      <a:pt x="1556" y="62"/>
                    </a:lnTo>
                    <a:lnTo>
                      <a:pt x="1563" y="66"/>
                    </a:lnTo>
                    <a:lnTo>
                      <a:pt x="1568" y="72"/>
                    </a:lnTo>
                    <a:lnTo>
                      <a:pt x="1566" y="79"/>
                    </a:lnTo>
                    <a:lnTo>
                      <a:pt x="1564" y="83"/>
                    </a:lnTo>
                    <a:lnTo>
                      <a:pt x="1560" y="84"/>
                    </a:lnTo>
                    <a:lnTo>
                      <a:pt x="1557" y="84"/>
                    </a:lnTo>
                    <a:lnTo>
                      <a:pt x="1554" y="83"/>
                    </a:lnTo>
                    <a:lnTo>
                      <a:pt x="1550" y="80"/>
                    </a:lnTo>
                    <a:lnTo>
                      <a:pt x="1546" y="76"/>
                    </a:lnTo>
                    <a:lnTo>
                      <a:pt x="1542" y="72"/>
                    </a:lnTo>
                    <a:lnTo>
                      <a:pt x="1531" y="65"/>
                    </a:lnTo>
                    <a:lnTo>
                      <a:pt x="1517" y="58"/>
                    </a:lnTo>
                    <a:lnTo>
                      <a:pt x="1501" y="52"/>
                    </a:lnTo>
                    <a:lnTo>
                      <a:pt x="1484" y="46"/>
                    </a:lnTo>
                    <a:lnTo>
                      <a:pt x="1467" y="42"/>
                    </a:lnTo>
                    <a:lnTo>
                      <a:pt x="1449" y="38"/>
                    </a:lnTo>
                    <a:lnTo>
                      <a:pt x="1432" y="37"/>
                    </a:lnTo>
                    <a:lnTo>
                      <a:pt x="1417" y="37"/>
                    </a:lnTo>
                    <a:lnTo>
                      <a:pt x="1389" y="44"/>
                    </a:lnTo>
                    <a:lnTo>
                      <a:pt x="1362" y="51"/>
                    </a:lnTo>
                    <a:lnTo>
                      <a:pt x="1342" y="56"/>
                    </a:lnTo>
                    <a:lnTo>
                      <a:pt x="1326" y="63"/>
                    </a:lnTo>
                    <a:lnTo>
                      <a:pt x="1309" y="72"/>
                    </a:lnTo>
                    <a:lnTo>
                      <a:pt x="1293" y="81"/>
                    </a:lnTo>
                    <a:lnTo>
                      <a:pt x="1279" y="93"/>
                    </a:lnTo>
                    <a:lnTo>
                      <a:pt x="1265" y="107"/>
                    </a:lnTo>
                    <a:lnTo>
                      <a:pt x="1253" y="119"/>
                    </a:lnTo>
                    <a:lnTo>
                      <a:pt x="1241" y="135"/>
                    </a:lnTo>
                    <a:lnTo>
                      <a:pt x="1230" y="150"/>
                    </a:lnTo>
                    <a:lnTo>
                      <a:pt x="1219" y="166"/>
                    </a:lnTo>
                    <a:lnTo>
                      <a:pt x="1201" y="199"/>
                    </a:lnTo>
                    <a:lnTo>
                      <a:pt x="1184" y="234"/>
                    </a:lnTo>
                    <a:lnTo>
                      <a:pt x="1168" y="268"/>
                    </a:lnTo>
                    <a:lnTo>
                      <a:pt x="1157" y="289"/>
                    </a:lnTo>
                    <a:lnTo>
                      <a:pt x="1147" y="306"/>
                    </a:lnTo>
                    <a:lnTo>
                      <a:pt x="1136" y="323"/>
                    </a:lnTo>
                    <a:lnTo>
                      <a:pt x="1123" y="340"/>
                    </a:lnTo>
                    <a:lnTo>
                      <a:pt x="1112" y="354"/>
                    </a:lnTo>
                    <a:lnTo>
                      <a:pt x="1098" y="366"/>
                    </a:lnTo>
                    <a:lnTo>
                      <a:pt x="1083" y="379"/>
                    </a:lnTo>
                    <a:lnTo>
                      <a:pt x="1066" y="389"/>
                    </a:lnTo>
                    <a:lnTo>
                      <a:pt x="1046" y="397"/>
                    </a:lnTo>
                    <a:lnTo>
                      <a:pt x="1038" y="400"/>
                    </a:lnTo>
                    <a:lnTo>
                      <a:pt x="1028" y="402"/>
                    </a:lnTo>
                    <a:lnTo>
                      <a:pt x="1017" y="403"/>
                    </a:lnTo>
                    <a:lnTo>
                      <a:pt x="1007" y="403"/>
                    </a:lnTo>
                    <a:lnTo>
                      <a:pt x="997" y="402"/>
                    </a:lnTo>
                    <a:lnTo>
                      <a:pt x="986" y="399"/>
                    </a:lnTo>
                    <a:lnTo>
                      <a:pt x="987" y="403"/>
                    </a:lnTo>
                    <a:lnTo>
                      <a:pt x="990" y="407"/>
                    </a:lnTo>
                    <a:lnTo>
                      <a:pt x="997" y="413"/>
                    </a:lnTo>
                    <a:lnTo>
                      <a:pt x="1004" y="418"/>
                    </a:lnTo>
                    <a:lnTo>
                      <a:pt x="1007" y="423"/>
                    </a:lnTo>
                    <a:lnTo>
                      <a:pt x="1008" y="427"/>
                    </a:lnTo>
                    <a:lnTo>
                      <a:pt x="1014" y="428"/>
                    </a:lnTo>
                    <a:lnTo>
                      <a:pt x="1018" y="430"/>
                    </a:lnTo>
                    <a:lnTo>
                      <a:pt x="1025" y="435"/>
                    </a:lnTo>
                    <a:lnTo>
                      <a:pt x="1031" y="442"/>
                    </a:lnTo>
                    <a:lnTo>
                      <a:pt x="1038" y="448"/>
                    </a:lnTo>
                    <a:lnTo>
                      <a:pt x="1046" y="451"/>
                    </a:lnTo>
                    <a:lnTo>
                      <a:pt x="1053" y="451"/>
                    </a:lnTo>
                    <a:lnTo>
                      <a:pt x="1057" y="452"/>
                    </a:lnTo>
                    <a:lnTo>
                      <a:pt x="1062" y="453"/>
                    </a:lnTo>
                    <a:lnTo>
                      <a:pt x="1064" y="456"/>
                    </a:lnTo>
                    <a:lnTo>
                      <a:pt x="1066" y="461"/>
                    </a:lnTo>
                    <a:lnTo>
                      <a:pt x="1062" y="463"/>
                    </a:lnTo>
                    <a:lnTo>
                      <a:pt x="1057" y="466"/>
                    </a:lnTo>
                    <a:lnTo>
                      <a:pt x="1046" y="469"/>
                    </a:lnTo>
                    <a:lnTo>
                      <a:pt x="1035" y="469"/>
                    </a:lnTo>
                    <a:lnTo>
                      <a:pt x="1022" y="468"/>
                    </a:lnTo>
                    <a:lnTo>
                      <a:pt x="1010" y="465"/>
                    </a:lnTo>
                    <a:lnTo>
                      <a:pt x="997" y="462"/>
                    </a:lnTo>
                    <a:lnTo>
                      <a:pt x="977" y="455"/>
                    </a:lnTo>
                    <a:lnTo>
                      <a:pt x="984" y="476"/>
                    </a:lnTo>
                    <a:lnTo>
                      <a:pt x="990" y="497"/>
                    </a:lnTo>
                    <a:lnTo>
                      <a:pt x="997" y="515"/>
                    </a:lnTo>
                    <a:lnTo>
                      <a:pt x="1001" y="524"/>
                    </a:lnTo>
                    <a:lnTo>
                      <a:pt x="1007" y="532"/>
                    </a:lnTo>
                    <a:lnTo>
                      <a:pt x="1015" y="541"/>
                    </a:lnTo>
                    <a:lnTo>
                      <a:pt x="1027" y="549"/>
                    </a:lnTo>
                    <a:lnTo>
                      <a:pt x="1038" y="559"/>
                    </a:lnTo>
                    <a:lnTo>
                      <a:pt x="1050" y="569"/>
                    </a:lnTo>
                    <a:lnTo>
                      <a:pt x="1064" y="577"/>
                    </a:lnTo>
                    <a:lnTo>
                      <a:pt x="1079" y="584"/>
                    </a:lnTo>
                    <a:lnTo>
                      <a:pt x="1094" y="590"/>
                    </a:lnTo>
                    <a:lnTo>
                      <a:pt x="1109" y="591"/>
                    </a:lnTo>
                    <a:lnTo>
                      <a:pt x="1118" y="591"/>
                    </a:lnTo>
                    <a:lnTo>
                      <a:pt x="1126" y="591"/>
                    </a:lnTo>
                    <a:lnTo>
                      <a:pt x="1135" y="588"/>
                    </a:lnTo>
                    <a:lnTo>
                      <a:pt x="1143" y="587"/>
                    </a:lnTo>
                    <a:lnTo>
                      <a:pt x="1147" y="588"/>
                    </a:lnTo>
                    <a:lnTo>
                      <a:pt x="1150" y="590"/>
                    </a:lnTo>
                    <a:lnTo>
                      <a:pt x="1153" y="592"/>
                    </a:lnTo>
                    <a:lnTo>
                      <a:pt x="1153" y="595"/>
                    </a:lnTo>
                    <a:lnTo>
                      <a:pt x="1153" y="602"/>
                    </a:lnTo>
                    <a:lnTo>
                      <a:pt x="1150" y="611"/>
                    </a:lnTo>
                    <a:lnTo>
                      <a:pt x="1130" y="615"/>
                    </a:lnTo>
                    <a:lnTo>
                      <a:pt x="1109" y="621"/>
                    </a:lnTo>
                    <a:lnTo>
                      <a:pt x="1097" y="622"/>
                    </a:lnTo>
                    <a:lnTo>
                      <a:pt x="1086" y="623"/>
                    </a:lnTo>
                    <a:lnTo>
                      <a:pt x="1076" y="625"/>
                    </a:lnTo>
                    <a:lnTo>
                      <a:pt x="1064" y="623"/>
                    </a:lnTo>
                    <a:lnTo>
                      <a:pt x="1074" y="633"/>
                    </a:lnTo>
                    <a:lnTo>
                      <a:pt x="1086" y="644"/>
                    </a:lnTo>
                    <a:lnTo>
                      <a:pt x="1100" y="654"/>
                    </a:lnTo>
                    <a:lnTo>
                      <a:pt x="1114" y="664"/>
                    </a:lnTo>
                    <a:lnTo>
                      <a:pt x="1130" y="673"/>
                    </a:lnTo>
                    <a:lnTo>
                      <a:pt x="1146" y="680"/>
                    </a:lnTo>
                    <a:lnTo>
                      <a:pt x="1163" y="684"/>
                    </a:lnTo>
                    <a:lnTo>
                      <a:pt x="1180" y="688"/>
                    </a:lnTo>
                    <a:lnTo>
                      <a:pt x="1189" y="688"/>
                    </a:lnTo>
                    <a:lnTo>
                      <a:pt x="1201" y="688"/>
                    </a:lnTo>
                    <a:lnTo>
                      <a:pt x="1222" y="687"/>
                    </a:lnTo>
                    <a:lnTo>
                      <a:pt x="1232" y="685"/>
                    </a:lnTo>
                    <a:lnTo>
                      <a:pt x="1240" y="687"/>
                    </a:lnTo>
                    <a:lnTo>
                      <a:pt x="1247" y="689"/>
                    </a:lnTo>
                    <a:lnTo>
                      <a:pt x="1251" y="694"/>
                    </a:lnTo>
                    <a:lnTo>
                      <a:pt x="1250" y="698"/>
                    </a:lnTo>
                    <a:lnTo>
                      <a:pt x="1247" y="701"/>
                    </a:lnTo>
                    <a:lnTo>
                      <a:pt x="1239" y="706"/>
                    </a:lnTo>
                    <a:lnTo>
                      <a:pt x="1230" y="712"/>
                    </a:lnTo>
                    <a:lnTo>
                      <a:pt x="1226" y="716"/>
                    </a:lnTo>
                    <a:lnTo>
                      <a:pt x="1223" y="722"/>
                    </a:lnTo>
                    <a:lnTo>
                      <a:pt x="1233" y="724"/>
                    </a:lnTo>
                    <a:lnTo>
                      <a:pt x="1243" y="724"/>
                    </a:lnTo>
                    <a:lnTo>
                      <a:pt x="1251" y="723"/>
                    </a:lnTo>
                    <a:lnTo>
                      <a:pt x="1261" y="720"/>
                    </a:lnTo>
                    <a:lnTo>
                      <a:pt x="1271" y="719"/>
                    </a:lnTo>
                    <a:lnTo>
                      <a:pt x="1279" y="717"/>
                    </a:lnTo>
                    <a:lnTo>
                      <a:pt x="1288" y="717"/>
                    </a:lnTo>
                    <a:lnTo>
                      <a:pt x="1298" y="719"/>
                    </a:lnTo>
                    <a:lnTo>
                      <a:pt x="1299" y="723"/>
                    </a:lnTo>
                    <a:lnTo>
                      <a:pt x="1299" y="727"/>
                    </a:lnTo>
                    <a:lnTo>
                      <a:pt x="1298" y="737"/>
                    </a:lnTo>
                    <a:lnTo>
                      <a:pt x="1327" y="740"/>
                    </a:lnTo>
                    <a:lnTo>
                      <a:pt x="1354" y="743"/>
                    </a:lnTo>
                    <a:lnTo>
                      <a:pt x="1368" y="744"/>
                    </a:lnTo>
                    <a:lnTo>
                      <a:pt x="1382" y="743"/>
                    </a:lnTo>
                    <a:lnTo>
                      <a:pt x="1396" y="741"/>
                    </a:lnTo>
                    <a:lnTo>
                      <a:pt x="1410" y="737"/>
                    </a:lnTo>
                    <a:lnTo>
                      <a:pt x="1401" y="730"/>
                    </a:lnTo>
                    <a:lnTo>
                      <a:pt x="1393" y="726"/>
                    </a:lnTo>
                    <a:lnTo>
                      <a:pt x="1386" y="719"/>
                    </a:lnTo>
                    <a:lnTo>
                      <a:pt x="1383" y="715"/>
                    </a:lnTo>
                    <a:lnTo>
                      <a:pt x="1382" y="710"/>
                    </a:lnTo>
                    <a:lnTo>
                      <a:pt x="1372" y="712"/>
                    </a:lnTo>
                    <a:lnTo>
                      <a:pt x="1363" y="713"/>
                    </a:lnTo>
                    <a:lnTo>
                      <a:pt x="1354" y="712"/>
                    </a:lnTo>
                    <a:lnTo>
                      <a:pt x="1344" y="710"/>
                    </a:lnTo>
                    <a:lnTo>
                      <a:pt x="1334" y="708"/>
                    </a:lnTo>
                    <a:lnTo>
                      <a:pt x="1326" y="705"/>
                    </a:lnTo>
                    <a:lnTo>
                      <a:pt x="1316" y="699"/>
                    </a:lnTo>
                    <a:lnTo>
                      <a:pt x="1309" y="695"/>
                    </a:lnTo>
                    <a:lnTo>
                      <a:pt x="1302" y="688"/>
                    </a:lnTo>
                    <a:lnTo>
                      <a:pt x="1295" y="681"/>
                    </a:lnTo>
                    <a:lnTo>
                      <a:pt x="1291" y="674"/>
                    </a:lnTo>
                    <a:lnTo>
                      <a:pt x="1286" y="666"/>
                    </a:lnTo>
                    <a:lnTo>
                      <a:pt x="1285" y="657"/>
                    </a:lnTo>
                    <a:lnTo>
                      <a:pt x="1285" y="649"/>
                    </a:lnTo>
                    <a:lnTo>
                      <a:pt x="1286" y="639"/>
                    </a:lnTo>
                    <a:lnTo>
                      <a:pt x="1291" y="630"/>
                    </a:lnTo>
                    <a:lnTo>
                      <a:pt x="1269" y="629"/>
                    </a:lnTo>
                    <a:lnTo>
                      <a:pt x="1248" y="626"/>
                    </a:lnTo>
                    <a:lnTo>
                      <a:pt x="1229" y="622"/>
                    </a:lnTo>
                    <a:lnTo>
                      <a:pt x="1209" y="618"/>
                    </a:lnTo>
                    <a:lnTo>
                      <a:pt x="1192" y="611"/>
                    </a:lnTo>
                    <a:lnTo>
                      <a:pt x="1177" y="601"/>
                    </a:lnTo>
                    <a:lnTo>
                      <a:pt x="1170" y="595"/>
                    </a:lnTo>
                    <a:lnTo>
                      <a:pt x="1164" y="590"/>
                    </a:lnTo>
                    <a:lnTo>
                      <a:pt x="1159" y="583"/>
                    </a:lnTo>
                    <a:lnTo>
                      <a:pt x="1154" y="576"/>
                    </a:lnTo>
                    <a:lnTo>
                      <a:pt x="1156" y="573"/>
                    </a:lnTo>
                    <a:lnTo>
                      <a:pt x="1160" y="571"/>
                    </a:lnTo>
                    <a:lnTo>
                      <a:pt x="1167" y="570"/>
                    </a:lnTo>
                    <a:lnTo>
                      <a:pt x="1175" y="570"/>
                    </a:lnTo>
                    <a:lnTo>
                      <a:pt x="1185" y="571"/>
                    </a:lnTo>
                    <a:lnTo>
                      <a:pt x="1195" y="571"/>
                    </a:lnTo>
                    <a:lnTo>
                      <a:pt x="1203" y="570"/>
                    </a:lnTo>
                    <a:lnTo>
                      <a:pt x="1208" y="569"/>
                    </a:lnTo>
                    <a:lnTo>
                      <a:pt x="1210" y="567"/>
                    </a:lnTo>
                    <a:lnTo>
                      <a:pt x="1215" y="564"/>
                    </a:lnTo>
                    <a:lnTo>
                      <a:pt x="1216" y="560"/>
                    </a:lnTo>
                    <a:lnTo>
                      <a:pt x="1206" y="556"/>
                    </a:lnTo>
                    <a:lnTo>
                      <a:pt x="1195" y="550"/>
                    </a:lnTo>
                    <a:lnTo>
                      <a:pt x="1185" y="545"/>
                    </a:lnTo>
                    <a:lnTo>
                      <a:pt x="1175" y="538"/>
                    </a:lnTo>
                    <a:lnTo>
                      <a:pt x="1167" y="529"/>
                    </a:lnTo>
                    <a:lnTo>
                      <a:pt x="1159" y="521"/>
                    </a:lnTo>
                    <a:lnTo>
                      <a:pt x="1152" y="512"/>
                    </a:lnTo>
                    <a:lnTo>
                      <a:pt x="1147" y="503"/>
                    </a:lnTo>
                    <a:lnTo>
                      <a:pt x="1143" y="494"/>
                    </a:lnTo>
                    <a:lnTo>
                      <a:pt x="1139" y="483"/>
                    </a:lnTo>
                    <a:lnTo>
                      <a:pt x="1137" y="477"/>
                    </a:lnTo>
                    <a:lnTo>
                      <a:pt x="1137" y="473"/>
                    </a:lnTo>
                    <a:lnTo>
                      <a:pt x="1137" y="468"/>
                    </a:lnTo>
                    <a:lnTo>
                      <a:pt x="1140" y="462"/>
                    </a:lnTo>
                    <a:lnTo>
                      <a:pt x="1146" y="462"/>
                    </a:lnTo>
                    <a:lnTo>
                      <a:pt x="1150" y="465"/>
                    </a:lnTo>
                    <a:lnTo>
                      <a:pt x="1153" y="469"/>
                    </a:lnTo>
                    <a:lnTo>
                      <a:pt x="1154" y="475"/>
                    </a:lnTo>
                    <a:lnTo>
                      <a:pt x="1157" y="479"/>
                    </a:lnTo>
                    <a:lnTo>
                      <a:pt x="1160" y="483"/>
                    </a:lnTo>
                    <a:lnTo>
                      <a:pt x="1163" y="486"/>
                    </a:lnTo>
                    <a:lnTo>
                      <a:pt x="1170" y="484"/>
                    </a:lnTo>
                    <a:lnTo>
                      <a:pt x="1163" y="476"/>
                    </a:lnTo>
                    <a:lnTo>
                      <a:pt x="1156" y="468"/>
                    </a:lnTo>
                    <a:lnTo>
                      <a:pt x="1150" y="458"/>
                    </a:lnTo>
                    <a:lnTo>
                      <a:pt x="1147" y="446"/>
                    </a:lnTo>
                    <a:lnTo>
                      <a:pt x="1143" y="432"/>
                    </a:lnTo>
                    <a:lnTo>
                      <a:pt x="1140" y="417"/>
                    </a:lnTo>
                    <a:lnTo>
                      <a:pt x="1140" y="400"/>
                    </a:lnTo>
                    <a:lnTo>
                      <a:pt x="1140" y="395"/>
                    </a:lnTo>
                    <a:lnTo>
                      <a:pt x="1143" y="390"/>
                    </a:lnTo>
                    <a:lnTo>
                      <a:pt x="1145" y="393"/>
                    </a:lnTo>
                    <a:lnTo>
                      <a:pt x="1147" y="396"/>
                    </a:lnTo>
                    <a:lnTo>
                      <a:pt x="1153" y="402"/>
                    </a:lnTo>
                    <a:lnTo>
                      <a:pt x="1156" y="404"/>
                    </a:lnTo>
                    <a:lnTo>
                      <a:pt x="1156" y="407"/>
                    </a:lnTo>
                    <a:lnTo>
                      <a:pt x="1156" y="411"/>
                    </a:lnTo>
                    <a:lnTo>
                      <a:pt x="1154" y="414"/>
                    </a:lnTo>
                    <a:lnTo>
                      <a:pt x="1166" y="424"/>
                    </a:lnTo>
                    <a:lnTo>
                      <a:pt x="1177" y="430"/>
                    </a:lnTo>
                    <a:lnTo>
                      <a:pt x="1189" y="434"/>
                    </a:lnTo>
                    <a:lnTo>
                      <a:pt x="1201" y="435"/>
                    </a:lnTo>
                    <a:lnTo>
                      <a:pt x="1213" y="434"/>
                    </a:lnTo>
                    <a:lnTo>
                      <a:pt x="1226" y="432"/>
                    </a:lnTo>
                    <a:lnTo>
                      <a:pt x="1237" y="427"/>
                    </a:lnTo>
                    <a:lnTo>
                      <a:pt x="1248" y="421"/>
                    </a:lnTo>
                    <a:lnTo>
                      <a:pt x="1260" y="414"/>
                    </a:lnTo>
                    <a:lnTo>
                      <a:pt x="1269" y="406"/>
                    </a:lnTo>
                    <a:lnTo>
                      <a:pt x="1279" y="396"/>
                    </a:lnTo>
                    <a:lnTo>
                      <a:pt x="1288" y="386"/>
                    </a:lnTo>
                    <a:lnTo>
                      <a:pt x="1296" y="376"/>
                    </a:lnTo>
                    <a:lnTo>
                      <a:pt x="1303" y="365"/>
                    </a:lnTo>
                    <a:lnTo>
                      <a:pt x="1309" y="352"/>
                    </a:lnTo>
                    <a:lnTo>
                      <a:pt x="1313" y="341"/>
                    </a:lnTo>
                    <a:lnTo>
                      <a:pt x="1317" y="322"/>
                    </a:lnTo>
                    <a:lnTo>
                      <a:pt x="1321" y="299"/>
                    </a:lnTo>
                    <a:lnTo>
                      <a:pt x="1324" y="278"/>
                    </a:lnTo>
                    <a:lnTo>
                      <a:pt x="1327" y="268"/>
                    </a:lnTo>
                    <a:lnTo>
                      <a:pt x="1330" y="258"/>
                    </a:lnTo>
                    <a:lnTo>
                      <a:pt x="1337" y="253"/>
                    </a:lnTo>
                    <a:lnTo>
                      <a:pt x="1344" y="246"/>
                    </a:lnTo>
                    <a:lnTo>
                      <a:pt x="1349" y="237"/>
                    </a:lnTo>
                    <a:lnTo>
                      <a:pt x="1354" y="232"/>
                    </a:lnTo>
                    <a:lnTo>
                      <a:pt x="1349" y="233"/>
                    </a:lnTo>
                    <a:lnTo>
                      <a:pt x="1345" y="237"/>
                    </a:lnTo>
                    <a:lnTo>
                      <a:pt x="1338" y="244"/>
                    </a:lnTo>
                    <a:lnTo>
                      <a:pt x="1334" y="247"/>
                    </a:lnTo>
                    <a:lnTo>
                      <a:pt x="1330" y="249"/>
                    </a:lnTo>
                    <a:lnTo>
                      <a:pt x="1326" y="246"/>
                    </a:lnTo>
                    <a:lnTo>
                      <a:pt x="1321" y="241"/>
                    </a:lnTo>
                    <a:lnTo>
                      <a:pt x="1333" y="223"/>
                    </a:lnTo>
                    <a:lnTo>
                      <a:pt x="1347" y="204"/>
                    </a:lnTo>
                    <a:lnTo>
                      <a:pt x="1362" y="185"/>
                    </a:lnTo>
                    <a:lnTo>
                      <a:pt x="1380" y="167"/>
                    </a:lnTo>
                    <a:lnTo>
                      <a:pt x="1400" y="152"/>
                    </a:lnTo>
                    <a:lnTo>
                      <a:pt x="1421" y="138"/>
                    </a:lnTo>
                    <a:lnTo>
                      <a:pt x="1432" y="131"/>
                    </a:lnTo>
                    <a:lnTo>
                      <a:pt x="1445" y="125"/>
                    </a:lnTo>
                    <a:lnTo>
                      <a:pt x="1458" y="121"/>
                    </a:lnTo>
                    <a:lnTo>
                      <a:pt x="1470" y="118"/>
                    </a:lnTo>
                    <a:lnTo>
                      <a:pt x="1502" y="111"/>
                    </a:lnTo>
                    <a:lnTo>
                      <a:pt x="1535" y="107"/>
                    </a:lnTo>
                    <a:lnTo>
                      <a:pt x="1567" y="105"/>
                    </a:lnTo>
                    <a:lnTo>
                      <a:pt x="1602" y="104"/>
                    </a:lnTo>
                    <a:lnTo>
                      <a:pt x="1611" y="102"/>
                    </a:lnTo>
                    <a:lnTo>
                      <a:pt x="1618" y="102"/>
                    </a:lnTo>
                    <a:lnTo>
                      <a:pt x="1620" y="104"/>
                    </a:lnTo>
                    <a:lnTo>
                      <a:pt x="1623" y="105"/>
                    </a:lnTo>
                    <a:lnTo>
                      <a:pt x="1625" y="110"/>
                    </a:lnTo>
                    <a:lnTo>
                      <a:pt x="1626" y="115"/>
                    </a:lnTo>
                    <a:lnTo>
                      <a:pt x="1622" y="119"/>
                    </a:lnTo>
                    <a:lnTo>
                      <a:pt x="1619" y="121"/>
                    </a:lnTo>
                    <a:lnTo>
                      <a:pt x="1616" y="122"/>
                    </a:lnTo>
                    <a:lnTo>
                      <a:pt x="1613" y="122"/>
                    </a:lnTo>
                    <a:lnTo>
                      <a:pt x="1606" y="119"/>
                    </a:lnTo>
                    <a:lnTo>
                      <a:pt x="1599" y="118"/>
                    </a:lnTo>
                    <a:lnTo>
                      <a:pt x="1587" y="117"/>
                    </a:lnTo>
                    <a:lnTo>
                      <a:pt x="1575" y="117"/>
                    </a:lnTo>
                    <a:lnTo>
                      <a:pt x="1554" y="118"/>
                    </a:lnTo>
                    <a:lnTo>
                      <a:pt x="1535" y="122"/>
                    </a:lnTo>
                    <a:lnTo>
                      <a:pt x="1517" y="125"/>
                    </a:lnTo>
                    <a:lnTo>
                      <a:pt x="1490" y="128"/>
                    </a:lnTo>
                    <a:lnTo>
                      <a:pt x="1466" y="135"/>
                    </a:lnTo>
                    <a:lnTo>
                      <a:pt x="1444" y="143"/>
                    </a:lnTo>
                    <a:lnTo>
                      <a:pt x="1422" y="153"/>
                    </a:lnTo>
                    <a:lnTo>
                      <a:pt x="1403" y="166"/>
                    </a:lnTo>
                    <a:lnTo>
                      <a:pt x="1385" y="181"/>
                    </a:lnTo>
                    <a:lnTo>
                      <a:pt x="1369" y="198"/>
                    </a:lnTo>
                    <a:lnTo>
                      <a:pt x="1356" y="215"/>
                    </a:lnTo>
                    <a:lnTo>
                      <a:pt x="1363" y="215"/>
                    </a:lnTo>
                    <a:lnTo>
                      <a:pt x="1371" y="212"/>
                    </a:lnTo>
                    <a:lnTo>
                      <a:pt x="1376" y="209"/>
                    </a:lnTo>
                    <a:lnTo>
                      <a:pt x="1379" y="205"/>
                    </a:lnTo>
                    <a:lnTo>
                      <a:pt x="1387" y="208"/>
                    </a:lnTo>
                    <a:lnTo>
                      <a:pt x="1390" y="209"/>
                    </a:lnTo>
                    <a:lnTo>
                      <a:pt x="1392" y="212"/>
                    </a:lnTo>
                    <a:lnTo>
                      <a:pt x="1393" y="215"/>
                    </a:lnTo>
                    <a:lnTo>
                      <a:pt x="1393" y="218"/>
                    </a:lnTo>
                    <a:lnTo>
                      <a:pt x="1390" y="226"/>
                    </a:lnTo>
                    <a:lnTo>
                      <a:pt x="1386" y="226"/>
                    </a:lnTo>
                    <a:lnTo>
                      <a:pt x="1383" y="227"/>
                    </a:lnTo>
                    <a:lnTo>
                      <a:pt x="1380" y="229"/>
                    </a:lnTo>
                    <a:lnTo>
                      <a:pt x="1378" y="229"/>
                    </a:lnTo>
                    <a:lnTo>
                      <a:pt x="1371" y="234"/>
                    </a:lnTo>
                    <a:lnTo>
                      <a:pt x="1365" y="239"/>
                    </a:lnTo>
                    <a:lnTo>
                      <a:pt x="1356" y="250"/>
                    </a:lnTo>
                    <a:lnTo>
                      <a:pt x="1348" y="264"/>
                    </a:lnTo>
                    <a:lnTo>
                      <a:pt x="1344" y="278"/>
                    </a:lnTo>
                    <a:lnTo>
                      <a:pt x="1340" y="292"/>
                    </a:lnTo>
                    <a:lnTo>
                      <a:pt x="1335" y="307"/>
                    </a:lnTo>
                    <a:lnTo>
                      <a:pt x="1328" y="340"/>
                    </a:lnTo>
                    <a:lnTo>
                      <a:pt x="1323" y="357"/>
                    </a:lnTo>
                    <a:lnTo>
                      <a:pt x="1316" y="373"/>
                    </a:lnTo>
                    <a:lnTo>
                      <a:pt x="1307" y="388"/>
                    </a:lnTo>
                    <a:lnTo>
                      <a:pt x="1296" y="402"/>
                    </a:lnTo>
                    <a:lnTo>
                      <a:pt x="1285" y="414"/>
                    </a:lnTo>
                    <a:lnTo>
                      <a:pt x="1272" y="424"/>
                    </a:lnTo>
                    <a:lnTo>
                      <a:pt x="1260" y="434"/>
                    </a:lnTo>
                    <a:lnTo>
                      <a:pt x="1244" y="442"/>
                    </a:lnTo>
                    <a:lnTo>
                      <a:pt x="1240" y="444"/>
                    </a:lnTo>
                    <a:lnTo>
                      <a:pt x="1234" y="445"/>
                    </a:lnTo>
                    <a:lnTo>
                      <a:pt x="1225" y="449"/>
                    </a:lnTo>
                    <a:lnTo>
                      <a:pt x="1213" y="453"/>
                    </a:lnTo>
                    <a:lnTo>
                      <a:pt x="1208" y="455"/>
                    </a:lnTo>
                    <a:lnTo>
                      <a:pt x="1201" y="455"/>
                    </a:lnTo>
                    <a:lnTo>
                      <a:pt x="1195" y="455"/>
                    </a:lnTo>
                    <a:lnTo>
                      <a:pt x="1189" y="453"/>
                    </a:lnTo>
                    <a:lnTo>
                      <a:pt x="1178" y="448"/>
                    </a:lnTo>
                    <a:lnTo>
                      <a:pt x="1168" y="445"/>
                    </a:lnTo>
                    <a:lnTo>
                      <a:pt x="1164" y="444"/>
                    </a:lnTo>
                    <a:lnTo>
                      <a:pt x="1159" y="442"/>
                    </a:lnTo>
                    <a:lnTo>
                      <a:pt x="1163" y="452"/>
                    </a:lnTo>
                    <a:lnTo>
                      <a:pt x="1167" y="462"/>
                    </a:lnTo>
                    <a:lnTo>
                      <a:pt x="1171" y="469"/>
                    </a:lnTo>
                    <a:lnTo>
                      <a:pt x="1178" y="476"/>
                    </a:lnTo>
                    <a:lnTo>
                      <a:pt x="1185" y="482"/>
                    </a:lnTo>
                    <a:lnTo>
                      <a:pt x="1192" y="486"/>
                    </a:lnTo>
                    <a:lnTo>
                      <a:pt x="1202" y="489"/>
                    </a:lnTo>
                    <a:lnTo>
                      <a:pt x="1212" y="490"/>
                    </a:lnTo>
                    <a:lnTo>
                      <a:pt x="1208" y="496"/>
                    </a:lnTo>
                    <a:lnTo>
                      <a:pt x="1203" y="500"/>
                    </a:lnTo>
                    <a:lnTo>
                      <a:pt x="1196" y="501"/>
                    </a:lnTo>
                    <a:lnTo>
                      <a:pt x="1188" y="503"/>
                    </a:lnTo>
                    <a:lnTo>
                      <a:pt x="1180" y="501"/>
                    </a:lnTo>
                    <a:lnTo>
                      <a:pt x="1173" y="500"/>
                    </a:lnTo>
                    <a:lnTo>
                      <a:pt x="1159" y="496"/>
                    </a:lnTo>
                    <a:lnTo>
                      <a:pt x="1166" y="507"/>
                    </a:lnTo>
                    <a:lnTo>
                      <a:pt x="1173" y="518"/>
                    </a:lnTo>
                    <a:lnTo>
                      <a:pt x="1181" y="527"/>
                    </a:lnTo>
                    <a:lnTo>
                      <a:pt x="1191" y="534"/>
                    </a:lnTo>
                    <a:lnTo>
                      <a:pt x="1202" y="539"/>
                    </a:lnTo>
                    <a:lnTo>
                      <a:pt x="1215" y="543"/>
                    </a:lnTo>
                    <a:lnTo>
                      <a:pt x="1227" y="546"/>
                    </a:lnTo>
                    <a:lnTo>
                      <a:pt x="1241" y="548"/>
                    </a:lnTo>
                    <a:lnTo>
                      <a:pt x="1239" y="557"/>
                    </a:lnTo>
                    <a:lnTo>
                      <a:pt x="1233" y="564"/>
                    </a:lnTo>
                    <a:lnTo>
                      <a:pt x="1226" y="570"/>
                    </a:lnTo>
                    <a:lnTo>
                      <a:pt x="1218" y="574"/>
                    </a:lnTo>
                    <a:lnTo>
                      <a:pt x="1209" y="578"/>
                    </a:lnTo>
                    <a:lnTo>
                      <a:pt x="1199" y="581"/>
                    </a:lnTo>
                    <a:lnTo>
                      <a:pt x="1181" y="584"/>
                    </a:lnTo>
                    <a:close/>
                    <a:moveTo>
                      <a:pt x="2099" y="364"/>
                    </a:moveTo>
                    <a:lnTo>
                      <a:pt x="2099" y="364"/>
                    </a:lnTo>
                    <a:lnTo>
                      <a:pt x="2082" y="361"/>
                    </a:lnTo>
                    <a:lnTo>
                      <a:pt x="2067" y="357"/>
                    </a:lnTo>
                    <a:lnTo>
                      <a:pt x="2053" y="350"/>
                    </a:lnTo>
                    <a:lnTo>
                      <a:pt x="2040" y="341"/>
                    </a:lnTo>
                    <a:lnTo>
                      <a:pt x="2028" y="333"/>
                    </a:lnTo>
                    <a:lnTo>
                      <a:pt x="2016" y="323"/>
                    </a:lnTo>
                    <a:lnTo>
                      <a:pt x="2005" y="310"/>
                    </a:lnTo>
                    <a:lnTo>
                      <a:pt x="1995" y="299"/>
                    </a:lnTo>
                    <a:lnTo>
                      <a:pt x="1978" y="274"/>
                    </a:lnTo>
                    <a:lnTo>
                      <a:pt x="1962" y="246"/>
                    </a:lnTo>
                    <a:lnTo>
                      <a:pt x="1932" y="194"/>
                    </a:lnTo>
                    <a:lnTo>
                      <a:pt x="1926" y="194"/>
                    </a:lnTo>
                    <a:lnTo>
                      <a:pt x="1926" y="195"/>
                    </a:lnTo>
                    <a:lnTo>
                      <a:pt x="1925" y="197"/>
                    </a:lnTo>
                    <a:lnTo>
                      <a:pt x="1922" y="198"/>
                    </a:lnTo>
                    <a:lnTo>
                      <a:pt x="1928" y="211"/>
                    </a:lnTo>
                    <a:lnTo>
                      <a:pt x="1935" y="223"/>
                    </a:lnTo>
                    <a:lnTo>
                      <a:pt x="1950" y="250"/>
                    </a:lnTo>
                    <a:lnTo>
                      <a:pt x="1959" y="264"/>
                    </a:lnTo>
                    <a:lnTo>
                      <a:pt x="1964" y="278"/>
                    </a:lnTo>
                    <a:lnTo>
                      <a:pt x="1970" y="293"/>
                    </a:lnTo>
                    <a:lnTo>
                      <a:pt x="1974" y="307"/>
                    </a:lnTo>
                    <a:lnTo>
                      <a:pt x="1977" y="329"/>
                    </a:lnTo>
                    <a:lnTo>
                      <a:pt x="1977" y="347"/>
                    </a:lnTo>
                    <a:lnTo>
                      <a:pt x="1976" y="365"/>
                    </a:lnTo>
                    <a:lnTo>
                      <a:pt x="1971" y="382"/>
                    </a:lnTo>
                    <a:lnTo>
                      <a:pt x="1966" y="399"/>
                    </a:lnTo>
                    <a:lnTo>
                      <a:pt x="1960" y="416"/>
                    </a:lnTo>
                    <a:lnTo>
                      <a:pt x="1945" y="448"/>
                    </a:lnTo>
                    <a:lnTo>
                      <a:pt x="1939" y="452"/>
                    </a:lnTo>
                    <a:lnTo>
                      <a:pt x="1935" y="458"/>
                    </a:lnTo>
                    <a:lnTo>
                      <a:pt x="1931" y="463"/>
                    </a:lnTo>
                    <a:lnTo>
                      <a:pt x="1926" y="469"/>
                    </a:lnTo>
                    <a:lnTo>
                      <a:pt x="1932" y="482"/>
                    </a:lnTo>
                    <a:lnTo>
                      <a:pt x="1936" y="496"/>
                    </a:lnTo>
                    <a:lnTo>
                      <a:pt x="1938" y="510"/>
                    </a:lnTo>
                    <a:lnTo>
                      <a:pt x="1938" y="524"/>
                    </a:lnTo>
                    <a:lnTo>
                      <a:pt x="1935" y="536"/>
                    </a:lnTo>
                    <a:lnTo>
                      <a:pt x="1933" y="543"/>
                    </a:lnTo>
                    <a:lnTo>
                      <a:pt x="1929" y="549"/>
                    </a:lnTo>
                    <a:lnTo>
                      <a:pt x="1926" y="553"/>
                    </a:lnTo>
                    <a:lnTo>
                      <a:pt x="1921" y="557"/>
                    </a:lnTo>
                    <a:lnTo>
                      <a:pt x="1915" y="562"/>
                    </a:lnTo>
                    <a:lnTo>
                      <a:pt x="1908" y="563"/>
                    </a:lnTo>
                    <a:lnTo>
                      <a:pt x="1908" y="574"/>
                    </a:lnTo>
                    <a:lnTo>
                      <a:pt x="1908" y="585"/>
                    </a:lnTo>
                    <a:lnTo>
                      <a:pt x="1907" y="595"/>
                    </a:lnTo>
                    <a:lnTo>
                      <a:pt x="1904" y="604"/>
                    </a:lnTo>
                    <a:lnTo>
                      <a:pt x="1898" y="623"/>
                    </a:lnTo>
                    <a:lnTo>
                      <a:pt x="1894" y="644"/>
                    </a:lnTo>
                    <a:lnTo>
                      <a:pt x="1910" y="646"/>
                    </a:lnTo>
                    <a:lnTo>
                      <a:pt x="1925" y="646"/>
                    </a:lnTo>
                    <a:lnTo>
                      <a:pt x="1940" y="644"/>
                    </a:lnTo>
                    <a:lnTo>
                      <a:pt x="1955" y="642"/>
                    </a:lnTo>
                    <a:lnTo>
                      <a:pt x="1967" y="635"/>
                    </a:lnTo>
                    <a:lnTo>
                      <a:pt x="1978" y="628"/>
                    </a:lnTo>
                    <a:lnTo>
                      <a:pt x="1983" y="622"/>
                    </a:lnTo>
                    <a:lnTo>
                      <a:pt x="1987" y="616"/>
                    </a:lnTo>
                    <a:lnTo>
                      <a:pt x="1990" y="611"/>
                    </a:lnTo>
                    <a:lnTo>
                      <a:pt x="1992" y="604"/>
                    </a:lnTo>
                    <a:lnTo>
                      <a:pt x="1974" y="601"/>
                    </a:lnTo>
                    <a:lnTo>
                      <a:pt x="1957" y="597"/>
                    </a:lnTo>
                    <a:lnTo>
                      <a:pt x="1950" y="594"/>
                    </a:lnTo>
                    <a:lnTo>
                      <a:pt x="1945" y="591"/>
                    </a:lnTo>
                    <a:lnTo>
                      <a:pt x="1940" y="585"/>
                    </a:lnTo>
                    <a:lnTo>
                      <a:pt x="1939" y="580"/>
                    </a:lnTo>
                    <a:lnTo>
                      <a:pt x="1950" y="584"/>
                    </a:lnTo>
                    <a:lnTo>
                      <a:pt x="1960" y="587"/>
                    </a:lnTo>
                    <a:lnTo>
                      <a:pt x="1971" y="590"/>
                    </a:lnTo>
                    <a:lnTo>
                      <a:pt x="1983" y="590"/>
                    </a:lnTo>
                    <a:lnTo>
                      <a:pt x="1994" y="591"/>
                    </a:lnTo>
                    <a:lnTo>
                      <a:pt x="2005" y="590"/>
                    </a:lnTo>
                    <a:lnTo>
                      <a:pt x="2016" y="588"/>
                    </a:lnTo>
                    <a:lnTo>
                      <a:pt x="2026" y="585"/>
                    </a:lnTo>
                    <a:lnTo>
                      <a:pt x="2037" y="581"/>
                    </a:lnTo>
                    <a:lnTo>
                      <a:pt x="2047" y="577"/>
                    </a:lnTo>
                    <a:lnTo>
                      <a:pt x="2056" y="571"/>
                    </a:lnTo>
                    <a:lnTo>
                      <a:pt x="2064" y="564"/>
                    </a:lnTo>
                    <a:lnTo>
                      <a:pt x="2071" y="557"/>
                    </a:lnTo>
                    <a:lnTo>
                      <a:pt x="2077" y="549"/>
                    </a:lnTo>
                    <a:lnTo>
                      <a:pt x="2082" y="541"/>
                    </a:lnTo>
                    <a:lnTo>
                      <a:pt x="2086" y="531"/>
                    </a:lnTo>
                    <a:lnTo>
                      <a:pt x="2075" y="531"/>
                    </a:lnTo>
                    <a:lnTo>
                      <a:pt x="2065" y="529"/>
                    </a:lnTo>
                    <a:lnTo>
                      <a:pt x="2056" y="528"/>
                    </a:lnTo>
                    <a:lnTo>
                      <a:pt x="2046" y="525"/>
                    </a:lnTo>
                    <a:lnTo>
                      <a:pt x="2028" y="518"/>
                    </a:lnTo>
                    <a:lnTo>
                      <a:pt x="2011" y="510"/>
                    </a:lnTo>
                    <a:lnTo>
                      <a:pt x="1995" y="501"/>
                    </a:lnTo>
                    <a:lnTo>
                      <a:pt x="1983" y="494"/>
                    </a:lnTo>
                    <a:lnTo>
                      <a:pt x="1977" y="490"/>
                    </a:lnTo>
                    <a:lnTo>
                      <a:pt x="1974" y="484"/>
                    </a:lnTo>
                    <a:lnTo>
                      <a:pt x="1973" y="479"/>
                    </a:lnTo>
                    <a:lnTo>
                      <a:pt x="1973" y="470"/>
                    </a:lnTo>
                    <a:lnTo>
                      <a:pt x="1999" y="482"/>
                    </a:lnTo>
                    <a:lnTo>
                      <a:pt x="2012" y="486"/>
                    </a:lnTo>
                    <a:lnTo>
                      <a:pt x="2026" y="489"/>
                    </a:lnTo>
                    <a:lnTo>
                      <a:pt x="2042" y="489"/>
                    </a:lnTo>
                    <a:lnTo>
                      <a:pt x="2057" y="489"/>
                    </a:lnTo>
                    <a:lnTo>
                      <a:pt x="2070" y="486"/>
                    </a:lnTo>
                    <a:lnTo>
                      <a:pt x="2082" y="482"/>
                    </a:lnTo>
                    <a:lnTo>
                      <a:pt x="2093" y="476"/>
                    </a:lnTo>
                    <a:lnTo>
                      <a:pt x="2105" y="469"/>
                    </a:lnTo>
                    <a:lnTo>
                      <a:pt x="2113" y="461"/>
                    </a:lnTo>
                    <a:lnTo>
                      <a:pt x="2122" y="452"/>
                    </a:lnTo>
                    <a:lnTo>
                      <a:pt x="2129" y="442"/>
                    </a:lnTo>
                    <a:lnTo>
                      <a:pt x="2136" y="431"/>
                    </a:lnTo>
                    <a:lnTo>
                      <a:pt x="2141" y="420"/>
                    </a:lnTo>
                    <a:lnTo>
                      <a:pt x="2145" y="407"/>
                    </a:lnTo>
                    <a:lnTo>
                      <a:pt x="2148" y="395"/>
                    </a:lnTo>
                    <a:lnTo>
                      <a:pt x="2150" y="380"/>
                    </a:lnTo>
                    <a:lnTo>
                      <a:pt x="2151" y="368"/>
                    </a:lnTo>
                    <a:lnTo>
                      <a:pt x="2151" y="354"/>
                    </a:lnTo>
                    <a:lnTo>
                      <a:pt x="2138" y="358"/>
                    </a:lnTo>
                    <a:lnTo>
                      <a:pt x="2127" y="362"/>
                    </a:lnTo>
                    <a:lnTo>
                      <a:pt x="2115" y="365"/>
                    </a:lnTo>
                    <a:lnTo>
                      <a:pt x="2099" y="364"/>
                    </a:lnTo>
                    <a:close/>
                    <a:moveTo>
                      <a:pt x="1313" y="625"/>
                    </a:moveTo>
                    <a:lnTo>
                      <a:pt x="1313" y="625"/>
                    </a:lnTo>
                    <a:lnTo>
                      <a:pt x="1309" y="630"/>
                    </a:lnTo>
                    <a:lnTo>
                      <a:pt x="1306" y="636"/>
                    </a:lnTo>
                    <a:lnTo>
                      <a:pt x="1303" y="643"/>
                    </a:lnTo>
                    <a:lnTo>
                      <a:pt x="1303" y="649"/>
                    </a:lnTo>
                    <a:lnTo>
                      <a:pt x="1303" y="654"/>
                    </a:lnTo>
                    <a:lnTo>
                      <a:pt x="1305" y="660"/>
                    </a:lnTo>
                    <a:lnTo>
                      <a:pt x="1306" y="666"/>
                    </a:lnTo>
                    <a:lnTo>
                      <a:pt x="1309" y="671"/>
                    </a:lnTo>
                    <a:lnTo>
                      <a:pt x="1317" y="681"/>
                    </a:lnTo>
                    <a:lnTo>
                      <a:pt x="1327" y="688"/>
                    </a:lnTo>
                    <a:lnTo>
                      <a:pt x="1340" y="695"/>
                    </a:lnTo>
                    <a:lnTo>
                      <a:pt x="1351" y="698"/>
                    </a:lnTo>
                    <a:lnTo>
                      <a:pt x="1356" y="695"/>
                    </a:lnTo>
                    <a:lnTo>
                      <a:pt x="1363" y="692"/>
                    </a:lnTo>
                    <a:lnTo>
                      <a:pt x="1371" y="691"/>
                    </a:lnTo>
                    <a:lnTo>
                      <a:pt x="1376" y="688"/>
                    </a:lnTo>
                    <a:lnTo>
                      <a:pt x="1389" y="698"/>
                    </a:lnTo>
                    <a:lnTo>
                      <a:pt x="1403" y="708"/>
                    </a:lnTo>
                    <a:lnTo>
                      <a:pt x="1431" y="727"/>
                    </a:lnTo>
                    <a:lnTo>
                      <a:pt x="1459" y="744"/>
                    </a:lnTo>
                    <a:lnTo>
                      <a:pt x="1488" y="762"/>
                    </a:lnTo>
                    <a:lnTo>
                      <a:pt x="1525" y="772"/>
                    </a:lnTo>
                    <a:lnTo>
                      <a:pt x="1560" y="781"/>
                    </a:lnTo>
                    <a:lnTo>
                      <a:pt x="1577" y="785"/>
                    </a:lnTo>
                    <a:lnTo>
                      <a:pt x="1595" y="786"/>
                    </a:lnTo>
                    <a:lnTo>
                      <a:pt x="1612" y="788"/>
                    </a:lnTo>
                    <a:lnTo>
                      <a:pt x="1630" y="788"/>
                    </a:lnTo>
                    <a:lnTo>
                      <a:pt x="1644" y="790"/>
                    </a:lnTo>
                    <a:lnTo>
                      <a:pt x="1661" y="792"/>
                    </a:lnTo>
                    <a:lnTo>
                      <a:pt x="1678" y="792"/>
                    </a:lnTo>
                    <a:lnTo>
                      <a:pt x="1695" y="792"/>
                    </a:lnTo>
                    <a:lnTo>
                      <a:pt x="1710" y="789"/>
                    </a:lnTo>
                    <a:lnTo>
                      <a:pt x="1726" y="785"/>
                    </a:lnTo>
                    <a:lnTo>
                      <a:pt x="1740" y="781"/>
                    </a:lnTo>
                    <a:lnTo>
                      <a:pt x="1752" y="774"/>
                    </a:lnTo>
                    <a:lnTo>
                      <a:pt x="1757" y="774"/>
                    </a:lnTo>
                    <a:lnTo>
                      <a:pt x="1759" y="772"/>
                    </a:lnTo>
                    <a:lnTo>
                      <a:pt x="1762" y="772"/>
                    </a:lnTo>
                    <a:lnTo>
                      <a:pt x="1766" y="772"/>
                    </a:lnTo>
                    <a:lnTo>
                      <a:pt x="1803" y="734"/>
                    </a:lnTo>
                    <a:lnTo>
                      <a:pt x="1821" y="716"/>
                    </a:lnTo>
                    <a:lnTo>
                      <a:pt x="1839" y="695"/>
                    </a:lnTo>
                    <a:lnTo>
                      <a:pt x="1855" y="674"/>
                    </a:lnTo>
                    <a:lnTo>
                      <a:pt x="1869" y="651"/>
                    </a:lnTo>
                    <a:lnTo>
                      <a:pt x="1880" y="626"/>
                    </a:lnTo>
                    <a:lnTo>
                      <a:pt x="1884" y="614"/>
                    </a:lnTo>
                    <a:lnTo>
                      <a:pt x="1889" y="601"/>
                    </a:lnTo>
                    <a:lnTo>
                      <a:pt x="1887" y="591"/>
                    </a:lnTo>
                    <a:lnTo>
                      <a:pt x="1889" y="583"/>
                    </a:lnTo>
                    <a:lnTo>
                      <a:pt x="1890" y="576"/>
                    </a:lnTo>
                    <a:lnTo>
                      <a:pt x="1893" y="567"/>
                    </a:lnTo>
                    <a:lnTo>
                      <a:pt x="1894" y="560"/>
                    </a:lnTo>
                    <a:lnTo>
                      <a:pt x="1893" y="548"/>
                    </a:lnTo>
                    <a:lnTo>
                      <a:pt x="1891" y="535"/>
                    </a:lnTo>
                    <a:lnTo>
                      <a:pt x="1886" y="514"/>
                    </a:lnTo>
                    <a:lnTo>
                      <a:pt x="1883" y="500"/>
                    </a:lnTo>
                    <a:lnTo>
                      <a:pt x="1882" y="484"/>
                    </a:lnTo>
                    <a:lnTo>
                      <a:pt x="1882" y="469"/>
                    </a:lnTo>
                    <a:lnTo>
                      <a:pt x="1879" y="453"/>
                    </a:lnTo>
                    <a:lnTo>
                      <a:pt x="1882" y="444"/>
                    </a:lnTo>
                    <a:lnTo>
                      <a:pt x="1882" y="431"/>
                    </a:lnTo>
                    <a:lnTo>
                      <a:pt x="1882" y="425"/>
                    </a:lnTo>
                    <a:lnTo>
                      <a:pt x="1880" y="420"/>
                    </a:lnTo>
                    <a:lnTo>
                      <a:pt x="1877" y="416"/>
                    </a:lnTo>
                    <a:lnTo>
                      <a:pt x="1874" y="411"/>
                    </a:lnTo>
                    <a:lnTo>
                      <a:pt x="1874" y="396"/>
                    </a:lnTo>
                    <a:lnTo>
                      <a:pt x="1873" y="383"/>
                    </a:lnTo>
                    <a:lnTo>
                      <a:pt x="1870" y="371"/>
                    </a:lnTo>
                    <a:lnTo>
                      <a:pt x="1865" y="361"/>
                    </a:lnTo>
                    <a:lnTo>
                      <a:pt x="1859" y="351"/>
                    </a:lnTo>
                    <a:lnTo>
                      <a:pt x="1851" y="341"/>
                    </a:lnTo>
                    <a:lnTo>
                      <a:pt x="1842" y="333"/>
                    </a:lnTo>
                    <a:lnTo>
                      <a:pt x="1834" y="326"/>
                    </a:lnTo>
                    <a:lnTo>
                      <a:pt x="1814" y="310"/>
                    </a:lnTo>
                    <a:lnTo>
                      <a:pt x="1794" y="296"/>
                    </a:lnTo>
                    <a:lnTo>
                      <a:pt x="1785" y="288"/>
                    </a:lnTo>
                    <a:lnTo>
                      <a:pt x="1776" y="279"/>
                    </a:lnTo>
                    <a:lnTo>
                      <a:pt x="1769" y="271"/>
                    </a:lnTo>
                    <a:lnTo>
                      <a:pt x="1762" y="261"/>
                    </a:lnTo>
                    <a:lnTo>
                      <a:pt x="1761" y="279"/>
                    </a:lnTo>
                    <a:lnTo>
                      <a:pt x="1758" y="298"/>
                    </a:lnTo>
                    <a:lnTo>
                      <a:pt x="1754" y="314"/>
                    </a:lnTo>
                    <a:lnTo>
                      <a:pt x="1747" y="331"/>
                    </a:lnTo>
                    <a:lnTo>
                      <a:pt x="1740" y="347"/>
                    </a:lnTo>
                    <a:lnTo>
                      <a:pt x="1730" y="359"/>
                    </a:lnTo>
                    <a:lnTo>
                      <a:pt x="1720" y="373"/>
                    </a:lnTo>
                    <a:lnTo>
                      <a:pt x="1709" y="385"/>
                    </a:lnTo>
                    <a:lnTo>
                      <a:pt x="1695" y="396"/>
                    </a:lnTo>
                    <a:lnTo>
                      <a:pt x="1681" y="406"/>
                    </a:lnTo>
                    <a:lnTo>
                      <a:pt x="1667" y="414"/>
                    </a:lnTo>
                    <a:lnTo>
                      <a:pt x="1651" y="423"/>
                    </a:lnTo>
                    <a:lnTo>
                      <a:pt x="1634" y="428"/>
                    </a:lnTo>
                    <a:lnTo>
                      <a:pt x="1618" y="434"/>
                    </a:lnTo>
                    <a:lnTo>
                      <a:pt x="1599" y="439"/>
                    </a:lnTo>
                    <a:lnTo>
                      <a:pt x="1581" y="442"/>
                    </a:lnTo>
                    <a:lnTo>
                      <a:pt x="1575" y="448"/>
                    </a:lnTo>
                    <a:lnTo>
                      <a:pt x="1570" y="453"/>
                    </a:lnTo>
                    <a:lnTo>
                      <a:pt x="1566" y="458"/>
                    </a:lnTo>
                    <a:lnTo>
                      <a:pt x="1560" y="462"/>
                    </a:lnTo>
                    <a:lnTo>
                      <a:pt x="1550" y="456"/>
                    </a:lnTo>
                    <a:lnTo>
                      <a:pt x="1545" y="452"/>
                    </a:lnTo>
                    <a:lnTo>
                      <a:pt x="1547" y="446"/>
                    </a:lnTo>
                    <a:lnTo>
                      <a:pt x="1553" y="441"/>
                    </a:lnTo>
                    <a:lnTo>
                      <a:pt x="1564" y="432"/>
                    </a:lnTo>
                    <a:lnTo>
                      <a:pt x="1570" y="428"/>
                    </a:lnTo>
                    <a:lnTo>
                      <a:pt x="1574" y="423"/>
                    </a:lnTo>
                    <a:lnTo>
                      <a:pt x="1575" y="417"/>
                    </a:lnTo>
                    <a:lnTo>
                      <a:pt x="1575" y="410"/>
                    </a:lnTo>
                    <a:lnTo>
                      <a:pt x="1564" y="424"/>
                    </a:lnTo>
                    <a:lnTo>
                      <a:pt x="1550" y="439"/>
                    </a:lnTo>
                    <a:lnTo>
                      <a:pt x="1535" y="453"/>
                    </a:lnTo>
                    <a:lnTo>
                      <a:pt x="1521" y="463"/>
                    </a:lnTo>
                    <a:lnTo>
                      <a:pt x="1505" y="472"/>
                    </a:lnTo>
                    <a:lnTo>
                      <a:pt x="1488" y="477"/>
                    </a:lnTo>
                    <a:lnTo>
                      <a:pt x="1470" y="484"/>
                    </a:lnTo>
                    <a:lnTo>
                      <a:pt x="1463" y="489"/>
                    </a:lnTo>
                    <a:lnTo>
                      <a:pt x="1455" y="494"/>
                    </a:lnTo>
                    <a:lnTo>
                      <a:pt x="1449" y="498"/>
                    </a:lnTo>
                    <a:lnTo>
                      <a:pt x="1445" y="503"/>
                    </a:lnTo>
                    <a:lnTo>
                      <a:pt x="1438" y="514"/>
                    </a:lnTo>
                    <a:lnTo>
                      <a:pt x="1432" y="527"/>
                    </a:lnTo>
                    <a:lnTo>
                      <a:pt x="1427" y="541"/>
                    </a:lnTo>
                    <a:lnTo>
                      <a:pt x="1417" y="570"/>
                    </a:lnTo>
                    <a:lnTo>
                      <a:pt x="1411" y="583"/>
                    </a:lnTo>
                    <a:lnTo>
                      <a:pt x="1404" y="595"/>
                    </a:lnTo>
                    <a:lnTo>
                      <a:pt x="1399" y="601"/>
                    </a:lnTo>
                    <a:lnTo>
                      <a:pt x="1394" y="605"/>
                    </a:lnTo>
                    <a:lnTo>
                      <a:pt x="1383" y="614"/>
                    </a:lnTo>
                    <a:lnTo>
                      <a:pt x="1372" y="621"/>
                    </a:lnTo>
                    <a:lnTo>
                      <a:pt x="1361" y="630"/>
                    </a:lnTo>
                    <a:lnTo>
                      <a:pt x="1371" y="636"/>
                    </a:lnTo>
                    <a:lnTo>
                      <a:pt x="1380" y="643"/>
                    </a:lnTo>
                    <a:lnTo>
                      <a:pt x="1389" y="653"/>
                    </a:lnTo>
                    <a:lnTo>
                      <a:pt x="1396" y="663"/>
                    </a:lnTo>
                    <a:lnTo>
                      <a:pt x="1394" y="667"/>
                    </a:lnTo>
                    <a:lnTo>
                      <a:pt x="1392" y="668"/>
                    </a:lnTo>
                    <a:lnTo>
                      <a:pt x="1389" y="670"/>
                    </a:lnTo>
                    <a:lnTo>
                      <a:pt x="1385" y="670"/>
                    </a:lnTo>
                    <a:lnTo>
                      <a:pt x="1378" y="660"/>
                    </a:lnTo>
                    <a:lnTo>
                      <a:pt x="1368" y="649"/>
                    </a:lnTo>
                    <a:lnTo>
                      <a:pt x="1362" y="646"/>
                    </a:lnTo>
                    <a:lnTo>
                      <a:pt x="1356" y="643"/>
                    </a:lnTo>
                    <a:lnTo>
                      <a:pt x="1349" y="642"/>
                    </a:lnTo>
                    <a:lnTo>
                      <a:pt x="1342" y="644"/>
                    </a:lnTo>
                    <a:lnTo>
                      <a:pt x="1341" y="650"/>
                    </a:lnTo>
                    <a:lnTo>
                      <a:pt x="1341" y="656"/>
                    </a:lnTo>
                    <a:lnTo>
                      <a:pt x="1341" y="661"/>
                    </a:lnTo>
                    <a:lnTo>
                      <a:pt x="1342" y="667"/>
                    </a:lnTo>
                    <a:lnTo>
                      <a:pt x="1347" y="675"/>
                    </a:lnTo>
                    <a:lnTo>
                      <a:pt x="1348" y="684"/>
                    </a:lnTo>
                    <a:lnTo>
                      <a:pt x="1342" y="682"/>
                    </a:lnTo>
                    <a:lnTo>
                      <a:pt x="1337" y="678"/>
                    </a:lnTo>
                    <a:lnTo>
                      <a:pt x="1333" y="674"/>
                    </a:lnTo>
                    <a:lnTo>
                      <a:pt x="1330" y="668"/>
                    </a:lnTo>
                    <a:lnTo>
                      <a:pt x="1328" y="663"/>
                    </a:lnTo>
                    <a:lnTo>
                      <a:pt x="1327" y="656"/>
                    </a:lnTo>
                    <a:lnTo>
                      <a:pt x="1326" y="649"/>
                    </a:lnTo>
                    <a:lnTo>
                      <a:pt x="1327" y="642"/>
                    </a:lnTo>
                    <a:lnTo>
                      <a:pt x="1323" y="644"/>
                    </a:lnTo>
                    <a:lnTo>
                      <a:pt x="1319" y="647"/>
                    </a:lnTo>
                    <a:lnTo>
                      <a:pt x="1314" y="649"/>
                    </a:lnTo>
                    <a:lnTo>
                      <a:pt x="1313" y="647"/>
                    </a:lnTo>
                    <a:lnTo>
                      <a:pt x="1312" y="646"/>
                    </a:lnTo>
                    <a:lnTo>
                      <a:pt x="1314" y="639"/>
                    </a:lnTo>
                    <a:lnTo>
                      <a:pt x="1319" y="633"/>
                    </a:lnTo>
                    <a:lnTo>
                      <a:pt x="1324" y="629"/>
                    </a:lnTo>
                    <a:lnTo>
                      <a:pt x="1331" y="625"/>
                    </a:lnTo>
                    <a:lnTo>
                      <a:pt x="1344" y="618"/>
                    </a:lnTo>
                    <a:lnTo>
                      <a:pt x="1348" y="612"/>
                    </a:lnTo>
                    <a:lnTo>
                      <a:pt x="1349" y="608"/>
                    </a:lnTo>
                    <a:lnTo>
                      <a:pt x="1342" y="614"/>
                    </a:lnTo>
                    <a:lnTo>
                      <a:pt x="1334" y="618"/>
                    </a:lnTo>
                    <a:lnTo>
                      <a:pt x="1324" y="622"/>
                    </a:lnTo>
                    <a:lnTo>
                      <a:pt x="1313" y="625"/>
                    </a:lnTo>
                    <a:close/>
                    <a:moveTo>
                      <a:pt x="1896" y="459"/>
                    </a:moveTo>
                    <a:lnTo>
                      <a:pt x="1896" y="459"/>
                    </a:lnTo>
                    <a:lnTo>
                      <a:pt x="1898" y="445"/>
                    </a:lnTo>
                    <a:lnTo>
                      <a:pt x="1903" y="430"/>
                    </a:lnTo>
                    <a:lnTo>
                      <a:pt x="1904" y="423"/>
                    </a:lnTo>
                    <a:lnTo>
                      <a:pt x="1904" y="416"/>
                    </a:lnTo>
                    <a:lnTo>
                      <a:pt x="1903" y="409"/>
                    </a:lnTo>
                    <a:lnTo>
                      <a:pt x="1900" y="404"/>
                    </a:lnTo>
                    <a:lnTo>
                      <a:pt x="1896" y="434"/>
                    </a:lnTo>
                    <a:lnTo>
                      <a:pt x="1896" y="446"/>
                    </a:lnTo>
                    <a:lnTo>
                      <a:pt x="1896" y="459"/>
                    </a:lnTo>
                    <a:close/>
                    <a:moveTo>
                      <a:pt x="1910" y="549"/>
                    </a:moveTo>
                    <a:lnTo>
                      <a:pt x="1910" y="549"/>
                    </a:lnTo>
                    <a:lnTo>
                      <a:pt x="1915" y="543"/>
                    </a:lnTo>
                    <a:lnTo>
                      <a:pt x="1919" y="536"/>
                    </a:lnTo>
                    <a:lnTo>
                      <a:pt x="1922" y="528"/>
                    </a:lnTo>
                    <a:lnTo>
                      <a:pt x="1922" y="518"/>
                    </a:lnTo>
                    <a:lnTo>
                      <a:pt x="1922" y="508"/>
                    </a:lnTo>
                    <a:lnTo>
                      <a:pt x="1921" y="498"/>
                    </a:lnTo>
                    <a:lnTo>
                      <a:pt x="1918" y="490"/>
                    </a:lnTo>
                    <a:lnTo>
                      <a:pt x="1915" y="482"/>
                    </a:lnTo>
                    <a:lnTo>
                      <a:pt x="1905" y="482"/>
                    </a:lnTo>
                    <a:lnTo>
                      <a:pt x="1897" y="480"/>
                    </a:lnTo>
                    <a:lnTo>
                      <a:pt x="1897" y="489"/>
                    </a:lnTo>
                    <a:lnTo>
                      <a:pt x="1898" y="498"/>
                    </a:lnTo>
                    <a:lnTo>
                      <a:pt x="1901" y="517"/>
                    </a:lnTo>
                    <a:lnTo>
                      <a:pt x="1905" y="534"/>
                    </a:lnTo>
                    <a:lnTo>
                      <a:pt x="1910" y="549"/>
                    </a:lnTo>
                    <a:close/>
                    <a:moveTo>
                      <a:pt x="1860" y="696"/>
                    </a:moveTo>
                    <a:lnTo>
                      <a:pt x="1860" y="696"/>
                    </a:lnTo>
                    <a:lnTo>
                      <a:pt x="1870" y="692"/>
                    </a:lnTo>
                    <a:lnTo>
                      <a:pt x="1879" y="689"/>
                    </a:lnTo>
                    <a:lnTo>
                      <a:pt x="1889" y="687"/>
                    </a:lnTo>
                    <a:lnTo>
                      <a:pt x="1900" y="682"/>
                    </a:lnTo>
                    <a:lnTo>
                      <a:pt x="1891" y="671"/>
                    </a:lnTo>
                    <a:lnTo>
                      <a:pt x="1887" y="666"/>
                    </a:lnTo>
                    <a:lnTo>
                      <a:pt x="1882" y="661"/>
                    </a:lnTo>
                    <a:lnTo>
                      <a:pt x="1876" y="671"/>
                    </a:lnTo>
                    <a:lnTo>
                      <a:pt x="1869" y="680"/>
                    </a:lnTo>
                    <a:lnTo>
                      <a:pt x="1863" y="688"/>
                    </a:lnTo>
                    <a:lnTo>
                      <a:pt x="1862" y="692"/>
                    </a:lnTo>
                    <a:lnTo>
                      <a:pt x="1860" y="696"/>
                    </a:lnTo>
                    <a:close/>
                    <a:moveTo>
                      <a:pt x="559" y="779"/>
                    </a:moveTo>
                    <a:lnTo>
                      <a:pt x="559" y="779"/>
                    </a:lnTo>
                    <a:lnTo>
                      <a:pt x="563" y="775"/>
                    </a:lnTo>
                    <a:lnTo>
                      <a:pt x="569" y="774"/>
                    </a:lnTo>
                    <a:lnTo>
                      <a:pt x="575" y="772"/>
                    </a:lnTo>
                    <a:lnTo>
                      <a:pt x="582" y="772"/>
                    </a:lnTo>
                    <a:lnTo>
                      <a:pt x="580" y="757"/>
                    </a:lnTo>
                    <a:lnTo>
                      <a:pt x="576" y="743"/>
                    </a:lnTo>
                    <a:lnTo>
                      <a:pt x="568" y="712"/>
                    </a:lnTo>
                    <a:lnTo>
                      <a:pt x="551" y="729"/>
                    </a:lnTo>
                    <a:lnTo>
                      <a:pt x="534" y="746"/>
                    </a:lnTo>
                    <a:lnTo>
                      <a:pt x="525" y="754"/>
                    </a:lnTo>
                    <a:lnTo>
                      <a:pt x="518" y="762"/>
                    </a:lnTo>
                    <a:lnTo>
                      <a:pt x="511" y="772"/>
                    </a:lnTo>
                    <a:lnTo>
                      <a:pt x="506" y="783"/>
                    </a:lnTo>
                    <a:lnTo>
                      <a:pt x="510" y="785"/>
                    </a:lnTo>
                    <a:lnTo>
                      <a:pt x="514" y="786"/>
                    </a:lnTo>
                    <a:lnTo>
                      <a:pt x="520" y="792"/>
                    </a:lnTo>
                    <a:lnTo>
                      <a:pt x="523" y="797"/>
                    </a:lnTo>
                    <a:lnTo>
                      <a:pt x="524" y="803"/>
                    </a:lnTo>
                    <a:lnTo>
                      <a:pt x="530" y="799"/>
                    </a:lnTo>
                    <a:lnTo>
                      <a:pt x="532" y="795"/>
                    </a:lnTo>
                    <a:lnTo>
                      <a:pt x="532" y="790"/>
                    </a:lnTo>
                    <a:lnTo>
                      <a:pt x="531" y="785"/>
                    </a:lnTo>
                    <a:lnTo>
                      <a:pt x="525" y="774"/>
                    </a:lnTo>
                    <a:lnTo>
                      <a:pt x="523" y="768"/>
                    </a:lnTo>
                    <a:lnTo>
                      <a:pt x="520" y="762"/>
                    </a:lnTo>
                    <a:lnTo>
                      <a:pt x="523" y="762"/>
                    </a:lnTo>
                    <a:lnTo>
                      <a:pt x="524" y="761"/>
                    </a:lnTo>
                    <a:lnTo>
                      <a:pt x="530" y="764"/>
                    </a:lnTo>
                    <a:lnTo>
                      <a:pt x="534" y="769"/>
                    </a:lnTo>
                    <a:lnTo>
                      <a:pt x="539" y="774"/>
                    </a:lnTo>
                    <a:lnTo>
                      <a:pt x="545" y="776"/>
                    </a:lnTo>
                    <a:lnTo>
                      <a:pt x="549" y="767"/>
                    </a:lnTo>
                    <a:lnTo>
                      <a:pt x="551" y="760"/>
                    </a:lnTo>
                    <a:lnTo>
                      <a:pt x="551" y="751"/>
                    </a:lnTo>
                    <a:lnTo>
                      <a:pt x="551" y="740"/>
                    </a:lnTo>
                    <a:lnTo>
                      <a:pt x="554" y="739"/>
                    </a:lnTo>
                    <a:lnTo>
                      <a:pt x="556" y="737"/>
                    </a:lnTo>
                    <a:lnTo>
                      <a:pt x="559" y="737"/>
                    </a:lnTo>
                    <a:lnTo>
                      <a:pt x="563" y="740"/>
                    </a:lnTo>
                    <a:lnTo>
                      <a:pt x="566" y="744"/>
                    </a:lnTo>
                    <a:lnTo>
                      <a:pt x="566" y="750"/>
                    </a:lnTo>
                    <a:lnTo>
                      <a:pt x="566" y="757"/>
                    </a:lnTo>
                    <a:lnTo>
                      <a:pt x="562" y="768"/>
                    </a:lnTo>
                    <a:lnTo>
                      <a:pt x="559" y="779"/>
                    </a:lnTo>
                    <a:close/>
                    <a:moveTo>
                      <a:pt x="537" y="812"/>
                    </a:moveTo>
                    <a:lnTo>
                      <a:pt x="537" y="812"/>
                    </a:lnTo>
                    <a:lnTo>
                      <a:pt x="545" y="809"/>
                    </a:lnTo>
                    <a:lnTo>
                      <a:pt x="555" y="809"/>
                    </a:lnTo>
                    <a:lnTo>
                      <a:pt x="563" y="810"/>
                    </a:lnTo>
                    <a:lnTo>
                      <a:pt x="572" y="814"/>
                    </a:lnTo>
                    <a:lnTo>
                      <a:pt x="576" y="807"/>
                    </a:lnTo>
                    <a:lnTo>
                      <a:pt x="580" y="799"/>
                    </a:lnTo>
                    <a:lnTo>
                      <a:pt x="582" y="790"/>
                    </a:lnTo>
                    <a:lnTo>
                      <a:pt x="582" y="785"/>
                    </a:lnTo>
                    <a:lnTo>
                      <a:pt x="580" y="781"/>
                    </a:lnTo>
                    <a:lnTo>
                      <a:pt x="575" y="785"/>
                    </a:lnTo>
                    <a:lnTo>
                      <a:pt x="568" y="788"/>
                    </a:lnTo>
                    <a:lnTo>
                      <a:pt x="554" y="793"/>
                    </a:lnTo>
                    <a:lnTo>
                      <a:pt x="548" y="796"/>
                    </a:lnTo>
                    <a:lnTo>
                      <a:pt x="542" y="799"/>
                    </a:lnTo>
                    <a:lnTo>
                      <a:pt x="538" y="805"/>
                    </a:lnTo>
                    <a:lnTo>
                      <a:pt x="537" y="812"/>
                    </a:lnTo>
                    <a:close/>
                    <a:moveTo>
                      <a:pt x="506" y="862"/>
                    </a:moveTo>
                    <a:lnTo>
                      <a:pt x="506" y="862"/>
                    </a:lnTo>
                    <a:lnTo>
                      <a:pt x="510" y="842"/>
                    </a:lnTo>
                    <a:lnTo>
                      <a:pt x="514" y="824"/>
                    </a:lnTo>
                    <a:lnTo>
                      <a:pt x="514" y="814"/>
                    </a:lnTo>
                    <a:lnTo>
                      <a:pt x="513" y="805"/>
                    </a:lnTo>
                    <a:lnTo>
                      <a:pt x="510" y="796"/>
                    </a:lnTo>
                    <a:lnTo>
                      <a:pt x="503" y="788"/>
                    </a:lnTo>
                    <a:lnTo>
                      <a:pt x="499" y="807"/>
                    </a:lnTo>
                    <a:lnTo>
                      <a:pt x="497" y="817"/>
                    </a:lnTo>
                    <a:lnTo>
                      <a:pt x="497" y="827"/>
                    </a:lnTo>
                    <a:lnTo>
                      <a:pt x="497" y="835"/>
                    </a:lnTo>
                    <a:lnTo>
                      <a:pt x="499" y="845"/>
                    </a:lnTo>
                    <a:lnTo>
                      <a:pt x="502" y="854"/>
                    </a:lnTo>
                    <a:lnTo>
                      <a:pt x="506" y="862"/>
                    </a:lnTo>
                    <a:close/>
                    <a:moveTo>
                      <a:pt x="1696" y="824"/>
                    </a:moveTo>
                    <a:lnTo>
                      <a:pt x="1696" y="824"/>
                    </a:lnTo>
                    <a:lnTo>
                      <a:pt x="1693" y="824"/>
                    </a:lnTo>
                    <a:lnTo>
                      <a:pt x="1692" y="823"/>
                    </a:lnTo>
                    <a:lnTo>
                      <a:pt x="1692" y="820"/>
                    </a:lnTo>
                    <a:lnTo>
                      <a:pt x="1692" y="816"/>
                    </a:lnTo>
                    <a:lnTo>
                      <a:pt x="1691" y="814"/>
                    </a:lnTo>
                    <a:lnTo>
                      <a:pt x="1689" y="814"/>
                    </a:lnTo>
                    <a:lnTo>
                      <a:pt x="1692" y="813"/>
                    </a:lnTo>
                    <a:lnTo>
                      <a:pt x="1693" y="812"/>
                    </a:lnTo>
                    <a:lnTo>
                      <a:pt x="1695" y="809"/>
                    </a:lnTo>
                    <a:lnTo>
                      <a:pt x="1692" y="807"/>
                    </a:lnTo>
                    <a:lnTo>
                      <a:pt x="1661" y="809"/>
                    </a:lnTo>
                    <a:lnTo>
                      <a:pt x="1627" y="807"/>
                    </a:lnTo>
                    <a:lnTo>
                      <a:pt x="1597" y="805"/>
                    </a:lnTo>
                    <a:lnTo>
                      <a:pt x="1582" y="802"/>
                    </a:lnTo>
                    <a:lnTo>
                      <a:pt x="1570" y="797"/>
                    </a:lnTo>
                    <a:lnTo>
                      <a:pt x="1573" y="810"/>
                    </a:lnTo>
                    <a:lnTo>
                      <a:pt x="1575" y="821"/>
                    </a:lnTo>
                    <a:lnTo>
                      <a:pt x="1581" y="831"/>
                    </a:lnTo>
                    <a:lnTo>
                      <a:pt x="1588" y="840"/>
                    </a:lnTo>
                    <a:lnTo>
                      <a:pt x="1597" y="847"/>
                    </a:lnTo>
                    <a:lnTo>
                      <a:pt x="1606" y="852"/>
                    </a:lnTo>
                    <a:lnTo>
                      <a:pt x="1616" y="856"/>
                    </a:lnTo>
                    <a:lnTo>
                      <a:pt x="1626" y="858"/>
                    </a:lnTo>
                    <a:lnTo>
                      <a:pt x="1636" y="859"/>
                    </a:lnTo>
                    <a:lnTo>
                      <a:pt x="1647" y="859"/>
                    </a:lnTo>
                    <a:lnTo>
                      <a:pt x="1657" y="856"/>
                    </a:lnTo>
                    <a:lnTo>
                      <a:pt x="1667" y="854"/>
                    </a:lnTo>
                    <a:lnTo>
                      <a:pt x="1677" y="848"/>
                    </a:lnTo>
                    <a:lnTo>
                      <a:pt x="1684" y="842"/>
                    </a:lnTo>
                    <a:lnTo>
                      <a:pt x="1691" y="834"/>
                    </a:lnTo>
                    <a:lnTo>
                      <a:pt x="1696" y="824"/>
                    </a:lnTo>
                    <a:close/>
                    <a:moveTo>
                      <a:pt x="1713" y="835"/>
                    </a:moveTo>
                    <a:lnTo>
                      <a:pt x="1713" y="835"/>
                    </a:lnTo>
                    <a:lnTo>
                      <a:pt x="1706" y="844"/>
                    </a:lnTo>
                    <a:lnTo>
                      <a:pt x="1696" y="852"/>
                    </a:lnTo>
                    <a:lnTo>
                      <a:pt x="1685" y="861"/>
                    </a:lnTo>
                    <a:lnTo>
                      <a:pt x="1672" y="868"/>
                    </a:lnTo>
                    <a:lnTo>
                      <a:pt x="1660" y="873"/>
                    </a:lnTo>
                    <a:lnTo>
                      <a:pt x="1646" y="878"/>
                    </a:lnTo>
                    <a:lnTo>
                      <a:pt x="1632" y="879"/>
                    </a:lnTo>
                    <a:lnTo>
                      <a:pt x="1618" y="876"/>
                    </a:lnTo>
                    <a:lnTo>
                      <a:pt x="1609" y="873"/>
                    </a:lnTo>
                    <a:lnTo>
                      <a:pt x="1601" y="869"/>
                    </a:lnTo>
                    <a:lnTo>
                      <a:pt x="1592" y="863"/>
                    </a:lnTo>
                    <a:lnTo>
                      <a:pt x="1584" y="861"/>
                    </a:lnTo>
                    <a:lnTo>
                      <a:pt x="1582" y="858"/>
                    </a:lnTo>
                    <a:lnTo>
                      <a:pt x="1580" y="854"/>
                    </a:lnTo>
                    <a:lnTo>
                      <a:pt x="1573" y="848"/>
                    </a:lnTo>
                    <a:lnTo>
                      <a:pt x="1567" y="844"/>
                    </a:lnTo>
                    <a:lnTo>
                      <a:pt x="1561" y="837"/>
                    </a:lnTo>
                    <a:lnTo>
                      <a:pt x="1563" y="827"/>
                    </a:lnTo>
                    <a:lnTo>
                      <a:pt x="1561" y="817"/>
                    </a:lnTo>
                    <a:lnTo>
                      <a:pt x="1557" y="807"/>
                    </a:lnTo>
                    <a:lnTo>
                      <a:pt x="1554" y="800"/>
                    </a:lnTo>
                    <a:lnTo>
                      <a:pt x="1550" y="800"/>
                    </a:lnTo>
                    <a:lnTo>
                      <a:pt x="1549" y="802"/>
                    </a:lnTo>
                    <a:lnTo>
                      <a:pt x="1543" y="807"/>
                    </a:lnTo>
                    <a:lnTo>
                      <a:pt x="1539" y="812"/>
                    </a:lnTo>
                    <a:lnTo>
                      <a:pt x="1536" y="813"/>
                    </a:lnTo>
                    <a:lnTo>
                      <a:pt x="1533" y="814"/>
                    </a:lnTo>
                    <a:lnTo>
                      <a:pt x="1535" y="823"/>
                    </a:lnTo>
                    <a:lnTo>
                      <a:pt x="1538" y="833"/>
                    </a:lnTo>
                    <a:lnTo>
                      <a:pt x="1542" y="841"/>
                    </a:lnTo>
                    <a:lnTo>
                      <a:pt x="1547" y="848"/>
                    </a:lnTo>
                    <a:lnTo>
                      <a:pt x="1559" y="863"/>
                    </a:lnTo>
                    <a:lnTo>
                      <a:pt x="1570" y="875"/>
                    </a:lnTo>
                    <a:lnTo>
                      <a:pt x="1582" y="886"/>
                    </a:lnTo>
                    <a:lnTo>
                      <a:pt x="1598" y="897"/>
                    </a:lnTo>
                    <a:lnTo>
                      <a:pt x="1613" y="906"/>
                    </a:lnTo>
                    <a:lnTo>
                      <a:pt x="1629" y="913"/>
                    </a:lnTo>
                    <a:lnTo>
                      <a:pt x="1646" y="915"/>
                    </a:lnTo>
                    <a:lnTo>
                      <a:pt x="1655" y="917"/>
                    </a:lnTo>
                    <a:lnTo>
                      <a:pt x="1664" y="915"/>
                    </a:lnTo>
                    <a:lnTo>
                      <a:pt x="1672" y="914"/>
                    </a:lnTo>
                    <a:lnTo>
                      <a:pt x="1681" y="911"/>
                    </a:lnTo>
                    <a:lnTo>
                      <a:pt x="1689" y="908"/>
                    </a:lnTo>
                    <a:lnTo>
                      <a:pt x="1698" y="903"/>
                    </a:lnTo>
                    <a:lnTo>
                      <a:pt x="1695" y="908"/>
                    </a:lnTo>
                    <a:lnTo>
                      <a:pt x="1692" y="914"/>
                    </a:lnTo>
                    <a:lnTo>
                      <a:pt x="1682" y="921"/>
                    </a:lnTo>
                    <a:lnTo>
                      <a:pt x="1672" y="928"/>
                    </a:lnTo>
                    <a:lnTo>
                      <a:pt x="1660" y="931"/>
                    </a:lnTo>
                    <a:lnTo>
                      <a:pt x="1647" y="932"/>
                    </a:lnTo>
                    <a:lnTo>
                      <a:pt x="1636" y="931"/>
                    </a:lnTo>
                    <a:lnTo>
                      <a:pt x="1625" y="927"/>
                    </a:lnTo>
                    <a:lnTo>
                      <a:pt x="1619" y="922"/>
                    </a:lnTo>
                    <a:lnTo>
                      <a:pt x="1613" y="918"/>
                    </a:lnTo>
                    <a:lnTo>
                      <a:pt x="1598" y="913"/>
                    </a:lnTo>
                    <a:lnTo>
                      <a:pt x="1584" y="904"/>
                    </a:lnTo>
                    <a:lnTo>
                      <a:pt x="1570" y="893"/>
                    </a:lnTo>
                    <a:lnTo>
                      <a:pt x="1556" y="882"/>
                    </a:lnTo>
                    <a:lnTo>
                      <a:pt x="1545" y="868"/>
                    </a:lnTo>
                    <a:lnTo>
                      <a:pt x="1535" y="854"/>
                    </a:lnTo>
                    <a:lnTo>
                      <a:pt x="1526" y="840"/>
                    </a:lnTo>
                    <a:lnTo>
                      <a:pt x="1521" y="826"/>
                    </a:lnTo>
                    <a:lnTo>
                      <a:pt x="1517" y="834"/>
                    </a:lnTo>
                    <a:lnTo>
                      <a:pt x="1511" y="841"/>
                    </a:lnTo>
                    <a:lnTo>
                      <a:pt x="1505" y="858"/>
                    </a:lnTo>
                    <a:lnTo>
                      <a:pt x="1515" y="873"/>
                    </a:lnTo>
                    <a:lnTo>
                      <a:pt x="1521" y="879"/>
                    </a:lnTo>
                    <a:lnTo>
                      <a:pt x="1528" y="886"/>
                    </a:lnTo>
                    <a:lnTo>
                      <a:pt x="1547" y="900"/>
                    </a:lnTo>
                    <a:lnTo>
                      <a:pt x="1567" y="914"/>
                    </a:lnTo>
                    <a:lnTo>
                      <a:pt x="1598" y="934"/>
                    </a:lnTo>
                    <a:lnTo>
                      <a:pt x="1615" y="942"/>
                    </a:lnTo>
                    <a:lnTo>
                      <a:pt x="1630" y="949"/>
                    </a:lnTo>
                    <a:lnTo>
                      <a:pt x="1639" y="951"/>
                    </a:lnTo>
                    <a:lnTo>
                      <a:pt x="1646" y="951"/>
                    </a:lnTo>
                    <a:lnTo>
                      <a:pt x="1663" y="951"/>
                    </a:lnTo>
                    <a:lnTo>
                      <a:pt x="1679" y="946"/>
                    </a:lnTo>
                    <a:lnTo>
                      <a:pt x="1693" y="941"/>
                    </a:lnTo>
                    <a:lnTo>
                      <a:pt x="1707" y="932"/>
                    </a:lnTo>
                    <a:lnTo>
                      <a:pt x="1721" y="922"/>
                    </a:lnTo>
                    <a:lnTo>
                      <a:pt x="1733" y="913"/>
                    </a:lnTo>
                    <a:lnTo>
                      <a:pt x="1741" y="901"/>
                    </a:lnTo>
                    <a:lnTo>
                      <a:pt x="1745" y="894"/>
                    </a:lnTo>
                    <a:lnTo>
                      <a:pt x="1748" y="889"/>
                    </a:lnTo>
                    <a:lnTo>
                      <a:pt x="1751" y="882"/>
                    </a:lnTo>
                    <a:lnTo>
                      <a:pt x="1754" y="875"/>
                    </a:lnTo>
                    <a:lnTo>
                      <a:pt x="1762" y="865"/>
                    </a:lnTo>
                    <a:lnTo>
                      <a:pt x="1772" y="854"/>
                    </a:lnTo>
                    <a:lnTo>
                      <a:pt x="1775" y="848"/>
                    </a:lnTo>
                    <a:lnTo>
                      <a:pt x="1778" y="841"/>
                    </a:lnTo>
                    <a:lnTo>
                      <a:pt x="1776" y="835"/>
                    </a:lnTo>
                    <a:lnTo>
                      <a:pt x="1773" y="828"/>
                    </a:lnTo>
                    <a:lnTo>
                      <a:pt x="1772" y="828"/>
                    </a:lnTo>
                    <a:lnTo>
                      <a:pt x="1769" y="828"/>
                    </a:lnTo>
                    <a:lnTo>
                      <a:pt x="1762" y="827"/>
                    </a:lnTo>
                    <a:lnTo>
                      <a:pt x="1755" y="827"/>
                    </a:lnTo>
                    <a:lnTo>
                      <a:pt x="1754" y="828"/>
                    </a:lnTo>
                    <a:lnTo>
                      <a:pt x="1754" y="831"/>
                    </a:lnTo>
                    <a:lnTo>
                      <a:pt x="1754" y="833"/>
                    </a:lnTo>
                    <a:lnTo>
                      <a:pt x="1754" y="835"/>
                    </a:lnTo>
                    <a:lnTo>
                      <a:pt x="1758" y="841"/>
                    </a:lnTo>
                    <a:lnTo>
                      <a:pt x="1761" y="845"/>
                    </a:lnTo>
                    <a:lnTo>
                      <a:pt x="1762" y="848"/>
                    </a:lnTo>
                    <a:lnTo>
                      <a:pt x="1761" y="851"/>
                    </a:lnTo>
                    <a:lnTo>
                      <a:pt x="1757" y="852"/>
                    </a:lnTo>
                    <a:lnTo>
                      <a:pt x="1752" y="852"/>
                    </a:lnTo>
                    <a:lnTo>
                      <a:pt x="1745" y="849"/>
                    </a:lnTo>
                    <a:lnTo>
                      <a:pt x="1740" y="845"/>
                    </a:lnTo>
                    <a:lnTo>
                      <a:pt x="1734" y="840"/>
                    </a:lnTo>
                    <a:lnTo>
                      <a:pt x="1736" y="831"/>
                    </a:lnTo>
                    <a:lnTo>
                      <a:pt x="1734" y="821"/>
                    </a:lnTo>
                    <a:lnTo>
                      <a:pt x="1733" y="812"/>
                    </a:lnTo>
                    <a:lnTo>
                      <a:pt x="1730" y="803"/>
                    </a:lnTo>
                    <a:lnTo>
                      <a:pt x="1726" y="806"/>
                    </a:lnTo>
                    <a:lnTo>
                      <a:pt x="1720" y="807"/>
                    </a:lnTo>
                    <a:lnTo>
                      <a:pt x="1716" y="807"/>
                    </a:lnTo>
                    <a:lnTo>
                      <a:pt x="1713" y="809"/>
                    </a:lnTo>
                    <a:lnTo>
                      <a:pt x="1714" y="812"/>
                    </a:lnTo>
                    <a:lnTo>
                      <a:pt x="1716" y="814"/>
                    </a:lnTo>
                    <a:lnTo>
                      <a:pt x="1716" y="821"/>
                    </a:lnTo>
                    <a:lnTo>
                      <a:pt x="1714" y="828"/>
                    </a:lnTo>
                    <a:lnTo>
                      <a:pt x="1713" y="835"/>
                    </a:lnTo>
                    <a:close/>
                    <a:moveTo>
                      <a:pt x="489" y="886"/>
                    </a:moveTo>
                    <a:lnTo>
                      <a:pt x="489" y="886"/>
                    </a:lnTo>
                    <a:lnTo>
                      <a:pt x="485" y="875"/>
                    </a:lnTo>
                    <a:lnTo>
                      <a:pt x="479" y="865"/>
                    </a:lnTo>
                    <a:lnTo>
                      <a:pt x="472" y="854"/>
                    </a:lnTo>
                    <a:lnTo>
                      <a:pt x="465" y="844"/>
                    </a:lnTo>
                    <a:lnTo>
                      <a:pt x="457" y="835"/>
                    </a:lnTo>
                    <a:lnTo>
                      <a:pt x="447" y="827"/>
                    </a:lnTo>
                    <a:lnTo>
                      <a:pt x="443" y="824"/>
                    </a:lnTo>
                    <a:lnTo>
                      <a:pt x="437" y="823"/>
                    </a:lnTo>
                    <a:lnTo>
                      <a:pt x="433" y="823"/>
                    </a:lnTo>
                    <a:lnTo>
                      <a:pt x="427" y="824"/>
                    </a:lnTo>
                    <a:lnTo>
                      <a:pt x="441" y="838"/>
                    </a:lnTo>
                    <a:lnTo>
                      <a:pt x="457" y="854"/>
                    </a:lnTo>
                    <a:lnTo>
                      <a:pt x="473" y="869"/>
                    </a:lnTo>
                    <a:lnTo>
                      <a:pt x="489" y="886"/>
                    </a:lnTo>
                    <a:close/>
                    <a:moveTo>
                      <a:pt x="530" y="823"/>
                    </a:moveTo>
                    <a:lnTo>
                      <a:pt x="530" y="823"/>
                    </a:lnTo>
                    <a:lnTo>
                      <a:pt x="525" y="831"/>
                    </a:lnTo>
                    <a:lnTo>
                      <a:pt x="523" y="838"/>
                    </a:lnTo>
                    <a:lnTo>
                      <a:pt x="518" y="847"/>
                    </a:lnTo>
                    <a:lnTo>
                      <a:pt x="517" y="855"/>
                    </a:lnTo>
                    <a:lnTo>
                      <a:pt x="527" y="851"/>
                    </a:lnTo>
                    <a:lnTo>
                      <a:pt x="535" y="845"/>
                    </a:lnTo>
                    <a:lnTo>
                      <a:pt x="542" y="837"/>
                    </a:lnTo>
                    <a:lnTo>
                      <a:pt x="548" y="830"/>
                    </a:lnTo>
                    <a:lnTo>
                      <a:pt x="552" y="828"/>
                    </a:lnTo>
                    <a:lnTo>
                      <a:pt x="555" y="827"/>
                    </a:lnTo>
                    <a:lnTo>
                      <a:pt x="558" y="824"/>
                    </a:lnTo>
                    <a:lnTo>
                      <a:pt x="556" y="823"/>
                    </a:lnTo>
                    <a:lnTo>
                      <a:pt x="555" y="821"/>
                    </a:lnTo>
                    <a:lnTo>
                      <a:pt x="551" y="823"/>
                    </a:lnTo>
                    <a:lnTo>
                      <a:pt x="545" y="823"/>
                    </a:lnTo>
                    <a:lnTo>
                      <a:pt x="537" y="824"/>
                    </a:lnTo>
                    <a:lnTo>
                      <a:pt x="530" y="823"/>
                    </a:lnTo>
                    <a:close/>
                    <a:moveTo>
                      <a:pt x="1792" y="845"/>
                    </a:moveTo>
                    <a:lnTo>
                      <a:pt x="1792" y="845"/>
                    </a:lnTo>
                    <a:lnTo>
                      <a:pt x="1792" y="849"/>
                    </a:lnTo>
                    <a:lnTo>
                      <a:pt x="1769" y="883"/>
                    </a:lnTo>
                    <a:lnTo>
                      <a:pt x="1757" y="901"/>
                    </a:lnTo>
                    <a:lnTo>
                      <a:pt x="1743" y="918"/>
                    </a:lnTo>
                    <a:lnTo>
                      <a:pt x="1727" y="934"/>
                    </a:lnTo>
                    <a:lnTo>
                      <a:pt x="1719" y="941"/>
                    </a:lnTo>
                    <a:lnTo>
                      <a:pt x="1710" y="948"/>
                    </a:lnTo>
                    <a:lnTo>
                      <a:pt x="1700" y="953"/>
                    </a:lnTo>
                    <a:lnTo>
                      <a:pt x="1692" y="958"/>
                    </a:lnTo>
                    <a:lnTo>
                      <a:pt x="1681" y="960"/>
                    </a:lnTo>
                    <a:lnTo>
                      <a:pt x="1670" y="963"/>
                    </a:lnTo>
                    <a:lnTo>
                      <a:pt x="1658" y="963"/>
                    </a:lnTo>
                    <a:lnTo>
                      <a:pt x="1647" y="963"/>
                    </a:lnTo>
                    <a:lnTo>
                      <a:pt x="1636" y="963"/>
                    </a:lnTo>
                    <a:lnTo>
                      <a:pt x="1626" y="960"/>
                    </a:lnTo>
                    <a:lnTo>
                      <a:pt x="1616" y="958"/>
                    </a:lnTo>
                    <a:lnTo>
                      <a:pt x="1608" y="955"/>
                    </a:lnTo>
                    <a:lnTo>
                      <a:pt x="1599" y="951"/>
                    </a:lnTo>
                    <a:lnTo>
                      <a:pt x="1591" y="945"/>
                    </a:lnTo>
                    <a:lnTo>
                      <a:pt x="1587" y="939"/>
                    </a:lnTo>
                    <a:lnTo>
                      <a:pt x="1585" y="936"/>
                    </a:lnTo>
                    <a:lnTo>
                      <a:pt x="1582" y="935"/>
                    </a:lnTo>
                    <a:lnTo>
                      <a:pt x="1580" y="934"/>
                    </a:lnTo>
                    <a:lnTo>
                      <a:pt x="1575" y="932"/>
                    </a:lnTo>
                    <a:lnTo>
                      <a:pt x="1571" y="932"/>
                    </a:lnTo>
                    <a:lnTo>
                      <a:pt x="1568" y="931"/>
                    </a:lnTo>
                    <a:lnTo>
                      <a:pt x="1561" y="927"/>
                    </a:lnTo>
                    <a:lnTo>
                      <a:pt x="1554" y="921"/>
                    </a:lnTo>
                    <a:lnTo>
                      <a:pt x="1540" y="910"/>
                    </a:lnTo>
                    <a:lnTo>
                      <a:pt x="1535" y="904"/>
                    </a:lnTo>
                    <a:lnTo>
                      <a:pt x="1528" y="900"/>
                    </a:lnTo>
                    <a:lnTo>
                      <a:pt x="1521" y="896"/>
                    </a:lnTo>
                    <a:lnTo>
                      <a:pt x="1512" y="894"/>
                    </a:lnTo>
                    <a:lnTo>
                      <a:pt x="1495" y="875"/>
                    </a:lnTo>
                    <a:lnTo>
                      <a:pt x="1488" y="863"/>
                    </a:lnTo>
                    <a:lnTo>
                      <a:pt x="1486" y="858"/>
                    </a:lnTo>
                    <a:lnTo>
                      <a:pt x="1484" y="852"/>
                    </a:lnTo>
                    <a:lnTo>
                      <a:pt x="1436" y="880"/>
                    </a:lnTo>
                    <a:lnTo>
                      <a:pt x="1413" y="894"/>
                    </a:lnTo>
                    <a:lnTo>
                      <a:pt x="1393" y="907"/>
                    </a:lnTo>
                    <a:lnTo>
                      <a:pt x="1387" y="910"/>
                    </a:lnTo>
                    <a:lnTo>
                      <a:pt x="1382" y="913"/>
                    </a:lnTo>
                    <a:lnTo>
                      <a:pt x="1378" y="914"/>
                    </a:lnTo>
                    <a:lnTo>
                      <a:pt x="1375" y="917"/>
                    </a:lnTo>
                    <a:lnTo>
                      <a:pt x="1372" y="921"/>
                    </a:lnTo>
                    <a:lnTo>
                      <a:pt x="1372" y="925"/>
                    </a:lnTo>
                    <a:lnTo>
                      <a:pt x="1373" y="935"/>
                    </a:lnTo>
                    <a:lnTo>
                      <a:pt x="1382" y="956"/>
                    </a:lnTo>
                    <a:lnTo>
                      <a:pt x="1387" y="972"/>
                    </a:lnTo>
                    <a:lnTo>
                      <a:pt x="1390" y="979"/>
                    </a:lnTo>
                    <a:lnTo>
                      <a:pt x="1392" y="987"/>
                    </a:lnTo>
                    <a:lnTo>
                      <a:pt x="1400" y="987"/>
                    </a:lnTo>
                    <a:lnTo>
                      <a:pt x="1408" y="988"/>
                    </a:lnTo>
                    <a:lnTo>
                      <a:pt x="1417" y="990"/>
                    </a:lnTo>
                    <a:lnTo>
                      <a:pt x="1422" y="988"/>
                    </a:lnTo>
                    <a:lnTo>
                      <a:pt x="1425" y="981"/>
                    </a:lnTo>
                    <a:lnTo>
                      <a:pt x="1425" y="970"/>
                    </a:lnTo>
                    <a:lnTo>
                      <a:pt x="1425" y="959"/>
                    </a:lnTo>
                    <a:lnTo>
                      <a:pt x="1427" y="949"/>
                    </a:lnTo>
                    <a:lnTo>
                      <a:pt x="1436" y="948"/>
                    </a:lnTo>
                    <a:lnTo>
                      <a:pt x="1441" y="946"/>
                    </a:lnTo>
                    <a:lnTo>
                      <a:pt x="1446" y="945"/>
                    </a:lnTo>
                    <a:lnTo>
                      <a:pt x="1456" y="951"/>
                    </a:lnTo>
                    <a:lnTo>
                      <a:pt x="1467" y="955"/>
                    </a:lnTo>
                    <a:lnTo>
                      <a:pt x="1493" y="963"/>
                    </a:lnTo>
                    <a:lnTo>
                      <a:pt x="1509" y="967"/>
                    </a:lnTo>
                    <a:lnTo>
                      <a:pt x="1525" y="974"/>
                    </a:lnTo>
                    <a:lnTo>
                      <a:pt x="1554" y="987"/>
                    </a:lnTo>
                    <a:lnTo>
                      <a:pt x="1592" y="1001"/>
                    </a:lnTo>
                    <a:lnTo>
                      <a:pt x="1611" y="1007"/>
                    </a:lnTo>
                    <a:lnTo>
                      <a:pt x="1627" y="1015"/>
                    </a:lnTo>
                    <a:lnTo>
                      <a:pt x="1663" y="1032"/>
                    </a:lnTo>
                    <a:lnTo>
                      <a:pt x="1678" y="1040"/>
                    </a:lnTo>
                    <a:lnTo>
                      <a:pt x="1695" y="1050"/>
                    </a:lnTo>
                    <a:lnTo>
                      <a:pt x="1702" y="1056"/>
                    </a:lnTo>
                    <a:lnTo>
                      <a:pt x="1709" y="1063"/>
                    </a:lnTo>
                    <a:lnTo>
                      <a:pt x="1723" y="1075"/>
                    </a:lnTo>
                    <a:lnTo>
                      <a:pt x="1730" y="1082"/>
                    </a:lnTo>
                    <a:lnTo>
                      <a:pt x="1738" y="1087"/>
                    </a:lnTo>
                    <a:lnTo>
                      <a:pt x="1747" y="1090"/>
                    </a:lnTo>
                    <a:lnTo>
                      <a:pt x="1758" y="1090"/>
                    </a:lnTo>
                    <a:lnTo>
                      <a:pt x="1757" y="1080"/>
                    </a:lnTo>
                    <a:lnTo>
                      <a:pt x="1757" y="1070"/>
                    </a:lnTo>
                    <a:lnTo>
                      <a:pt x="1758" y="1049"/>
                    </a:lnTo>
                    <a:lnTo>
                      <a:pt x="1762" y="1028"/>
                    </a:lnTo>
                    <a:lnTo>
                      <a:pt x="1768" y="1007"/>
                    </a:lnTo>
                    <a:lnTo>
                      <a:pt x="1780" y="966"/>
                    </a:lnTo>
                    <a:lnTo>
                      <a:pt x="1786" y="948"/>
                    </a:lnTo>
                    <a:lnTo>
                      <a:pt x="1790" y="929"/>
                    </a:lnTo>
                    <a:lnTo>
                      <a:pt x="1814" y="889"/>
                    </a:lnTo>
                    <a:lnTo>
                      <a:pt x="1825" y="868"/>
                    </a:lnTo>
                    <a:lnTo>
                      <a:pt x="1831" y="855"/>
                    </a:lnTo>
                    <a:lnTo>
                      <a:pt x="1834" y="844"/>
                    </a:lnTo>
                    <a:lnTo>
                      <a:pt x="1823" y="842"/>
                    </a:lnTo>
                    <a:lnTo>
                      <a:pt x="1813" y="841"/>
                    </a:lnTo>
                    <a:lnTo>
                      <a:pt x="1804" y="840"/>
                    </a:lnTo>
                    <a:lnTo>
                      <a:pt x="1792" y="840"/>
                    </a:lnTo>
                    <a:lnTo>
                      <a:pt x="1792" y="845"/>
                    </a:lnTo>
                    <a:close/>
                    <a:moveTo>
                      <a:pt x="1900" y="893"/>
                    </a:moveTo>
                    <a:lnTo>
                      <a:pt x="1900" y="893"/>
                    </a:lnTo>
                    <a:lnTo>
                      <a:pt x="1904" y="890"/>
                    </a:lnTo>
                    <a:lnTo>
                      <a:pt x="1910" y="886"/>
                    </a:lnTo>
                    <a:lnTo>
                      <a:pt x="1914" y="883"/>
                    </a:lnTo>
                    <a:lnTo>
                      <a:pt x="1919" y="880"/>
                    </a:lnTo>
                    <a:lnTo>
                      <a:pt x="1915" y="875"/>
                    </a:lnTo>
                    <a:lnTo>
                      <a:pt x="1908" y="870"/>
                    </a:lnTo>
                    <a:lnTo>
                      <a:pt x="1894" y="863"/>
                    </a:lnTo>
                    <a:lnTo>
                      <a:pt x="1877" y="858"/>
                    </a:lnTo>
                    <a:lnTo>
                      <a:pt x="1860" y="851"/>
                    </a:lnTo>
                    <a:lnTo>
                      <a:pt x="1858" y="851"/>
                    </a:lnTo>
                    <a:lnTo>
                      <a:pt x="1858" y="852"/>
                    </a:lnTo>
                    <a:lnTo>
                      <a:pt x="1865" y="865"/>
                    </a:lnTo>
                    <a:lnTo>
                      <a:pt x="1874" y="876"/>
                    </a:lnTo>
                    <a:lnTo>
                      <a:pt x="1886" y="885"/>
                    </a:lnTo>
                    <a:lnTo>
                      <a:pt x="1900" y="893"/>
                    </a:lnTo>
                    <a:close/>
                    <a:moveTo>
                      <a:pt x="562" y="924"/>
                    </a:moveTo>
                    <a:lnTo>
                      <a:pt x="562" y="924"/>
                    </a:lnTo>
                    <a:lnTo>
                      <a:pt x="561" y="925"/>
                    </a:lnTo>
                    <a:lnTo>
                      <a:pt x="556" y="928"/>
                    </a:lnTo>
                    <a:lnTo>
                      <a:pt x="546" y="929"/>
                    </a:lnTo>
                    <a:lnTo>
                      <a:pt x="537" y="931"/>
                    </a:lnTo>
                    <a:lnTo>
                      <a:pt x="527" y="931"/>
                    </a:lnTo>
                    <a:lnTo>
                      <a:pt x="524" y="932"/>
                    </a:lnTo>
                    <a:lnTo>
                      <a:pt x="520" y="932"/>
                    </a:lnTo>
                    <a:lnTo>
                      <a:pt x="510" y="931"/>
                    </a:lnTo>
                    <a:lnTo>
                      <a:pt x="500" y="928"/>
                    </a:lnTo>
                    <a:lnTo>
                      <a:pt x="481" y="918"/>
                    </a:lnTo>
                    <a:lnTo>
                      <a:pt x="471" y="914"/>
                    </a:lnTo>
                    <a:lnTo>
                      <a:pt x="459" y="910"/>
                    </a:lnTo>
                    <a:lnTo>
                      <a:pt x="448" y="907"/>
                    </a:lnTo>
                    <a:lnTo>
                      <a:pt x="434" y="904"/>
                    </a:lnTo>
                    <a:lnTo>
                      <a:pt x="419" y="904"/>
                    </a:lnTo>
                    <a:lnTo>
                      <a:pt x="403" y="907"/>
                    </a:lnTo>
                    <a:lnTo>
                      <a:pt x="389" y="910"/>
                    </a:lnTo>
                    <a:lnTo>
                      <a:pt x="375" y="914"/>
                    </a:lnTo>
                    <a:lnTo>
                      <a:pt x="357" y="920"/>
                    </a:lnTo>
                    <a:lnTo>
                      <a:pt x="343" y="928"/>
                    </a:lnTo>
                    <a:lnTo>
                      <a:pt x="336" y="932"/>
                    </a:lnTo>
                    <a:lnTo>
                      <a:pt x="330" y="938"/>
                    </a:lnTo>
                    <a:lnTo>
                      <a:pt x="318" y="952"/>
                    </a:lnTo>
                    <a:lnTo>
                      <a:pt x="318" y="976"/>
                    </a:lnTo>
                    <a:lnTo>
                      <a:pt x="320" y="997"/>
                    </a:lnTo>
                    <a:lnTo>
                      <a:pt x="326" y="1015"/>
                    </a:lnTo>
                    <a:lnTo>
                      <a:pt x="333" y="1033"/>
                    </a:lnTo>
                    <a:lnTo>
                      <a:pt x="342" y="1049"/>
                    </a:lnTo>
                    <a:lnTo>
                      <a:pt x="350" y="1066"/>
                    </a:lnTo>
                    <a:lnTo>
                      <a:pt x="368" y="1097"/>
                    </a:lnTo>
                    <a:lnTo>
                      <a:pt x="391" y="1118"/>
                    </a:lnTo>
                    <a:lnTo>
                      <a:pt x="403" y="1127"/>
                    </a:lnTo>
                    <a:lnTo>
                      <a:pt x="415" y="1136"/>
                    </a:lnTo>
                    <a:lnTo>
                      <a:pt x="429" y="1144"/>
                    </a:lnTo>
                    <a:lnTo>
                      <a:pt x="443" y="1150"/>
                    </a:lnTo>
                    <a:lnTo>
                      <a:pt x="459" y="1154"/>
                    </a:lnTo>
                    <a:lnTo>
                      <a:pt x="476" y="1156"/>
                    </a:lnTo>
                    <a:lnTo>
                      <a:pt x="488" y="1154"/>
                    </a:lnTo>
                    <a:lnTo>
                      <a:pt x="497" y="1151"/>
                    </a:lnTo>
                    <a:lnTo>
                      <a:pt x="516" y="1144"/>
                    </a:lnTo>
                    <a:lnTo>
                      <a:pt x="535" y="1137"/>
                    </a:lnTo>
                    <a:lnTo>
                      <a:pt x="544" y="1134"/>
                    </a:lnTo>
                    <a:lnTo>
                      <a:pt x="554" y="1134"/>
                    </a:lnTo>
                    <a:lnTo>
                      <a:pt x="565" y="1136"/>
                    </a:lnTo>
                    <a:lnTo>
                      <a:pt x="575" y="1139"/>
                    </a:lnTo>
                    <a:lnTo>
                      <a:pt x="586" y="1141"/>
                    </a:lnTo>
                    <a:lnTo>
                      <a:pt x="591" y="1141"/>
                    </a:lnTo>
                    <a:lnTo>
                      <a:pt x="597" y="1141"/>
                    </a:lnTo>
                    <a:lnTo>
                      <a:pt x="607" y="1139"/>
                    </a:lnTo>
                    <a:lnTo>
                      <a:pt x="615" y="1133"/>
                    </a:lnTo>
                    <a:lnTo>
                      <a:pt x="624" y="1127"/>
                    </a:lnTo>
                    <a:lnTo>
                      <a:pt x="631" y="1119"/>
                    </a:lnTo>
                    <a:lnTo>
                      <a:pt x="645" y="1102"/>
                    </a:lnTo>
                    <a:lnTo>
                      <a:pt x="655" y="1085"/>
                    </a:lnTo>
                    <a:lnTo>
                      <a:pt x="662" y="1075"/>
                    </a:lnTo>
                    <a:lnTo>
                      <a:pt x="667" y="1067"/>
                    </a:lnTo>
                    <a:lnTo>
                      <a:pt x="676" y="1046"/>
                    </a:lnTo>
                    <a:lnTo>
                      <a:pt x="681" y="1024"/>
                    </a:lnTo>
                    <a:lnTo>
                      <a:pt x="684" y="1001"/>
                    </a:lnTo>
                    <a:lnTo>
                      <a:pt x="684" y="979"/>
                    </a:lnTo>
                    <a:lnTo>
                      <a:pt x="681" y="956"/>
                    </a:lnTo>
                    <a:lnTo>
                      <a:pt x="680" y="945"/>
                    </a:lnTo>
                    <a:lnTo>
                      <a:pt x="676" y="935"/>
                    </a:lnTo>
                    <a:lnTo>
                      <a:pt x="671" y="925"/>
                    </a:lnTo>
                    <a:lnTo>
                      <a:pt x="666" y="915"/>
                    </a:lnTo>
                    <a:lnTo>
                      <a:pt x="660" y="906"/>
                    </a:lnTo>
                    <a:lnTo>
                      <a:pt x="653" y="896"/>
                    </a:lnTo>
                    <a:lnTo>
                      <a:pt x="648" y="893"/>
                    </a:lnTo>
                    <a:lnTo>
                      <a:pt x="642" y="889"/>
                    </a:lnTo>
                    <a:lnTo>
                      <a:pt x="631" y="879"/>
                    </a:lnTo>
                    <a:lnTo>
                      <a:pt x="621" y="869"/>
                    </a:lnTo>
                    <a:lnTo>
                      <a:pt x="614" y="865"/>
                    </a:lnTo>
                    <a:lnTo>
                      <a:pt x="608" y="862"/>
                    </a:lnTo>
                    <a:lnTo>
                      <a:pt x="593" y="861"/>
                    </a:lnTo>
                    <a:lnTo>
                      <a:pt x="579" y="861"/>
                    </a:lnTo>
                    <a:lnTo>
                      <a:pt x="566" y="863"/>
                    </a:lnTo>
                    <a:lnTo>
                      <a:pt x="554" y="869"/>
                    </a:lnTo>
                    <a:lnTo>
                      <a:pt x="541" y="876"/>
                    </a:lnTo>
                    <a:lnTo>
                      <a:pt x="531" y="883"/>
                    </a:lnTo>
                    <a:lnTo>
                      <a:pt x="521" y="892"/>
                    </a:lnTo>
                    <a:lnTo>
                      <a:pt x="513" y="900"/>
                    </a:lnTo>
                    <a:lnTo>
                      <a:pt x="521" y="908"/>
                    </a:lnTo>
                    <a:lnTo>
                      <a:pt x="524" y="910"/>
                    </a:lnTo>
                    <a:lnTo>
                      <a:pt x="528" y="913"/>
                    </a:lnTo>
                    <a:lnTo>
                      <a:pt x="532" y="913"/>
                    </a:lnTo>
                    <a:lnTo>
                      <a:pt x="538" y="913"/>
                    </a:lnTo>
                    <a:lnTo>
                      <a:pt x="551" y="910"/>
                    </a:lnTo>
                    <a:lnTo>
                      <a:pt x="551" y="906"/>
                    </a:lnTo>
                    <a:lnTo>
                      <a:pt x="549" y="901"/>
                    </a:lnTo>
                    <a:lnTo>
                      <a:pt x="548" y="896"/>
                    </a:lnTo>
                    <a:lnTo>
                      <a:pt x="546" y="890"/>
                    </a:lnTo>
                    <a:lnTo>
                      <a:pt x="546" y="887"/>
                    </a:lnTo>
                    <a:lnTo>
                      <a:pt x="548" y="886"/>
                    </a:lnTo>
                    <a:lnTo>
                      <a:pt x="554" y="889"/>
                    </a:lnTo>
                    <a:lnTo>
                      <a:pt x="559" y="892"/>
                    </a:lnTo>
                    <a:lnTo>
                      <a:pt x="562" y="897"/>
                    </a:lnTo>
                    <a:lnTo>
                      <a:pt x="565" y="901"/>
                    </a:lnTo>
                    <a:lnTo>
                      <a:pt x="566" y="907"/>
                    </a:lnTo>
                    <a:lnTo>
                      <a:pt x="566" y="914"/>
                    </a:lnTo>
                    <a:lnTo>
                      <a:pt x="565" y="918"/>
                    </a:lnTo>
                    <a:lnTo>
                      <a:pt x="562" y="924"/>
                    </a:lnTo>
                    <a:close/>
                    <a:moveTo>
                      <a:pt x="1772" y="1087"/>
                    </a:moveTo>
                    <a:lnTo>
                      <a:pt x="1772" y="1087"/>
                    </a:lnTo>
                    <a:lnTo>
                      <a:pt x="1775" y="1081"/>
                    </a:lnTo>
                    <a:lnTo>
                      <a:pt x="1776" y="1075"/>
                    </a:lnTo>
                    <a:lnTo>
                      <a:pt x="1778" y="1070"/>
                    </a:lnTo>
                    <a:lnTo>
                      <a:pt x="1782" y="1064"/>
                    </a:lnTo>
                    <a:lnTo>
                      <a:pt x="1782" y="1054"/>
                    </a:lnTo>
                    <a:lnTo>
                      <a:pt x="1783" y="1045"/>
                    </a:lnTo>
                    <a:lnTo>
                      <a:pt x="1785" y="1038"/>
                    </a:lnTo>
                    <a:lnTo>
                      <a:pt x="1789" y="1029"/>
                    </a:lnTo>
                    <a:lnTo>
                      <a:pt x="1796" y="1015"/>
                    </a:lnTo>
                    <a:lnTo>
                      <a:pt x="1804" y="1001"/>
                    </a:lnTo>
                    <a:lnTo>
                      <a:pt x="1823" y="973"/>
                    </a:lnTo>
                    <a:lnTo>
                      <a:pt x="1841" y="946"/>
                    </a:lnTo>
                    <a:lnTo>
                      <a:pt x="1862" y="924"/>
                    </a:lnTo>
                    <a:lnTo>
                      <a:pt x="1883" y="901"/>
                    </a:lnTo>
                    <a:lnTo>
                      <a:pt x="1877" y="897"/>
                    </a:lnTo>
                    <a:lnTo>
                      <a:pt x="1872" y="893"/>
                    </a:lnTo>
                    <a:lnTo>
                      <a:pt x="1863" y="883"/>
                    </a:lnTo>
                    <a:lnTo>
                      <a:pt x="1855" y="873"/>
                    </a:lnTo>
                    <a:lnTo>
                      <a:pt x="1851" y="869"/>
                    </a:lnTo>
                    <a:lnTo>
                      <a:pt x="1845" y="865"/>
                    </a:lnTo>
                    <a:lnTo>
                      <a:pt x="1830" y="887"/>
                    </a:lnTo>
                    <a:lnTo>
                      <a:pt x="1816" y="913"/>
                    </a:lnTo>
                    <a:lnTo>
                      <a:pt x="1803" y="939"/>
                    </a:lnTo>
                    <a:lnTo>
                      <a:pt x="1792" y="969"/>
                    </a:lnTo>
                    <a:lnTo>
                      <a:pt x="1782" y="1000"/>
                    </a:lnTo>
                    <a:lnTo>
                      <a:pt x="1775" y="1029"/>
                    </a:lnTo>
                    <a:lnTo>
                      <a:pt x="1772" y="1059"/>
                    </a:lnTo>
                    <a:lnTo>
                      <a:pt x="1771" y="1073"/>
                    </a:lnTo>
                    <a:lnTo>
                      <a:pt x="1772" y="1087"/>
                    </a:lnTo>
                    <a:close/>
                    <a:moveTo>
                      <a:pt x="1897" y="914"/>
                    </a:moveTo>
                    <a:lnTo>
                      <a:pt x="1897" y="914"/>
                    </a:lnTo>
                    <a:lnTo>
                      <a:pt x="1886" y="921"/>
                    </a:lnTo>
                    <a:lnTo>
                      <a:pt x="1874" y="931"/>
                    </a:lnTo>
                    <a:lnTo>
                      <a:pt x="1863" y="941"/>
                    </a:lnTo>
                    <a:lnTo>
                      <a:pt x="1853" y="952"/>
                    </a:lnTo>
                    <a:lnTo>
                      <a:pt x="1835" y="976"/>
                    </a:lnTo>
                    <a:lnTo>
                      <a:pt x="1818" y="1001"/>
                    </a:lnTo>
                    <a:lnTo>
                      <a:pt x="1807" y="1022"/>
                    </a:lnTo>
                    <a:lnTo>
                      <a:pt x="1800" y="1042"/>
                    </a:lnTo>
                    <a:lnTo>
                      <a:pt x="1797" y="1053"/>
                    </a:lnTo>
                    <a:lnTo>
                      <a:pt x="1794" y="1063"/>
                    </a:lnTo>
                    <a:lnTo>
                      <a:pt x="1794" y="1074"/>
                    </a:lnTo>
                    <a:lnTo>
                      <a:pt x="1794" y="1085"/>
                    </a:lnTo>
                    <a:lnTo>
                      <a:pt x="1810" y="1057"/>
                    </a:lnTo>
                    <a:lnTo>
                      <a:pt x="1825" y="1031"/>
                    </a:lnTo>
                    <a:lnTo>
                      <a:pt x="1845" y="1005"/>
                    </a:lnTo>
                    <a:lnTo>
                      <a:pt x="1865" y="983"/>
                    </a:lnTo>
                    <a:lnTo>
                      <a:pt x="1876" y="972"/>
                    </a:lnTo>
                    <a:lnTo>
                      <a:pt x="1889" y="962"/>
                    </a:lnTo>
                    <a:lnTo>
                      <a:pt x="1900" y="953"/>
                    </a:lnTo>
                    <a:lnTo>
                      <a:pt x="1912" y="943"/>
                    </a:lnTo>
                    <a:lnTo>
                      <a:pt x="1926" y="936"/>
                    </a:lnTo>
                    <a:lnTo>
                      <a:pt x="1940" y="929"/>
                    </a:lnTo>
                    <a:lnTo>
                      <a:pt x="1956" y="924"/>
                    </a:lnTo>
                    <a:lnTo>
                      <a:pt x="1971" y="918"/>
                    </a:lnTo>
                    <a:lnTo>
                      <a:pt x="1969" y="897"/>
                    </a:lnTo>
                    <a:lnTo>
                      <a:pt x="1966" y="887"/>
                    </a:lnTo>
                    <a:lnTo>
                      <a:pt x="1962" y="879"/>
                    </a:lnTo>
                    <a:lnTo>
                      <a:pt x="1953" y="880"/>
                    </a:lnTo>
                    <a:lnTo>
                      <a:pt x="1943" y="883"/>
                    </a:lnTo>
                    <a:lnTo>
                      <a:pt x="1935" y="886"/>
                    </a:lnTo>
                    <a:lnTo>
                      <a:pt x="1926" y="890"/>
                    </a:lnTo>
                    <a:lnTo>
                      <a:pt x="1911" y="901"/>
                    </a:lnTo>
                    <a:lnTo>
                      <a:pt x="1897" y="914"/>
                    </a:lnTo>
                    <a:close/>
                    <a:moveTo>
                      <a:pt x="1320" y="942"/>
                    </a:moveTo>
                    <a:lnTo>
                      <a:pt x="1320" y="942"/>
                    </a:lnTo>
                    <a:lnTo>
                      <a:pt x="1300" y="972"/>
                    </a:lnTo>
                    <a:lnTo>
                      <a:pt x="1288" y="984"/>
                    </a:lnTo>
                    <a:lnTo>
                      <a:pt x="1282" y="991"/>
                    </a:lnTo>
                    <a:lnTo>
                      <a:pt x="1275" y="995"/>
                    </a:lnTo>
                    <a:lnTo>
                      <a:pt x="1271" y="1002"/>
                    </a:lnTo>
                    <a:lnTo>
                      <a:pt x="1267" y="1009"/>
                    </a:lnTo>
                    <a:lnTo>
                      <a:pt x="1257" y="1021"/>
                    </a:lnTo>
                    <a:lnTo>
                      <a:pt x="1246" y="1032"/>
                    </a:lnTo>
                    <a:lnTo>
                      <a:pt x="1234" y="1043"/>
                    </a:lnTo>
                    <a:lnTo>
                      <a:pt x="1222" y="1061"/>
                    </a:lnTo>
                    <a:lnTo>
                      <a:pt x="1209" y="1081"/>
                    </a:lnTo>
                    <a:lnTo>
                      <a:pt x="1196" y="1099"/>
                    </a:lnTo>
                    <a:lnTo>
                      <a:pt x="1189" y="1108"/>
                    </a:lnTo>
                    <a:lnTo>
                      <a:pt x="1181" y="1116"/>
                    </a:lnTo>
                    <a:lnTo>
                      <a:pt x="1180" y="1125"/>
                    </a:lnTo>
                    <a:lnTo>
                      <a:pt x="1175" y="1133"/>
                    </a:lnTo>
                    <a:lnTo>
                      <a:pt x="1164" y="1148"/>
                    </a:lnTo>
                    <a:lnTo>
                      <a:pt x="1160" y="1161"/>
                    </a:lnTo>
                    <a:lnTo>
                      <a:pt x="1153" y="1172"/>
                    </a:lnTo>
                    <a:lnTo>
                      <a:pt x="1146" y="1184"/>
                    </a:lnTo>
                    <a:lnTo>
                      <a:pt x="1137" y="1195"/>
                    </a:lnTo>
                    <a:lnTo>
                      <a:pt x="1122" y="1216"/>
                    </a:lnTo>
                    <a:lnTo>
                      <a:pt x="1115" y="1227"/>
                    </a:lnTo>
                    <a:lnTo>
                      <a:pt x="1109" y="1238"/>
                    </a:lnTo>
                    <a:lnTo>
                      <a:pt x="1107" y="1251"/>
                    </a:lnTo>
                    <a:lnTo>
                      <a:pt x="1105" y="1265"/>
                    </a:lnTo>
                    <a:lnTo>
                      <a:pt x="1107" y="1279"/>
                    </a:lnTo>
                    <a:lnTo>
                      <a:pt x="1108" y="1293"/>
                    </a:lnTo>
                    <a:lnTo>
                      <a:pt x="1112" y="1323"/>
                    </a:lnTo>
                    <a:lnTo>
                      <a:pt x="1114" y="1338"/>
                    </a:lnTo>
                    <a:lnTo>
                      <a:pt x="1114" y="1355"/>
                    </a:lnTo>
                    <a:lnTo>
                      <a:pt x="1119" y="1365"/>
                    </a:lnTo>
                    <a:lnTo>
                      <a:pt x="1126" y="1375"/>
                    </a:lnTo>
                    <a:lnTo>
                      <a:pt x="1135" y="1383"/>
                    </a:lnTo>
                    <a:lnTo>
                      <a:pt x="1145" y="1391"/>
                    </a:lnTo>
                    <a:lnTo>
                      <a:pt x="1154" y="1400"/>
                    </a:lnTo>
                    <a:lnTo>
                      <a:pt x="1166" y="1405"/>
                    </a:lnTo>
                    <a:lnTo>
                      <a:pt x="1177" y="1411"/>
                    </a:lnTo>
                    <a:lnTo>
                      <a:pt x="1188" y="1415"/>
                    </a:lnTo>
                    <a:lnTo>
                      <a:pt x="1219" y="1424"/>
                    </a:lnTo>
                    <a:lnTo>
                      <a:pt x="1234" y="1426"/>
                    </a:lnTo>
                    <a:lnTo>
                      <a:pt x="1251" y="1428"/>
                    </a:lnTo>
                    <a:lnTo>
                      <a:pt x="1268" y="1429"/>
                    </a:lnTo>
                    <a:lnTo>
                      <a:pt x="1285" y="1426"/>
                    </a:lnTo>
                    <a:lnTo>
                      <a:pt x="1299" y="1422"/>
                    </a:lnTo>
                    <a:lnTo>
                      <a:pt x="1306" y="1419"/>
                    </a:lnTo>
                    <a:lnTo>
                      <a:pt x="1313" y="1415"/>
                    </a:lnTo>
                    <a:lnTo>
                      <a:pt x="1305" y="1398"/>
                    </a:lnTo>
                    <a:lnTo>
                      <a:pt x="1300" y="1382"/>
                    </a:lnTo>
                    <a:lnTo>
                      <a:pt x="1298" y="1362"/>
                    </a:lnTo>
                    <a:lnTo>
                      <a:pt x="1298" y="1344"/>
                    </a:lnTo>
                    <a:lnTo>
                      <a:pt x="1300" y="1325"/>
                    </a:lnTo>
                    <a:lnTo>
                      <a:pt x="1306" y="1309"/>
                    </a:lnTo>
                    <a:lnTo>
                      <a:pt x="1314" y="1293"/>
                    </a:lnTo>
                    <a:lnTo>
                      <a:pt x="1323" y="1280"/>
                    </a:lnTo>
                    <a:lnTo>
                      <a:pt x="1321" y="1268"/>
                    </a:lnTo>
                    <a:lnTo>
                      <a:pt x="1316" y="1257"/>
                    </a:lnTo>
                    <a:lnTo>
                      <a:pt x="1309" y="1245"/>
                    </a:lnTo>
                    <a:lnTo>
                      <a:pt x="1300" y="1236"/>
                    </a:lnTo>
                    <a:lnTo>
                      <a:pt x="1291" y="1227"/>
                    </a:lnTo>
                    <a:lnTo>
                      <a:pt x="1278" y="1220"/>
                    </a:lnTo>
                    <a:lnTo>
                      <a:pt x="1265" y="1216"/>
                    </a:lnTo>
                    <a:lnTo>
                      <a:pt x="1251" y="1214"/>
                    </a:lnTo>
                    <a:lnTo>
                      <a:pt x="1246" y="1216"/>
                    </a:lnTo>
                    <a:lnTo>
                      <a:pt x="1240" y="1217"/>
                    </a:lnTo>
                    <a:lnTo>
                      <a:pt x="1234" y="1217"/>
                    </a:lnTo>
                    <a:lnTo>
                      <a:pt x="1232" y="1217"/>
                    </a:lnTo>
                    <a:lnTo>
                      <a:pt x="1229" y="1214"/>
                    </a:lnTo>
                    <a:lnTo>
                      <a:pt x="1232" y="1210"/>
                    </a:lnTo>
                    <a:lnTo>
                      <a:pt x="1233" y="1207"/>
                    </a:lnTo>
                    <a:lnTo>
                      <a:pt x="1240" y="1205"/>
                    </a:lnTo>
                    <a:lnTo>
                      <a:pt x="1248" y="1202"/>
                    </a:lnTo>
                    <a:lnTo>
                      <a:pt x="1258" y="1202"/>
                    </a:lnTo>
                    <a:lnTo>
                      <a:pt x="1276" y="1206"/>
                    </a:lnTo>
                    <a:lnTo>
                      <a:pt x="1293" y="1209"/>
                    </a:lnTo>
                    <a:lnTo>
                      <a:pt x="1293" y="1203"/>
                    </a:lnTo>
                    <a:lnTo>
                      <a:pt x="1292" y="1198"/>
                    </a:lnTo>
                    <a:lnTo>
                      <a:pt x="1286" y="1189"/>
                    </a:lnTo>
                    <a:lnTo>
                      <a:pt x="1281" y="1182"/>
                    </a:lnTo>
                    <a:lnTo>
                      <a:pt x="1279" y="1178"/>
                    </a:lnTo>
                    <a:lnTo>
                      <a:pt x="1279" y="1174"/>
                    </a:lnTo>
                    <a:lnTo>
                      <a:pt x="1288" y="1177"/>
                    </a:lnTo>
                    <a:lnTo>
                      <a:pt x="1293" y="1181"/>
                    </a:lnTo>
                    <a:lnTo>
                      <a:pt x="1300" y="1186"/>
                    </a:lnTo>
                    <a:lnTo>
                      <a:pt x="1305" y="1192"/>
                    </a:lnTo>
                    <a:lnTo>
                      <a:pt x="1309" y="1199"/>
                    </a:lnTo>
                    <a:lnTo>
                      <a:pt x="1310" y="1206"/>
                    </a:lnTo>
                    <a:lnTo>
                      <a:pt x="1310" y="1214"/>
                    </a:lnTo>
                    <a:lnTo>
                      <a:pt x="1307" y="1223"/>
                    </a:lnTo>
                    <a:lnTo>
                      <a:pt x="1317" y="1231"/>
                    </a:lnTo>
                    <a:lnTo>
                      <a:pt x="1327" y="1238"/>
                    </a:lnTo>
                    <a:lnTo>
                      <a:pt x="1331" y="1243"/>
                    </a:lnTo>
                    <a:lnTo>
                      <a:pt x="1334" y="1248"/>
                    </a:lnTo>
                    <a:lnTo>
                      <a:pt x="1340" y="1258"/>
                    </a:lnTo>
                    <a:lnTo>
                      <a:pt x="1344" y="1264"/>
                    </a:lnTo>
                    <a:lnTo>
                      <a:pt x="1347" y="1268"/>
                    </a:lnTo>
                    <a:lnTo>
                      <a:pt x="1352" y="1271"/>
                    </a:lnTo>
                    <a:lnTo>
                      <a:pt x="1358" y="1272"/>
                    </a:lnTo>
                    <a:lnTo>
                      <a:pt x="1361" y="1251"/>
                    </a:lnTo>
                    <a:lnTo>
                      <a:pt x="1362" y="1234"/>
                    </a:lnTo>
                    <a:lnTo>
                      <a:pt x="1363" y="1226"/>
                    </a:lnTo>
                    <a:lnTo>
                      <a:pt x="1365" y="1217"/>
                    </a:lnTo>
                    <a:lnTo>
                      <a:pt x="1368" y="1210"/>
                    </a:lnTo>
                    <a:lnTo>
                      <a:pt x="1372" y="1205"/>
                    </a:lnTo>
                    <a:lnTo>
                      <a:pt x="1369" y="1196"/>
                    </a:lnTo>
                    <a:lnTo>
                      <a:pt x="1368" y="1189"/>
                    </a:lnTo>
                    <a:lnTo>
                      <a:pt x="1366" y="1175"/>
                    </a:lnTo>
                    <a:lnTo>
                      <a:pt x="1366" y="1160"/>
                    </a:lnTo>
                    <a:lnTo>
                      <a:pt x="1363" y="1144"/>
                    </a:lnTo>
                    <a:lnTo>
                      <a:pt x="1359" y="1136"/>
                    </a:lnTo>
                    <a:lnTo>
                      <a:pt x="1358" y="1133"/>
                    </a:lnTo>
                    <a:lnTo>
                      <a:pt x="1356" y="1129"/>
                    </a:lnTo>
                    <a:lnTo>
                      <a:pt x="1356" y="1123"/>
                    </a:lnTo>
                    <a:lnTo>
                      <a:pt x="1356" y="1118"/>
                    </a:lnTo>
                    <a:lnTo>
                      <a:pt x="1356" y="1113"/>
                    </a:lnTo>
                    <a:lnTo>
                      <a:pt x="1356" y="1108"/>
                    </a:lnTo>
                    <a:lnTo>
                      <a:pt x="1354" y="1094"/>
                    </a:lnTo>
                    <a:lnTo>
                      <a:pt x="1349" y="1080"/>
                    </a:lnTo>
                    <a:lnTo>
                      <a:pt x="1344" y="1067"/>
                    </a:lnTo>
                    <a:lnTo>
                      <a:pt x="1341" y="1056"/>
                    </a:lnTo>
                    <a:lnTo>
                      <a:pt x="1340" y="1047"/>
                    </a:lnTo>
                    <a:lnTo>
                      <a:pt x="1341" y="1040"/>
                    </a:lnTo>
                    <a:lnTo>
                      <a:pt x="1344" y="1033"/>
                    </a:lnTo>
                    <a:lnTo>
                      <a:pt x="1349" y="1029"/>
                    </a:lnTo>
                    <a:lnTo>
                      <a:pt x="1355" y="1025"/>
                    </a:lnTo>
                    <a:lnTo>
                      <a:pt x="1362" y="1024"/>
                    </a:lnTo>
                    <a:lnTo>
                      <a:pt x="1371" y="1024"/>
                    </a:lnTo>
                    <a:lnTo>
                      <a:pt x="1379" y="1028"/>
                    </a:lnTo>
                    <a:lnTo>
                      <a:pt x="1380" y="1021"/>
                    </a:lnTo>
                    <a:lnTo>
                      <a:pt x="1379" y="1015"/>
                    </a:lnTo>
                    <a:lnTo>
                      <a:pt x="1376" y="1005"/>
                    </a:lnTo>
                    <a:lnTo>
                      <a:pt x="1375" y="1001"/>
                    </a:lnTo>
                    <a:lnTo>
                      <a:pt x="1375" y="997"/>
                    </a:lnTo>
                    <a:lnTo>
                      <a:pt x="1376" y="993"/>
                    </a:lnTo>
                    <a:lnTo>
                      <a:pt x="1379" y="988"/>
                    </a:lnTo>
                    <a:lnTo>
                      <a:pt x="1368" y="958"/>
                    </a:lnTo>
                    <a:lnTo>
                      <a:pt x="1359" y="942"/>
                    </a:lnTo>
                    <a:lnTo>
                      <a:pt x="1351" y="928"/>
                    </a:lnTo>
                    <a:lnTo>
                      <a:pt x="1344" y="932"/>
                    </a:lnTo>
                    <a:lnTo>
                      <a:pt x="1337" y="935"/>
                    </a:lnTo>
                    <a:lnTo>
                      <a:pt x="1320" y="942"/>
                    </a:lnTo>
                    <a:close/>
                    <a:moveTo>
                      <a:pt x="1852" y="1077"/>
                    </a:moveTo>
                    <a:lnTo>
                      <a:pt x="1852" y="1077"/>
                    </a:lnTo>
                    <a:lnTo>
                      <a:pt x="1859" y="1077"/>
                    </a:lnTo>
                    <a:lnTo>
                      <a:pt x="1866" y="1075"/>
                    </a:lnTo>
                    <a:lnTo>
                      <a:pt x="1873" y="1074"/>
                    </a:lnTo>
                    <a:lnTo>
                      <a:pt x="1879" y="1071"/>
                    </a:lnTo>
                    <a:lnTo>
                      <a:pt x="1890" y="1066"/>
                    </a:lnTo>
                    <a:lnTo>
                      <a:pt x="1903" y="1057"/>
                    </a:lnTo>
                    <a:lnTo>
                      <a:pt x="1914" y="1052"/>
                    </a:lnTo>
                    <a:lnTo>
                      <a:pt x="1925" y="1047"/>
                    </a:lnTo>
                    <a:lnTo>
                      <a:pt x="1936" y="1043"/>
                    </a:lnTo>
                    <a:lnTo>
                      <a:pt x="1946" y="1039"/>
                    </a:lnTo>
                    <a:lnTo>
                      <a:pt x="1959" y="1032"/>
                    </a:lnTo>
                    <a:lnTo>
                      <a:pt x="1964" y="1029"/>
                    </a:lnTo>
                    <a:lnTo>
                      <a:pt x="1971" y="1025"/>
                    </a:lnTo>
                    <a:lnTo>
                      <a:pt x="2015" y="1011"/>
                    </a:lnTo>
                    <a:lnTo>
                      <a:pt x="2035" y="1002"/>
                    </a:lnTo>
                    <a:lnTo>
                      <a:pt x="2054" y="993"/>
                    </a:lnTo>
                    <a:lnTo>
                      <a:pt x="2049" y="988"/>
                    </a:lnTo>
                    <a:lnTo>
                      <a:pt x="2043" y="984"/>
                    </a:lnTo>
                    <a:lnTo>
                      <a:pt x="2040" y="980"/>
                    </a:lnTo>
                    <a:lnTo>
                      <a:pt x="2039" y="973"/>
                    </a:lnTo>
                    <a:lnTo>
                      <a:pt x="2023" y="973"/>
                    </a:lnTo>
                    <a:lnTo>
                      <a:pt x="2008" y="976"/>
                    </a:lnTo>
                    <a:lnTo>
                      <a:pt x="1994" y="979"/>
                    </a:lnTo>
                    <a:lnTo>
                      <a:pt x="1981" y="983"/>
                    </a:lnTo>
                    <a:lnTo>
                      <a:pt x="1957" y="993"/>
                    </a:lnTo>
                    <a:lnTo>
                      <a:pt x="1946" y="997"/>
                    </a:lnTo>
                    <a:lnTo>
                      <a:pt x="1936" y="1001"/>
                    </a:lnTo>
                    <a:lnTo>
                      <a:pt x="1946" y="993"/>
                    </a:lnTo>
                    <a:lnTo>
                      <a:pt x="1956" y="984"/>
                    </a:lnTo>
                    <a:lnTo>
                      <a:pt x="1969" y="977"/>
                    </a:lnTo>
                    <a:lnTo>
                      <a:pt x="1981" y="972"/>
                    </a:lnTo>
                    <a:lnTo>
                      <a:pt x="1997" y="967"/>
                    </a:lnTo>
                    <a:lnTo>
                      <a:pt x="2011" y="963"/>
                    </a:lnTo>
                    <a:lnTo>
                      <a:pt x="2028" y="960"/>
                    </a:lnTo>
                    <a:lnTo>
                      <a:pt x="2044" y="959"/>
                    </a:lnTo>
                    <a:lnTo>
                      <a:pt x="2037" y="952"/>
                    </a:lnTo>
                    <a:lnTo>
                      <a:pt x="2030" y="946"/>
                    </a:lnTo>
                    <a:lnTo>
                      <a:pt x="2025" y="941"/>
                    </a:lnTo>
                    <a:lnTo>
                      <a:pt x="2023" y="936"/>
                    </a:lnTo>
                    <a:lnTo>
                      <a:pt x="2022" y="931"/>
                    </a:lnTo>
                    <a:lnTo>
                      <a:pt x="2008" y="936"/>
                    </a:lnTo>
                    <a:lnTo>
                      <a:pt x="1995" y="942"/>
                    </a:lnTo>
                    <a:lnTo>
                      <a:pt x="1970" y="958"/>
                    </a:lnTo>
                    <a:lnTo>
                      <a:pt x="1943" y="970"/>
                    </a:lnTo>
                    <a:lnTo>
                      <a:pt x="1929" y="976"/>
                    </a:lnTo>
                    <a:lnTo>
                      <a:pt x="1915" y="980"/>
                    </a:lnTo>
                    <a:lnTo>
                      <a:pt x="1924" y="973"/>
                    </a:lnTo>
                    <a:lnTo>
                      <a:pt x="1933" y="966"/>
                    </a:lnTo>
                    <a:lnTo>
                      <a:pt x="1955" y="953"/>
                    </a:lnTo>
                    <a:lnTo>
                      <a:pt x="1976" y="941"/>
                    </a:lnTo>
                    <a:lnTo>
                      <a:pt x="1995" y="928"/>
                    </a:lnTo>
                    <a:lnTo>
                      <a:pt x="1978" y="931"/>
                    </a:lnTo>
                    <a:lnTo>
                      <a:pt x="1962" y="936"/>
                    </a:lnTo>
                    <a:lnTo>
                      <a:pt x="1947" y="942"/>
                    </a:lnTo>
                    <a:lnTo>
                      <a:pt x="1933" y="948"/>
                    </a:lnTo>
                    <a:lnTo>
                      <a:pt x="1919" y="956"/>
                    </a:lnTo>
                    <a:lnTo>
                      <a:pt x="1907" y="963"/>
                    </a:lnTo>
                    <a:lnTo>
                      <a:pt x="1896" y="973"/>
                    </a:lnTo>
                    <a:lnTo>
                      <a:pt x="1884" y="983"/>
                    </a:lnTo>
                    <a:lnTo>
                      <a:pt x="1873" y="993"/>
                    </a:lnTo>
                    <a:lnTo>
                      <a:pt x="1863" y="1004"/>
                    </a:lnTo>
                    <a:lnTo>
                      <a:pt x="1845" y="1026"/>
                    </a:lnTo>
                    <a:lnTo>
                      <a:pt x="1828" y="1052"/>
                    </a:lnTo>
                    <a:lnTo>
                      <a:pt x="1813" y="1078"/>
                    </a:lnTo>
                    <a:lnTo>
                      <a:pt x="1821" y="1074"/>
                    </a:lnTo>
                    <a:lnTo>
                      <a:pt x="1828" y="1068"/>
                    </a:lnTo>
                    <a:lnTo>
                      <a:pt x="1835" y="1061"/>
                    </a:lnTo>
                    <a:lnTo>
                      <a:pt x="1841" y="1054"/>
                    </a:lnTo>
                    <a:lnTo>
                      <a:pt x="1852" y="1040"/>
                    </a:lnTo>
                    <a:lnTo>
                      <a:pt x="1858" y="1035"/>
                    </a:lnTo>
                    <a:lnTo>
                      <a:pt x="1865" y="1031"/>
                    </a:lnTo>
                    <a:lnTo>
                      <a:pt x="1859" y="1039"/>
                    </a:lnTo>
                    <a:lnTo>
                      <a:pt x="1855" y="1049"/>
                    </a:lnTo>
                    <a:lnTo>
                      <a:pt x="1851" y="1057"/>
                    </a:lnTo>
                    <a:lnTo>
                      <a:pt x="1845" y="1066"/>
                    </a:lnTo>
                    <a:lnTo>
                      <a:pt x="1855" y="1060"/>
                    </a:lnTo>
                    <a:lnTo>
                      <a:pt x="1863" y="1052"/>
                    </a:lnTo>
                    <a:lnTo>
                      <a:pt x="1873" y="1045"/>
                    </a:lnTo>
                    <a:lnTo>
                      <a:pt x="1883" y="1039"/>
                    </a:lnTo>
                    <a:lnTo>
                      <a:pt x="1869" y="1059"/>
                    </a:lnTo>
                    <a:lnTo>
                      <a:pt x="1860" y="1068"/>
                    </a:lnTo>
                    <a:lnTo>
                      <a:pt x="1852" y="1077"/>
                    </a:lnTo>
                    <a:close/>
                    <a:moveTo>
                      <a:pt x="1512" y="1007"/>
                    </a:moveTo>
                    <a:lnTo>
                      <a:pt x="1512" y="1007"/>
                    </a:lnTo>
                    <a:lnTo>
                      <a:pt x="1539" y="1012"/>
                    </a:lnTo>
                    <a:lnTo>
                      <a:pt x="1566" y="1021"/>
                    </a:lnTo>
                    <a:lnTo>
                      <a:pt x="1590" y="1029"/>
                    </a:lnTo>
                    <a:lnTo>
                      <a:pt x="1613" y="1039"/>
                    </a:lnTo>
                    <a:lnTo>
                      <a:pt x="1660" y="1060"/>
                    </a:lnTo>
                    <a:lnTo>
                      <a:pt x="1705" y="1081"/>
                    </a:lnTo>
                    <a:lnTo>
                      <a:pt x="1709" y="1082"/>
                    </a:lnTo>
                    <a:lnTo>
                      <a:pt x="1707" y="1081"/>
                    </a:lnTo>
                    <a:lnTo>
                      <a:pt x="1705" y="1080"/>
                    </a:lnTo>
                    <a:lnTo>
                      <a:pt x="1692" y="1068"/>
                    </a:lnTo>
                    <a:lnTo>
                      <a:pt x="1678" y="1059"/>
                    </a:lnTo>
                    <a:lnTo>
                      <a:pt x="1648" y="1040"/>
                    </a:lnTo>
                    <a:lnTo>
                      <a:pt x="1615" y="1024"/>
                    </a:lnTo>
                    <a:lnTo>
                      <a:pt x="1598" y="1015"/>
                    </a:lnTo>
                    <a:lnTo>
                      <a:pt x="1581" y="1009"/>
                    </a:lnTo>
                    <a:lnTo>
                      <a:pt x="1563" y="1004"/>
                    </a:lnTo>
                    <a:lnTo>
                      <a:pt x="1546" y="1001"/>
                    </a:lnTo>
                    <a:lnTo>
                      <a:pt x="1524" y="990"/>
                    </a:lnTo>
                    <a:lnTo>
                      <a:pt x="1497" y="980"/>
                    </a:lnTo>
                    <a:lnTo>
                      <a:pt x="1469" y="973"/>
                    </a:lnTo>
                    <a:lnTo>
                      <a:pt x="1439" y="967"/>
                    </a:lnTo>
                    <a:lnTo>
                      <a:pt x="1438" y="976"/>
                    </a:lnTo>
                    <a:lnTo>
                      <a:pt x="1436" y="986"/>
                    </a:lnTo>
                    <a:lnTo>
                      <a:pt x="1444" y="990"/>
                    </a:lnTo>
                    <a:lnTo>
                      <a:pt x="1452" y="993"/>
                    </a:lnTo>
                    <a:lnTo>
                      <a:pt x="1470" y="998"/>
                    </a:lnTo>
                    <a:lnTo>
                      <a:pt x="1512" y="1007"/>
                    </a:lnTo>
                    <a:close/>
                    <a:moveTo>
                      <a:pt x="2053" y="1009"/>
                    </a:moveTo>
                    <a:lnTo>
                      <a:pt x="2053" y="1009"/>
                    </a:lnTo>
                    <a:lnTo>
                      <a:pt x="2028" y="1021"/>
                    </a:lnTo>
                    <a:lnTo>
                      <a:pt x="2002" y="1031"/>
                    </a:lnTo>
                    <a:lnTo>
                      <a:pt x="1977" y="1040"/>
                    </a:lnTo>
                    <a:lnTo>
                      <a:pt x="1952" y="1052"/>
                    </a:lnTo>
                    <a:lnTo>
                      <a:pt x="1933" y="1060"/>
                    </a:lnTo>
                    <a:lnTo>
                      <a:pt x="1925" y="1063"/>
                    </a:lnTo>
                    <a:lnTo>
                      <a:pt x="1915" y="1066"/>
                    </a:lnTo>
                    <a:lnTo>
                      <a:pt x="1896" y="1080"/>
                    </a:lnTo>
                    <a:lnTo>
                      <a:pt x="1876" y="1095"/>
                    </a:lnTo>
                    <a:lnTo>
                      <a:pt x="1866" y="1151"/>
                    </a:lnTo>
                    <a:lnTo>
                      <a:pt x="1859" y="1207"/>
                    </a:lnTo>
                    <a:lnTo>
                      <a:pt x="1852" y="1261"/>
                    </a:lnTo>
                    <a:lnTo>
                      <a:pt x="1848" y="1316"/>
                    </a:lnTo>
                    <a:lnTo>
                      <a:pt x="1839" y="1424"/>
                    </a:lnTo>
                    <a:lnTo>
                      <a:pt x="1835" y="1480"/>
                    </a:lnTo>
                    <a:lnTo>
                      <a:pt x="1830" y="1536"/>
                    </a:lnTo>
                    <a:lnTo>
                      <a:pt x="1838" y="1536"/>
                    </a:lnTo>
                    <a:lnTo>
                      <a:pt x="1848" y="1533"/>
                    </a:lnTo>
                    <a:lnTo>
                      <a:pt x="1865" y="1528"/>
                    </a:lnTo>
                    <a:lnTo>
                      <a:pt x="1883" y="1519"/>
                    </a:lnTo>
                    <a:lnTo>
                      <a:pt x="1903" y="1512"/>
                    </a:lnTo>
                    <a:lnTo>
                      <a:pt x="1919" y="1507"/>
                    </a:lnTo>
                    <a:lnTo>
                      <a:pt x="1936" y="1504"/>
                    </a:lnTo>
                    <a:lnTo>
                      <a:pt x="1970" y="1497"/>
                    </a:lnTo>
                    <a:lnTo>
                      <a:pt x="2002" y="1491"/>
                    </a:lnTo>
                    <a:lnTo>
                      <a:pt x="2016" y="1487"/>
                    </a:lnTo>
                    <a:lnTo>
                      <a:pt x="2030" y="1480"/>
                    </a:lnTo>
                    <a:lnTo>
                      <a:pt x="2035" y="1478"/>
                    </a:lnTo>
                    <a:lnTo>
                      <a:pt x="2039" y="1476"/>
                    </a:lnTo>
                    <a:lnTo>
                      <a:pt x="2042" y="1470"/>
                    </a:lnTo>
                    <a:lnTo>
                      <a:pt x="2044" y="1463"/>
                    </a:lnTo>
                    <a:lnTo>
                      <a:pt x="2047" y="1457"/>
                    </a:lnTo>
                    <a:lnTo>
                      <a:pt x="2049" y="1456"/>
                    </a:lnTo>
                    <a:lnTo>
                      <a:pt x="2051" y="1455"/>
                    </a:lnTo>
                    <a:lnTo>
                      <a:pt x="2054" y="1439"/>
                    </a:lnTo>
                    <a:lnTo>
                      <a:pt x="2057" y="1424"/>
                    </a:lnTo>
                    <a:lnTo>
                      <a:pt x="2065" y="1389"/>
                    </a:lnTo>
                    <a:lnTo>
                      <a:pt x="2068" y="1370"/>
                    </a:lnTo>
                    <a:lnTo>
                      <a:pt x="2070" y="1353"/>
                    </a:lnTo>
                    <a:lnTo>
                      <a:pt x="2068" y="1345"/>
                    </a:lnTo>
                    <a:lnTo>
                      <a:pt x="2065" y="1338"/>
                    </a:lnTo>
                    <a:lnTo>
                      <a:pt x="2063" y="1331"/>
                    </a:lnTo>
                    <a:lnTo>
                      <a:pt x="2058" y="1325"/>
                    </a:lnTo>
                    <a:lnTo>
                      <a:pt x="2058" y="1318"/>
                    </a:lnTo>
                    <a:lnTo>
                      <a:pt x="2058" y="1310"/>
                    </a:lnTo>
                    <a:lnTo>
                      <a:pt x="2057" y="1303"/>
                    </a:lnTo>
                    <a:lnTo>
                      <a:pt x="2057" y="1299"/>
                    </a:lnTo>
                    <a:lnTo>
                      <a:pt x="2058" y="1297"/>
                    </a:lnTo>
                    <a:lnTo>
                      <a:pt x="2050" y="1290"/>
                    </a:lnTo>
                    <a:lnTo>
                      <a:pt x="2044" y="1282"/>
                    </a:lnTo>
                    <a:lnTo>
                      <a:pt x="2042" y="1276"/>
                    </a:lnTo>
                    <a:lnTo>
                      <a:pt x="2042" y="1271"/>
                    </a:lnTo>
                    <a:lnTo>
                      <a:pt x="2042" y="1266"/>
                    </a:lnTo>
                    <a:lnTo>
                      <a:pt x="2043" y="1262"/>
                    </a:lnTo>
                    <a:lnTo>
                      <a:pt x="2037" y="1255"/>
                    </a:lnTo>
                    <a:lnTo>
                      <a:pt x="2033" y="1248"/>
                    </a:lnTo>
                    <a:lnTo>
                      <a:pt x="2030" y="1241"/>
                    </a:lnTo>
                    <a:lnTo>
                      <a:pt x="2030" y="1237"/>
                    </a:lnTo>
                    <a:lnTo>
                      <a:pt x="2032" y="1231"/>
                    </a:lnTo>
                    <a:lnTo>
                      <a:pt x="2029" y="1231"/>
                    </a:lnTo>
                    <a:lnTo>
                      <a:pt x="2026" y="1229"/>
                    </a:lnTo>
                    <a:lnTo>
                      <a:pt x="2026" y="1226"/>
                    </a:lnTo>
                    <a:lnTo>
                      <a:pt x="2026" y="1223"/>
                    </a:lnTo>
                    <a:lnTo>
                      <a:pt x="2026" y="1217"/>
                    </a:lnTo>
                    <a:lnTo>
                      <a:pt x="2026" y="1214"/>
                    </a:lnTo>
                    <a:lnTo>
                      <a:pt x="2025" y="1210"/>
                    </a:lnTo>
                    <a:lnTo>
                      <a:pt x="2032" y="1202"/>
                    </a:lnTo>
                    <a:lnTo>
                      <a:pt x="2039" y="1195"/>
                    </a:lnTo>
                    <a:lnTo>
                      <a:pt x="2047" y="1189"/>
                    </a:lnTo>
                    <a:lnTo>
                      <a:pt x="2057" y="1184"/>
                    </a:lnTo>
                    <a:lnTo>
                      <a:pt x="2065" y="1179"/>
                    </a:lnTo>
                    <a:lnTo>
                      <a:pt x="2072" y="1172"/>
                    </a:lnTo>
                    <a:lnTo>
                      <a:pt x="2079" y="1165"/>
                    </a:lnTo>
                    <a:lnTo>
                      <a:pt x="2085" y="1157"/>
                    </a:lnTo>
                    <a:lnTo>
                      <a:pt x="2086" y="1148"/>
                    </a:lnTo>
                    <a:lnTo>
                      <a:pt x="2086" y="1139"/>
                    </a:lnTo>
                    <a:lnTo>
                      <a:pt x="2088" y="1115"/>
                    </a:lnTo>
                    <a:lnTo>
                      <a:pt x="2089" y="1092"/>
                    </a:lnTo>
                    <a:lnTo>
                      <a:pt x="2089" y="1068"/>
                    </a:lnTo>
                    <a:lnTo>
                      <a:pt x="2091" y="1057"/>
                    </a:lnTo>
                    <a:lnTo>
                      <a:pt x="2092" y="1046"/>
                    </a:lnTo>
                    <a:lnTo>
                      <a:pt x="2096" y="1036"/>
                    </a:lnTo>
                    <a:lnTo>
                      <a:pt x="2100" y="1028"/>
                    </a:lnTo>
                    <a:lnTo>
                      <a:pt x="2099" y="1022"/>
                    </a:lnTo>
                    <a:lnTo>
                      <a:pt x="2099" y="1018"/>
                    </a:lnTo>
                    <a:lnTo>
                      <a:pt x="2100" y="1009"/>
                    </a:lnTo>
                    <a:lnTo>
                      <a:pt x="2102" y="1001"/>
                    </a:lnTo>
                    <a:lnTo>
                      <a:pt x="2102" y="997"/>
                    </a:lnTo>
                    <a:lnTo>
                      <a:pt x="2100" y="993"/>
                    </a:lnTo>
                    <a:lnTo>
                      <a:pt x="2092" y="993"/>
                    </a:lnTo>
                    <a:lnTo>
                      <a:pt x="2085" y="993"/>
                    </a:lnTo>
                    <a:lnTo>
                      <a:pt x="2078" y="995"/>
                    </a:lnTo>
                    <a:lnTo>
                      <a:pt x="2072" y="998"/>
                    </a:lnTo>
                    <a:lnTo>
                      <a:pt x="2063" y="1004"/>
                    </a:lnTo>
                    <a:lnTo>
                      <a:pt x="2053" y="1009"/>
                    </a:lnTo>
                    <a:close/>
                    <a:moveTo>
                      <a:pt x="1597" y="1045"/>
                    </a:moveTo>
                    <a:lnTo>
                      <a:pt x="1597" y="1045"/>
                    </a:lnTo>
                    <a:lnTo>
                      <a:pt x="1574" y="1038"/>
                    </a:lnTo>
                    <a:lnTo>
                      <a:pt x="1550" y="1031"/>
                    </a:lnTo>
                    <a:lnTo>
                      <a:pt x="1500" y="1019"/>
                    </a:lnTo>
                    <a:lnTo>
                      <a:pt x="1449" y="1009"/>
                    </a:lnTo>
                    <a:lnTo>
                      <a:pt x="1400" y="1002"/>
                    </a:lnTo>
                    <a:lnTo>
                      <a:pt x="1399" y="1002"/>
                    </a:lnTo>
                    <a:lnTo>
                      <a:pt x="1397" y="1005"/>
                    </a:lnTo>
                    <a:lnTo>
                      <a:pt x="1394" y="1008"/>
                    </a:lnTo>
                    <a:lnTo>
                      <a:pt x="1392" y="1009"/>
                    </a:lnTo>
                    <a:lnTo>
                      <a:pt x="1393" y="1035"/>
                    </a:lnTo>
                    <a:lnTo>
                      <a:pt x="1411" y="1036"/>
                    </a:lnTo>
                    <a:lnTo>
                      <a:pt x="1428" y="1039"/>
                    </a:lnTo>
                    <a:lnTo>
                      <a:pt x="1460" y="1046"/>
                    </a:lnTo>
                    <a:lnTo>
                      <a:pt x="1493" y="1054"/>
                    </a:lnTo>
                    <a:lnTo>
                      <a:pt x="1525" y="1060"/>
                    </a:lnTo>
                    <a:lnTo>
                      <a:pt x="1553" y="1067"/>
                    </a:lnTo>
                    <a:lnTo>
                      <a:pt x="1580" y="1074"/>
                    </a:lnTo>
                    <a:lnTo>
                      <a:pt x="1606" y="1081"/>
                    </a:lnTo>
                    <a:lnTo>
                      <a:pt x="1633" y="1088"/>
                    </a:lnTo>
                    <a:lnTo>
                      <a:pt x="1650" y="1091"/>
                    </a:lnTo>
                    <a:lnTo>
                      <a:pt x="1668" y="1092"/>
                    </a:lnTo>
                    <a:lnTo>
                      <a:pt x="1702" y="1094"/>
                    </a:lnTo>
                    <a:lnTo>
                      <a:pt x="1688" y="1088"/>
                    </a:lnTo>
                    <a:lnTo>
                      <a:pt x="1674" y="1082"/>
                    </a:lnTo>
                    <a:lnTo>
                      <a:pt x="1647" y="1070"/>
                    </a:lnTo>
                    <a:lnTo>
                      <a:pt x="1622" y="1056"/>
                    </a:lnTo>
                    <a:lnTo>
                      <a:pt x="1609" y="1050"/>
                    </a:lnTo>
                    <a:lnTo>
                      <a:pt x="1597" y="1045"/>
                    </a:lnTo>
                    <a:close/>
                    <a:moveTo>
                      <a:pt x="2103" y="1129"/>
                    </a:moveTo>
                    <a:lnTo>
                      <a:pt x="2103" y="1129"/>
                    </a:lnTo>
                    <a:lnTo>
                      <a:pt x="2108" y="1132"/>
                    </a:lnTo>
                    <a:lnTo>
                      <a:pt x="2110" y="1134"/>
                    </a:lnTo>
                    <a:lnTo>
                      <a:pt x="2110" y="1139"/>
                    </a:lnTo>
                    <a:lnTo>
                      <a:pt x="2110" y="1143"/>
                    </a:lnTo>
                    <a:lnTo>
                      <a:pt x="2110" y="1147"/>
                    </a:lnTo>
                    <a:lnTo>
                      <a:pt x="2109" y="1151"/>
                    </a:lnTo>
                    <a:lnTo>
                      <a:pt x="2102" y="1160"/>
                    </a:lnTo>
                    <a:lnTo>
                      <a:pt x="2093" y="1170"/>
                    </a:lnTo>
                    <a:lnTo>
                      <a:pt x="2082" y="1179"/>
                    </a:lnTo>
                    <a:lnTo>
                      <a:pt x="2063" y="1198"/>
                    </a:lnTo>
                    <a:lnTo>
                      <a:pt x="2053" y="1207"/>
                    </a:lnTo>
                    <a:lnTo>
                      <a:pt x="2047" y="1216"/>
                    </a:lnTo>
                    <a:lnTo>
                      <a:pt x="2054" y="1220"/>
                    </a:lnTo>
                    <a:lnTo>
                      <a:pt x="2060" y="1221"/>
                    </a:lnTo>
                    <a:lnTo>
                      <a:pt x="2065" y="1221"/>
                    </a:lnTo>
                    <a:lnTo>
                      <a:pt x="2071" y="1220"/>
                    </a:lnTo>
                    <a:lnTo>
                      <a:pt x="2082" y="1214"/>
                    </a:lnTo>
                    <a:lnTo>
                      <a:pt x="2089" y="1212"/>
                    </a:lnTo>
                    <a:lnTo>
                      <a:pt x="2096" y="1209"/>
                    </a:lnTo>
                    <a:lnTo>
                      <a:pt x="2103" y="1202"/>
                    </a:lnTo>
                    <a:lnTo>
                      <a:pt x="2109" y="1193"/>
                    </a:lnTo>
                    <a:lnTo>
                      <a:pt x="2115" y="1186"/>
                    </a:lnTo>
                    <a:lnTo>
                      <a:pt x="2117" y="1182"/>
                    </a:lnTo>
                    <a:lnTo>
                      <a:pt x="2122" y="1179"/>
                    </a:lnTo>
                    <a:lnTo>
                      <a:pt x="2129" y="1164"/>
                    </a:lnTo>
                    <a:lnTo>
                      <a:pt x="2130" y="1160"/>
                    </a:lnTo>
                    <a:lnTo>
                      <a:pt x="2133" y="1157"/>
                    </a:lnTo>
                    <a:lnTo>
                      <a:pt x="2137" y="1156"/>
                    </a:lnTo>
                    <a:lnTo>
                      <a:pt x="2140" y="1157"/>
                    </a:lnTo>
                    <a:lnTo>
                      <a:pt x="2130" y="1181"/>
                    </a:lnTo>
                    <a:lnTo>
                      <a:pt x="2123" y="1192"/>
                    </a:lnTo>
                    <a:lnTo>
                      <a:pt x="2117" y="1203"/>
                    </a:lnTo>
                    <a:lnTo>
                      <a:pt x="2109" y="1212"/>
                    </a:lnTo>
                    <a:lnTo>
                      <a:pt x="2100" y="1220"/>
                    </a:lnTo>
                    <a:lnTo>
                      <a:pt x="2091" y="1227"/>
                    </a:lnTo>
                    <a:lnTo>
                      <a:pt x="2079" y="1234"/>
                    </a:lnTo>
                    <a:lnTo>
                      <a:pt x="2072" y="1236"/>
                    </a:lnTo>
                    <a:lnTo>
                      <a:pt x="2064" y="1237"/>
                    </a:lnTo>
                    <a:lnTo>
                      <a:pt x="2060" y="1240"/>
                    </a:lnTo>
                    <a:lnTo>
                      <a:pt x="2057" y="1241"/>
                    </a:lnTo>
                    <a:lnTo>
                      <a:pt x="2056" y="1245"/>
                    </a:lnTo>
                    <a:lnTo>
                      <a:pt x="2054" y="1251"/>
                    </a:lnTo>
                    <a:lnTo>
                      <a:pt x="2064" y="1254"/>
                    </a:lnTo>
                    <a:lnTo>
                      <a:pt x="2077" y="1254"/>
                    </a:lnTo>
                    <a:lnTo>
                      <a:pt x="2088" y="1251"/>
                    </a:lnTo>
                    <a:lnTo>
                      <a:pt x="2096" y="1248"/>
                    </a:lnTo>
                    <a:lnTo>
                      <a:pt x="2103" y="1243"/>
                    </a:lnTo>
                    <a:lnTo>
                      <a:pt x="2109" y="1237"/>
                    </a:lnTo>
                    <a:lnTo>
                      <a:pt x="2117" y="1224"/>
                    </a:lnTo>
                    <a:lnTo>
                      <a:pt x="2122" y="1219"/>
                    </a:lnTo>
                    <a:lnTo>
                      <a:pt x="2127" y="1213"/>
                    </a:lnTo>
                    <a:lnTo>
                      <a:pt x="2131" y="1207"/>
                    </a:lnTo>
                    <a:lnTo>
                      <a:pt x="2138" y="1205"/>
                    </a:lnTo>
                    <a:lnTo>
                      <a:pt x="2127" y="1227"/>
                    </a:lnTo>
                    <a:lnTo>
                      <a:pt x="2120" y="1238"/>
                    </a:lnTo>
                    <a:lnTo>
                      <a:pt x="2113" y="1247"/>
                    </a:lnTo>
                    <a:lnTo>
                      <a:pt x="2103" y="1255"/>
                    </a:lnTo>
                    <a:lnTo>
                      <a:pt x="2092" y="1261"/>
                    </a:lnTo>
                    <a:lnTo>
                      <a:pt x="2079" y="1265"/>
                    </a:lnTo>
                    <a:lnTo>
                      <a:pt x="2064" y="1266"/>
                    </a:lnTo>
                    <a:lnTo>
                      <a:pt x="2064" y="1271"/>
                    </a:lnTo>
                    <a:lnTo>
                      <a:pt x="2063" y="1273"/>
                    </a:lnTo>
                    <a:lnTo>
                      <a:pt x="2061" y="1276"/>
                    </a:lnTo>
                    <a:lnTo>
                      <a:pt x="2061" y="1279"/>
                    </a:lnTo>
                    <a:lnTo>
                      <a:pt x="2063" y="1280"/>
                    </a:lnTo>
                    <a:lnTo>
                      <a:pt x="2064" y="1283"/>
                    </a:lnTo>
                    <a:lnTo>
                      <a:pt x="2070" y="1285"/>
                    </a:lnTo>
                    <a:lnTo>
                      <a:pt x="2075" y="1286"/>
                    </a:lnTo>
                    <a:lnTo>
                      <a:pt x="2081" y="1286"/>
                    </a:lnTo>
                    <a:lnTo>
                      <a:pt x="2086" y="1285"/>
                    </a:lnTo>
                    <a:lnTo>
                      <a:pt x="2098" y="1282"/>
                    </a:lnTo>
                    <a:lnTo>
                      <a:pt x="2109" y="1275"/>
                    </a:lnTo>
                    <a:lnTo>
                      <a:pt x="2119" y="1266"/>
                    </a:lnTo>
                    <a:lnTo>
                      <a:pt x="2127" y="1257"/>
                    </a:lnTo>
                    <a:lnTo>
                      <a:pt x="2134" y="1247"/>
                    </a:lnTo>
                    <a:lnTo>
                      <a:pt x="2138" y="1236"/>
                    </a:lnTo>
                    <a:lnTo>
                      <a:pt x="2143" y="1233"/>
                    </a:lnTo>
                    <a:lnTo>
                      <a:pt x="2145" y="1230"/>
                    </a:lnTo>
                    <a:lnTo>
                      <a:pt x="2148" y="1227"/>
                    </a:lnTo>
                    <a:lnTo>
                      <a:pt x="2152" y="1227"/>
                    </a:lnTo>
                    <a:lnTo>
                      <a:pt x="2148" y="1241"/>
                    </a:lnTo>
                    <a:lnTo>
                      <a:pt x="2141" y="1254"/>
                    </a:lnTo>
                    <a:lnTo>
                      <a:pt x="2134" y="1265"/>
                    </a:lnTo>
                    <a:lnTo>
                      <a:pt x="2126" y="1275"/>
                    </a:lnTo>
                    <a:lnTo>
                      <a:pt x="2116" y="1283"/>
                    </a:lnTo>
                    <a:lnTo>
                      <a:pt x="2105" y="1292"/>
                    </a:lnTo>
                    <a:lnTo>
                      <a:pt x="2092" y="1297"/>
                    </a:lnTo>
                    <a:lnTo>
                      <a:pt x="2078" y="1302"/>
                    </a:lnTo>
                    <a:lnTo>
                      <a:pt x="2078" y="1306"/>
                    </a:lnTo>
                    <a:lnTo>
                      <a:pt x="2078" y="1309"/>
                    </a:lnTo>
                    <a:lnTo>
                      <a:pt x="2075" y="1314"/>
                    </a:lnTo>
                    <a:lnTo>
                      <a:pt x="2081" y="1314"/>
                    </a:lnTo>
                    <a:lnTo>
                      <a:pt x="2085" y="1316"/>
                    </a:lnTo>
                    <a:lnTo>
                      <a:pt x="2095" y="1321"/>
                    </a:lnTo>
                    <a:lnTo>
                      <a:pt x="2110" y="1313"/>
                    </a:lnTo>
                    <a:lnTo>
                      <a:pt x="2124" y="1303"/>
                    </a:lnTo>
                    <a:lnTo>
                      <a:pt x="2136" y="1292"/>
                    </a:lnTo>
                    <a:lnTo>
                      <a:pt x="2147" y="1279"/>
                    </a:lnTo>
                    <a:lnTo>
                      <a:pt x="2155" y="1265"/>
                    </a:lnTo>
                    <a:lnTo>
                      <a:pt x="2162" y="1250"/>
                    </a:lnTo>
                    <a:lnTo>
                      <a:pt x="2166" y="1233"/>
                    </a:lnTo>
                    <a:lnTo>
                      <a:pt x="2168" y="1216"/>
                    </a:lnTo>
                    <a:lnTo>
                      <a:pt x="2168" y="1200"/>
                    </a:lnTo>
                    <a:lnTo>
                      <a:pt x="2165" y="1185"/>
                    </a:lnTo>
                    <a:lnTo>
                      <a:pt x="2159" y="1171"/>
                    </a:lnTo>
                    <a:lnTo>
                      <a:pt x="2154" y="1157"/>
                    </a:lnTo>
                    <a:lnTo>
                      <a:pt x="2143" y="1127"/>
                    </a:lnTo>
                    <a:lnTo>
                      <a:pt x="2138" y="1113"/>
                    </a:lnTo>
                    <a:lnTo>
                      <a:pt x="2136" y="1097"/>
                    </a:lnTo>
                    <a:lnTo>
                      <a:pt x="2137" y="1084"/>
                    </a:lnTo>
                    <a:lnTo>
                      <a:pt x="2138" y="1068"/>
                    </a:lnTo>
                    <a:lnTo>
                      <a:pt x="2137" y="1053"/>
                    </a:lnTo>
                    <a:lnTo>
                      <a:pt x="2133" y="1038"/>
                    </a:lnTo>
                    <a:lnTo>
                      <a:pt x="2126" y="1039"/>
                    </a:lnTo>
                    <a:lnTo>
                      <a:pt x="2120" y="1040"/>
                    </a:lnTo>
                    <a:lnTo>
                      <a:pt x="2116" y="1045"/>
                    </a:lnTo>
                    <a:lnTo>
                      <a:pt x="2112" y="1049"/>
                    </a:lnTo>
                    <a:lnTo>
                      <a:pt x="2109" y="1053"/>
                    </a:lnTo>
                    <a:lnTo>
                      <a:pt x="2108" y="1059"/>
                    </a:lnTo>
                    <a:lnTo>
                      <a:pt x="2105" y="1073"/>
                    </a:lnTo>
                    <a:lnTo>
                      <a:pt x="2105" y="1087"/>
                    </a:lnTo>
                    <a:lnTo>
                      <a:pt x="2105" y="1102"/>
                    </a:lnTo>
                    <a:lnTo>
                      <a:pt x="2105" y="1116"/>
                    </a:lnTo>
                    <a:lnTo>
                      <a:pt x="2103" y="1129"/>
                    </a:lnTo>
                    <a:close/>
                    <a:moveTo>
                      <a:pt x="1634" y="1102"/>
                    </a:moveTo>
                    <a:lnTo>
                      <a:pt x="1634" y="1102"/>
                    </a:lnTo>
                    <a:lnTo>
                      <a:pt x="1618" y="1098"/>
                    </a:lnTo>
                    <a:lnTo>
                      <a:pt x="1601" y="1092"/>
                    </a:lnTo>
                    <a:lnTo>
                      <a:pt x="1584" y="1085"/>
                    </a:lnTo>
                    <a:lnTo>
                      <a:pt x="1564" y="1080"/>
                    </a:lnTo>
                    <a:lnTo>
                      <a:pt x="1553" y="1077"/>
                    </a:lnTo>
                    <a:lnTo>
                      <a:pt x="1542" y="1075"/>
                    </a:lnTo>
                    <a:lnTo>
                      <a:pt x="1521" y="1073"/>
                    </a:lnTo>
                    <a:lnTo>
                      <a:pt x="1508" y="1070"/>
                    </a:lnTo>
                    <a:lnTo>
                      <a:pt x="1495" y="1066"/>
                    </a:lnTo>
                    <a:lnTo>
                      <a:pt x="1462" y="1059"/>
                    </a:lnTo>
                    <a:lnTo>
                      <a:pt x="1429" y="1054"/>
                    </a:lnTo>
                    <a:lnTo>
                      <a:pt x="1399" y="1049"/>
                    </a:lnTo>
                    <a:lnTo>
                      <a:pt x="1383" y="1046"/>
                    </a:lnTo>
                    <a:lnTo>
                      <a:pt x="1369" y="1042"/>
                    </a:lnTo>
                    <a:lnTo>
                      <a:pt x="1366" y="1042"/>
                    </a:lnTo>
                    <a:lnTo>
                      <a:pt x="1363" y="1043"/>
                    </a:lnTo>
                    <a:lnTo>
                      <a:pt x="1356" y="1046"/>
                    </a:lnTo>
                    <a:lnTo>
                      <a:pt x="1362" y="1066"/>
                    </a:lnTo>
                    <a:lnTo>
                      <a:pt x="1366" y="1087"/>
                    </a:lnTo>
                    <a:lnTo>
                      <a:pt x="1375" y="1126"/>
                    </a:lnTo>
                    <a:lnTo>
                      <a:pt x="1382" y="1168"/>
                    </a:lnTo>
                    <a:lnTo>
                      <a:pt x="1386" y="1189"/>
                    </a:lnTo>
                    <a:lnTo>
                      <a:pt x="1392" y="1210"/>
                    </a:lnTo>
                    <a:lnTo>
                      <a:pt x="1399" y="1202"/>
                    </a:lnTo>
                    <a:lnTo>
                      <a:pt x="1407" y="1193"/>
                    </a:lnTo>
                    <a:lnTo>
                      <a:pt x="1411" y="1191"/>
                    </a:lnTo>
                    <a:lnTo>
                      <a:pt x="1417" y="1188"/>
                    </a:lnTo>
                    <a:lnTo>
                      <a:pt x="1424" y="1186"/>
                    </a:lnTo>
                    <a:lnTo>
                      <a:pt x="1432" y="1186"/>
                    </a:lnTo>
                    <a:lnTo>
                      <a:pt x="1439" y="1195"/>
                    </a:lnTo>
                    <a:lnTo>
                      <a:pt x="1446" y="1202"/>
                    </a:lnTo>
                    <a:lnTo>
                      <a:pt x="1452" y="1210"/>
                    </a:lnTo>
                    <a:lnTo>
                      <a:pt x="1455" y="1220"/>
                    </a:lnTo>
                    <a:lnTo>
                      <a:pt x="1458" y="1230"/>
                    </a:lnTo>
                    <a:lnTo>
                      <a:pt x="1458" y="1240"/>
                    </a:lnTo>
                    <a:lnTo>
                      <a:pt x="1458" y="1250"/>
                    </a:lnTo>
                    <a:lnTo>
                      <a:pt x="1455" y="1259"/>
                    </a:lnTo>
                    <a:lnTo>
                      <a:pt x="1452" y="1268"/>
                    </a:lnTo>
                    <a:lnTo>
                      <a:pt x="1448" y="1275"/>
                    </a:lnTo>
                    <a:lnTo>
                      <a:pt x="1446" y="1283"/>
                    </a:lnTo>
                    <a:lnTo>
                      <a:pt x="1448" y="1286"/>
                    </a:lnTo>
                    <a:lnTo>
                      <a:pt x="1449" y="1290"/>
                    </a:lnTo>
                    <a:lnTo>
                      <a:pt x="1467" y="1287"/>
                    </a:lnTo>
                    <a:lnTo>
                      <a:pt x="1486" y="1286"/>
                    </a:lnTo>
                    <a:lnTo>
                      <a:pt x="1502" y="1283"/>
                    </a:lnTo>
                    <a:lnTo>
                      <a:pt x="1509" y="1282"/>
                    </a:lnTo>
                    <a:lnTo>
                      <a:pt x="1518" y="1279"/>
                    </a:lnTo>
                    <a:lnTo>
                      <a:pt x="1525" y="1275"/>
                    </a:lnTo>
                    <a:lnTo>
                      <a:pt x="1532" y="1271"/>
                    </a:lnTo>
                    <a:lnTo>
                      <a:pt x="1546" y="1261"/>
                    </a:lnTo>
                    <a:lnTo>
                      <a:pt x="1554" y="1258"/>
                    </a:lnTo>
                    <a:lnTo>
                      <a:pt x="1561" y="1257"/>
                    </a:lnTo>
                    <a:lnTo>
                      <a:pt x="1571" y="1257"/>
                    </a:lnTo>
                    <a:lnTo>
                      <a:pt x="1581" y="1259"/>
                    </a:lnTo>
                    <a:lnTo>
                      <a:pt x="1582" y="1269"/>
                    </a:lnTo>
                    <a:lnTo>
                      <a:pt x="1584" y="1276"/>
                    </a:lnTo>
                    <a:lnTo>
                      <a:pt x="1582" y="1283"/>
                    </a:lnTo>
                    <a:lnTo>
                      <a:pt x="1581" y="1289"/>
                    </a:lnTo>
                    <a:lnTo>
                      <a:pt x="1578" y="1295"/>
                    </a:lnTo>
                    <a:lnTo>
                      <a:pt x="1574" y="1300"/>
                    </a:lnTo>
                    <a:lnTo>
                      <a:pt x="1564" y="1309"/>
                    </a:lnTo>
                    <a:lnTo>
                      <a:pt x="1553" y="1317"/>
                    </a:lnTo>
                    <a:lnTo>
                      <a:pt x="1542" y="1324"/>
                    </a:lnTo>
                    <a:lnTo>
                      <a:pt x="1531" y="1331"/>
                    </a:lnTo>
                    <a:lnTo>
                      <a:pt x="1521" y="1338"/>
                    </a:lnTo>
                    <a:lnTo>
                      <a:pt x="1543" y="1332"/>
                    </a:lnTo>
                    <a:lnTo>
                      <a:pt x="1566" y="1330"/>
                    </a:lnTo>
                    <a:lnTo>
                      <a:pt x="1612" y="1325"/>
                    </a:lnTo>
                    <a:lnTo>
                      <a:pt x="1616" y="1330"/>
                    </a:lnTo>
                    <a:lnTo>
                      <a:pt x="1616" y="1334"/>
                    </a:lnTo>
                    <a:lnTo>
                      <a:pt x="1616" y="1338"/>
                    </a:lnTo>
                    <a:lnTo>
                      <a:pt x="1615" y="1344"/>
                    </a:lnTo>
                    <a:lnTo>
                      <a:pt x="1611" y="1352"/>
                    </a:lnTo>
                    <a:lnTo>
                      <a:pt x="1609" y="1356"/>
                    </a:lnTo>
                    <a:lnTo>
                      <a:pt x="1609" y="1359"/>
                    </a:lnTo>
                    <a:lnTo>
                      <a:pt x="1609" y="1365"/>
                    </a:lnTo>
                    <a:lnTo>
                      <a:pt x="1612" y="1368"/>
                    </a:lnTo>
                    <a:lnTo>
                      <a:pt x="1612" y="1373"/>
                    </a:lnTo>
                    <a:lnTo>
                      <a:pt x="1611" y="1380"/>
                    </a:lnTo>
                    <a:lnTo>
                      <a:pt x="1584" y="1400"/>
                    </a:lnTo>
                    <a:lnTo>
                      <a:pt x="1553" y="1419"/>
                    </a:lnTo>
                    <a:lnTo>
                      <a:pt x="1557" y="1422"/>
                    </a:lnTo>
                    <a:lnTo>
                      <a:pt x="1561" y="1426"/>
                    </a:lnTo>
                    <a:lnTo>
                      <a:pt x="1564" y="1432"/>
                    </a:lnTo>
                    <a:lnTo>
                      <a:pt x="1566" y="1439"/>
                    </a:lnTo>
                    <a:lnTo>
                      <a:pt x="1566" y="1446"/>
                    </a:lnTo>
                    <a:lnTo>
                      <a:pt x="1563" y="1452"/>
                    </a:lnTo>
                    <a:lnTo>
                      <a:pt x="1559" y="1456"/>
                    </a:lnTo>
                    <a:lnTo>
                      <a:pt x="1550" y="1457"/>
                    </a:lnTo>
                    <a:lnTo>
                      <a:pt x="1538" y="1457"/>
                    </a:lnTo>
                    <a:lnTo>
                      <a:pt x="1522" y="1456"/>
                    </a:lnTo>
                    <a:lnTo>
                      <a:pt x="1490" y="1452"/>
                    </a:lnTo>
                    <a:lnTo>
                      <a:pt x="1459" y="1446"/>
                    </a:lnTo>
                    <a:lnTo>
                      <a:pt x="1435" y="1442"/>
                    </a:lnTo>
                    <a:lnTo>
                      <a:pt x="1439" y="1464"/>
                    </a:lnTo>
                    <a:lnTo>
                      <a:pt x="1445" y="1487"/>
                    </a:lnTo>
                    <a:lnTo>
                      <a:pt x="1453" y="1507"/>
                    </a:lnTo>
                    <a:lnTo>
                      <a:pt x="1462" y="1525"/>
                    </a:lnTo>
                    <a:lnTo>
                      <a:pt x="1495" y="1528"/>
                    </a:lnTo>
                    <a:lnTo>
                      <a:pt x="1532" y="1530"/>
                    </a:lnTo>
                    <a:lnTo>
                      <a:pt x="1568" y="1532"/>
                    </a:lnTo>
                    <a:lnTo>
                      <a:pt x="1605" y="1532"/>
                    </a:lnTo>
                    <a:lnTo>
                      <a:pt x="1641" y="1532"/>
                    </a:lnTo>
                    <a:lnTo>
                      <a:pt x="1677" y="1530"/>
                    </a:lnTo>
                    <a:lnTo>
                      <a:pt x="1709" y="1526"/>
                    </a:lnTo>
                    <a:lnTo>
                      <a:pt x="1738" y="1522"/>
                    </a:lnTo>
                    <a:lnTo>
                      <a:pt x="1736" y="1497"/>
                    </a:lnTo>
                    <a:lnTo>
                      <a:pt x="1733" y="1473"/>
                    </a:lnTo>
                    <a:lnTo>
                      <a:pt x="1733" y="1422"/>
                    </a:lnTo>
                    <a:lnTo>
                      <a:pt x="1734" y="1373"/>
                    </a:lnTo>
                    <a:lnTo>
                      <a:pt x="1733" y="1348"/>
                    </a:lnTo>
                    <a:lnTo>
                      <a:pt x="1731" y="1323"/>
                    </a:lnTo>
                    <a:lnTo>
                      <a:pt x="1727" y="1296"/>
                    </a:lnTo>
                    <a:lnTo>
                      <a:pt x="1723" y="1269"/>
                    </a:lnTo>
                    <a:lnTo>
                      <a:pt x="1717" y="1243"/>
                    </a:lnTo>
                    <a:lnTo>
                      <a:pt x="1713" y="1214"/>
                    </a:lnTo>
                    <a:lnTo>
                      <a:pt x="1712" y="1184"/>
                    </a:lnTo>
                    <a:lnTo>
                      <a:pt x="1709" y="1171"/>
                    </a:lnTo>
                    <a:lnTo>
                      <a:pt x="1705" y="1157"/>
                    </a:lnTo>
                    <a:lnTo>
                      <a:pt x="1706" y="1151"/>
                    </a:lnTo>
                    <a:lnTo>
                      <a:pt x="1706" y="1146"/>
                    </a:lnTo>
                    <a:lnTo>
                      <a:pt x="1703" y="1134"/>
                    </a:lnTo>
                    <a:lnTo>
                      <a:pt x="1699" y="1123"/>
                    </a:lnTo>
                    <a:lnTo>
                      <a:pt x="1696" y="1113"/>
                    </a:lnTo>
                    <a:lnTo>
                      <a:pt x="1689" y="1111"/>
                    </a:lnTo>
                    <a:lnTo>
                      <a:pt x="1682" y="1108"/>
                    </a:lnTo>
                    <a:lnTo>
                      <a:pt x="1667" y="1105"/>
                    </a:lnTo>
                    <a:lnTo>
                      <a:pt x="1651" y="1105"/>
                    </a:lnTo>
                    <a:lnTo>
                      <a:pt x="1634" y="1102"/>
                    </a:lnTo>
                    <a:close/>
                    <a:moveTo>
                      <a:pt x="1716" y="1120"/>
                    </a:moveTo>
                    <a:lnTo>
                      <a:pt x="1716" y="1120"/>
                    </a:lnTo>
                    <a:lnTo>
                      <a:pt x="1720" y="1139"/>
                    </a:lnTo>
                    <a:lnTo>
                      <a:pt x="1723" y="1157"/>
                    </a:lnTo>
                    <a:lnTo>
                      <a:pt x="1727" y="1196"/>
                    </a:lnTo>
                    <a:lnTo>
                      <a:pt x="1731" y="1236"/>
                    </a:lnTo>
                    <a:lnTo>
                      <a:pt x="1737" y="1276"/>
                    </a:lnTo>
                    <a:lnTo>
                      <a:pt x="1740" y="1290"/>
                    </a:lnTo>
                    <a:lnTo>
                      <a:pt x="1744" y="1304"/>
                    </a:lnTo>
                    <a:lnTo>
                      <a:pt x="1747" y="1332"/>
                    </a:lnTo>
                    <a:lnTo>
                      <a:pt x="1748" y="1360"/>
                    </a:lnTo>
                    <a:lnTo>
                      <a:pt x="1748" y="1419"/>
                    </a:lnTo>
                    <a:lnTo>
                      <a:pt x="1748" y="1448"/>
                    </a:lnTo>
                    <a:lnTo>
                      <a:pt x="1748" y="1476"/>
                    </a:lnTo>
                    <a:lnTo>
                      <a:pt x="1750" y="1502"/>
                    </a:lnTo>
                    <a:lnTo>
                      <a:pt x="1754" y="1528"/>
                    </a:lnTo>
                    <a:lnTo>
                      <a:pt x="1751" y="1530"/>
                    </a:lnTo>
                    <a:lnTo>
                      <a:pt x="1747" y="1532"/>
                    </a:lnTo>
                    <a:lnTo>
                      <a:pt x="1744" y="1533"/>
                    </a:lnTo>
                    <a:lnTo>
                      <a:pt x="1743" y="1535"/>
                    </a:lnTo>
                    <a:lnTo>
                      <a:pt x="1741" y="1536"/>
                    </a:lnTo>
                    <a:lnTo>
                      <a:pt x="1744" y="1542"/>
                    </a:lnTo>
                    <a:lnTo>
                      <a:pt x="1747" y="1546"/>
                    </a:lnTo>
                    <a:lnTo>
                      <a:pt x="1752" y="1553"/>
                    </a:lnTo>
                    <a:lnTo>
                      <a:pt x="1762" y="1558"/>
                    </a:lnTo>
                    <a:lnTo>
                      <a:pt x="1772" y="1561"/>
                    </a:lnTo>
                    <a:lnTo>
                      <a:pt x="1783" y="1561"/>
                    </a:lnTo>
                    <a:lnTo>
                      <a:pt x="1794" y="1558"/>
                    </a:lnTo>
                    <a:lnTo>
                      <a:pt x="1804" y="1556"/>
                    </a:lnTo>
                    <a:lnTo>
                      <a:pt x="1816" y="1549"/>
                    </a:lnTo>
                    <a:lnTo>
                      <a:pt x="1824" y="1435"/>
                    </a:lnTo>
                    <a:lnTo>
                      <a:pt x="1834" y="1321"/>
                    </a:lnTo>
                    <a:lnTo>
                      <a:pt x="1838" y="1265"/>
                    </a:lnTo>
                    <a:lnTo>
                      <a:pt x="1844" y="1209"/>
                    </a:lnTo>
                    <a:lnTo>
                      <a:pt x="1851" y="1154"/>
                    </a:lnTo>
                    <a:lnTo>
                      <a:pt x="1859" y="1101"/>
                    </a:lnTo>
                    <a:lnTo>
                      <a:pt x="1858" y="1099"/>
                    </a:lnTo>
                    <a:lnTo>
                      <a:pt x="1855" y="1099"/>
                    </a:lnTo>
                    <a:lnTo>
                      <a:pt x="1849" y="1105"/>
                    </a:lnTo>
                    <a:lnTo>
                      <a:pt x="1842" y="1111"/>
                    </a:lnTo>
                    <a:lnTo>
                      <a:pt x="1835" y="1115"/>
                    </a:lnTo>
                    <a:lnTo>
                      <a:pt x="1828" y="1118"/>
                    </a:lnTo>
                    <a:lnTo>
                      <a:pt x="1810" y="1123"/>
                    </a:lnTo>
                    <a:lnTo>
                      <a:pt x="1792" y="1126"/>
                    </a:lnTo>
                    <a:lnTo>
                      <a:pt x="1772" y="1126"/>
                    </a:lnTo>
                    <a:lnTo>
                      <a:pt x="1752" y="1125"/>
                    </a:lnTo>
                    <a:lnTo>
                      <a:pt x="1734" y="1123"/>
                    </a:lnTo>
                    <a:lnTo>
                      <a:pt x="1716" y="1120"/>
                    </a:lnTo>
                    <a:close/>
                    <a:moveTo>
                      <a:pt x="895" y="1279"/>
                    </a:moveTo>
                    <a:lnTo>
                      <a:pt x="895" y="1279"/>
                    </a:lnTo>
                    <a:lnTo>
                      <a:pt x="890" y="1280"/>
                    </a:lnTo>
                    <a:lnTo>
                      <a:pt x="885" y="1282"/>
                    </a:lnTo>
                    <a:lnTo>
                      <a:pt x="875" y="1280"/>
                    </a:lnTo>
                    <a:lnTo>
                      <a:pt x="867" y="1279"/>
                    </a:lnTo>
                    <a:lnTo>
                      <a:pt x="857" y="1278"/>
                    </a:lnTo>
                    <a:lnTo>
                      <a:pt x="837" y="1278"/>
                    </a:lnTo>
                    <a:lnTo>
                      <a:pt x="816" y="1279"/>
                    </a:lnTo>
                    <a:lnTo>
                      <a:pt x="795" y="1282"/>
                    </a:lnTo>
                    <a:lnTo>
                      <a:pt x="774" y="1283"/>
                    </a:lnTo>
                    <a:lnTo>
                      <a:pt x="698" y="1285"/>
                    </a:lnTo>
                    <a:lnTo>
                      <a:pt x="618" y="1283"/>
                    </a:lnTo>
                    <a:lnTo>
                      <a:pt x="598" y="1283"/>
                    </a:lnTo>
                    <a:lnTo>
                      <a:pt x="569" y="1285"/>
                    </a:lnTo>
                    <a:lnTo>
                      <a:pt x="541" y="1286"/>
                    </a:lnTo>
                    <a:lnTo>
                      <a:pt x="486" y="1287"/>
                    </a:lnTo>
                    <a:lnTo>
                      <a:pt x="434" y="1287"/>
                    </a:lnTo>
                    <a:lnTo>
                      <a:pt x="381" y="1290"/>
                    </a:lnTo>
                    <a:lnTo>
                      <a:pt x="350" y="1292"/>
                    </a:lnTo>
                    <a:lnTo>
                      <a:pt x="336" y="1292"/>
                    </a:lnTo>
                    <a:lnTo>
                      <a:pt x="325" y="1292"/>
                    </a:lnTo>
                    <a:lnTo>
                      <a:pt x="315" y="1289"/>
                    </a:lnTo>
                    <a:lnTo>
                      <a:pt x="308" y="1285"/>
                    </a:lnTo>
                    <a:lnTo>
                      <a:pt x="302" y="1279"/>
                    </a:lnTo>
                    <a:lnTo>
                      <a:pt x="298" y="1273"/>
                    </a:lnTo>
                    <a:lnTo>
                      <a:pt x="295" y="1268"/>
                    </a:lnTo>
                    <a:lnTo>
                      <a:pt x="294" y="1261"/>
                    </a:lnTo>
                    <a:lnTo>
                      <a:pt x="292" y="1245"/>
                    </a:lnTo>
                    <a:lnTo>
                      <a:pt x="294" y="1229"/>
                    </a:lnTo>
                    <a:lnTo>
                      <a:pt x="297" y="1212"/>
                    </a:lnTo>
                    <a:lnTo>
                      <a:pt x="299" y="1205"/>
                    </a:lnTo>
                    <a:lnTo>
                      <a:pt x="304" y="1199"/>
                    </a:lnTo>
                    <a:lnTo>
                      <a:pt x="308" y="1193"/>
                    </a:lnTo>
                    <a:lnTo>
                      <a:pt x="312" y="1188"/>
                    </a:lnTo>
                    <a:lnTo>
                      <a:pt x="335" y="1188"/>
                    </a:lnTo>
                    <a:lnTo>
                      <a:pt x="357" y="1186"/>
                    </a:lnTo>
                    <a:lnTo>
                      <a:pt x="377" y="1185"/>
                    </a:lnTo>
                    <a:lnTo>
                      <a:pt x="386" y="1186"/>
                    </a:lnTo>
                    <a:lnTo>
                      <a:pt x="395" y="1188"/>
                    </a:lnTo>
                    <a:lnTo>
                      <a:pt x="406" y="1186"/>
                    </a:lnTo>
                    <a:lnTo>
                      <a:pt x="420" y="1186"/>
                    </a:lnTo>
                    <a:lnTo>
                      <a:pt x="447" y="1188"/>
                    </a:lnTo>
                    <a:lnTo>
                      <a:pt x="473" y="1189"/>
                    </a:lnTo>
                    <a:lnTo>
                      <a:pt x="499" y="1191"/>
                    </a:lnTo>
                    <a:lnTo>
                      <a:pt x="520" y="1189"/>
                    </a:lnTo>
                    <a:lnTo>
                      <a:pt x="542" y="1188"/>
                    </a:lnTo>
                    <a:lnTo>
                      <a:pt x="586" y="1185"/>
                    </a:lnTo>
                    <a:lnTo>
                      <a:pt x="608" y="1185"/>
                    </a:lnTo>
                    <a:lnTo>
                      <a:pt x="632" y="1186"/>
                    </a:lnTo>
                    <a:lnTo>
                      <a:pt x="657" y="1188"/>
                    </a:lnTo>
                    <a:lnTo>
                      <a:pt x="681" y="1186"/>
                    </a:lnTo>
                    <a:lnTo>
                      <a:pt x="712" y="1185"/>
                    </a:lnTo>
                    <a:lnTo>
                      <a:pt x="742" y="1184"/>
                    </a:lnTo>
                    <a:lnTo>
                      <a:pt x="799" y="1185"/>
                    </a:lnTo>
                    <a:lnTo>
                      <a:pt x="857" y="1186"/>
                    </a:lnTo>
                    <a:lnTo>
                      <a:pt x="913" y="1188"/>
                    </a:lnTo>
                    <a:lnTo>
                      <a:pt x="909" y="1182"/>
                    </a:lnTo>
                    <a:lnTo>
                      <a:pt x="903" y="1177"/>
                    </a:lnTo>
                    <a:lnTo>
                      <a:pt x="889" y="1167"/>
                    </a:lnTo>
                    <a:lnTo>
                      <a:pt x="879" y="1160"/>
                    </a:lnTo>
                    <a:lnTo>
                      <a:pt x="869" y="1151"/>
                    </a:lnTo>
                    <a:lnTo>
                      <a:pt x="864" y="1148"/>
                    </a:lnTo>
                    <a:lnTo>
                      <a:pt x="858" y="1147"/>
                    </a:lnTo>
                    <a:lnTo>
                      <a:pt x="853" y="1146"/>
                    </a:lnTo>
                    <a:lnTo>
                      <a:pt x="845" y="1146"/>
                    </a:lnTo>
                    <a:lnTo>
                      <a:pt x="840" y="1143"/>
                    </a:lnTo>
                    <a:lnTo>
                      <a:pt x="834" y="1140"/>
                    </a:lnTo>
                    <a:lnTo>
                      <a:pt x="820" y="1137"/>
                    </a:lnTo>
                    <a:lnTo>
                      <a:pt x="805" y="1136"/>
                    </a:lnTo>
                    <a:lnTo>
                      <a:pt x="789" y="1136"/>
                    </a:lnTo>
                    <a:lnTo>
                      <a:pt x="770" y="1136"/>
                    </a:lnTo>
                    <a:lnTo>
                      <a:pt x="750" y="1137"/>
                    </a:lnTo>
                    <a:lnTo>
                      <a:pt x="711" y="1140"/>
                    </a:lnTo>
                    <a:lnTo>
                      <a:pt x="692" y="1141"/>
                    </a:lnTo>
                    <a:lnTo>
                      <a:pt x="673" y="1141"/>
                    </a:lnTo>
                    <a:lnTo>
                      <a:pt x="655" y="1140"/>
                    </a:lnTo>
                    <a:lnTo>
                      <a:pt x="634" y="1137"/>
                    </a:lnTo>
                    <a:lnTo>
                      <a:pt x="628" y="1143"/>
                    </a:lnTo>
                    <a:lnTo>
                      <a:pt x="622" y="1147"/>
                    </a:lnTo>
                    <a:lnTo>
                      <a:pt x="615" y="1151"/>
                    </a:lnTo>
                    <a:lnTo>
                      <a:pt x="608" y="1154"/>
                    </a:lnTo>
                    <a:lnTo>
                      <a:pt x="600" y="1156"/>
                    </a:lnTo>
                    <a:lnTo>
                      <a:pt x="591" y="1156"/>
                    </a:lnTo>
                    <a:lnTo>
                      <a:pt x="583" y="1156"/>
                    </a:lnTo>
                    <a:lnTo>
                      <a:pt x="573" y="1156"/>
                    </a:lnTo>
                    <a:lnTo>
                      <a:pt x="572" y="1158"/>
                    </a:lnTo>
                    <a:lnTo>
                      <a:pt x="572" y="1161"/>
                    </a:lnTo>
                    <a:lnTo>
                      <a:pt x="572" y="1165"/>
                    </a:lnTo>
                    <a:lnTo>
                      <a:pt x="570" y="1167"/>
                    </a:lnTo>
                    <a:lnTo>
                      <a:pt x="568" y="1167"/>
                    </a:lnTo>
                    <a:lnTo>
                      <a:pt x="563" y="1167"/>
                    </a:lnTo>
                    <a:lnTo>
                      <a:pt x="562" y="1165"/>
                    </a:lnTo>
                    <a:lnTo>
                      <a:pt x="561" y="1164"/>
                    </a:lnTo>
                    <a:lnTo>
                      <a:pt x="558" y="1164"/>
                    </a:lnTo>
                    <a:lnTo>
                      <a:pt x="558" y="1170"/>
                    </a:lnTo>
                    <a:lnTo>
                      <a:pt x="556" y="1174"/>
                    </a:lnTo>
                    <a:lnTo>
                      <a:pt x="554" y="1175"/>
                    </a:lnTo>
                    <a:lnTo>
                      <a:pt x="551" y="1178"/>
                    </a:lnTo>
                    <a:lnTo>
                      <a:pt x="546" y="1177"/>
                    </a:lnTo>
                    <a:lnTo>
                      <a:pt x="545" y="1175"/>
                    </a:lnTo>
                    <a:lnTo>
                      <a:pt x="544" y="1171"/>
                    </a:lnTo>
                    <a:lnTo>
                      <a:pt x="541" y="1170"/>
                    </a:lnTo>
                    <a:lnTo>
                      <a:pt x="541" y="1171"/>
                    </a:lnTo>
                    <a:lnTo>
                      <a:pt x="539" y="1172"/>
                    </a:lnTo>
                    <a:lnTo>
                      <a:pt x="537" y="1175"/>
                    </a:lnTo>
                    <a:lnTo>
                      <a:pt x="531" y="1177"/>
                    </a:lnTo>
                    <a:lnTo>
                      <a:pt x="530" y="1175"/>
                    </a:lnTo>
                    <a:lnTo>
                      <a:pt x="527" y="1174"/>
                    </a:lnTo>
                    <a:lnTo>
                      <a:pt x="528" y="1170"/>
                    </a:lnTo>
                    <a:lnTo>
                      <a:pt x="530" y="1165"/>
                    </a:lnTo>
                    <a:lnTo>
                      <a:pt x="531" y="1161"/>
                    </a:lnTo>
                    <a:lnTo>
                      <a:pt x="532" y="1157"/>
                    </a:lnTo>
                    <a:lnTo>
                      <a:pt x="520" y="1163"/>
                    </a:lnTo>
                    <a:lnTo>
                      <a:pt x="506" y="1167"/>
                    </a:lnTo>
                    <a:lnTo>
                      <a:pt x="490" y="1168"/>
                    </a:lnTo>
                    <a:lnTo>
                      <a:pt x="476" y="1168"/>
                    </a:lnTo>
                    <a:lnTo>
                      <a:pt x="461" y="1167"/>
                    </a:lnTo>
                    <a:lnTo>
                      <a:pt x="447" y="1164"/>
                    </a:lnTo>
                    <a:lnTo>
                      <a:pt x="433" y="1160"/>
                    </a:lnTo>
                    <a:lnTo>
                      <a:pt x="419" y="1156"/>
                    </a:lnTo>
                    <a:lnTo>
                      <a:pt x="402" y="1160"/>
                    </a:lnTo>
                    <a:lnTo>
                      <a:pt x="386" y="1163"/>
                    </a:lnTo>
                    <a:lnTo>
                      <a:pt x="371" y="1164"/>
                    </a:lnTo>
                    <a:lnTo>
                      <a:pt x="356" y="1164"/>
                    </a:lnTo>
                    <a:lnTo>
                      <a:pt x="340" y="1164"/>
                    </a:lnTo>
                    <a:lnTo>
                      <a:pt x="323" y="1165"/>
                    </a:lnTo>
                    <a:lnTo>
                      <a:pt x="308" y="1168"/>
                    </a:lnTo>
                    <a:lnTo>
                      <a:pt x="291" y="1174"/>
                    </a:lnTo>
                    <a:lnTo>
                      <a:pt x="281" y="1196"/>
                    </a:lnTo>
                    <a:lnTo>
                      <a:pt x="277" y="1209"/>
                    </a:lnTo>
                    <a:lnTo>
                      <a:pt x="274" y="1221"/>
                    </a:lnTo>
                    <a:lnTo>
                      <a:pt x="271" y="1236"/>
                    </a:lnTo>
                    <a:lnTo>
                      <a:pt x="273" y="1248"/>
                    </a:lnTo>
                    <a:lnTo>
                      <a:pt x="276" y="1261"/>
                    </a:lnTo>
                    <a:lnTo>
                      <a:pt x="281" y="1272"/>
                    </a:lnTo>
                    <a:lnTo>
                      <a:pt x="278" y="1275"/>
                    </a:lnTo>
                    <a:lnTo>
                      <a:pt x="277" y="1278"/>
                    </a:lnTo>
                    <a:lnTo>
                      <a:pt x="277" y="1286"/>
                    </a:lnTo>
                    <a:lnTo>
                      <a:pt x="284" y="1293"/>
                    </a:lnTo>
                    <a:lnTo>
                      <a:pt x="292" y="1297"/>
                    </a:lnTo>
                    <a:lnTo>
                      <a:pt x="302" y="1299"/>
                    </a:lnTo>
                    <a:lnTo>
                      <a:pt x="313" y="1300"/>
                    </a:lnTo>
                    <a:lnTo>
                      <a:pt x="339" y="1300"/>
                    </a:lnTo>
                    <a:lnTo>
                      <a:pt x="367" y="1299"/>
                    </a:lnTo>
                    <a:lnTo>
                      <a:pt x="396" y="1297"/>
                    </a:lnTo>
                    <a:lnTo>
                      <a:pt x="429" y="1297"/>
                    </a:lnTo>
                    <a:lnTo>
                      <a:pt x="495" y="1297"/>
                    </a:lnTo>
                    <a:lnTo>
                      <a:pt x="542" y="1297"/>
                    </a:lnTo>
                    <a:lnTo>
                      <a:pt x="596" y="1297"/>
                    </a:lnTo>
                    <a:lnTo>
                      <a:pt x="699" y="1300"/>
                    </a:lnTo>
                    <a:lnTo>
                      <a:pt x="756" y="1300"/>
                    </a:lnTo>
                    <a:lnTo>
                      <a:pt x="809" y="1299"/>
                    </a:lnTo>
                    <a:lnTo>
                      <a:pt x="840" y="1297"/>
                    </a:lnTo>
                    <a:lnTo>
                      <a:pt x="869" y="1295"/>
                    </a:lnTo>
                    <a:lnTo>
                      <a:pt x="897" y="1292"/>
                    </a:lnTo>
                    <a:lnTo>
                      <a:pt x="924" y="1285"/>
                    </a:lnTo>
                    <a:lnTo>
                      <a:pt x="924" y="1280"/>
                    </a:lnTo>
                    <a:lnTo>
                      <a:pt x="924" y="1276"/>
                    </a:lnTo>
                    <a:lnTo>
                      <a:pt x="918" y="1268"/>
                    </a:lnTo>
                    <a:lnTo>
                      <a:pt x="916" y="1265"/>
                    </a:lnTo>
                    <a:lnTo>
                      <a:pt x="911" y="1261"/>
                    </a:lnTo>
                    <a:lnTo>
                      <a:pt x="907" y="1259"/>
                    </a:lnTo>
                    <a:lnTo>
                      <a:pt x="902" y="1258"/>
                    </a:lnTo>
                    <a:lnTo>
                      <a:pt x="900" y="1268"/>
                    </a:lnTo>
                    <a:lnTo>
                      <a:pt x="899" y="1273"/>
                    </a:lnTo>
                    <a:lnTo>
                      <a:pt x="895" y="1279"/>
                    </a:lnTo>
                    <a:close/>
                    <a:moveTo>
                      <a:pt x="722" y="1198"/>
                    </a:moveTo>
                    <a:lnTo>
                      <a:pt x="722" y="1198"/>
                    </a:lnTo>
                    <a:lnTo>
                      <a:pt x="714" y="1198"/>
                    </a:lnTo>
                    <a:lnTo>
                      <a:pt x="705" y="1200"/>
                    </a:lnTo>
                    <a:lnTo>
                      <a:pt x="698" y="1202"/>
                    </a:lnTo>
                    <a:lnTo>
                      <a:pt x="690" y="1202"/>
                    </a:lnTo>
                    <a:lnTo>
                      <a:pt x="685" y="1202"/>
                    </a:lnTo>
                    <a:lnTo>
                      <a:pt x="683" y="1200"/>
                    </a:lnTo>
                    <a:lnTo>
                      <a:pt x="674" y="1199"/>
                    </a:lnTo>
                    <a:lnTo>
                      <a:pt x="667" y="1199"/>
                    </a:lnTo>
                    <a:lnTo>
                      <a:pt x="659" y="1200"/>
                    </a:lnTo>
                    <a:lnTo>
                      <a:pt x="652" y="1202"/>
                    </a:lnTo>
                    <a:lnTo>
                      <a:pt x="645" y="1202"/>
                    </a:lnTo>
                    <a:lnTo>
                      <a:pt x="580" y="1202"/>
                    </a:lnTo>
                    <a:lnTo>
                      <a:pt x="516" y="1202"/>
                    </a:lnTo>
                    <a:lnTo>
                      <a:pt x="396" y="1202"/>
                    </a:lnTo>
                    <a:lnTo>
                      <a:pt x="378" y="1202"/>
                    </a:lnTo>
                    <a:lnTo>
                      <a:pt x="360" y="1200"/>
                    </a:lnTo>
                    <a:lnTo>
                      <a:pt x="351" y="1202"/>
                    </a:lnTo>
                    <a:lnTo>
                      <a:pt x="344" y="1205"/>
                    </a:lnTo>
                    <a:lnTo>
                      <a:pt x="337" y="1209"/>
                    </a:lnTo>
                    <a:lnTo>
                      <a:pt x="333" y="1214"/>
                    </a:lnTo>
                    <a:lnTo>
                      <a:pt x="350" y="1214"/>
                    </a:lnTo>
                    <a:lnTo>
                      <a:pt x="365" y="1216"/>
                    </a:lnTo>
                    <a:lnTo>
                      <a:pt x="391" y="1220"/>
                    </a:lnTo>
                    <a:lnTo>
                      <a:pt x="406" y="1220"/>
                    </a:lnTo>
                    <a:lnTo>
                      <a:pt x="413" y="1221"/>
                    </a:lnTo>
                    <a:lnTo>
                      <a:pt x="415" y="1224"/>
                    </a:lnTo>
                    <a:lnTo>
                      <a:pt x="417" y="1227"/>
                    </a:lnTo>
                    <a:lnTo>
                      <a:pt x="393" y="1227"/>
                    </a:lnTo>
                    <a:lnTo>
                      <a:pt x="374" y="1226"/>
                    </a:lnTo>
                    <a:lnTo>
                      <a:pt x="356" y="1227"/>
                    </a:lnTo>
                    <a:lnTo>
                      <a:pt x="347" y="1229"/>
                    </a:lnTo>
                    <a:lnTo>
                      <a:pt x="339" y="1231"/>
                    </a:lnTo>
                    <a:lnTo>
                      <a:pt x="343" y="1238"/>
                    </a:lnTo>
                    <a:lnTo>
                      <a:pt x="349" y="1244"/>
                    </a:lnTo>
                    <a:lnTo>
                      <a:pt x="356" y="1245"/>
                    </a:lnTo>
                    <a:lnTo>
                      <a:pt x="364" y="1247"/>
                    </a:lnTo>
                    <a:lnTo>
                      <a:pt x="384" y="1245"/>
                    </a:lnTo>
                    <a:lnTo>
                      <a:pt x="403" y="1244"/>
                    </a:lnTo>
                    <a:lnTo>
                      <a:pt x="447" y="1243"/>
                    </a:lnTo>
                    <a:lnTo>
                      <a:pt x="483" y="1243"/>
                    </a:lnTo>
                    <a:lnTo>
                      <a:pt x="518" y="1244"/>
                    </a:lnTo>
                    <a:lnTo>
                      <a:pt x="554" y="1250"/>
                    </a:lnTo>
                    <a:lnTo>
                      <a:pt x="469" y="1252"/>
                    </a:lnTo>
                    <a:lnTo>
                      <a:pt x="377" y="1257"/>
                    </a:lnTo>
                    <a:lnTo>
                      <a:pt x="363" y="1258"/>
                    </a:lnTo>
                    <a:lnTo>
                      <a:pt x="351" y="1259"/>
                    </a:lnTo>
                    <a:lnTo>
                      <a:pt x="347" y="1261"/>
                    </a:lnTo>
                    <a:lnTo>
                      <a:pt x="344" y="1264"/>
                    </a:lnTo>
                    <a:lnTo>
                      <a:pt x="343" y="1268"/>
                    </a:lnTo>
                    <a:lnTo>
                      <a:pt x="342" y="1272"/>
                    </a:lnTo>
                    <a:lnTo>
                      <a:pt x="468" y="1272"/>
                    </a:lnTo>
                    <a:lnTo>
                      <a:pt x="605" y="1272"/>
                    </a:lnTo>
                    <a:lnTo>
                      <a:pt x="674" y="1272"/>
                    </a:lnTo>
                    <a:lnTo>
                      <a:pt x="744" y="1271"/>
                    </a:lnTo>
                    <a:lnTo>
                      <a:pt x="812" y="1266"/>
                    </a:lnTo>
                    <a:lnTo>
                      <a:pt x="878" y="1262"/>
                    </a:lnTo>
                    <a:lnTo>
                      <a:pt x="874" y="1258"/>
                    </a:lnTo>
                    <a:lnTo>
                      <a:pt x="868" y="1257"/>
                    </a:lnTo>
                    <a:lnTo>
                      <a:pt x="857" y="1254"/>
                    </a:lnTo>
                    <a:lnTo>
                      <a:pt x="844" y="1252"/>
                    </a:lnTo>
                    <a:lnTo>
                      <a:pt x="831" y="1254"/>
                    </a:lnTo>
                    <a:lnTo>
                      <a:pt x="806" y="1255"/>
                    </a:lnTo>
                    <a:lnTo>
                      <a:pt x="795" y="1254"/>
                    </a:lnTo>
                    <a:lnTo>
                      <a:pt x="791" y="1252"/>
                    </a:lnTo>
                    <a:lnTo>
                      <a:pt x="787" y="1251"/>
                    </a:lnTo>
                    <a:lnTo>
                      <a:pt x="805" y="1250"/>
                    </a:lnTo>
                    <a:lnTo>
                      <a:pt x="827" y="1247"/>
                    </a:lnTo>
                    <a:lnTo>
                      <a:pt x="851" y="1244"/>
                    </a:lnTo>
                    <a:lnTo>
                      <a:pt x="862" y="1241"/>
                    </a:lnTo>
                    <a:lnTo>
                      <a:pt x="872" y="1237"/>
                    </a:lnTo>
                    <a:lnTo>
                      <a:pt x="819" y="1234"/>
                    </a:lnTo>
                    <a:lnTo>
                      <a:pt x="764" y="1231"/>
                    </a:lnTo>
                    <a:lnTo>
                      <a:pt x="747" y="1233"/>
                    </a:lnTo>
                    <a:lnTo>
                      <a:pt x="732" y="1234"/>
                    </a:lnTo>
                    <a:lnTo>
                      <a:pt x="719" y="1233"/>
                    </a:lnTo>
                    <a:lnTo>
                      <a:pt x="714" y="1231"/>
                    </a:lnTo>
                    <a:lnTo>
                      <a:pt x="709" y="1229"/>
                    </a:lnTo>
                    <a:lnTo>
                      <a:pt x="746" y="1227"/>
                    </a:lnTo>
                    <a:lnTo>
                      <a:pt x="780" y="1226"/>
                    </a:lnTo>
                    <a:lnTo>
                      <a:pt x="812" y="1224"/>
                    </a:lnTo>
                    <a:lnTo>
                      <a:pt x="845" y="1223"/>
                    </a:lnTo>
                    <a:lnTo>
                      <a:pt x="862" y="1224"/>
                    </a:lnTo>
                    <a:lnTo>
                      <a:pt x="869" y="1223"/>
                    </a:lnTo>
                    <a:lnTo>
                      <a:pt x="872" y="1221"/>
                    </a:lnTo>
                    <a:lnTo>
                      <a:pt x="875" y="1220"/>
                    </a:lnTo>
                    <a:lnTo>
                      <a:pt x="816" y="1220"/>
                    </a:lnTo>
                    <a:lnTo>
                      <a:pt x="751" y="1219"/>
                    </a:lnTo>
                    <a:lnTo>
                      <a:pt x="688" y="1214"/>
                    </a:lnTo>
                    <a:lnTo>
                      <a:pt x="629" y="1207"/>
                    </a:lnTo>
                    <a:lnTo>
                      <a:pt x="655" y="1207"/>
                    </a:lnTo>
                    <a:lnTo>
                      <a:pt x="680" y="1207"/>
                    </a:lnTo>
                    <a:lnTo>
                      <a:pt x="732" y="1212"/>
                    </a:lnTo>
                    <a:lnTo>
                      <a:pt x="785" y="1213"/>
                    </a:lnTo>
                    <a:lnTo>
                      <a:pt x="810" y="1213"/>
                    </a:lnTo>
                    <a:lnTo>
                      <a:pt x="836" y="1210"/>
                    </a:lnTo>
                    <a:lnTo>
                      <a:pt x="858" y="1209"/>
                    </a:lnTo>
                    <a:lnTo>
                      <a:pt x="869" y="1206"/>
                    </a:lnTo>
                    <a:lnTo>
                      <a:pt x="875" y="1203"/>
                    </a:lnTo>
                    <a:lnTo>
                      <a:pt x="879" y="1200"/>
                    </a:lnTo>
                    <a:lnTo>
                      <a:pt x="861" y="1202"/>
                    </a:lnTo>
                    <a:lnTo>
                      <a:pt x="843" y="1202"/>
                    </a:lnTo>
                    <a:lnTo>
                      <a:pt x="803" y="1199"/>
                    </a:lnTo>
                    <a:lnTo>
                      <a:pt x="763" y="1198"/>
                    </a:lnTo>
                    <a:lnTo>
                      <a:pt x="742" y="1196"/>
                    </a:lnTo>
                    <a:lnTo>
                      <a:pt x="722" y="1198"/>
                    </a:lnTo>
                    <a:close/>
                    <a:moveTo>
                      <a:pt x="2186" y="1227"/>
                    </a:moveTo>
                    <a:lnTo>
                      <a:pt x="2186" y="1227"/>
                    </a:lnTo>
                    <a:lnTo>
                      <a:pt x="2181" y="1237"/>
                    </a:lnTo>
                    <a:lnTo>
                      <a:pt x="2181" y="1241"/>
                    </a:lnTo>
                    <a:lnTo>
                      <a:pt x="2181" y="1248"/>
                    </a:lnTo>
                    <a:lnTo>
                      <a:pt x="2173" y="1259"/>
                    </a:lnTo>
                    <a:lnTo>
                      <a:pt x="2169" y="1272"/>
                    </a:lnTo>
                    <a:lnTo>
                      <a:pt x="2164" y="1283"/>
                    </a:lnTo>
                    <a:lnTo>
                      <a:pt x="2157" y="1295"/>
                    </a:lnTo>
                    <a:lnTo>
                      <a:pt x="2157" y="1297"/>
                    </a:lnTo>
                    <a:lnTo>
                      <a:pt x="2159" y="1296"/>
                    </a:lnTo>
                    <a:lnTo>
                      <a:pt x="2162" y="1292"/>
                    </a:lnTo>
                    <a:lnTo>
                      <a:pt x="2164" y="1287"/>
                    </a:lnTo>
                    <a:lnTo>
                      <a:pt x="2171" y="1283"/>
                    </a:lnTo>
                    <a:lnTo>
                      <a:pt x="2176" y="1279"/>
                    </a:lnTo>
                    <a:lnTo>
                      <a:pt x="2182" y="1272"/>
                    </a:lnTo>
                    <a:lnTo>
                      <a:pt x="2186" y="1265"/>
                    </a:lnTo>
                    <a:lnTo>
                      <a:pt x="2193" y="1250"/>
                    </a:lnTo>
                    <a:lnTo>
                      <a:pt x="2200" y="1234"/>
                    </a:lnTo>
                    <a:lnTo>
                      <a:pt x="2196" y="1226"/>
                    </a:lnTo>
                    <a:lnTo>
                      <a:pt x="2192" y="1217"/>
                    </a:lnTo>
                    <a:lnTo>
                      <a:pt x="2189" y="1207"/>
                    </a:lnTo>
                    <a:lnTo>
                      <a:pt x="2185" y="1200"/>
                    </a:lnTo>
                    <a:lnTo>
                      <a:pt x="2185" y="1212"/>
                    </a:lnTo>
                    <a:lnTo>
                      <a:pt x="2186" y="1227"/>
                    </a:lnTo>
                    <a:close/>
                    <a:moveTo>
                      <a:pt x="1507" y="1380"/>
                    </a:moveTo>
                    <a:lnTo>
                      <a:pt x="1507" y="1380"/>
                    </a:lnTo>
                    <a:lnTo>
                      <a:pt x="1522" y="1382"/>
                    </a:lnTo>
                    <a:lnTo>
                      <a:pt x="1536" y="1380"/>
                    </a:lnTo>
                    <a:lnTo>
                      <a:pt x="1550" y="1377"/>
                    </a:lnTo>
                    <a:lnTo>
                      <a:pt x="1563" y="1373"/>
                    </a:lnTo>
                    <a:lnTo>
                      <a:pt x="1573" y="1368"/>
                    </a:lnTo>
                    <a:lnTo>
                      <a:pt x="1582" y="1360"/>
                    </a:lnTo>
                    <a:lnTo>
                      <a:pt x="1588" y="1352"/>
                    </a:lnTo>
                    <a:lnTo>
                      <a:pt x="1592" y="1344"/>
                    </a:lnTo>
                    <a:lnTo>
                      <a:pt x="1587" y="1344"/>
                    </a:lnTo>
                    <a:lnTo>
                      <a:pt x="1580" y="1344"/>
                    </a:lnTo>
                    <a:lnTo>
                      <a:pt x="1564" y="1345"/>
                    </a:lnTo>
                    <a:lnTo>
                      <a:pt x="1533" y="1352"/>
                    </a:lnTo>
                    <a:lnTo>
                      <a:pt x="1519" y="1353"/>
                    </a:lnTo>
                    <a:lnTo>
                      <a:pt x="1512" y="1353"/>
                    </a:lnTo>
                    <a:lnTo>
                      <a:pt x="1507" y="1353"/>
                    </a:lnTo>
                    <a:lnTo>
                      <a:pt x="1501" y="1351"/>
                    </a:lnTo>
                    <a:lnTo>
                      <a:pt x="1497" y="1348"/>
                    </a:lnTo>
                    <a:lnTo>
                      <a:pt x="1493" y="1344"/>
                    </a:lnTo>
                    <a:lnTo>
                      <a:pt x="1490" y="1337"/>
                    </a:lnTo>
                    <a:lnTo>
                      <a:pt x="1528" y="1313"/>
                    </a:lnTo>
                    <a:lnTo>
                      <a:pt x="1547" y="1302"/>
                    </a:lnTo>
                    <a:lnTo>
                      <a:pt x="1564" y="1287"/>
                    </a:lnTo>
                    <a:lnTo>
                      <a:pt x="1564" y="1273"/>
                    </a:lnTo>
                    <a:lnTo>
                      <a:pt x="1560" y="1273"/>
                    </a:lnTo>
                    <a:lnTo>
                      <a:pt x="1554" y="1273"/>
                    </a:lnTo>
                    <a:lnTo>
                      <a:pt x="1550" y="1275"/>
                    </a:lnTo>
                    <a:lnTo>
                      <a:pt x="1545" y="1278"/>
                    </a:lnTo>
                    <a:lnTo>
                      <a:pt x="1535" y="1286"/>
                    </a:lnTo>
                    <a:lnTo>
                      <a:pt x="1529" y="1289"/>
                    </a:lnTo>
                    <a:lnTo>
                      <a:pt x="1524" y="1292"/>
                    </a:lnTo>
                    <a:lnTo>
                      <a:pt x="1508" y="1296"/>
                    </a:lnTo>
                    <a:lnTo>
                      <a:pt x="1493" y="1300"/>
                    </a:lnTo>
                    <a:lnTo>
                      <a:pt x="1467" y="1304"/>
                    </a:lnTo>
                    <a:lnTo>
                      <a:pt x="1456" y="1304"/>
                    </a:lnTo>
                    <a:lnTo>
                      <a:pt x="1446" y="1304"/>
                    </a:lnTo>
                    <a:lnTo>
                      <a:pt x="1438" y="1302"/>
                    </a:lnTo>
                    <a:lnTo>
                      <a:pt x="1434" y="1300"/>
                    </a:lnTo>
                    <a:lnTo>
                      <a:pt x="1432" y="1297"/>
                    </a:lnTo>
                    <a:lnTo>
                      <a:pt x="1429" y="1290"/>
                    </a:lnTo>
                    <a:lnTo>
                      <a:pt x="1429" y="1285"/>
                    </a:lnTo>
                    <a:lnTo>
                      <a:pt x="1429" y="1279"/>
                    </a:lnTo>
                    <a:lnTo>
                      <a:pt x="1432" y="1273"/>
                    </a:lnTo>
                    <a:lnTo>
                      <a:pt x="1436" y="1262"/>
                    </a:lnTo>
                    <a:lnTo>
                      <a:pt x="1441" y="1252"/>
                    </a:lnTo>
                    <a:lnTo>
                      <a:pt x="1442" y="1245"/>
                    </a:lnTo>
                    <a:lnTo>
                      <a:pt x="1442" y="1237"/>
                    </a:lnTo>
                    <a:lnTo>
                      <a:pt x="1441" y="1230"/>
                    </a:lnTo>
                    <a:lnTo>
                      <a:pt x="1439" y="1224"/>
                    </a:lnTo>
                    <a:lnTo>
                      <a:pt x="1436" y="1217"/>
                    </a:lnTo>
                    <a:lnTo>
                      <a:pt x="1432" y="1212"/>
                    </a:lnTo>
                    <a:lnTo>
                      <a:pt x="1428" y="1207"/>
                    </a:lnTo>
                    <a:lnTo>
                      <a:pt x="1421" y="1202"/>
                    </a:lnTo>
                    <a:lnTo>
                      <a:pt x="1420" y="1203"/>
                    </a:lnTo>
                    <a:lnTo>
                      <a:pt x="1418" y="1205"/>
                    </a:lnTo>
                    <a:lnTo>
                      <a:pt x="1415" y="1217"/>
                    </a:lnTo>
                    <a:lnTo>
                      <a:pt x="1411" y="1230"/>
                    </a:lnTo>
                    <a:lnTo>
                      <a:pt x="1407" y="1244"/>
                    </a:lnTo>
                    <a:lnTo>
                      <a:pt x="1400" y="1257"/>
                    </a:lnTo>
                    <a:lnTo>
                      <a:pt x="1393" y="1268"/>
                    </a:lnTo>
                    <a:lnTo>
                      <a:pt x="1385" y="1278"/>
                    </a:lnTo>
                    <a:lnTo>
                      <a:pt x="1375" y="1286"/>
                    </a:lnTo>
                    <a:lnTo>
                      <a:pt x="1363" y="1293"/>
                    </a:lnTo>
                    <a:lnTo>
                      <a:pt x="1358" y="1306"/>
                    </a:lnTo>
                    <a:lnTo>
                      <a:pt x="1358" y="1311"/>
                    </a:lnTo>
                    <a:lnTo>
                      <a:pt x="1358" y="1320"/>
                    </a:lnTo>
                    <a:lnTo>
                      <a:pt x="1358" y="1321"/>
                    </a:lnTo>
                    <a:lnTo>
                      <a:pt x="1355" y="1324"/>
                    </a:lnTo>
                    <a:lnTo>
                      <a:pt x="1354" y="1325"/>
                    </a:lnTo>
                    <a:lnTo>
                      <a:pt x="1354" y="1328"/>
                    </a:lnTo>
                    <a:lnTo>
                      <a:pt x="1355" y="1346"/>
                    </a:lnTo>
                    <a:lnTo>
                      <a:pt x="1358" y="1363"/>
                    </a:lnTo>
                    <a:lnTo>
                      <a:pt x="1361" y="1372"/>
                    </a:lnTo>
                    <a:lnTo>
                      <a:pt x="1363" y="1379"/>
                    </a:lnTo>
                    <a:lnTo>
                      <a:pt x="1368" y="1386"/>
                    </a:lnTo>
                    <a:lnTo>
                      <a:pt x="1372" y="1391"/>
                    </a:lnTo>
                    <a:lnTo>
                      <a:pt x="1375" y="1393"/>
                    </a:lnTo>
                    <a:lnTo>
                      <a:pt x="1379" y="1394"/>
                    </a:lnTo>
                    <a:lnTo>
                      <a:pt x="1382" y="1396"/>
                    </a:lnTo>
                    <a:lnTo>
                      <a:pt x="1385" y="1398"/>
                    </a:lnTo>
                    <a:lnTo>
                      <a:pt x="1387" y="1403"/>
                    </a:lnTo>
                    <a:lnTo>
                      <a:pt x="1390" y="1407"/>
                    </a:lnTo>
                    <a:lnTo>
                      <a:pt x="1393" y="1411"/>
                    </a:lnTo>
                    <a:lnTo>
                      <a:pt x="1396" y="1414"/>
                    </a:lnTo>
                    <a:lnTo>
                      <a:pt x="1406" y="1419"/>
                    </a:lnTo>
                    <a:lnTo>
                      <a:pt x="1415" y="1424"/>
                    </a:lnTo>
                    <a:lnTo>
                      <a:pt x="1428" y="1425"/>
                    </a:lnTo>
                    <a:lnTo>
                      <a:pt x="1439" y="1426"/>
                    </a:lnTo>
                    <a:lnTo>
                      <a:pt x="1463" y="1428"/>
                    </a:lnTo>
                    <a:lnTo>
                      <a:pt x="1476" y="1428"/>
                    </a:lnTo>
                    <a:lnTo>
                      <a:pt x="1486" y="1429"/>
                    </a:lnTo>
                    <a:lnTo>
                      <a:pt x="1493" y="1433"/>
                    </a:lnTo>
                    <a:lnTo>
                      <a:pt x="1498" y="1436"/>
                    </a:lnTo>
                    <a:lnTo>
                      <a:pt x="1514" y="1441"/>
                    </a:lnTo>
                    <a:lnTo>
                      <a:pt x="1528" y="1441"/>
                    </a:lnTo>
                    <a:lnTo>
                      <a:pt x="1535" y="1441"/>
                    </a:lnTo>
                    <a:lnTo>
                      <a:pt x="1540" y="1439"/>
                    </a:lnTo>
                    <a:lnTo>
                      <a:pt x="1533" y="1433"/>
                    </a:lnTo>
                    <a:lnTo>
                      <a:pt x="1524" y="1428"/>
                    </a:lnTo>
                    <a:lnTo>
                      <a:pt x="1515" y="1422"/>
                    </a:lnTo>
                    <a:lnTo>
                      <a:pt x="1511" y="1418"/>
                    </a:lnTo>
                    <a:lnTo>
                      <a:pt x="1507" y="1414"/>
                    </a:lnTo>
                    <a:lnTo>
                      <a:pt x="1531" y="1408"/>
                    </a:lnTo>
                    <a:lnTo>
                      <a:pt x="1554" y="1400"/>
                    </a:lnTo>
                    <a:lnTo>
                      <a:pt x="1564" y="1396"/>
                    </a:lnTo>
                    <a:lnTo>
                      <a:pt x="1574" y="1390"/>
                    </a:lnTo>
                    <a:lnTo>
                      <a:pt x="1581" y="1383"/>
                    </a:lnTo>
                    <a:lnTo>
                      <a:pt x="1585" y="1376"/>
                    </a:lnTo>
                    <a:lnTo>
                      <a:pt x="1585" y="1377"/>
                    </a:lnTo>
                    <a:lnTo>
                      <a:pt x="1584" y="1379"/>
                    </a:lnTo>
                    <a:lnTo>
                      <a:pt x="1566" y="1386"/>
                    </a:lnTo>
                    <a:lnTo>
                      <a:pt x="1554" y="1390"/>
                    </a:lnTo>
                    <a:lnTo>
                      <a:pt x="1543" y="1393"/>
                    </a:lnTo>
                    <a:lnTo>
                      <a:pt x="1532" y="1393"/>
                    </a:lnTo>
                    <a:lnTo>
                      <a:pt x="1521" y="1393"/>
                    </a:lnTo>
                    <a:lnTo>
                      <a:pt x="1517" y="1390"/>
                    </a:lnTo>
                    <a:lnTo>
                      <a:pt x="1512" y="1389"/>
                    </a:lnTo>
                    <a:lnTo>
                      <a:pt x="1509" y="1384"/>
                    </a:lnTo>
                    <a:lnTo>
                      <a:pt x="1507" y="1380"/>
                    </a:lnTo>
                    <a:close/>
                    <a:moveTo>
                      <a:pt x="1396" y="1230"/>
                    </a:moveTo>
                    <a:lnTo>
                      <a:pt x="1396" y="1230"/>
                    </a:lnTo>
                    <a:lnTo>
                      <a:pt x="1393" y="1229"/>
                    </a:lnTo>
                    <a:lnTo>
                      <a:pt x="1393" y="1226"/>
                    </a:lnTo>
                    <a:lnTo>
                      <a:pt x="1394" y="1220"/>
                    </a:lnTo>
                    <a:lnTo>
                      <a:pt x="1394" y="1214"/>
                    </a:lnTo>
                    <a:lnTo>
                      <a:pt x="1393" y="1213"/>
                    </a:lnTo>
                    <a:lnTo>
                      <a:pt x="1392" y="1213"/>
                    </a:lnTo>
                    <a:lnTo>
                      <a:pt x="1390" y="1219"/>
                    </a:lnTo>
                    <a:lnTo>
                      <a:pt x="1390" y="1224"/>
                    </a:lnTo>
                    <a:lnTo>
                      <a:pt x="1392" y="1230"/>
                    </a:lnTo>
                    <a:lnTo>
                      <a:pt x="1393" y="1230"/>
                    </a:lnTo>
                    <a:lnTo>
                      <a:pt x="1396" y="1230"/>
                    </a:lnTo>
                    <a:close/>
                    <a:moveTo>
                      <a:pt x="1376" y="1265"/>
                    </a:moveTo>
                    <a:lnTo>
                      <a:pt x="1376" y="1265"/>
                    </a:lnTo>
                    <a:lnTo>
                      <a:pt x="1378" y="1261"/>
                    </a:lnTo>
                    <a:lnTo>
                      <a:pt x="1380" y="1258"/>
                    </a:lnTo>
                    <a:lnTo>
                      <a:pt x="1383" y="1255"/>
                    </a:lnTo>
                    <a:lnTo>
                      <a:pt x="1386" y="1251"/>
                    </a:lnTo>
                    <a:lnTo>
                      <a:pt x="1383" y="1251"/>
                    </a:lnTo>
                    <a:lnTo>
                      <a:pt x="1382" y="1250"/>
                    </a:lnTo>
                    <a:lnTo>
                      <a:pt x="1380" y="1244"/>
                    </a:lnTo>
                    <a:lnTo>
                      <a:pt x="1380" y="1240"/>
                    </a:lnTo>
                    <a:lnTo>
                      <a:pt x="1379" y="1238"/>
                    </a:lnTo>
                    <a:lnTo>
                      <a:pt x="1376" y="1237"/>
                    </a:lnTo>
                    <a:lnTo>
                      <a:pt x="1376" y="1244"/>
                    </a:lnTo>
                    <a:lnTo>
                      <a:pt x="1375" y="1251"/>
                    </a:lnTo>
                    <a:lnTo>
                      <a:pt x="1375" y="1258"/>
                    </a:lnTo>
                    <a:lnTo>
                      <a:pt x="1376" y="1265"/>
                    </a:lnTo>
                    <a:close/>
                    <a:moveTo>
                      <a:pt x="2116" y="1337"/>
                    </a:moveTo>
                    <a:lnTo>
                      <a:pt x="2116" y="1337"/>
                    </a:lnTo>
                    <a:lnTo>
                      <a:pt x="2113" y="1334"/>
                    </a:lnTo>
                    <a:lnTo>
                      <a:pt x="2110" y="1334"/>
                    </a:lnTo>
                    <a:lnTo>
                      <a:pt x="2106" y="1334"/>
                    </a:lnTo>
                    <a:lnTo>
                      <a:pt x="2103" y="1335"/>
                    </a:lnTo>
                    <a:lnTo>
                      <a:pt x="2095" y="1337"/>
                    </a:lnTo>
                    <a:lnTo>
                      <a:pt x="2088" y="1338"/>
                    </a:lnTo>
                    <a:lnTo>
                      <a:pt x="2085" y="1358"/>
                    </a:lnTo>
                    <a:lnTo>
                      <a:pt x="2081" y="1376"/>
                    </a:lnTo>
                    <a:lnTo>
                      <a:pt x="2078" y="1396"/>
                    </a:lnTo>
                    <a:lnTo>
                      <a:pt x="2075" y="1414"/>
                    </a:lnTo>
                    <a:lnTo>
                      <a:pt x="2091" y="1411"/>
                    </a:lnTo>
                    <a:lnTo>
                      <a:pt x="2108" y="1410"/>
                    </a:lnTo>
                    <a:lnTo>
                      <a:pt x="2127" y="1408"/>
                    </a:lnTo>
                    <a:lnTo>
                      <a:pt x="2147" y="1405"/>
                    </a:lnTo>
                    <a:lnTo>
                      <a:pt x="2165" y="1403"/>
                    </a:lnTo>
                    <a:lnTo>
                      <a:pt x="2173" y="1400"/>
                    </a:lnTo>
                    <a:lnTo>
                      <a:pt x="2181" y="1396"/>
                    </a:lnTo>
                    <a:lnTo>
                      <a:pt x="2188" y="1391"/>
                    </a:lnTo>
                    <a:lnTo>
                      <a:pt x="2193" y="1387"/>
                    </a:lnTo>
                    <a:lnTo>
                      <a:pt x="2197" y="1380"/>
                    </a:lnTo>
                    <a:lnTo>
                      <a:pt x="2200" y="1373"/>
                    </a:lnTo>
                    <a:lnTo>
                      <a:pt x="2203" y="1373"/>
                    </a:lnTo>
                    <a:lnTo>
                      <a:pt x="2204" y="1372"/>
                    </a:lnTo>
                    <a:lnTo>
                      <a:pt x="2204" y="1369"/>
                    </a:lnTo>
                    <a:lnTo>
                      <a:pt x="2207" y="1369"/>
                    </a:lnTo>
                    <a:lnTo>
                      <a:pt x="2207" y="1359"/>
                    </a:lnTo>
                    <a:lnTo>
                      <a:pt x="2209" y="1360"/>
                    </a:lnTo>
                    <a:lnTo>
                      <a:pt x="2210" y="1360"/>
                    </a:lnTo>
                    <a:lnTo>
                      <a:pt x="2211" y="1358"/>
                    </a:lnTo>
                    <a:lnTo>
                      <a:pt x="2213" y="1355"/>
                    </a:lnTo>
                    <a:lnTo>
                      <a:pt x="2214" y="1353"/>
                    </a:lnTo>
                    <a:lnTo>
                      <a:pt x="2216" y="1352"/>
                    </a:lnTo>
                    <a:lnTo>
                      <a:pt x="2216" y="1327"/>
                    </a:lnTo>
                    <a:lnTo>
                      <a:pt x="2216" y="1302"/>
                    </a:lnTo>
                    <a:lnTo>
                      <a:pt x="2214" y="1289"/>
                    </a:lnTo>
                    <a:lnTo>
                      <a:pt x="2211" y="1276"/>
                    </a:lnTo>
                    <a:lnTo>
                      <a:pt x="2209" y="1265"/>
                    </a:lnTo>
                    <a:lnTo>
                      <a:pt x="2203" y="1252"/>
                    </a:lnTo>
                    <a:lnTo>
                      <a:pt x="2197" y="1268"/>
                    </a:lnTo>
                    <a:lnTo>
                      <a:pt x="2190" y="1282"/>
                    </a:lnTo>
                    <a:lnTo>
                      <a:pt x="2181" y="1295"/>
                    </a:lnTo>
                    <a:lnTo>
                      <a:pt x="2171" y="1306"/>
                    </a:lnTo>
                    <a:lnTo>
                      <a:pt x="2158" y="1316"/>
                    </a:lnTo>
                    <a:lnTo>
                      <a:pt x="2145" y="1324"/>
                    </a:lnTo>
                    <a:lnTo>
                      <a:pt x="2131" y="1331"/>
                    </a:lnTo>
                    <a:lnTo>
                      <a:pt x="2116" y="1337"/>
                    </a:lnTo>
                    <a:close/>
                    <a:moveTo>
                      <a:pt x="254" y="1276"/>
                    </a:moveTo>
                    <a:lnTo>
                      <a:pt x="254" y="1276"/>
                    </a:lnTo>
                    <a:lnTo>
                      <a:pt x="252" y="1279"/>
                    </a:lnTo>
                    <a:lnTo>
                      <a:pt x="249" y="1280"/>
                    </a:lnTo>
                    <a:lnTo>
                      <a:pt x="242" y="1285"/>
                    </a:lnTo>
                    <a:lnTo>
                      <a:pt x="235" y="1289"/>
                    </a:lnTo>
                    <a:lnTo>
                      <a:pt x="232" y="1292"/>
                    </a:lnTo>
                    <a:lnTo>
                      <a:pt x="229" y="1295"/>
                    </a:lnTo>
                    <a:lnTo>
                      <a:pt x="240" y="1299"/>
                    </a:lnTo>
                    <a:lnTo>
                      <a:pt x="252" y="1300"/>
                    </a:lnTo>
                    <a:lnTo>
                      <a:pt x="263" y="1303"/>
                    </a:lnTo>
                    <a:lnTo>
                      <a:pt x="274" y="1306"/>
                    </a:lnTo>
                    <a:lnTo>
                      <a:pt x="264" y="1290"/>
                    </a:lnTo>
                    <a:lnTo>
                      <a:pt x="254" y="1276"/>
                    </a:lnTo>
                    <a:close/>
                    <a:moveTo>
                      <a:pt x="1333" y="1408"/>
                    </a:moveTo>
                    <a:lnTo>
                      <a:pt x="1333" y="1408"/>
                    </a:lnTo>
                    <a:lnTo>
                      <a:pt x="1338" y="1408"/>
                    </a:lnTo>
                    <a:lnTo>
                      <a:pt x="1345" y="1408"/>
                    </a:lnTo>
                    <a:lnTo>
                      <a:pt x="1352" y="1408"/>
                    </a:lnTo>
                    <a:lnTo>
                      <a:pt x="1361" y="1407"/>
                    </a:lnTo>
                    <a:lnTo>
                      <a:pt x="1358" y="1400"/>
                    </a:lnTo>
                    <a:lnTo>
                      <a:pt x="1355" y="1393"/>
                    </a:lnTo>
                    <a:lnTo>
                      <a:pt x="1351" y="1387"/>
                    </a:lnTo>
                    <a:lnTo>
                      <a:pt x="1347" y="1383"/>
                    </a:lnTo>
                    <a:lnTo>
                      <a:pt x="1347" y="1380"/>
                    </a:lnTo>
                    <a:lnTo>
                      <a:pt x="1347" y="1377"/>
                    </a:lnTo>
                    <a:lnTo>
                      <a:pt x="1345" y="1370"/>
                    </a:lnTo>
                    <a:lnTo>
                      <a:pt x="1342" y="1362"/>
                    </a:lnTo>
                    <a:lnTo>
                      <a:pt x="1341" y="1355"/>
                    </a:lnTo>
                    <a:lnTo>
                      <a:pt x="1341" y="1342"/>
                    </a:lnTo>
                    <a:lnTo>
                      <a:pt x="1341" y="1330"/>
                    </a:lnTo>
                    <a:lnTo>
                      <a:pt x="1341" y="1318"/>
                    </a:lnTo>
                    <a:lnTo>
                      <a:pt x="1341" y="1313"/>
                    </a:lnTo>
                    <a:lnTo>
                      <a:pt x="1340" y="1307"/>
                    </a:lnTo>
                    <a:lnTo>
                      <a:pt x="1341" y="1306"/>
                    </a:lnTo>
                    <a:lnTo>
                      <a:pt x="1341" y="1303"/>
                    </a:lnTo>
                    <a:lnTo>
                      <a:pt x="1341" y="1302"/>
                    </a:lnTo>
                    <a:lnTo>
                      <a:pt x="1342" y="1299"/>
                    </a:lnTo>
                    <a:lnTo>
                      <a:pt x="1334" y="1297"/>
                    </a:lnTo>
                    <a:lnTo>
                      <a:pt x="1327" y="1297"/>
                    </a:lnTo>
                    <a:lnTo>
                      <a:pt x="1321" y="1310"/>
                    </a:lnTo>
                    <a:lnTo>
                      <a:pt x="1317" y="1325"/>
                    </a:lnTo>
                    <a:lnTo>
                      <a:pt x="1313" y="1341"/>
                    </a:lnTo>
                    <a:lnTo>
                      <a:pt x="1312" y="1356"/>
                    </a:lnTo>
                    <a:lnTo>
                      <a:pt x="1313" y="1372"/>
                    </a:lnTo>
                    <a:lnTo>
                      <a:pt x="1316" y="1386"/>
                    </a:lnTo>
                    <a:lnTo>
                      <a:pt x="1319" y="1391"/>
                    </a:lnTo>
                    <a:lnTo>
                      <a:pt x="1323" y="1398"/>
                    </a:lnTo>
                    <a:lnTo>
                      <a:pt x="1327" y="1404"/>
                    </a:lnTo>
                    <a:lnTo>
                      <a:pt x="1333" y="1408"/>
                    </a:lnTo>
                    <a:close/>
                    <a:moveTo>
                      <a:pt x="875" y="1328"/>
                    </a:moveTo>
                    <a:lnTo>
                      <a:pt x="875" y="1328"/>
                    </a:lnTo>
                    <a:lnTo>
                      <a:pt x="867" y="1325"/>
                    </a:lnTo>
                    <a:lnTo>
                      <a:pt x="858" y="1321"/>
                    </a:lnTo>
                    <a:lnTo>
                      <a:pt x="850" y="1317"/>
                    </a:lnTo>
                    <a:lnTo>
                      <a:pt x="845" y="1313"/>
                    </a:lnTo>
                    <a:lnTo>
                      <a:pt x="847" y="1311"/>
                    </a:lnTo>
                    <a:lnTo>
                      <a:pt x="847" y="1309"/>
                    </a:lnTo>
                    <a:lnTo>
                      <a:pt x="834" y="1311"/>
                    </a:lnTo>
                    <a:lnTo>
                      <a:pt x="820" y="1311"/>
                    </a:lnTo>
                    <a:lnTo>
                      <a:pt x="792" y="1311"/>
                    </a:lnTo>
                    <a:lnTo>
                      <a:pt x="764" y="1310"/>
                    </a:lnTo>
                    <a:lnTo>
                      <a:pt x="733" y="1309"/>
                    </a:lnTo>
                    <a:lnTo>
                      <a:pt x="725" y="1310"/>
                    </a:lnTo>
                    <a:lnTo>
                      <a:pt x="716" y="1311"/>
                    </a:lnTo>
                    <a:lnTo>
                      <a:pt x="708" y="1313"/>
                    </a:lnTo>
                    <a:lnTo>
                      <a:pt x="699" y="1314"/>
                    </a:lnTo>
                    <a:lnTo>
                      <a:pt x="692" y="1314"/>
                    </a:lnTo>
                    <a:lnTo>
                      <a:pt x="685" y="1313"/>
                    </a:lnTo>
                    <a:lnTo>
                      <a:pt x="671" y="1311"/>
                    </a:lnTo>
                    <a:lnTo>
                      <a:pt x="632" y="1310"/>
                    </a:lnTo>
                    <a:lnTo>
                      <a:pt x="593" y="1311"/>
                    </a:lnTo>
                    <a:lnTo>
                      <a:pt x="511" y="1313"/>
                    </a:lnTo>
                    <a:lnTo>
                      <a:pt x="475" y="1314"/>
                    </a:lnTo>
                    <a:lnTo>
                      <a:pt x="438" y="1314"/>
                    </a:lnTo>
                    <a:lnTo>
                      <a:pt x="424" y="1313"/>
                    </a:lnTo>
                    <a:lnTo>
                      <a:pt x="410" y="1311"/>
                    </a:lnTo>
                    <a:lnTo>
                      <a:pt x="396" y="1311"/>
                    </a:lnTo>
                    <a:lnTo>
                      <a:pt x="382" y="1311"/>
                    </a:lnTo>
                    <a:lnTo>
                      <a:pt x="364" y="1313"/>
                    </a:lnTo>
                    <a:lnTo>
                      <a:pt x="346" y="1316"/>
                    </a:lnTo>
                    <a:lnTo>
                      <a:pt x="327" y="1317"/>
                    </a:lnTo>
                    <a:lnTo>
                      <a:pt x="309" y="1320"/>
                    </a:lnTo>
                    <a:lnTo>
                      <a:pt x="291" y="1320"/>
                    </a:lnTo>
                    <a:lnTo>
                      <a:pt x="273" y="1318"/>
                    </a:lnTo>
                    <a:lnTo>
                      <a:pt x="256" y="1318"/>
                    </a:lnTo>
                    <a:lnTo>
                      <a:pt x="247" y="1320"/>
                    </a:lnTo>
                    <a:lnTo>
                      <a:pt x="240" y="1323"/>
                    </a:lnTo>
                    <a:lnTo>
                      <a:pt x="239" y="1321"/>
                    </a:lnTo>
                    <a:lnTo>
                      <a:pt x="238" y="1320"/>
                    </a:lnTo>
                    <a:lnTo>
                      <a:pt x="238" y="1316"/>
                    </a:lnTo>
                    <a:lnTo>
                      <a:pt x="238" y="1313"/>
                    </a:lnTo>
                    <a:lnTo>
                      <a:pt x="238" y="1311"/>
                    </a:lnTo>
                    <a:lnTo>
                      <a:pt x="235" y="1311"/>
                    </a:lnTo>
                    <a:lnTo>
                      <a:pt x="232" y="1309"/>
                    </a:lnTo>
                    <a:lnTo>
                      <a:pt x="228" y="1307"/>
                    </a:lnTo>
                    <a:lnTo>
                      <a:pt x="218" y="1309"/>
                    </a:lnTo>
                    <a:lnTo>
                      <a:pt x="204" y="1311"/>
                    </a:lnTo>
                    <a:lnTo>
                      <a:pt x="197" y="1318"/>
                    </a:lnTo>
                    <a:lnTo>
                      <a:pt x="193" y="1328"/>
                    </a:lnTo>
                    <a:lnTo>
                      <a:pt x="189" y="1338"/>
                    </a:lnTo>
                    <a:lnTo>
                      <a:pt x="187" y="1348"/>
                    </a:lnTo>
                    <a:lnTo>
                      <a:pt x="187" y="1358"/>
                    </a:lnTo>
                    <a:lnTo>
                      <a:pt x="190" y="1368"/>
                    </a:lnTo>
                    <a:lnTo>
                      <a:pt x="194" y="1376"/>
                    </a:lnTo>
                    <a:lnTo>
                      <a:pt x="200" y="1384"/>
                    </a:lnTo>
                    <a:lnTo>
                      <a:pt x="204" y="1387"/>
                    </a:lnTo>
                    <a:lnTo>
                      <a:pt x="208" y="1390"/>
                    </a:lnTo>
                    <a:lnTo>
                      <a:pt x="214" y="1390"/>
                    </a:lnTo>
                    <a:lnTo>
                      <a:pt x="219" y="1390"/>
                    </a:lnTo>
                    <a:lnTo>
                      <a:pt x="232" y="1389"/>
                    </a:lnTo>
                    <a:lnTo>
                      <a:pt x="240" y="1387"/>
                    </a:lnTo>
                    <a:lnTo>
                      <a:pt x="257" y="1391"/>
                    </a:lnTo>
                    <a:lnTo>
                      <a:pt x="274" y="1393"/>
                    </a:lnTo>
                    <a:lnTo>
                      <a:pt x="309" y="1396"/>
                    </a:lnTo>
                    <a:lnTo>
                      <a:pt x="381" y="1397"/>
                    </a:lnTo>
                    <a:lnTo>
                      <a:pt x="403" y="1398"/>
                    </a:lnTo>
                    <a:lnTo>
                      <a:pt x="424" y="1400"/>
                    </a:lnTo>
                    <a:lnTo>
                      <a:pt x="466" y="1405"/>
                    </a:lnTo>
                    <a:lnTo>
                      <a:pt x="497" y="1405"/>
                    </a:lnTo>
                    <a:lnTo>
                      <a:pt x="530" y="1404"/>
                    </a:lnTo>
                    <a:lnTo>
                      <a:pt x="562" y="1404"/>
                    </a:lnTo>
                    <a:lnTo>
                      <a:pt x="579" y="1404"/>
                    </a:lnTo>
                    <a:lnTo>
                      <a:pt x="596" y="1405"/>
                    </a:lnTo>
                    <a:lnTo>
                      <a:pt x="657" y="1411"/>
                    </a:lnTo>
                    <a:lnTo>
                      <a:pt x="716" y="1412"/>
                    </a:lnTo>
                    <a:lnTo>
                      <a:pt x="774" y="1412"/>
                    </a:lnTo>
                    <a:lnTo>
                      <a:pt x="826" y="1411"/>
                    </a:lnTo>
                    <a:lnTo>
                      <a:pt x="833" y="1412"/>
                    </a:lnTo>
                    <a:lnTo>
                      <a:pt x="840" y="1414"/>
                    </a:lnTo>
                    <a:lnTo>
                      <a:pt x="853" y="1415"/>
                    </a:lnTo>
                    <a:lnTo>
                      <a:pt x="865" y="1412"/>
                    </a:lnTo>
                    <a:lnTo>
                      <a:pt x="878" y="1411"/>
                    </a:lnTo>
                    <a:lnTo>
                      <a:pt x="882" y="1389"/>
                    </a:lnTo>
                    <a:lnTo>
                      <a:pt x="885" y="1379"/>
                    </a:lnTo>
                    <a:lnTo>
                      <a:pt x="885" y="1368"/>
                    </a:lnTo>
                    <a:lnTo>
                      <a:pt x="885" y="1358"/>
                    </a:lnTo>
                    <a:lnTo>
                      <a:pt x="883" y="1348"/>
                    </a:lnTo>
                    <a:lnTo>
                      <a:pt x="881" y="1338"/>
                    </a:lnTo>
                    <a:lnTo>
                      <a:pt x="875" y="1328"/>
                    </a:lnTo>
                    <a:close/>
                    <a:moveTo>
                      <a:pt x="179" y="1393"/>
                    </a:moveTo>
                    <a:lnTo>
                      <a:pt x="179" y="1393"/>
                    </a:lnTo>
                    <a:lnTo>
                      <a:pt x="172" y="1390"/>
                    </a:lnTo>
                    <a:lnTo>
                      <a:pt x="162" y="1390"/>
                    </a:lnTo>
                    <a:lnTo>
                      <a:pt x="141" y="1391"/>
                    </a:lnTo>
                    <a:lnTo>
                      <a:pt x="117" y="1393"/>
                    </a:lnTo>
                    <a:lnTo>
                      <a:pt x="93" y="1394"/>
                    </a:lnTo>
                    <a:lnTo>
                      <a:pt x="75" y="1393"/>
                    </a:lnTo>
                    <a:lnTo>
                      <a:pt x="66" y="1393"/>
                    </a:lnTo>
                    <a:lnTo>
                      <a:pt x="61" y="1394"/>
                    </a:lnTo>
                    <a:lnTo>
                      <a:pt x="57" y="1397"/>
                    </a:lnTo>
                    <a:lnTo>
                      <a:pt x="52" y="1400"/>
                    </a:lnTo>
                    <a:lnTo>
                      <a:pt x="47" y="1407"/>
                    </a:lnTo>
                    <a:lnTo>
                      <a:pt x="35" y="1422"/>
                    </a:lnTo>
                    <a:lnTo>
                      <a:pt x="23" y="1438"/>
                    </a:lnTo>
                    <a:lnTo>
                      <a:pt x="17" y="1445"/>
                    </a:lnTo>
                    <a:lnTo>
                      <a:pt x="16" y="1449"/>
                    </a:lnTo>
                    <a:lnTo>
                      <a:pt x="14" y="1453"/>
                    </a:lnTo>
                    <a:lnTo>
                      <a:pt x="14" y="1457"/>
                    </a:lnTo>
                    <a:lnTo>
                      <a:pt x="16" y="1462"/>
                    </a:lnTo>
                    <a:lnTo>
                      <a:pt x="20" y="1470"/>
                    </a:lnTo>
                    <a:lnTo>
                      <a:pt x="24" y="1477"/>
                    </a:lnTo>
                    <a:lnTo>
                      <a:pt x="28" y="1485"/>
                    </a:lnTo>
                    <a:lnTo>
                      <a:pt x="54" y="1498"/>
                    </a:lnTo>
                    <a:lnTo>
                      <a:pt x="80" y="1508"/>
                    </a:lnTo>
                    <a:lnTo>
                      <a:pt x="108" y="1516"/>
                    </a:lnTo>
                    <a:lnTo>
                      <a:pt x="138" y="1522"/>
                    </a:lnTo>
                    <a:lnTo>
                      <a:pt x="169" y="1528"/>
                    </a:lnTo>
                    <a:lnTo>
                      <a:pt x="201" y="1532"/>
                    </a:lnTo>
                    <a:lnTo>
                      <a:pt x="267" y="1539"/>
                    </a:lnTo>
                    <a:lnTo>
                      <a:pt x="325" y="1543"/>
                    </a:lnTo>
                    <a:lnTo>
                      <a:pt x="363" y="1546"/>
                    </a:lnTo>
                    <a:lnTo>
                      <a:pt x="402" y="1547"/>
                    </a:lnTo>
                    <a:lnTo>
                      <a:pt x="479" y="1549"/>
                    </a:lnTo>
                    <a:lnTo>
                      <a:pt x="552" y="1549"/>
                    </a:lnTo>
                    <a:lnTo>
                      <a:pt x="618" y="1550"/>
                    </a:lnTo>
                    <a:lnTo>
                      <a:pt x="649" y="1553"/>
                    </a:lnTo>
                    <a:lnTo>
                      <a:pt x="680" y="1557"/>
                    </a:lnTo>
                    <a:lnTo>
                      <a:pt x="743" y="1567"/>
                    </a:lnTo>
                    <a:lnTo>
                      <a:pt x="768" y="1568"/>
                    </a:lnTo>
                    <a:lnTo>
                      <a:pt x="794" y="1568"/>
                    </a:lnTo>
                    <a:lnTo>
                      <a:pt x="820" y="1568"/>
                    </a:lnTo>
                    <a:lnTo>
                      <a:pt x="845" y="1570"/>
                    </a:lnTo>
                    <a:lnTo>
                      <a:pt x="869" y="1572"/>
                    </a:lnTo>
                    <a:lnTo>
                      <a:pt x="892" y="1575"/>
                    </a:lnTo>
                    <a:lnTo>
                      <a:pt x="938" y="1580"/>
                    </a:lnTo>
                    <a:lnTo>
                      <a:pt x="968" y="1582"/>
                    </a:lnTo>
                    <a:lnTo>
                      <a:pt x="999" y="1582"/>
                    </a:lnTo>
                    <a:lnTo>
                      <a:pt x="1028" y="1581"/>
                    </a:lnTo>
                    <a:lnTo>
                      <a:pt x="1057" y="1582"/>
                    </a:lnTo>
                    <a:lnTo>
                      <a:pt x="1168" y="1585"/>
                    </a:lnTo>
                    <a:lnTo>
                      <a:pt x="1276" y="1588"/>
                    </a:lnTo>
                    <a:lnTo>
                      <a:pt x="1387" y="1591"/>
                    </a:lnTo>
                    <a:lnTo>
                      <a:pt x="1444" y="1594"/>
                    </a:lnTo>
                    <a:lnTo>
                      <a:pt x="1500" y="1598"/>
                    </a:lnTo>
                    <a:lnTo>
                      <a:pt x="1533" y="1602"/>
                    </a:lnTo>
                    <a:lnTo>
                      <a:pt x="1550" y="1603"/>
                    </a:lnTo>
                    <a:lnTo>
                      <a:pt x="1567" y="1605"/>
                    </a:lnTo>
                    <a:lnTo>
                      <a:pt x="1591" y="1605"/>
                    </a:lnTo>
                    <a:lnTo>
                      <a:pt x="1616" y="1603"/>
                    </a:lnTo>
                    <a:lnTo>
                      <a:pt x="1641" y="1602"/>
                    </a:lnTo>
                    <a:lnTo>
                      <a:pt x="1668" y="1601"/>
                    </a:lnTo>
                    <a:lnTo>
                      <a:pt x="1689" y="1602"/>
                    </a:lnTo>
                    <a:lnTo>
                      <a:pt x="1712" y="1606"/>
                    </a:lnTo>
                    <a:lnTo>
                      <a:pt x="1733" y="1609"/>
                    </a:lnTo>
                    <a:lnTo>
                      <a:pt x="1754" y="1610"/>
                    </a:lnTo>
                    <a:lnTo>
                      <a:pt x="1790" y="1606"/>
                    </a:lnTo>
                    <a:lnTo>
                      <a:pt x="1827" y="1603"/>
                    </a:lnTo>
                    <a:lnTo>
                      <a:pt x="1901" y="1599"/>
                    </a:lnTo>
                    <a:lnTo>
                      <a:pt x="1976" y="1598"/>
                    </a:lnTo>
                    <a:lnTo>
                      <a:pt x="2050" y="1594"/>
                    </a:lnTo>
                    <a:lnTo>
                      <a:pt x="2082" y="1592"/>
                    </a:lnTo>
                    <a:lnTo>
                      <a:pt x="2115" y="1588"/>
                    </a:lnTo>
                    <a:lnTo>
                      <a:pt x="2145" y="1585"/>
                    </a:lnTo>
                    <a:lnTo>
                      <a:pt x="2178" y="1584"/>
                    </a:lnTo>
                    <a:lnTo>
                      <a:pt x="2202" y="1582"/>
                    </a:lnTo>
                    <a:lnTo>
                      <a:pt x="2225" y="1581"/>
                    </a:lnTo>
                    <a:lnTo>
                      <a:pt x="2272" y="1572"/>
                    </a:lnTo>
                    <a:lnTo>
                      <a:pt x="2298" y="1570"/>
                    </a:lnTo>
                    <a:lnTo>
                      <a:pt x="2325" y="1565"/>
                    </a:lnTo>
                    <a:lnTo>
                      <a:pt x="2353" y="1564"/>
                    </a:lnTo>
                    <a:lnTo>
                      <a:pt x="2380" y="1563"/>
                    </a:lnTo>
                    <a:lnTo>
                      <a:pt x="2419" y="1563"/>
                    </a:lnTo>
                    <a:lnTo>
                      <a:pt x="2440" y="1563"/>
                    </a:lnTo>
                    <a:lnTo>
                      <a:pt x="2461" y="1561"/>
                    </a:lnTo>
                    <a:lnTo>
                      <a:pt x="2482" y="1558"/>
                    </a:lnTo>
                    <a:lnTo>
                      <a:pt x="2501" y="1553"/>
                    </a:lnTo>
                    <a:lnTo>
                      <a:pt x="2509" y="1550"/>
                    </a:lnTo>
                    <a:lnTo>
                      <a:pt x="2516" y="1546"/>
                    </a:lnTo>
                    <a:lnTo>
                      <a:pt x="2523" y="1542"/>
                    </a:lnTo>
                    <a:lnTo>
                      <a:pt x="2529" y="1536"/>
                    </a:lnTo>
                    <a:lnTo>
                      <a:pt x="2526" y="1512"/>
                    </a:lnTo>
                    <a:lnTo>
                      <a:pt x="2524" y="1498"/>
                    </a:lnTo>
                    <a:lnTo>
                      <a:pt x="2526" y="1483"/>
                    </a:lnTo>
                    <a:lnTo>
                      <a:pt x="2520" y="1474"/>
                    </a:lnTo>
                    <a:lnTo>
                      <a:pt x="2515" y="1467"/>
                    </a:lnTo>
                    <a:lnTo>
                      <a:pt x="2508" y="1462"/>
                    </a:lnTo>
                    <a:lnTo>
                      <a:pt x="2501" y="1457"/>
                    </a:lnTo>
                    <a:lnTo>
                      <a:pt x="2492" y="1453"/>
                    </a:lnTo>
                    <a:lnTo>
                      <a:pt x="2484" y="1450"/>
                    </a:lnTo>
                    <a:lnTo>
                      <a:pt x="2465" y="1446"/>
                    </a:lnTo>
                    <a:lnTo>
                      <a:pt x="2444" y="1445"/>
                    </a:lnTo>
                    <a:lnTo>
                      <a:pt x="2423" y="1443"/>
                    </a:lnTo>
                    <a:lnTo>
                      <a:pt x="2377" y="1442"/>
                    </a:lnTo>
                    <a:lnTo>
                      <a:pt x="2348" y="1439"/>
                    </a:lnTo>
                    <a:lnTo>
                      <a:pt x="2319" y="1436"/>
                    </a:lnTo>
                    <a:lnTo>
                      <a:pt x="2293" y="1433"/>
                    </a:lnTo>
                    <a:lnTo>
                      <a:pt x="2280" y="1435"/>
                    </a:lnTo>
                    <a:lnTo>
                      <a:pt x="2270" y="1436"/>
                    </a:lnTo>
                    <a:lnTo>
                      <a:pt x="2255" y="1433"/>
                    </a:lnTo>
                    <a:lnTo>
                      <a:pt x="2239" y="1431"/>
                    </a:lnTo>
                    <a:lnTo>
                      <a:pt x="2224" y="1431"/>
                    </a:lnTo>
                    <a:lnTo>
                      <a:pt x="2207" y="1431"/>
                    </a:lnTo>
                    <a:lnTo>
                      <a:pt x="2150" y="1432"/>
                    </a:lnTo>
                    <a:lnTo>
                      <a:pt x="2130" y="1429"/>
                    </a:lnTo>
                    <a:lnTo>
                      <a:pt x="2110" y="1428"/>
                    </a:lnTo>
                    <a:lnTo>
                      <a:pt x="2100" y="1426"/>
                    </a:lnTo>
                    <a:lnTo>
                      <a:pt x="2091" y="1426"/>
                    </a:lnTo>
                    <a:lnTo>
                      <a:pt x="2082" y="1428"/>
                    </a:lnTo>
                    <a:lnTo>
                      <a:pt x="2072" y="1432"/>
                    </a:lnTo>
                    <a:lnTo>
                      <a:pt x="2072" y="1438"/>
                    </a:lnTo>
                    <a:lnTo>
                      <a:pt x="2072" y="1443"/>
                    </a:lnTo>
                    <a:lnTo>
                      <a:pt x="2071" y="1455"/>
                    </a:lnTo>
                    <a:lnTo>
                      <a:pt x="2070" y="1467"/>
                    </a:lnTo>
                    <a:lnTo>
                      <a:pt x="2070" y="1474"/>
                    </a:lnTo>
                    <a:lnTo>
                      <a:pt x="2067" y="1480"/>
                    </a:lnTo>
                    <a:lnTo>
                      <a:pt x="2064" y="1483"/>
                    </a:lnTo>
                    <a:lnTo>
                      <a:pt x="2058" y="1485"/>
                    </a:lnTo>
                    <a:lnTo>
                      <a:pt x="2044" y="1492"/>
                    </a:lnTo>
                    <a:lnTo>
                      <a:pt x="2016" y="1504"/>
                    </a:lnTo>
                    <a:lnTo>
                      <a:pt x="1999" y="1508"/>
                    </a:lnTo>
                    <a:lnTo>
                      <a:pt x="1983" y="1511"/>
                    </a:lnTo>
                    <a:lnTo>
                      <a:pt x="1955" y="1515"/>
                    </a:lnTo>
                    <a:lnTo>
                      <a:pt x="1924" y="1525"/>
                    </a:lnTo>
                    <a:lnTo>
                      <a:pt x="1893" y="1533"/>
                    </a:lnTo>
                    <a:lnTo>
                      <a:pt x="1865" y="1542"/>
                    </a:lnTo>
                    <a:lnTo>
                      <a:pt x="1837" y="1549"/>
                    </a:lnTo>
                    <a:lnTo>
                      <a:pt x="1828" y="1556"/>
                    </a:lnTo>
                    <a:lnTo>
                      <a:pt x="1820" y="1563"/>
                    </a:lnTo>
                    <a:lnTo>
                      <a:pt x="1810" y="1568"/>
                    </a:lnTo>
                    <a:lnTo>
                      <a:pt x="1799" y="1572"/>
                    </a:lnTo>
                    <a:lnTo>
                      <a:pt x="1787" y="1575"/>
                    </a:lnTo>
                    <a:lnTo>
                      <a:pt x="1776" y="1577"/>
                    </a:lnTo>
                    <a:lnTo>
                      <a:pt x="1766" y="1577"/>
                    </a:lnTo>
                    <a:lnTo>
                      <a:pt x="1755" y="1572"/>
                    </a:lnTo>
                    <a:lnTo>
                      <a:pt x="1751" y="1571"/>
                    </a:lnTo>
                    <a:lnTo>
                      <a:pt x="1747" y="1567"/>
                    </a:lnTo>
                    <a:lnTo>
                      <a:pt x="1740" y="1558"/>
                    </a:lnTo>
                    <a:lnTo>
                      <a:pt x="1734" y="1551"/>
                    </a:lnTo>
                    <a:lnTo>
                      <a:pt x="1730" y="1547"/>
                    </a:lnTo>
                    <a:lnTo>
                      <a:pt x="1726" y="1546"/>
                    </a:lnTo>
                    <a:lnTo>
                      <a:pt x="1720" y="1543"/>
                    </a:lnTo>
                    <a:lnTo>
                      <a:pt x="1714" y="1543"/>
                    </a:lnTo>
                    <a:lnTo>
                      <a:pt x="1699" y="1542"/>
                    </a:lnTo>
                    <a:lnTo>
                      <a:pt x="1668" y="1543"/>
                    </a:lnTo>
                    <a:lnTo>
                      <a:pt x="1640" y="1546"/>
                    </a:lnTo>
                    <a:lnTo>
                      <a:pt x="1613" y="1547"/>
                    </a:lnTo>
                    <a:lnTo>
                      <a:pt x="1574" y="1546"/>
                    </a:lnTo>
                    <a:lnTo>
                      <a:pt x="1536" y="1544"/>
                    </a:lnTo>
                    <a:lnTo>
                      <a:pt x="1501" y="1546"/>
                    </a:lnTo>
                    <a:lnTo>
                      <a:pt x="1484" y="1546"/>
                    </a:lnTo>
                    <a:lnTo>
                      <a:pt x="1467" y="1549"/>
                    </a:lnTo>
                    <a:lnTo>
                      <a:pt x="1462" y="1546"/>
                    </a:lnTo>
                    <a:lnTo>
                      <a:pt x="1456" y="1542"/>
                    </a:lnTo>
                    <a:lnTo>
                      <a:pt x="1448" y="1532"/>
                    </a:lnTo>
                    <a:lnTo>
                      <a:pt x="1441" y="1521"/>
                    </a:lnTo>
                    <a:lnTo>
                      <a:pt x="1435" y="1508"/>
                    </a:lnTo>
                    <a:lnTo>
                      <a:pt x="1427" y="1481"/>
                    </a:lnTo>
                    <a:lnTo>
                      <a:pt x="1421" y="1467"/>
                    </a:lnTo>
                    <a:lnTo>
                      <a:pt x="1417" y="1455"/>
                    </a:lnTo>
                    <a:lnTo>
                      <a:pt x="1393" y="1455"/>
                    </a:lnTo>
                    <a:lnTo>
                      <a:pt x="1369" y="1452"/>
                    </a:lnTo>
                    <a:lnTo>
                      <a:pt x="1347" y="1448"/>
                    </a:lnTo>
                    <a:lnTo>
                      <a:pt x="1323" y="1446"/>
                    </a:lnTo>
                    <a:lnTo>
                      <a:pt x="1295" y="1443"/>
                    </a:lnTo>
                    <a:lnTo>
                      <a:pt x="1267" y="1443"/>
                    </a:lnTo>
                    <a:lnTo>
                      <a:pt x="1237" y="1443"/>
                    </a:lnTo>
                    <a:lnTo>
                      <a:pt x="1209" y="1442"/>
                    </a:lnTo>
                    <a:lnTo>
                      <a:pt x="1201" y="1441"/>
                    </a:lnTo>
                    <a:lnTo>
                      <a:pt x="1191" y="1439"/>
                    </a:lnTo>
                    <a:lnTo>
                      <a:pt x="1182" y="1436"/>
                    </a:lnTo>
                    <a:lnTo>
                      <a:pt x="1173" y="1435"/>
                    </a:lnTo>
                    <a:lnTo>
                      <a:pt x="1032" y="1421"/>
                    </a:lnTo>
                    <a:lnTo>
                      <a:pt x="962" y="1415"/>
                    </a:lnTo>
                    <a:lnTo>
                      <a:pt x="893" y="1411"/>
                    </a:lnTo>
                    <a:lnTo>
                      <a:pt x="886" y="1417"/>
                    </a:lnTo>
                    <a:lnTo>
                      <a:pt x="881" y="1424"/>
                    </a:lnTo>
                    <a:lnTo>
                      <a:pt x="875" y="1429"/>
                    </a:lnTo>
                    <a:lnTo>
                      <a:pt x="867" y="1435"/>
                    </a:lnTo>
                    <a:lnTo>
                      <a:pt x="871" y="1446"/>
                    </a:lnTo>
                    <a:lnTo>
                      <a:pt x="872" y="1457"/>
                    </a:lnTo>
                    <a:lnTo>
                      <a:pt x="872" y="1470"/>
                    </a:lnTo>
                    <a:lnTo>
                      <a:pt x="871" y="1481"/>
                    </a:lnTo>
                    <a:lnTo>
                      <a:pt x="867" y="1502"/>
                    </a:lnTo>
                    <a:lnTo>
                      <a:pt x="861" y="1521"/>
                    </a:lnTo>
                    <a:lnTo>
                      <a:pt x="850" y="1523"/>
                    </a:lnTo>
                    <a:lnTo>
                      <a:pt x="838" y="1526"/>
                    </a:lnTo>
                    <a:lnTo>
                      <a:pt x="816" y="1526"/>
                    </a:lnTo>
                    <a:lnTo>
                      <a:pt x="794" y="1526"/>
                    </a:lnTo>
                    <a:lnTo>
                      <a:pt x="771" y="1525"/>
                    </a:lnTo>
                    <a:lnTo>
                      <a:pt x="757" y="1525"/>
                    </a:lnTo>
                    <a:lnTo>
                      <a:pt x="746" y="1526"/>
                    </a:lnTo>
                    <a:lnTo>
                      <a:pt x="723" y="1523"/>
                    </a:lnTo>
                    <a:lnTo>
                      <a:pt x="699" y="1521"/>
                    </a:lnTo>
                    <a:lnTo>
                      <a:pt x="676" y="1516"/>
                    </a:lnTo>
                    <a:lnTo>
                      <a:pt x="653" y="1515"/>
                    </a:lnTo>
                    <a:lnTo>
                      <a:pt x="586" y="1514"/>
                    </a:lnTo>
                    <a:lnTo>
                      <a:pt x="518" y="1509"/>
                    </a:lnTo>
                    <a:lnTo>
                      <a:pt x="451" y="1504"/>
                    </a:lnTo>
                    <a:lnTo>
                      <a:pt x="385" y="1499"/>
                    </a:lnTo>
                    <a:lnTo>
                      <a:pt x="370" y="1499"/>
                    </a:lnTo>
                    <a:lnTo>
                      <a:pt x="332" y="1502"/>
                    </a:lnTo>
                    <a:lnTo>
                      <a:pt x="295" y="1507"/>
                    </a:lnTo>
                    <a:lnTo>
                      <a:pt x="259" y="1511"/>
                    </a:lnTo>
                    <a:lnTo>
                      <a:pt x="242" y="1512"/>
                    </a:lnTo>
                    <a:lnTo>
                      <a:pt x="225" y="1512"/>
                    </a:lnTo>
                    <a:lnTo>
                      <a:pt x="215" y="1502"/>
                    </a:lnTo>
                    <a:lnTo>
                      <a:pt x="207" y="1490"/>
                    </a:lnTo>
                    <a:lnTo>
                      <a:pt x="198" y="1477"/>
                    </a:lnTo>
                    <a:lnTo>
                      <a:pt x="193" y="1463"/>
                    </a:lnTo>
                    <a:lnTo>
                      <a:pt x="189" y="1448"/>
                    </a:lnTo>
                    <a:lnTo>
                      <a:pt x="189" y="1441"/>
                    </a:lnTo>
                    <a:lnTo>
                      <a:pt x="189" y="1433"/>
                    </a:lnTo>
                    <a:lnTo>
                      <a:pt x="190" y="1426"/>
                    </a:lnTo>
                    <a:lnTo>
                      <a:pt x="193" y="1419"/>
                    </a:lnTo>
                    <a:lnTo>
                      <a:pt x="196" y="1412"/>
                    </a:lnTo>
                    <a:lnTo>
                      <a:pt x="200" y="1407"/>
                    </a:lnTo>
                    <a:lnTo>
                      <a:pt x="197" y="1408"/>
                    </a:lnTo>
                    <a:lnTo>
                      <a:pt x="194" y="1408"/>
                    </a:lnTo>
                    <a:lnTo>
                      <a:pt x="191" y="1405"/>
                    </a:lnTo>
                    <a:lnTo>
                      <a:pt x="190" y="1404"/>
                    </a:lnTo>
                    <a:lnTo>
                      <a:pt x="184" y="1397"/>
                    </a:lnTo>
                    <a:lnTo>
                      <a:pt x="183" y="1396"/>
                    </a:lnTo>
                    <a:lnTo>
                      <a:pt x="179" y="1393"/>
                    </a:lnTo>
                    <a:close/>
                    <a:moveTo>
                      <a:pt x="204" y="1453"/>
                    </a:moveTo>
                    <a:lnTo>
                      <a:pt x="204" y="1453"/>
                    </a:lnTo>
                    <a:lnTo>
                      <a:pt x="208" y="1462"/>
                    </a:lnTo>
                    <a:lnTo>
                      <a:pt x="215" y="1474"/>
                    </a:lnTo>
                    <a:lnTo>
                      <a:pt x="224" y="1484"/>
                    </a:lnTo>
                    <a:lnTo>
                      <a:pt x="229" y="1491"/>
                    </a:lnTo>
                    <a:lnTo>
                      <a:pt x="235" y="1492"/>
                    </a:lnTo>
                    <a:lnTo>
                      <a:pt x="240" y="1494"/>
                    </a:lnTo>
                    <a:lnTo>
                      <a:pt x="254" y="1495"/>
                    </a:lnTo>
                    <a:lnTo>
                      <a:pt x="284" y="1494"/>
                    </a:lnTo>
                    <a:lnTo>
                      <a:pt x="308" y="1492"/>
                    </a:lnTo>
                    <a:lnTo>
                      <a:pt x="330" y="1490"/>
                    </a:lnTo>
                    <a:lnTo>
                      <a:pt x="353" y="1487"/>
                    </a:lnTo>
                    <a:lnTo>
                      <a:pt x="377" y="1485"/>
                    </a:lnTo>
                    <a:lnTo>
                      <a:pt x="400" y="1487"/>
                    </a:lnTo>
                    <a:lnTo>
                      <a:pt x="424" y="1488"/>
                    </a:lnTo>
                    <a:lnTo>
                      <a:pt x="472" y="1492"/>
                    </a:lnTo>
                    <a:lnTo>
                      <a:pt x="523" y="1498"/>
                    </a:lnTo>
                    <a:lnTo>
                      <a:pt x="573" y="1504"/>
                    </a:lnTo>
                    <a:lnTo>
                      <a:pt x="597" y="1504"/>
                    </a:lnTo>
                    <a:lnTo>
                      <a:pt x="619" y="1504"/>
                    </a:lnTo>
                    <a:lnTo>
                      <a:pt x="643" y="1502"/>
                    </a:lnTo>
                    <a:lnTo>
                      <a:pt x="666" y="1504"/>
                    </a:lnTo>
                    <a:lnTo>
                      <a:pt x="712" y="1508"/>
                    </a:lnTo>
                    <a:lnTo>
                      <a:pt x="758" y="1512"/>
                    </a:lnTo>
                    <a:lnTo>
                      <a:pt x="780" y="1514"/>
                    </a:lnTo>
                    <a:lnTo>
                      <a:pt x="802" y="1514"/>
                    </a:lnTo>
                    <a:lnTo>
                      <a:pt x="823" y="1511"/>
                    </a:lnTo>
                    <a:lnTo>
                      <a:pt x="844" y="1507"/>
                    </a:lnTo>
                    <a:lnTo>
                      <a:pt x="848" y="1501"/>
                    </a:lnTo>
                    <a:lnTo>
                      <a:pt x="851" y="1494"/>
                    </a:lnTo>
                    <a:lnTo>
                      <a:pt x="857" y="1478"/>
                    </a:lnTo>
                    <a:lnTo>
                      <a:pt x="858" y="1470"/>
                    </a:lnTo>
                    <a:lnTo>
                      <a:pt x="858" y="1463"/>
                    </a:lnTo>
                    <a:lnTo>
                      <a:pt x="857" y="1456"/>
                    </a:lnTo>
                    <a:lnTo>
                      <a:pt x="854" y="1450"/>
                    </a:lnTo>
                    <a:lnTo>
                      <a:pt x="853" y="1448"/>
                    </a:lnTo>
                    <a:lnTo>
                      <a:pt x="848" y="1445"/>
                    </a:lnTo>
                    <a:lnTo>
                      <a:pt x="840" y="1441"/>
                    </a:lnTo>
                    <a:lnTo>
                      <a:pt x="824" y="1428"/>
                    </a:lnTo>
                    <a:lnTo>
                      <a:pt x="801" y="1426"/>
                    </a:lnTo>
                    <a:lnTo>
                      <a:pt x="777" y="1425"/>
                    </a:lnTo>
                    <a:lnTo>
                      <a:pt x="728" y="1426"/>
                    </a:lnTo>
                    <a:lnTo>
                      <a:pt x="677" y="1426"/>
                    </a:lnTo>
                    <a:lnTo>
                      <a:pt x="652" y="1426"/>
                    </a:lnTo>
                    <a:lnTo>
                      <a:pt x="626" y="1425"/>
                    </a:lnTo>
                    <a:lnTo>
                      <a:pt x="619" y="1424"/>
                    </a:lnTo>
                    <a:lnTo>
                      <a:pt x="611" y="1421"/>
                    </a:lnTo>
                    <a:lnTo>
                      <a:pt x="603" y="1419"/>
                    </a:lnTo>
                    <a:lnTo>
                      <a:pt x="594" y="1418"/>
                    </a:lnTo>
                    <a:lnTo>
                      <a:pt x="575" y="1417"/>
                    </a:lnTo>
                    <a:lnTo>
                      <a:pt x="556" y="1417"/>
                    </a:lnTo>
                    <a:lnTo>
                      <a:pt x="518" y="1419"/>
                    </a:lnTo>
                    <a:lnTo>
                      <a:pt x="502" y="1419"/>
                    </a:lnTo>
                    <a:lnTo>
                      <a:pt x="485" y="1418"/>
                    </a:lnTo>
                    <a:lnTo>
                      <a:pt x="450" y="1415"/>
                    </a:lnTo>
                    <a:lnTo>
                      <a:pt x="415" y="1411"/>
                    </a:lnTo>
                    <a:lnTo>
                      <a:pt x="396" y="1410"/>
                    </a:lnTo>
                    <a:lnTo>
                      <a:pt x="378" y="1408"/>
                    </a:lnTo>
                    <a:lnTo>
                      <a:pt x="302" y="1408"/>
                    </a:lnTo>
                    <a:lnTo>
                      <a:pt x="224" y="1405"/>
                    </a:lnTo>
                    <a:lnTo>
                      <a:pt x="215" y="1415"/>
                    </a:lnTo>
                    <a:lnTo>
                      <a:pt x="208" y="1426"/>
                    </a:lnTo>
                    <a:lnTo>
                      <a:pt x="205" y="1432"/>
                    </a:lnTo>
                    <a:lnTo>
                      <a:pt x="204" y="1438"/>
                    </a:lnTo>
                    <a:lnTo>
                      <a:pt x="203" y="1445"/>
                    </a:lnTo>
                    <a:lnTo>
                      <a:pt x="204" y="1453"/>
                    </a:lnTo>
                    <a:close/>
                    <a:moveTo>
                      <a:pt x="1410" y="1439"/>
                    </a:moveTo>
                    <a:lnTo>
                      <a:pt x="1410" y="1439"/>
                    </a:lnTo>
                    <a:lnTo>
                      <a:pt x="1399" y="1433"/>
                    </a:lnTo>
                    <a:lnTo>
                      <a:pt x="1389" y="1428"/>
                    </a:lnTo>
                    <a:lnTo>
                      <a:pt x="1372" y="1414"/>
                    </a:lnTo>
                    <a:lnTo>
                      <a:pt x="1368" y="1418"/>
                    </a:lnTo>
                    <a:lnTo>
                      <a:pt x="1361" y="1421"/>
                    </a:lnTo>
                    <a:lnTo>
                      <a:pt x="1348" y="1424"/>
                    </a:lnTo>
                    <a:lnTo>
                      <a:pt x="1334" y="1426"/>
                    </a:lnTo>
                    <a:lnTo>
                      <a:pt x="1327" y="1428"/>
                    </a:lnTo>
                    <a:lnTo>
                      <a:pt x="1321" y="1432"/>
                    </a:lnTo>
                    <a:lnTo>
                      <a:pt x="1366" y="1436"/>
                    </a:lnTo>
                    <a:lnTo>
                      <a:pt x="1387" y="1438"/>
                    </a:lnTo>
                    <a:lnTo>
                      <a:pt x="1410" y="1439"/>
                    </a:lnTo>
                    <a:close/>
                  </a:path>
                </a:pathLst>
              </a:custGeom>
              <a:solidFill>
                <a:srgbClr val="885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261110" y="3004185"/>
            <a:ext cx="3088640" cy="113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各个功能在正合适，需要配置相应的环境，不然运行会出现</a:t>
            </a:r>
            <a:r>
              <a:rPr lang="en-US" altLang="zh-CN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bug</a:t>
            </a:r>
            <a:endParaRPr lang="en-US" altLang="zh-CN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505" y="3051810"/>
            <a:ext cx="24142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实践检验真理，看一遍代码还不如敲一遍代码，会学到更多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37170" y="3014345"/>
            <a:ext cx="23298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运行出现错误时，要先分析、思考，不要盲目的修改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prstClr val="black"/>
              <a:schemeClr val="accent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4167475" y="1588167"/>
            <a:ext cx="3634231" cy="2217547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35316" y="2050610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88591E"/>
                </a:solidFill>
                <a:latin typeface="迷你简卡通" pitchFamily="65" charset="-122"/>
                <a:ea typeface="迷你简卡通" pitchFamily="65" charset="-122"/>
              </a:rPr>
              <a:t>THANK YOU</a:t>
            </a:r>
            <a:endParaRPr lang="zh-CN" altLang="en-US" sz="3600" b="1" dirty="0">
              <a:solidFill>
                <a:srgbClr val="88591E"/>
              </a:solidFill>
              <a:latin typeface="迷你简卡通" pitchFamily="65" charset="-122"/>
              <a:ea typeface="迷你简卡通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986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innerShdw blurRad="127000">
              <a:schemeClr val="bg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prstMaterial="dkEdge"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文本框 1"/>
          <p:cNvSpPr txBox="1"/>
          <p:nvPr/>
        </p:nvSpPr>
        <p:spPr>
          <a:xfrm>
            <a:off x="4484379" y="1859200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01 </a:t>
            </a:r>
            <a:endParaRPr lang="zh-CN" altLang="en-US" sz="2800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5172953" y="1891060"/>
            <a:ext cx="0" cy="43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3"/>
          <p:cNvSpPr txBox="1"/>
          <p:nvPr/>
        </p:nvSpPr>
        <p:spPr>
          <a:xfrm>
            <a:off x="5153395" y="1869255"/>
            <a:ext cx="33864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编写需求说明书</a:t>
            </a:r>
            <a:endParaRPr lang="zh-CN" altLang="en-US" sz="2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4"/>
          <p:cNvSpPr txBox="1"/>
          <p:nvPr/>
        </p:nvSpPr>
        <p:spPr>
          <a:xfrm>
            <a:off x="4498349" y="2592046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02 </a:t>
            </a:r>
            <a:endParaRPr lang="zh-CN" altLang="en-US" sz="28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5172953" y="2623906"/>
            <a:ext cx="0" cy="43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6"/>
          <p:cNvSpPr txBox="1"/>
          <p:nvPr/>
        </p:nvSpPr>
        <p:spPr>
          <a:xfrm>
            <a:off x="5125720" y="2595245"/>
            <a:ext cx="4331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负责实施系统开发的前端</a:t>
            </a:r>
            <a:r>
              <a:rPr lang="zh-CN" altLang="en-US" sz="24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7"/>
          <p:cNvSpPr txBox="1"/>
          <p:nvPr/>
        </p:nvSpPr>
        <p:spPr>
          <a:xfrm>
            <a:off x="4470409" y="3334262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03 </a:t>
            </a:r>
            <a:endParaRPr lang="zh-CN" altLang="en-US" sz="28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5172953" y="3366122"/>
            <a:ext cx="0" cy="432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9"/>
          <p:cNvSpPr txBox="1"/>
          <p:nvPr/>
        </p:nvSpPr>
        <p:spPr>
          <a:xfrm>
            <a:off x="5195570" y="3344545"/>
            <a:ext cx="4543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后台登陆、用户管理、授课地点</a:t>
            </a:r>
            <a:endParaRPr lang="zh-CN" altLang="en-US" sz="2400" b="1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"/>
          <p:cNvSpPr txBox="1"/>
          <p:nvPr/>
        </p:nvSpPr>
        <p:spPr>
          <a:xfrm>
            <a:off x="4498349" y="4076478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04</a:t>
            </a:r>
            <a:endParaRPr lang="zh-CN" altLang="en-US" sz="28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5200893" y="4108338"/>
            <a:ext cx="0" cy="43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2"/>
          <p:cNvSpPr txBox="1"/>
          <p:nvPr/>
        </p:nvSpPr>
        <p:spPr>
          <a:xfrm>
            <a:off x="5279125" y="4086533"/>
            <a:ext cx="33864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</a:t>
            </a:r>
            <a:endParaRPr lang="zh-CN" altLang="en-US" sz="2400" b="1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0"/>
          <p:cNvSpPr txBox="1"/>
          <p:nvPr/>
        </p:nvSpPr>
        <p:spPr>
          <a:xfrm>
            <a:off x="4499351" y="4808327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mpact" panose="020B0806030902050204" pitchFamily="34" charset="0"/>
              </a:rPr>
              <a:t>05</a:t>
            </a:r>
            <a:endParaRPr lang="zh-CN" altLang="en-US" sz="28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mpact" panose="020B0806030902050204" pitchFamily="34" charset="0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5201895" y="4840187"/>
            <a:ext cx="0" cy="432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"/>
          <p:cNvSpPr txBox="1"/>
          <p:nvPr/>
        </p:nvSpPr>
        <p:spPr>
          <a:xfrm>
            <a:off x="5293462" y="4808222"/>
            <a:ext cx="33864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24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MH_Others_1"/>
          <p:cNvSpPr/>
          <p:nvPr>
            <p:custDataLst>
              <p:tags r:id="rId7"/>
            </p:custDataLst>
          </p:nvPr>
        </p:nvSpPr>
        <p:spPr>
          <a:xfrm>
            <a:off x="1765065" y="2663465"/>
            <a:ext cx="1618180" cy="493358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000" b="1" spc="5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spc="5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" name="MH_Others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06239" y="1517795"/>
            <a:ext cx="23774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2" name="图片 581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346241" y="3536653"/>
            <a:ext cx="2802290" cy="1941230"/>
          </a:xfrm>
          <a:prstGeom prst="rect">
            <a:avLst/>
          </a:prstGeom>
        </p:spPr>
      </p:pic>
      <p:sp>
        <p:nvSpPr>
          <p:cNvPr id="2" name="文本框 10"/>
          <p:cNvSpPr txBox="1"/>
          <p:nvPr/>
        </p:nvSpPr>
        <p:spPr>
          <a:xfrm>
            <a:off x="4508876" y="5558262"/>
            <a:ext cx="64432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</a:rPr>
              <a:t>05</a:t>
            </a:r>
            <a:endParaRPr lang="en-US" altLang="zh-CN"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95545" y="5558372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12"/>
          <p:cNvSpPr txBox="1"/>
          <p:nvPr/>
        </p:nvSpPr>
        <p:spPr>
          <a:xfrm>
            <a:off x="5307432" y="5558157"/>
            <a:ext cx="3386424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endParaRPr lang="zh-CN" altLang="en-US" sz="24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104" grpId="0"/>
      <p:bldP spid="106" grpId="0"/>
      <p:bldP spid="107" grpId="0"/>
      <p:bldP spid="109" grpId="0"/>
      <p:bldP spid="110" grpId="0"/>
      <p:bldP spid="112" grpId="0"/>
      <p:bldP spid="126" grpId="0"/>
      <p:bldP spid="128" grpId="0"/>
      <p:bldP spid="580" grpId="0"/>
      <p:bldP spid="581" grpId="0"/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0185" y="75156"/>
            <a:ext cx="842929" cy="600870"/>
            <a:chOff x="7096126" y="3055938"/>
            <a:chExt cx="811213" cy="771525"/>
          </a:xfrm>
          <a:solidFill>
            <a:srgbClr val="88591E"/>
          </a:solidFill>
        </p:grpSpPr>
        <p:sp>
          <p:nvSpPr>
            <p:cNvPr id="3" name="Freeform 9"/>
            <p:cNvSpPr>
              <a:spLocks noEditPoints="1"/>
            </p:cNvSpPr>
            <p:nvPr/>
          </p:nvSpPr>
          <p:spPr bwMode="auto">
            <a:xfrm>
              <a:off x="7546976" y="3082925"/>
              <a:ext cx="360363" cy="744538"/>
            </a:xfrm>
            <a:custGeom>
              <a:avLst/>
              <a:gdLst>
                <a:gd name="T0" fmla="*/ 102 w 111"/>
                <a:gd name="T1" fmla="*/ 113 h 227"/>
                <a:gd name="T2" fmla="*/ 13 w 111"/>
                <a:gd name="T3" fmla="*/ 215 h 227"/>
                <a:gd name="T4" fmla="*/ 2 w 111"/>
                <a:gd name="T5" fmla="*/ 53 h 227"/>
                <a:gd name="T6" fmla="*/ 33 w 111"/>
                <a:gd name="T7" fmla="*/ 38 h 227"/>
                <a:gd name="T8" fmla="*/ 81 w 111"/>
                <a:gd name="T9" fmla="*/ 160 h 227"/>
                <a:gd name="T10" fmla="*/ 18 w 111"/>
                <a:gd name="T11" fmla="*/ 221 h 227"/>
                <a:gd name="T12" fmla="*/ 43 w 111"/>
                <a:gd name="T13" fmla="*/ 182 h 227"/>
                <a:gd name="T14" fmla="*/ 96 w 111"/>
                <a:gd name="T15" fmla="*/ 133 h 227"/>
                <a:gd name="T16" fmla="*/ 93 w 111"/>
                <a:gd name="T17" fmla="*/ 145 h 227"/>
                <a:gd name="T18" fmla="*/ 71 w 111"/>
                <a:gd name="T19" fmla="*/ 128 h 227"/>
                <a:gd name="T20" fmla="*/ 53 w 111"/>
                <a:gd name="T21" fmla="*/ 142 h 227"/>
                <a:gd name="T22" fmla="*/ 14 w 111"/>
                <a:gd name="T23" fmla="*/ 182 h 227"/>
                <a:gd name="T24" fmla="*/ 64 w 111"/>
                <a:gd name="T25" fmla="*/ 138 h 227"/>
                <a:gd name="T26" fmla="*/ 33 w 111"/>
                <a:gd name="T27" fmla="*/ 185 h 227"/>
                <a:gd name="T28" fmla="*/ 61 w 111"/>
                <a:gd name="T29" fmla="*/ 70 h 227"/>
                <a:gd name="T30" fmla="*/ 40 w 111"/>
                <a:gd name="T31" fmla="*/ 52 h 227"/>
                <a:gd name="T32" fmla="*/ 63 w 111"/>
                <a:gd name="T33" fmla="*/ 56 h 227"/>
                <a:gd name="T34" fmla="*/ 48 w 111"/>
                <a:gd name="T35" fmla="*/ 43 h 227"/>
                <a:gd name="T36" fmla="*/ 22 w 111"/>
                <a:gd name="T37" fmla="*/ 57 h 227"/>
                <a:gd name="T38" fmla="*/ 43 w 111"/>
                <a:gd name="T39" fmla="*/ 88 h 227"/>
                <a:gd name="T40" fmla="*/ 41 w 111"/>
                <a:gd name="T41" fmla="*/ 121 h 227"/>
                <a:gd name="T42" fmla="*/ 16 w 111"/>
                <a:gd name="T43" fmla="*/ 45 h 227"/>
                <a:gd name="T44" fmla="*/ 54 w 111"/>
                <a:gd name="T45" fmla="*/ 72 h 227"/>
                <a:gd name="T46" fmla="*/ 69 w 111"/>
                <a:gd name="T47" fmla="*/ 95 h 227"/>
                <a:gd name="T48" fmla="*/ 32 w 111"/>
                <a:gd name="T49" fmla="*/ 52 h 227"/>
                <a:gd name="T50" fmla="*/ 5 w 111"/>
                <a:gd name="T51" fmla="*/ 111 h 227"/>
                <a:gd name="T52" fmla="*/ 55 w 111"/>
                <a:gd name="T53" fmla="*/ 114 h 227"/>
                <a:gd name="T54" fmla="*/ 22 w 111"/>
                <a:gd name="T55" fmla="*/ 21 h 227"/>
                <a:gd name="T56" fmla="*/ 5 w 111"/>
                <a:gd name="T57" fmla="*/ 71 h 227"/>
                <a:gd name="T58" fmla="*/ 7 w 111"/>
                <a:gd name="T59" fmla="*/ 133 h 227"/>
                <a:gd name="T60" fmla="*/ 24 w 111"/>
                <a:gd name="T61" fmla="*/ 33 h 227"/>
                <a:gd name="T62" fmla="*/ 57 w 111"/>
                <a:gd name="T63" fmla="*/ 89 h 227"/>
                <a:gd name="T64" fmla="*/ 78 w 111"/>
                <a:gd name="T65" fmla="*/ 83 h 227"/>
                <a:gd name="T66" fmla="*/ 6 w 111"/>
                <a:gd name="T67" fmla="*/ 145 h 227"/>
                <a:gd name="T68" fmla="*/ 42 w 111"/>
                <a:gd name="T69" fmla="*/ 101 h 227"/>
                <a:gd name="T70" fmla="*/ 28 w 111"/>
                <a:gd name="T71" fmla="*/ 58 h 227"/>
                <a:gd name="T72" fmla="*/ 36 w 111"/>
                <a:gd name="T73" fmla="*/ 138 h 227"/>
                <a:gd name="T74" fmla="*/ 62 w 111"/>
                <a:gd name="T75" fmla="*/ 114 h 227"/>
                <a:gd name="T76" fmla="*/ 57 w 111"/>
                <a:gd name="T77" fmla="*/ 128 h 227"/>
                <a:gd name="T78" fmla="*/ 50 w 111"/>
                <a:gd name="T79" fmla="*/ 135 h 227"/>
                <a:gd name="T80" fmla="*/ 29 w 111"/>
                <a:gd name="T81" fmla="*/ 150 h 227"/>
                <a:gd name="T82" fmla="*/ 26 w 111"/>
                <a:gd name="T83" fmla="*/ 161 h 227"/>
                <a:gd name="T84" fmla="*/ 77 w 111"/>
                <a:gd name="T85" fmla="*/ 109 h 227"/>
                <a:gd name="T86" fmla="*/ 10 w 111"/>
                <a:gd name="T87" fmla="*/ 122 h 227"/>
                <a:gd name="T88" fmla="*/ 5 w 111"/>
                <a:gd name="T89" fmla="*/ 107 h 227"/>
                <a:gd name="T90" fmla="*/ 26 w 111"/>
                <a:gd name="T91" fmla="*/ 150 h 227"/>
                <a:gd name="T92" fmla="*/ 76 w 111"/>
                <a:gd name="T93" fmla="*/ 91 h 227"/>
                <a:gd name="T94" fmla="*/ 83 w 111"/>
                <a:gd name="T95" fmla="*/ 158 h 227"/>
                <a:gd name="T96" fmla="*/ 22 w 111"/>
                <a:gd name="T97" fmla="*/ 31 h 227"/>
                <a:gd name="T98" fmla="*/ 72 w 111"/>
                <a:gd name="T99" fmla="*/ 79 h 227"/>
                <a:gd name="T100" fmla="*/ 90 w 111"/>
                <a:gd name="T101" fmla="*/ 104 h 227"/>
                <a:gd name="T102" fmla="*/ 80 w 111"/>
                <a:gd name="T103" fmla="*/ 93 h 227"/>
                <a:gd name="T104" fmla="*/ 29 w 111"/>
                <a:gd name="T105" fmla="*/ 34 h 227"/>
                <a:gd name="T106" fmla="*/ 5 w 111"/>
                <a:gd name="T107" fmla="*/ 131 h 227"/>
                <a:gd name="T108" fmla="*/ 24 w 111"/>
                <a:gd name="T109" fmla="*/ 28 h 227"/>
                <a:gd name="T110" fmla="*/ 4 w 111"/>
                <a:gd name="T111" fmla="*/ 52 h 227"/>
                <a:gd name="T112" fmla="*/ 48 w 111"/>
                <a:gd name="T113" fmla="*/ 98 h 227"/>
                <a:gd name="T114" fmla="*/ 17 w 111"/>
                <a:gd name="T115" fmla="*/ 84 h 227"/>
                <a:gd name="T116" fmla="*/ 30 w 111"/>
                <a:gd name="T117" fmla="*/ 103 h 227"/>
                <a:gd name="T118" fmla="*/ 79 w 111"/>
                <a:gd name="T119" fmla="*/ 9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227">
                  <a:moveTo>
                    <a:pt x="31" y="21"/>
                  </a:moveTo>
                  <a:cubicBezTo>
                    <a:pt x="31" y="21"/>
                    <a:pt x="32" y="20"/>
                    <a:pt x="32" y="20"/>
                  </a:cubicBezTo>
                  <a:cubicBezTo>
                    <a:pt x="33" y="19"/>
                    <a:pt x="34" y="19"/>
                    <a:pt x="34" y="20"/>
                  </a:cubicBezTo>
                  <a:cubicBezTo>
                    <a:pt x="35" y="20"/>
                    <a:pt x="35" y="20"/>
                    <a:pt x="34" y="21"/>
                  </a:cubicBezTo>
                  <a:cubicBezTo>
                    <a:pt x="34" y="22"/>
                    <a:pt x="34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9" y="28"/>
                    <a:pt x="43" y="31"/>
                    <a:pt x="47" y="35"/>
                  </a:cubicBezTo>
                  <a:cubicBezTo>
                    <a:pt x="53" y="39"/>
                    <a:pt x="57" y="44"/>
                    <a:pt x="61" y="49"/>
                  </a:cubicBezTo>
                  <a:cubicBezTo>
                    <a:pt x="64" y="53"/>
                    <a:pt x="68" y="56"/>
                    <a:pt x="72" y="59"/>
                  </a:cubicBezTo>
                  <a:cubicBezTo>
                    <a:pt x="76" y="63"/>
                    <a:pt x="81" y="67"/>
                    <a:pt x="85" y="71"/>
                  </a:cubicBezTo>
                  <a:cubicBezTo>
                    <a:pt x="88" y="74"/>
                    <a:pt x="90" y="76"/>
                    <a:pt x="93" y="79"/>
                  </a:cubicBezTo>
                  <a:cubicBezTo>
                    <a:pt x="95" y="81"/>
                    <a:pt x="97" y="84"/>
                    <a:pt x="99" y="86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90"/>
                    <a:pt x="99" y="91"/>
                  </a:cubicBezTo>
                  <a:cubicBezTo>
                    <a:pt x="98" y="92"/>
                    <a:pt x="98" y="92"/>
                    <a:pt x="99" y="94"/>
                  </a:cubicBezTo>
                  <a:cubicBezTo>
                    <a:pt x="100" y="97"/>
                    <a:pt x="101" y="101"/>
                    <a:pt x="101" y="105"/>
                  </a:cubicBezTo>
                  <a:cubicBezTo>
                    <a:pt x="102" y="107"/>
                    <a:pt x="102" y="109"/>
                    <a:pt x="103" y="111"/>
                  </a:cubicBezTo>
                  <a:cubicBezTo>
                    <a:pt x="103" y="111"/>
                    <a:pt x="103" y="112"/>
                    <a:pt x="102" y="113"/>
                  </a:cubicBezTo>
                  <a:cubicBezTo>
                    <a:pt x="102" y="113"/>
                    <a:pt x="102" y="114"/>
                    <a:pt x="103" y="114"/>
                  </a:cubicBezTo>
                  <a:cubicBezTo>
                    <a:pt x="104" y="118"/>
                    <a:pt x="105" y="121"/>
                    <a:pt x="106" y="125"/>
                  </a:cubicBezTo>
                  <a:cubicBezTo>
                    <a:pt x="107" y="128"/>
                    <a:pt x="108" y="131"/>
                    <a:pt x="109" y="134"/>
                  </a:cubicBezTo>
                  <a:cubicBezTo>
                    <a:pt x="110" y="134"/>
                    <a:pt x="110" y="134"/>
                    <a:pt x="110" y="135"/>
                  </a:cubicBezTo>
                  <a:cubicBezTo>
                    <a:pt x="111" y="136"/>
                    <a:pt x="111" y="137"/>
                    <a:pt x="110" y="139"/>
                  </a:cubicBezTo>
                  <a:cubicBezTo>
                    <a:pt x="108" y="140"/>
                    <a:pt x="106" y="141"/>
                    <a:pt x="105" y="143"/>
                  </a:cubicBezTo>
                  <a:cubicBezTo>
                    <a:pt x="102" y="145"/>
                    <a:pt x="99" y="147"/>
                    <a:pt x="97" y="149"/>
                  </a:cubicBezTo>
                  <a:cubicBezTo>
                    <a:pt x="92" y="154"/>
                    <a:pt x="86" y="158"/>
                    <a:pt x="81" y="163"/>
                  </a:cubicBezTo>
                  <a:cubicBezTo>
                    <a:pt x="79" y="165"/>
                    <a:pt x="77" y="167"/>
                    <a:pt x="75" y="169"/>
                  </a:cubicBezTo>
                  <a:cubicBezTo>
                    <a:pt x="71" y="173"/>
                    <a:pt x="67" y="178"/>
                    <a:pt x="62" y="182"/>
                  </a:cubicBezTo>
                  <a:cubicBezTo>
                    <a:pt x="57" y="188"/>
                    <a:pt x="52" y="193"/>
                    <a:pt x="46" y="198"/>
                  </a:cubicBezTo>
                  <a:cubicBezTo>
                    <a:pt x="44" y="201"/>
                    <a:pt x="41" y="204"/>
                    <a:pt x="38" y="207"/>
                  </a:cubicBezTo>
                  <a:cubicBezTo>
                    <a:pt x="34" y="211"/>
                    <a:pt x="30" y="216"/>
                    <a:pt x="26" y="220"/>
                  </a:cubicBezTo>
                  <a:cubicBezTo>
                    <a:pt x="24" y="222"/>
                    <a:pt x="23" y="223"/>
                    <a:pt x="21" y="225"/>
                  </a:cubicBezTo>
                  <a:cubicBezTo>
                    <a:pt x="20" y="225"/>
                    <a:pt x="19" y="226"/>
                    <a:pt x="18" y="226"/>
                  </a:cubicBezTo>
                  <a:cubicBezTo>
                    <a:pt x="17" y="227"/>
                    <a:pt x="16" y="226"/>
                    <a:pt x="15" y="225"/>
                  </a:cubicBezTo>
                  <a:cubicBezTo>
                    <a:pt x="15" y="224"/>
                    <a:pt x="14" y="223"/>
                    <a:pt x="14" y="223"/>
                  </a:cubicBezTo>
                  <a:cubicBezTo>
                    <a:pt x="14" y="220"/>
                    <a:pt x="13" y="217"/>
                    <a:pt x="13" y="215"/>
                  </a:cubicBezTo>
                  <a:cubicBezTo>
                    <a:pt x="13" y="212"/>
                    <a:pt x="12" y="209"/>
                    <a:pt x="11" y="207"/>
                  </a:cubicBezTo>
                  <a:cubicBezTo>
                    <a:pt x="10" y="205"/>
                    <a:pt x="9" y="204"/>
                    <a:pt x="9" y="202"/>
                  </a:cubicBezTo>
                  <a:cubicBezTo>
                    <a:pt x="8" y="199"/>
                    <a:pt x="6" y="197"/>
                    <a:pt x="5" y="194"/>
                  </a:cubicBezTo>
                  <a:cubicBezTo>
                    <a:pt x="5" y="192"/>
                    <a:pt x="4" y="191"/>
                    <a:pt x="3" y="190"/>
                  </a:cubicBezTo>
                  <a:cubicBezTo>
                    <a:pt x="3" y="190"/>
                    <a:pt x="2" y="189"/>
                    <a:pt x="3" y="188"/>
                  </a:cubicBezTo>
                  <a:cubicBezTo>
                    <a:pt x="4" y="187"/>
                    <a:pt x="4" y="186"/>
                    <a:pt x="4" y="184"/>
                  </a:cubicBezTo>
                  <a:cubicBezTo>
                    <a:pt x="4" y="184"/>
                    <a:pt x="3" y="183"/>
                    <a:pt x="3" y="182"/>
                  </a:cubicBezTo>
                  <a:cubicBezTo>
                    <a:pt x="3" y="177"/>
                    <a:pt x="2" y="172"/>
                    <a:pt x="2" y="166"/>
                  </a:cubicBezTo>
                  <a:cubicBezTo>
                    <a:pt x="3" y="161"/>
                    <a:pt x="3" y="156"/>
                    <a:pt x="3" y="151"/>
                  </a:cubicBezTo>
                  <a:cubicBezTo>
                    <a:pt x="3" y="147"/>
                    <a:pt x="2" y="143"/>
                    <a:pt x="2" y="138"/>
                  </a:cubicBezTo>
                  <a:cubicBezTo>
                    <a:pt x="2" y="131"/>
                    <a:pt x="2" y="124"/>
                    <a:pt x="1" y="117"/>
                  </a:cubicBezTo>
                  <a:cubicBezTo>
                    <a:pt x="1" y="114"/>
                    <a:pt x="1" y="111"/>
                    <a:pt x="1" y="108"/>
                  </a:cubicBezTo>
                  <a:cubicBezTo>
                    <a:pt x="1" y="108"/>
                    <a:pt x="1" y="107"/>
                    <a:pt x="1" y="106"/>
                  </a:cubicBezTo>
                  <a:cubicBezTo>
                    <a:pt x="1" y="106"/>
                    <a:pt x="1" y="106"/>
                    <a:pt x="1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94"/>
                    <a:pt x="1" y="85"/>
                    <a:pt x="1" y="76"/>
                  </a:cubicBezTo>
                  <a:cubicBezTo>
                    <a:pt x="1" y="72"/>
                    <a:pt x="2" y="68"/>
                    <a:pt x="2" y="64"/>
                  </a:cubicBezTo>
                  <a:cubicBezTo>
                    <a:pt x="2" y="60"/>
                    <a:pt x="2" y="57"/>
                    <a:pt x="2" y="53"/>
                  </a:cubicBezTo>
                  <a:cubicBezTo>
                    <a:pt x="2" y="53"/>
                    <a:pt x="2" y="53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0"/>
                    <a:pt x="2" y="49"/>
                  </a:cubicBezTo>
                  <a:cubicBezTo>
                    <a:pt x="2" y="42"/>
                    <a:pt x="2" y="34"/>
                    <a:pt x="2" y="27"/>
                  </a:cubicBezTo>
                  <a:cubicBezTo>
                    <a:pt x="2" y="21"/>
                    <a:pt x="1" y="15"/>
                    <a:pt x="1" y="9"/>
                  </a:cubicBezTo>
                  <a:cubicBezTo>
                    <a:pt x="1" y="7"/>
                    <a:pt x="1" y="5"/>
                    <a:pt x="1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6" y="2"/>
                  </a:cubicBezTo>
                  <a:cubicBezTo>
                    <a:pt x="14" y="8"/>
                    <a:pt x="21" y="14"/>
                    <a:pt x="28" y="19"/>
                  </a:cubicBezTo>
                  <a:cubicBezTo>
                    <a:pt x="29" y="20"/>
                    <a:pt x="30" y="21"/>
                    <a:pt x="31" y="21"/>
                  </a:cubicBezTo>
                  <a:close/>
                  <a:moveTo>
                    <a:pt x="42" y="116"/>
                  </a:moveTo>
                  <a:cubicBezTo>
                    <a:pt x="42" y="116"/>
                    <a:pt x="41" y="116"/>
                    <a:pt x="41" y="117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2" y="116"/>
                    <a:pt x="43" y="115"/>
                    <a:pt x="43" y="115"/>
                  </a:cubicBezTo>
                  <a:cubicBezTo>
                    <a:pt x="42" y="115"/>
                    <a:pt x="42" y="115"/>
                    <a:pt x="42" y="116"/>
                  </a:cubicBezTo>
                  <a:close/>
                  <a:moveTo>
                    <a:pt x="34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3" y="39"/>
                    <a:pt x="34" y="40"/>
                  </a:cubicBezTo>
                  <a:cubicBezTo>
                    <a:pt x="34" y="40"/>
                    <a:pt x="34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4" y="40"/>
                    <a:pt x="34" y="39"/>
                  </a:cubicBezTo>
                  <a:close/>
                  <a:moveTo>
                    <a:pt x="39" y="139"/>
                  </a:moveTo>
                  <a:cubicBezTo>
                    <a:pt x="39" y="139"/>
                    <a:pt x="40" y="139"/>
                    <a:pt x="41" y="138"/>
                  </a:cubicBezTo>
                  <a:cubicBezTo>
                    <a:pt x="43" y="136"/>
                    <a:pt x="44" y="134"/>
                    <a:pt x="46" y="132"/>
                  </a:cubicBezTo>
                  <a:cubicBezTo>
                    <a:pt x="46" y="132"/>
                    <a:pt x="46" y="132"/>
                    <a:pt x="46" y="132"/>
                  </a:cubicBezTo>
                  <a:cubicBezTo>
                    <a:pt x="44" y="134"/>
                    <a:pt x="42" y="136"/>
                    <a:pt x="39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1"/>
                    <a:pt x="37" y="142"/>
                    <a:pt x="37" y="143"/>
                  </a:cubicBezTo>
                  <a:cubicBezTo>
                    <a:pt x="38" y="142"/>
                    <a:pt x="38" y="141"/>
                    <a:pt x="39" y="139"/>
                  </a:cubicBezTo>
                  <a:close/>
                  <a:moveTo>
                    <a:pt x="65" y="174"/>
                  </a:moveTo>
                  <a:cubicBezTo>
                    <a:pt x="65" y="174"/>
                    <a:pt x="66" y="174"/>
                    <a:pt x="66" y="174"/>
                  </a:cubicBezTo>
                  <a:cubicBezTo>
                    <a:pt x="71" y="169"/>
                    <a:pt x="75" y="165"/>
                    <a:pt x="80" y="161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0" y="160"/>
                    <a:pt x="80" y="160"/>
                    <a:pt x="79" y="161"/>
                  </a:cubicBezTo>
                  <a:cubicBezTo>
                    <a:pt x="75" y="165"/>
                    <a:pt x="70" y="169"/>
                    <a:pt x="66" y="173"/>
                  </a:cubicBezTo>
                  <a:cubicBezTo>
                    <a:pt x="66" y="174"/>
                    <a:pt x="65" y="174"/>
                    <a:pt x="65" y="174"/>
                  </a:cubicBezTo>
                  <a:cubicBezTo>
                    <a:pt x="65" y="174"/>
                    <a:pt x="64" y="175"/>
                    <a:pt x="64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5"/>
                    <a:pt x="65" y="175"/>
                    <a:pt x="65" y="174"/>
                  </a:cubicBezTo>
                  <a:close/>
                  <a:moveTo>
                    <a:pt x="26" y="214"/>
                  </a:moveTo>
                  <a:cubicBezTo>
                    <a:pt x="25" y="214"/>
                    <a:pt x="25" y="214"/>
                    <a:pt x="25" y="215"/>
                  </a:cubicBezTo>
                  <a:cubicBezTo>
                    <a:pt x="24" y="215"/>
                    <a:pt x="24" y="216"/>
                    <a:pt x="23" y="215"/>
                  </a:cubicBezTo>
                  <a:cubicBezTo>
                    <a:pt x="22" y="215"/>
                    <a:pt x="22" y="215"/>
                    <a:pt x="22" y="214"/>
                  </a:cubicBezTo>
                  <a:cubicBezTo>
                    <a:pt x="22" y="214"/>
                    <a:pt x="22" y="214"/>
                    <a:pt x="22" y="214"/>
                  </a:cubicBezTo>
                  <a:cubicBezTo>
                    <a:pt x="21" y="215"/>
                    <a:pt x="21" y="216"/>
                    <a:pt x="20" y="215"/>
                  </a:cubicBezTo>
                  <a:cubicBezTo>
                    <a:pt x="19" y="215"/>
                    <a:pt x="18" y="214"/>
                    <a:pt x="18" y="214"/>
                  </a:cubicBezTo>
                  <a:cubicBezTo>
                    <a:pt x="18" y="213"/>
                    <a:pt x="18" y="212"/>
                    <a:pt x="18" y="212"/>
                  </a:cubicBezTo>
                  <a:cubicBezTo>
                    <a:pt x="17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3"/>
                  </a:cubicBezTo>
                  <a:cubicBezTo>
                    <a:pt x="17" y="214"/>
                    <a:pt x="17" y="216"/>
                    <a:pt x="18" y="218"/>
                  </a:cubicBezTo>
                  <a:cubicBezTo>
                    <a:pt x="18" y="219"/>
                    <a:pt x="18" y="220"/>
                    <a:pt x="18" y="221"/>
                  </a:cubicBezTo>
                  <a:cubicBezTo>
                    <a:pt x="18" y="221"/>
                    <a:pt x="18" y="221"/>
                    <a:pt x="18" y="222"/>
                  </a:cubicBezTo>
                  <a:cubicBezTo>
                    <a:pt x="18" y="222"/>
                    <a:pt x="19" y="222"/>
                    <a:pt x="19" y="223"/>
                  </a:cubicBezTo>
                  <a:cubicBezTo>
                    <a:pt x="19" y="222"/>
                    <a:pt x="20" y="222"/>
                    <a:pt x="20" y="222"/>
                  </a:cubicBezTo>
                  <a:cubicBezTo>
                    <a:pt x="22" y="219"/>
                    <a:pt x="23" y="217"/>
                    <a:pt x="25" y="215"/>
                  </a:cubicBezTo>
                  <a:cubicBezTo>
                    <a:pt x="25" y="214"/>
                    <a:pt x="25" y="214"/>
                    <a:pt x="26" y="214"/>
                  </a:cubicBezTo>
                  <a:cubicBezTo>
                    <a:pt x="26" y="213"/>
                    <a:pt x="27" y="213"/>
                    <a:pt x="27" y="212"/>
                  </a:cubicBezTo>
                  <a:cubicBezTo>
                    <a:pt x="26" y="213"/>
                    <a:pt x="26" y="213"/>
                    <a:pt x="26" y="214"/>
                  </a:cubicBezTo>
                  <a:close/>
                  <a:moveTo>
                    <a:pt x="39" y="194"/>
                  </a:moveTo>
                  <a:cubicBezTo>
                    <a:pt x="39" y="194"/>
                    <a:pt x="40" y="194"/>
                    <a:pt x="40" y="194"/>
                  </a:cubicBezTo>
                  <a:cubicBezTo>
                    <a:pt x="42" y="191"/>
                    <a:pt x="44" y="189"/>
                    <a:pt x="47" y="187"/>
                  </a:cubicBezTo>
                  <a:cubicBezTo>
                    <a:pt x="48" y="185"/>
                    <a:pt x="49" y="184"/>
                    <a:pt x="50" y="183"/>
                  </a:cubicBezTo>
                  <a:cubicBezTo>
                    <a:pt x="51" y="183"/>
                    <a:pt x="51" y="182"/>
                    <a:pt x="51" y="182"/>
                  </a:cubicBezTo>
                  <a:cubicBezTo>
                    <a:pt x="50" y="178"/>
                    <a:pt x="49" y="175"/>
                    <a:pt x="48" y="171"/>
                  </a:cubicBezTo>
                  <a:cubicBezTo>
                    <a:pt x="47" y="165"/>
                    <a:pt x="45" y="159"/>
                    <a:pt x="43" y="153"/>
                  </a:cubicBezTo>
                  <a:cubicBezTo>
                    <a:pt x="43" y="152"/>
                    <a:pt x="43" y="152"/>
                    <a:pt x="42" y="151"/>
                  </a:cubicBezTo>
                  <a:cubicBezTo>
                    <a:pt x="40" y="153"/>
                    <a:pt x="38" y="155"/>
                    <a:pt x="36" y="157"/>
                  </a:cubicBezTo>
                  <a:cubicBezTo>
                    <a:pt x="37" y="159"/>
                    <a:pt x="37" y="161"/>
                    <a:pt x="38" y="164"/>
                  </a:cubicBezTo>
                  <a:cubicBezTo>
                    <a:pt x="40" y="170"/>
                    <a:pt x="41" y="176"/>
                    <a:pt x="43" y="182"/>
                  </a:cubicBezTo>
                  <a:cubicBezTo>
                    <a:pt x="44" y="183"/>
                    <a:pt x="44" y="185"/>
                    <a:pt x="45" y="186"/>
                  </a:cubicBezTo>
                  <a:cubicBezTo>
                    <a:pt x="45" y="187"/>
                    <a:pt x="45" y="188"/>
                    <a:pt x="44" y="189"/>
                  </a:cubicBezTo>
                  <a:cubicBezTo>
                    <a:pt x="43" y="189"/>
                    <a:pt x="42" y="188"/>
                    <a:pt x="42" y="187"/>
                  </a:cubicBezTo>
                  <a:cubicBezTo>
                    <a:pt x="42" y="187"/>
                    <a:pt x="42" y="186"/>
                    <a:pt x="42" y="186"/>
                  </a:cubicBezTo>
                  <a:cubicBezTo>
                    <a:pt x="41" y="183"/>
                    <a:pt x="40" y="179"/>
                    <a:pt x="39" y="176"/>
                  </a:cubicBezTo>
                  <a:cubicBezTo>
                    <a:pt x="38" y="170"/>
                    <a:pt x="37" y="165"/>
                    <a:pt x="35" y="159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3" y="161"/>
                    <a:pt x="31" y="163"/>
                    <a:pt x="29" y="165"/>
                  </a:cubicBezTo>
                  <a:cubicBezTo>
                    <a:pt x="32" y="175"/>
                    <a:pt x="34" y="185"/>
                    <a:pt x="39" y="194"/>
                  </a:cubicBezTo>
                  <a:close/>
                  <a:moveTo>
                    <a:pt x="94" y="103"/>
                  </a:moveTo>
                  <a:cubicBezTo>
                    <a:pt x="94" y="104"/>
                    <a:pt x="93" y="104"/>
                    <a:pt x="93" y="105"/>
                  </a:cubicBezTo>
                  <a:cubicBezTo>
                    <a:pt x="92" y="105"/>
                    <a:pt x="92" y="105"/>
                    <a:pt x="92" y="106"/>
                  </a:cubicBezTo>
                  <a:cubicBezTo>
                    <a:pt x="93" y="108"/>
                    <a:pt x="93" y="110"/>
                    <a:pt x="94" y="113"/>
                  </a:cubicBezTo>
                  <a:cubicBezTo>
                    <a:pt x="95" y="117"/>
                    <a:pt x="97" y="122"/>
                    <a:pt x="98" y="126"/>
                  </a:cubicBezTo>
                  <a:cubicBezTo>
                    <a:pt x="99" y="128"/>
                    <a:pt x="99" y="131"/>
                    <a:pt x="100" y="133"/>
                  </a:cubicBezTo>
                  <a:cubicBezTo>
                    <a:pt x="100" y="134"/>
                    <a:pt x="99" y="135"/>
                    <a:pt x="98" y="135"/>
                  </a:cubicBezTo>
                  <a:cubicBezTo>
                    <a:pt x="97" y="135"/>
                    <a:pt x="97" y="135"/>
                    <a:pt x="96" y="134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6" y="130"/>
                    <a:pt x="95" y="128"/>
                    <a:pt x="95" y="125"/>
                  </a:cubicBezTo>
                  <a:cubicBezTo>
                    <a:pt x="94" y="119"/>
                    <a:pt x="92" y="113"/>
                    <a:pt x="91" y="107"/>
                  </a:cubicBezTo>
                  <a:cubicBezTo>
                    <a:pt x="91" y="107"/>
                    <a:pt x="91" y="107"/>
                    <a:pt x="91" y="106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89" y="108"/>
                    <a:pt x="88" y="109"/>
                    <a:pt x="87" y="109"/>
                  </a:cubicBezTo>
                  <a:cubicBezTo>
                    <a:pt x="87" y="110"/>
                    <a:pt x="87" y="110"/>
                    <a:pt x="87" y="111"/>
                  </a:cubicBezTo>
                  <a:cubicBezTo>
                    <a:pt x="87" y="114"/>
                    <a:pt x="88" y="116"/>
                    <a:pt x="89" y="119"/>
                  </a:cubicBezTo>
                  <a:cubicBezTo>
                    <a:pt x="90" y="126"/>
                    <a:pt x="92" y="133"/>
                    <a:pt x="95" y="140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41"/>
                    <a:pt x="96" y="141"/>
                    <a:pt x="97" y="141"/>
                  </a:cubicBezTo>
                  <a:cubicBezTo>
                    <a:pt x="98" y="140"/>
                    <a:pt x="99" y="138"/>
                    <a:pt x="101" y="137"/>
                  </a:cubicBezTo>
                  <a:cubicBezTo>
                    <a:pt x="101" y="136"/>
                    <a:pt x="101" y="136"/>
                    <a:pt x="101" y="135"/>
                  </a:cubicBezTo>
                  <a:cubicBezTo>
                    <a:pt x="101" y="132"/>
                    <a:pt x="101" y="128"/>
                    <a:pt x="101" y="125"/>
                  </a:cubicBezTo>
                  <a:cubicBezTo>
                    <a:pt x="101" y="124"/>
                    <a:pt x="101" y="124"/>
                    <a:pt x="101" y="123"/>
                  </a:cubicBezTo>
                  <a:cubicBezTo>
                    <a:pt x="100" y="119"/>
                    <a:pt x="98" y="115"/>
                    <a:pt x="97" y="111"/>
                  </a:cubicBezTo>
                  <a:cubicBezTo>
                    <a:pt x="97" y="109"/>
                    <a:pt x="96" y="107"/>
                    <a:pt x="95" y="105"/>
                  </a:cubicBezTo>
                  <a:cubicBezTo>
                    <a:pt x="95" y="104"/>
                    <a:pt x="95" y="104"/>
                    <a:pt x="94" y="103"/>
                  </a:cubicBezTo>
                  <a:close/>
                  <a:moveTo>
                    <a:pt x="93" y="145"/>
                  </a:moveTo>
                  <a:cubicBezTo>
                    <a:pt x="93" y="144"/>
                    <a:pt x="93" y="143"/>
                    <a:pt x="92" y="143"/>
                  </a:cubicBezTo>
                  <a:cubicBezTo>
                    <a:pt x="92" y="140"/>
                    <a:pt x="91" y="137"/>
                    <a:pt x="91" y="134"/>
                  </a:cubicBezTo>
                  <a:cubicBezTo>
                    <a:pt x="89" y="127"/>
                    <a:pt x="87" y="121"/>
                    <a:pt x="86" y="114"/>
                  </a:cubicBezTo>
                  <a:cubicBezTo>
                    <a:pt x="85" y="113"/>
                    <a:pt x="85" y="113"/>
                    <a:pt x="85" y="112"/>
                  </a:cubicBezTo>
                  <a:cubicBezTo>
                    <a:pt x="85" y="112"/>
                    <a:pt x="85" y="112"/>
                    <a:pt x="84" y="112"/>
                  </a:cubicBezTo>
                  <a:cubicBezTo>
                    <a:pt x="83" y="114"/>
                    <a:pt x="81" y="116"/>
                    <a:pt x="80" y="117"/>
                  </a:cubicBezTo>
                  <a:cubicBezTo>
                    <a:pt x="79" y="118"/>
                    <a:pt x="79" y="118"/>
                    <a:pt x="79" y="119"/>
                  </a:cubicBezTo>
                  <a:cubicBezTo>
                    <a:pt x="80" y="122"/>
                    <a:pt x="81" y="124"/>
                    <a:pt x="81" y="127"/>
                  </a:cubicBezTo>
                  <a:cubicBezTo>
                    <a:pt x="83" y="134"/>
                    <a:pt x="85" y="141"/>
                    <a:pt x="88" y="147"/>
                  </a:cubicBezTo>
                  <a:cubicBezTo>
                    <a:pt x="88" y="148"/>
                    <a:pt x="88" y="149"/>
                    <a:pt x="88" y="149"/>
                  </a:cubicBezTo>
                  <a:cubicBezTo>
                    <a:pt x="90" y="148"/>
                    <a:pt x="91" y="146"/>
                    <a:pt x="93" y="145"/>
                  </a:cubicBezTo>
                  <a:close/>
                  <a:moveTo>
                    <a:pt x="70" y="127"/>
                  </a:moveTo>
                  <a:cubicBezTo>
                    <a:pt x="68" y="128"/>
                    <a:pt x="66" y="130"/>
                    <a:pt x="64" y="132"/>
                  </a:cubicBezTo>
                  <a:cubicBezTo>
                    <a:pt x="67" y="142"/>
                    <a:pt x="69" y="152"/>
                    <a:pt x="74" y="161"/>
                  </a:cubicBezTo>
                  <a:cubicBezTo>
                    <a:pt x="75" y="160"/>
                    <a:pt x="77" y="158"/>
                    <a:pt x="78" y="157"/>
                  </a:cubicBezTo>
                  <a:cubicBezTo>
                    <a:pt x="79" y="157"/>
                    <a:pt x="79" y="157"/>
                    <a:pt x="79" y="156"/>
                  </a:cubicBezTo>
                  <a:cubicBezTo>
                    <a:pt x="78" y="153"/>
                    <a:pt x="77" y="149"/>
                    <a:pt x="76" y="146"/>
                  </a:cubicBezTo>
                  <a:cubicBezTo>
                    <a:pt x="74" y="140"/>
                    <a:pt x="72" y="134"/>
                    <a:pt x="71" y="128"/>
                  </a:cubicBezTo>
                  <a:cubicBezTo>
                    <a:pt x="70" y="127"/>
                    <a:pt x="70" y="127"/>
                    <a:pt x="70" y="127"/>
                  </a:cubicBezTo>
                  <a:close/>
                  <a:moveTo>
                    <a:pt x="59" y="175"/>
                  </a:moveTo>
                  <a:cubicBezTo>
                    <a:pt x="57" y="174"/>
                    <a:pt x="57" y="173"/>
                    <a:pt x="57" y="172"/>
                  </a:cubicBezTo>
                  <a:cubicBezTo>
                    <a:pt x="56" y="169"/>
                    <a:pt x="56" y="166"/>
                    <a:pt x="55" y="163"/>
                  </a:cubicBezTo>
                  <a:cubicBezTo>
                    <a:pt x="54" y="157"/>
                    <a:pt x="52" y="151"/>
                    <a:pt x="51" y="145"/>
                  </a:cubicBezTo>
                  <a:cubicBezTo>
                    <a:pt x="51" y="145"/>
                    <a:pt x="51" y="145"/>
                    <a:pt x="50" y="144"/>
                  </a:cubicBezTo>
                  <a:cubicBezTo>
                    <a:pt x="48" y="146"/>
                    <a:pt x="46" y="148"/>
                    <a:pt x="44" y="150"/>
                  </a:cubicBezTo>
                  <a:cubicBezTo>
                    <a:pt x="45" y="153"/>
                    <a:pt x="45" y="156"/>
                    <a:pt x="46" y="159"/>
                  </a:cubicBezTo>
                  <a:cubicBezTo>
                    <a:pt x="48" y="165"/>
                    <a:pt x="50" y="172"/>
                    <a:pt x="53" y="178"/>
                  </a:cubicBezTo>
                  <a:cubicBezTo>
                    <a:pt x="53" y="179"/>
                    <a:pt x="53" y="179"/>
                    <a:pt x="54" y="180"/>
                  </a:cubicBezTo>
                  <a:cubicBezTo>
                    <a:pt x="55" y="178"/>
                    <a:pt x="57" y="176"/>
                    <a:pt x="59" y="175"/>
                  </a:cubicBezTo>
                  <a:close/>
                  <a:moveTo>
                    <a:pt x="61" y="173"/>
                  </a:moveTo>
                  <a:cubicBezTo>
                    <a:pt x="61" y="172"/>
                    <a:pt x="62" y="171"/>
                    <a:pt x="63" y="170"/>
                  </a:cubicBezTo>
                  <a:cubicBezTo>
                    <a:pt x="64" y="170"/>
                    <a:pt x="64" y="169"/>
                    <a:pt x="64" y="169"/>
                  </a:cubicBezTo>
                  <a:cubicBezTo>
                    <a:pt x="63" y="165"/>
                    <a:pt x="63" y="161"/>
                    <a:pt x="62" y="158"/>
                  </a:cubicBezTo>
                  <a:cubicBezTo>
                    <a:pt x="61" y="152"/>
                    <a:pt x="59" y="146"/>
                    <a:pt x="58" y="140"/>
                  </a:cubicBezTo>
                  <a:cubicBezTo>
                    <a:pt x="57" y="140"/>
                    <a:pt x="57" y="139"/>
                    <a:pt x="57" y="139"/>
                  </a:cubicBezTo>
                  <a:cubicBezTo>
                    <a:pt x="56" y="140"/>
                    <a:pt x="54" y="141"/>
                    <a:pt x="53" y="142"/>
                  </a:cubicBezTo>
                  <a:cubicBezTo>
                    <a:pt x="52" y="143"/>
                    <a:pt x="52" y="143"/>
                    <a:pt x="52" y="144"/>
                  </a:cubicBezTo>
                  <a:cubicBezTo>
                    <a:pt x="54" y="150"/>
                    <a:pt x="55" y="156"/>
                    <a:pt x="56" y="162"/>
                  </a:cubicBezTo>
                  <a:cubicBezTo>
                    <a:pt x="57" y="165"/>
                    <a:pt x="58" y="168"/>
                    <a:pt x="60" y="171"/>
                  </a:cubicBezTo>
                  <a:cubicBezTo>
                    <a:pt x="60" y="172"/>
                    <a:pt x="60" y="172"/>
                    <a:pt x="61" y="173"/>
                  </a:cubicBezTo>
                  <a:close/>
                  <a:moveTo>
                    <a:pt x="87" y="151"/>
                  </a:moveTo>
                  <a:cubicBezTo>
                    <a:pt x="87" y="150"/>
                    <a:pt x="87" y="150"/>
                    <a:pt x="87" y="150"/>
                  </a:cubicBezTo>
                  <a:cubicBezTo>
                    <a:pt x="85" y="150"/>
                    <a:pt x="84" y="150"/>
                    <a:pt x="84" y="148"/>
                  </a:cubicBezTo>
                  <a:cubicBezTo>
                    <a:pt x="84" y="145"/>
                    <a:pt x="83" y="143"/>
                    <a:pt x="83" y="140"/>
                  </a:cubicBezTo>
                  <a:cubicBezTo>
                    <a:pt x="81" y="133"/>
                    <a:pt x="79" y="127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5" y="121"/>
                    <a:pt x="74" y="123"/>
                    <a:pt x="72" y="125"/>
                  </a:cubicBezTo>
                  <a:cubicBezTo>
                    <a:pt x="72" y="125"/>
                    <a:pt x="72" y="126"/>
                    <a:pt x="72" y="126"/>
                  </a:cubicBezTo>
                  <a:cubicBezTo>
                    <a:pt x="73" y="130"/>
                    <a:pt x="74" y="133"/>
                    <a:pt x="75" y="137"/>
                  </a:cubicBezTo>
                  <a:cubicBezTo>
                    <a:pt x="77" y="142"/>
                    <a:pt x="79" y="148"/>
                    <a:pt x="81" y="153"/>
                  </a:cubicBezTo>
                  <a:cubicBezTo>
                    <a:pt x="81" y="154"/>
                    <a:pt x="81" y="154"/>
                    <a:pt x="82" y="155"/>
                  </a:cubicBezTo>
                  <a:cubicBezTo>
                    <a:pt x="84" y="153"/>
                    <a:pt x="85" y="152"/>
                    <a:pt x="87" y="151"/>
                  </a:cubicBezTo>
                  <a:close/>
                  <a:moveTo>
                    <a:pt x="18" y="178"/>
                  </a:moveTo>
                  <a:cubicBezTo>
                    <a:pt x="16" y="179"/>
                    <a:pt x="15" y="180"/>
                    <a:pt x="14" y="182"/>
                  </a:cubicBezTo>
                  <a:cubicBezTo>
                    <a:pt x="14" y="182"/>
                    <a:pt x="14" y="183"/>
                    <a:pt x="14" y="183"/>
                  </a:cubicBezTo>
                  <a:cubicBezTo>
                    <a:pt x="15" y="188"/>
                    <a:pt x="16" y="192"/>
                    <a:pt x="17" y="196"/>
                  </a:cubicBezTo>
                  <a:cubicBezTo>
                    <a:pt x="17" y="199"/>
                    <a:pt x="18" y="202"/>
                    <a:pt x="19" y="206"/>
                  </a:cubicBezTo>
                  <a:cubicBezTo>
                    <a:pt x="20" y="208"/>
                    <a:pt x="21" y="211"/>
                    <a:pt x="22" y="214"/>
                  </a:cubicBezTo>
                  <a:cubicBezTo>
                    <a:pt x="23" y="212"/>
                    <a:pt x="24" y="211"/>
                    <a:pt x="25" y="211"/>
                  </a:cubicBezTo>
                  <a:cubicBezTo>
                    <a:pt x="26" y="210"/>
                    <a:pt x="26" y="209"/>
                    <a:pt x="26" y="208"/>
                  </a:cubicBezTo>
                  <a:cubicBezTo>
                    <a:pt x="24" y="202"/>
                    <a:pt x="23" y="197"/>
                    <a:pt x="21" y="191"/>
                  </a:cubicBezTo>
                  <a:cubicBezTo>
                    <a:pt x="20" y="187"/>
                    <a:pt x="19" y="182"/>
                    <a:pt x="18" y="178"/>
                  </a:cubicBezTo>
                  <a:close/>
                  <a:moveTo>
                    <a:pt x="63" y="133"/>
                  </a:moveTo>
                  <a:cubicBezTo>
                    <a:pt x="62" y="135"/>
                    <a:pt x="61" y="135"/>
                    <a:pt x="60" y="136"/>
                  </a:cubicBezTo>
                  <a:cubicBezTo>
                    <a:pt x="59" y="137"/>
                    <a:pt x="59" y="137"/>
                    <a:pt x="59" y="138"/>
                  </a:cubicBezTo>
                  <a:cubicBezTo>
                    <a:pt x="60" y="143"/>
                    <a:pt x="61" y="147"/>
                    <a:pt x="63" y="152"/>
                  </a:cubicBezTo>
                  <a:cubicBezTo>
                    <a:pt x="64" y="157"/>
                    <a:pt x="65" y="161"/>
                    <a:pt x="66" y="166"/>
                  </a:cubicBezTo>
                  <a:cubicBezTo>
                    <a:pt x="67" y="166"/>
                    <a:pt x="67" y="167"/>
                    <a:pt x="67" y="167"/>
                  </a:cubicBezTo>
                  <a:cubicBezTo>
                    <a:pt x="68" y="166"/>
                    <a:pt x="70" y="164"/>
                    <a:pt x="72" y="163"/>
                  </a:cubicBezTo>
                  <a:cubicBezTo>
                    <a:pt x="70" y="162"/>
                    <a:pt x="70" y="161"/>
                    <a:pt x="70" y="160"/>
                  </a:cubicBezTo>
                  <a:cubicBezTo>
                    <a:pt x="69" y="157"/>
                    <a:pt x="68" y="153"/>
                    <a:pt x="68" y="149"/>
                  </a:cubicBezTo>
                  <a:cubicBezTo>
                    <a:pt x="67" y="146"/>
                    <a:pt x="65" y="142"/>
                    <a:pt x="64" y="138"/>
                  </a:cubicBezTo>
                  <a:cubicBezTo>
                    <a:pt x="64" y="137"/>
                    <a:pt x="63" y="135"/>
                    <a:pt x="63" y="133"/>
                  </a:cubicBezTo>
                  <a:close/>
                  <a:moveTo>
                    <a:pt x="28" y="206"/>
                  </a:moveTo>
                  <a:cubicBezTo>
                    <a:pt x="30" y="205"/>
                    <a:pt x="31" y="203"/>
                    <a:pt x="32" y="202"/>
                  </a:cubicBezTo>
                  <a:cubicBezTo>
                    <a:pt x="30" y="202"/>
                    <a:pt x="30" y="202"/>
                    <a:pt x="30" y="200"/>
                  </a:cubicBezTo>
                  <a:cubicBezTo>
                    <a:pt x="30" y="199"/>
                    <a:pt x="29" y="199"/>
                    <a:pt x="29" y="199"/>
                  </a:cubicBezTo>
                  <a:cubicBezTo>
                    <a:pt x="28" y="190"/>
                    <a:pt x="26" y="182"/>
                    <a:pt x="23" y="173"/>
                  </a:cubicBezTo>
                  <a:cubicBezTo>
                    <a:pt x="23" y="173"/>
                    <a:pt x="23" y="173"/>
                    <a:pt x="23" y="172"/>
                  </a:cubicBezTo>
                  <a:cubicBezTo>
                    <a:pt x="22" y="173"/>
                    <a:pt x="21" y="174"/>
                    <a:pt x="20" y="175"/>
                  </a:cubicBezTo>
                  <a:cubicBezTo>
                    <a:pt x="20" y="176"/>
                    <a:pt x="19" y="176"/>
                    <a:pt x="20" y="177"/>
                  </a:cubicBezTo>
                  <a:cubicBezTo>
                    <a:pt x="21" y="181"/>
                    <a:pt x="21" y="184"/>
                    <a:pt x="22" y="187"/>
                  </a:cubicBezTo>
                  <a:cubicBezTo>
                    <a:pt x="24" y="193"/>
                    <a:pt x="25" y="199"/>
                    <a:pt x="28" y="205"/>
                  </a:cubicBezTo>
                  <a:cubicBezTo>
                    <a:pt x="28" y="205"/>
                    <a:pt x="28" y="206"/>
                    <a:pt x="28" y="206"/>
                  </a:cubicBezTo>
                  <a:close/>
                  <a:moveTo>
                    <a:pt x="24" y="171"/>
                  </a:moveTo>
                  <a:cubicBezTo>
                    <a:pt x="26" y="176"/>
                    <a:pt x="27" y="181"/>
                    <a:pt x="29" y="186"/>
                  </a:cubicBezTo>
                  <a:cubicBezTo>
                    <a:pt x="30" y="191"/>
                    <a:pt x="32" y="196"/>
                    <a:pt x="33" y="201"/>
                  </a:cubicBezTo>
                  <a:cubicBezTo>
                    <a:pt x="34" y="200"/>
                    <a:pt x="35" y="199"/>
                    <a:pt x="36" y="198"/>
                  </a:cubicBezTo>
                  <a:cubicBezTo>
                    <a:pt x="36" y="198"/>
                    <a:pt x="36" y="197"/>
                    <a:pt x="36" y="197"/>
                  </a:cubicBezTo>
                  <a:cubicBezTo>
                    <a:pt x="35" y="193"/>
                    <a:pt x="34" y="189"/>
                    <a:pt x="33" y="185"/>
                  </a:cubicBezTo>
                  <a:cubicBezTo>
                    <a:pt x="31" y="180"/>
                    <a:pt x="30" y="174"/>
                    <a:pt x="28" y="168"/>
                  </a:cubicBezTo>
                  <a:cubicBezTo>
                    <a:pt x="28" y="168"/>
                    <a:pt x="28" y="167"/>
                    <a:pt x="27" y="167"/>
                  </a:cubicBezTo>
                  <a:cubicBezTo>
                    <a:pt x="26" y="168"/>
                    <a:pt x="25" y="169"/>
                    <a:pt x="24" y="171"/>
                  </a:cubicBezTo>
                  <a:close/>
                  <a:moveTo>
                    <a:pt x="45" y="91"/>
                  </a:moveTo>
                  <a:cubicBezTo>
                    <a:pt x="47" y="91"/>
                    <a:pt x="47" y="90"/>
                    <a:pt x="49" y="89"/>
                  </a:cubicBezTo>
                  <a:cubicBezTo>
                    <a:pt x="50" y="88"/>
                    <a:pt x="51" y="87"/>
                    <a:pt x="52" y="86"/>
                  </a:cubicBezTo>
                  <a:cubicBezTo>
                    <a:pt x="52" y="85"/>
                    <a:pt x="53" y="84"/>
                    <a:pt x="53" y="84"/>
                  </a:cubicBezTo>
                  <a:cubicBezTo>
                    <a:pt x="54" y="83"/>
                    <a:pt x="54" y="83"/>
                    <a:pt x="54" y="82"/>
                  </a:cubicBezTo>
                  <a:cubicBezTo>
                    <a:pt x="55" y="82"/>
                    <a:pt x="56" y="82"/>
                    <a:pt x="56" y="81"/>
                  </a:cubicBezTo>
                  <a:cubicBezTo>
                    <a:pt x="58" y="80"/>
                    <a:pt x="60" y="78"/>
                    <a:pt x="62" y="76"/>
                  </a:cubicBezTo>
                  <a:cubicBezTo>
                    <a:pt x="62" y="76"/>
                    <a:pt x="63" y="76"/>
                    <a:pt x="64" y="75"/>
                  </a:cubicBezTo>
                  <a:cubicBezTo>
                    <a:pt x="64" y="75"/>
                    <a:pt x="64" y="75"/>
                    <a:pt x="65" y="76"/>
                  </a:cubicBezTo>
                  <a:cubicBezTo>
                    <a:pt x="65" y="76"/>
                    <a:pt x="65" y="77"/>
                    <a:pt x="65" y="77"/>
                  </a:cubicBezTo>
                  <a:cubicBezTo>
                    <a:pt x="65" y="77"/>
                    <a:pt x="64" y="78"/>
                    <a:pt x="64" y="78"/>
                  </a:cubicBezTo>
                  <a:cubicBezTo>
                    <a:pt x="64" y="79"/>
                    <a:pt x="64" y="79"/>
                    <a:pt x="63" y="79"/>
                  </a:cubicBezTo>
                  <a:cubicBezTo>
                    <a:pt x="64" y="80"/>
                    <a:pt x="65" y="80"/>
                    <a:pt x="66" y="81"/>
                  </a:cubicBezTo>
                  <a:cubicBezTo>
                    <a:pt x="66" y="80"/>
                    <a:pt x="67" y="80"/>
                    <a:pt x="68" y="79"/>
                  </a:cubicBezTo>
                  <a:cubicBezTo>
                    <a:pt x="65" y="76"/>
                    <a:pt x="63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0" y="71"/>
                    <a:pt x="59" y="72"/>
                    <a:pt x="59" y="74"/>
                  </a:cubicBezTo>
                  <a:cubicBezTo>
                    <a:pt x="59" y="74"/>
                    <a:pt x="59" y="75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3" y="80"/>
                    <a:pt x="49" y="84"/>
                    <a:pt x="45" y="89"/>
                  </a:cubicBezTo>
                  <a:cubicBezTo>
                    <a:pt x="45" y="90"/>
                    <a:pt x="45" y="90"/>
                    <a:pt x="45" y="91"/>
                  </a:cubicBezTo>
                  <a:close/>
                  <a:moveTo>
                    <a:pt x="44" y="57"/>
                  </a:moveTo>
                  <a:cubicBezTo>
                    <a:pt x="44" y="58"/>
                    <a:pt x="44" y="58"/>
                    <a:pt x="44" y="58"/>
                  </a:cubicBezTo>
                  <a:cubicBezTo>
                    <a:pt x="40" y="63"/>
                    <a:pt x="36" y="68"/>
                    <a:pt x="32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4"/>
                    <a:pt x="31" y="75"/>
                    <a:pt x="31" y="76"/>
                  </a:cubicBezTo>
                  <a:cubicBezTo>
                    <a:pt x="36" y="71"/>
                    <a:pt x="41" y="66"/>
                    <a:pt x="46" y="61"/>
                  </a:cubicBezTo>
                  <a:cubicBezTo>
                    <a:pt x="46" y="60"/>
                    <a:pt x="45" y="58"/>
                    <a:pt x="44" y="57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5" y="63"/>
                    <a:pt x="38" y="59"/>
                    <a:pt x="42" y="55"/>
                  </a:cubicBezTo>
                  <a:cubicBezTo>
                    <a:pt x="41" y="54"/>
                    <a:pt x="41" y="53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7" y="56"/>
                    <a:pt x="34" y="59"/>
                    <a:pt x="31" y="63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1" y="66"/>
                    <a:pt x="31" y="67"/>
                  </a:cubicBezTo>
                  <a:close/>
                  <a:moveTo>
                    <a:pt x="95" y="91"/>
                  </a:moveTo>
                  <a:cubicBezTo>
                    <a:pt x="96" y="90"/>
                    <a:pt x="96" y="90"/>
                    <a:pt x="96" y="90"/>
                  </a:cubicBezTo>
                  <a:cubicBezTo>
                    <a:pt x="98" y="89"/>
                    <a:pt x="98" y="89"/>
                    <a:pt x="97" y="87"/>
                  </a:cubicBezTo>
                  <a:cubicBezTo>
                    <a:pt x="95" y="84"/>
                    <a:pt x="92" y="81"/>
                    <a:pt x="90" y="79"/>
                  </a:cubicBezTo>
                  <a:cubicBezTo>
                    <a:pt x="88" y="77"/>
                    <a:pt x="85" y="75"/>
                    <a:pt x="83" y="73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3" y="72"/>
                    <a:pt x="83" y="72"/>
                  </a:cubicBezTo>
                  <a:cubicBezTo>
                    <a:pt x="86" y="76"/>
                    <a:pt x="89" y="81"/>
                    <a:pt x="92" y="85"/>
                  </a:cubicBezTo>
                  <a:cubicBezTo>
                    <a:pt x="94" y="87"/>
                    <a:pt x="95" y="88"/>
                    <a:pt x="95" y="91"/>
                  </a:cubicBezTo>
                  <a:close/>
                  <a:moveTo>
                    <a:pt x="62" y="59"/>
                  </a:moveTo>
                  <a:cubicBezTo>
                    <a:pt x="63" y="61"/>
                    <a:pt x="78" y="75"/>
                    <a:pt x="79" y="76"/>
                  </a:cubicBezTo>
                  <a:cubicBezTo>
                    <a:pt x="79" y="75"/>
                    <a:pt x="79" y="75"/>
                    <a:pt x="78" y="75"/>
                  </a:cubicBezTo>
                  <a:cubicBezTo>
                    <a:pt x="77" y="73"/>
                    <a:pt x="75" y="71"/>
                    <a:pt x="73" y="69"/>
                  </a:cubicBezTo>
                  <a:cubicBezTo>
                    <a:pt x="71" y="65"/>
                    <a:pt x="68" y="62"/>
                    <a:pt x="65" y="59"/>
                  </a:cubicBezTo>
                  <a:cubicBezTo>
                    <a:pt x="64" y="58"/>
                    <a:pt x="64" y="57"/>
                    <a:pt x="63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58"/>
                    <a:pt x="62" y="58"/>
                    <a:pt x="62" y="59"/>
                  </a:cubicBezTo>
                  <a:close/>
                  <a:moveTo>
                    <a:pt x="16" y="56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3" y="59"/>
                    <a:pt x="11" y="62"/>
                    <a:pt x="9" y="65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9" y="68"/>
                    <a:pt x="9" y="69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0" y="70"/>
                    <a:pt x="10" y="69"/>
                    <a:pt x="11" y="68"/>
                  </a:cubicBezTo>
                  <a:cubicBezTo>
                    <a:pt x="12" y="66"/>
                    <a:pt x="14" y="64"/>
                    <a:pt x="15" y="61"/>
                  </a:cubicBezTo>
                  <a:cubicBezTo>
                    <a:pt x="15" y="61"/>
                    <a:pt x="15" y="61"/>
                    <a:pt x="16" y="60"/>
                  </a:cubicBezTo>
                  <a:cubicBezTo>
                    <a:pt x="16" y="59"/>
                    <a:pt x="16" y="57"/>
                    <a:pt x="16" y="56"/>
                  </a:cubicBezTo>
                  <a:close/>
                  <a:moveTo>
                    <a:pt x="52" y="48"/>
                  </a:moveTo>
                  <a:cubicBezTo>
                    <a:pt x="54" y="51"/>
                    <a:pt x="57" y="54"/>
                    <a:pt x="60" y="57"/>
                  </a:cubicBezTo>
                  <a:cubicBezTo>
                    <a:pt x="61" y="56"/>
                    <a:pt x="61" y="56"/>
                    <a:pt x="63" y="56"/>
                  </a:cubicBezTo>
                  <a:cubicBezTo>
                    <a:pt x="62" y="55"/>
                    <a:pt x="61" y="55"/>
                    <a:pt x="61" y="54"/>
                  </a:cubicBezTo>
                  <a:cubicBezTo>
                    <a:pt x="59" y="52"/>
                    <a:pt x="57" y="50"/>
                    <a:pt x="54" y="48"/>
                  </a:cubicBezTo>
                  <a:cubicBezTo>
                    <a:pt x="52" y="46"/>
                    <a:pt x="50" y="44"/>
                    <a:pt x="48" y="43"/>
                  </a:cubicBezTo>
                  <a:cubicBezTo>
                    <a:pt x="48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2" y="46"/>
                    <a:pt x="52" y="47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lose/>
                  <a:moveTo>
                    <a:pt x="60" y="97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62" y="95"/>
                    <a:pt x="65" y="93"/>
                    <a:pt x="68" y="90"/>
                  </a:cubicBezTo>
                  <a:cubicBezTo>
                    <a:pt x="67" y="89"/>
                    <a:pt x="67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4" y="88"/>
                    <a:pt x="62" y="90"/>
                    <a:pt x="61" y="92"/>
                  </a:cubicBezTo>
                  <a:cubicBezTo>
                    <a:pt x="61" y="92"/>
                    <a:pt x="61" y="92"/>
                    <a:pt x="61" y="93"/>
                  </a:cubicBezTo>
                  <a:cubicBezTo>
                    <a:pt x="60" y="94"/>
                    <a:pt x="60" y="96"/>
                    <a:pt x="60" y="97"/>
                  </a:cubicBezTo>
                  <a:close/>
                  <a:moveTo>
                    <a:pt x="31" y="40"/>
                  </a:moveTo>
                  <a:cubicBezTo>
                    <a:pt x="31" y="40"/>
                    <a:pt x="31" y="40"/>
                    <a:pt x="31" y="41"/>
                  </a:cubicBezTo>
                  <a:cubicBezTo>
                    <a:pt x="28" y="45"/>
                    <a:pt x="25" y="49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4" y="55"/>
                    <a:pt x="25" y="53"/>
                    <a:pt x="26" y="51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46"/>
                    <a:pt x="29" y="46"/>
                    <a:pt x="29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3" y="42"/>
                    <a:pt x="32" y="41"/>
                    <a:pt x="31" y="40"/>
                  </a:cubicBezTo>
                  <a:close/>
                  <a:moveTo>
                    <a:pt x="49" y="80"/>
                  </a:move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1"/>
                    <a:pt x="49" y="81"/>
                  </a:cubicBezTo>
                  <a:cubicBezTo>
                    <a:pt x="43" y="86"/>
                    <a:pt x="38" y="92"/>
                    <a:pt x="33" y="98"/>
                  </a:cubicBezTo>
                  <a:cubicBezTo>
                    <a:pt x="32" y="99"/>
                    <a:pt x="32" y="100"/>
                    <a:pt x="32" y="101"/>
                  </a:cubicBezTo>
                  <a:cubicBezTo>
                    <a:pt x="33" y="101"/>
                    <a:pt x="34" y="100"/>
                    <a:pt x="34" y="100"/>
                  </a:cubicBezTo>
                  <a:cubicBezTo>
                    <a:pt x="35" y="98"/>
                    <a:pt x="36" y="97"/>
                    <a:pt x="37" y="96"/>
                  </a:cubicBezTo>
                  <a:cubicBezTo>
                    <a:pt x="39" y="94"/>
                    <a:pt x="40" y="92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89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5" y="85"/>
                    <a:pt x="47" y="83"/>
                    <a:pt x="49" y="80"/>
                  </a:cubicBezTo>
                  <a:close/>
                  <a:moveTo>
                    <a:pt x="46" y="65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41" y="69"/>
                    <a:pt x="36" y="74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ubicBezTo>
                    <a:pt x="32" y="81"/>
                    <a:pt x="32" y="82"/>
                    <a:pt x="32" y="83"/>
                  </a:cubicBezTo>
                  <a:cubicBezTo>
                    <a:pt x="37" y="77"/>
                    <a:pt x="41" y="71"/>
                    <a:pt x="46" y="65"/>
                  </a:cubicBezTo>
                  <a:close/>
                  <a:moveTo>
                    <a:pt x="49" y="71"/>
                  </a:moveTo>
                  <a:cubicBezTo>
                    <a:pt x="49" y="71"/>
                    <a:pt x="49" y="71"/>
                    <a:pt x="49" y="71"/>
                  </a:cubicBezTo>
                  <a:cubicBezTo>
                    <a:pt x="48" y="71"/>
                    <a:pt x="48" y="72"/>
                    <a:pt x="48" y="72"/>
                  </a:cubicBezTo>
                  <a:cubicBezTo>
                    <a:pt x="43" y="77"/>
                    <a:pt x="38" y="83"/>
                    <a:pt x="33" y="88"/>
                  </a:cubicBezTo>
                  <a:cubicBezTo>
                    <a:pt x="32" y="89"/>
                    <a:pt x="32" y="91"/>
                    <a:pt x="32" y="92"/>
                  </a:cubicBezTo>
                  <a:cubicBezTo>
                    <a:pt x="38" y="85"/>
                    <a:pt x="43" y="78"/>
                    <a:pt x="49" y="71"/>
                  </a:cubicBezTo>
                  <a:close/>
                  <a:moveTo>
                    <a:pt x="33" y="135"/>
                  </a:moveTo>
                  <a:cubicBezTo>
                    <a:pt x="34" y="133"/>
                    <a:pt x="35" y="132"/>
                    <a:pt x="36" y="131"/>
                  </a:cubicBezTo>
                  <a:cubicBezTo>
                    <a:pt x="39" y="128"/>
                    <a:pt x="40" y="125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8" y="123"/>
                    <a:pt x="36" y="126"/>
                    <a:pt x="34" y="128"/>
                  </a:cubicBezTo>
                  <a:cubicBezTo>
                    <a:pt x="34" y="129"/>
                    <a:pt x="34" y="129"/>
                    <a:pt x="34" y="130"/>
                  </a:cubicBezTo>
                  <a:cubicBezTo>
                    <a:pt x="33" y="131"/>
                    <a:pt x="33" y="133"/>
                    <a:pt x="33" y="135"/>
                  </a:cubicBezTo>
                  <a:close/>
                  <a:moveTo>
                    <a:pt x="24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3" y="142"/>
                    <a:pt x="22" y="143"/>
                    <a:pt x="21" y="144"/>
                  </a:cubicBezTo>
                  <a:cubicBezTo>
                    <a:pt x="19" y="146"/>
                    <a:pt x="19" y="149"/>
                    <a:pt x="18" y="152"/>
                  </a:cubicBezTo>
                  <a:cubicBezTo>
                    <a:pt x="19" y="152"/>
                    <a:pt x="19" y="152"/>
                    <a:pt x="20" y="152"/>
                  </a:cubicBezTo>
                  <a:cubicBezTo>
                    <a:pt x="21" y="150"/>
                    <a:pt x="23" y="147"/>
                    <a:pt x="25" y="145"/>
                  </a:cubicBezTo>
                  <a:cubicBezTo>
                    <a:pt x="25" y="145"/>
                    <a:pt x="25" y="145"/>
                    <a:pt x="25" y="144"/>
                  </a:cubicBezTo>
                  <a:cubicBezTo>
                    <a:pt x="25" y="143"/>
                    <a:pt x="25" y="142"/>
                    <a:pt x="24" y="1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3" y="46"/>
                    <a:pt x="11" y="50"/>
                    <a:pt x="9" y="53"/>
                  </a:cubicBezTo>
                  <a:cubicBezTo>
                    <a:pt x="9" y="53"/>
                    <a:pt x="8" y="54"/>
                    <a:pt x="8" y="54"/>
                  </a:cubicBezTo>
                  <a:cubicBezTo>
                    <a:pt x="8" y="55"/>
                    <a:pt x="8" y="56"/>
                    <a:pt x="8" y="5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3"/>
                    <a:pt x="14" y="49"/>
                    <a:pt x="16" y="45"/>
                  </a:cubicBezTo>
                  <a:cubicBezTo>
                    <a:pt x="17" y="44"/>
                    <a:pt x="17" y="44"/>
                    <a:pt x="16" y="43"/>
                  </a:cubicBezTo>
                  <a:close/>
                  <a:moveTo>
                    <a:pt x="20" y="46"/>
                  </a:moveTo>
                  <a:cubicBezTo>
                    <a:pt x="22" y="43"/>
                    <a:pt x="25" y="40"/>
                    <a:pt x="28" y="36"/>
                  </a:cubicBezTo>
                  <a:cubicBezTo>
                    <a:pt x="27" y="36"/>
                    <a:pt x="27" y="35"/>
                    <a:pt x="26" y="34"/>
                  </a:cubicBezTo>
                  <a:cubicBezTo>
                    <a:pt x="24" y="38"/>
                    <a:pt x="22" y="41"/>
                    <a:pt x="20" y="44"/>
                  </a:cubicBezTo>
                  <a:cubicBezTo>
                    <a:pt x="19" y="45"/>
                    <a:pt x="19" y="45"/>
                    <a:pt x="20" y="46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19"/>
                    <a:pt x="37" y="119"/>
                  </a:cubicBezTo>
                  <a:cubicBezTo>
                    <a:pt x="39" y="116"/>
                    <a:pt x="41" y="113"/>
                    <a:pt x="43" y="111"/>
                  </a:cubicBezTo>
                  <a:cubicBezTo>
                    <a:pt x="44" y="110"/>
                    <a:pt x="44" y="109"/>
                    <a:pt x="44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10"/>
                    <a:pt x="39" y="112"/>
                    <a:pt x="37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6" y="117"/>
                    <a:pt x="36" y="118"/>
                    <a:pt x="35" y="120"/>
                  </a:cubicBezTo>
                  <a:close/>
                  <a:moveTo>
                    <a:pt x="39" y="87"/>
                  </a:moveTo>
                  <a:cubicBezTo>
                    <a:pt x="39" y="87"/>
                    <a:pt x="39" y="87"/>
                    <a:pt x="39" y="87"/>
                  </a:cubicBezTo>
                  <a:cubicBezTo>
                    <a:pt x="44" y="82"/>
                    <a:pt x="49" y="77"/>
                    <a:pt x="54" y="72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0"/>
                    <a:pt x="53" y="70"/>
                    <a:pt x="53" y="70"/>
                  </a:cubicBezTo>
                  <a:cubicBezTo>
                    <a:pt x="48" y="76"/>
                    <a:pt x="44" y="81"/>
                    <a:pt x="39" y="87"/>
                  </a:cubicBezTo>
                  <a:close/>
                  <a:moveTo>
                    <a:pt x="56" y="105"/>
                  </a:moveTo>
                  <a:cubicBezTo>
                    <a:pt x="56" y="105"/>
                    <a:pt x="56" y="105"/>
                    <a:pt x="56" y="105"/>
                  </a:cubicBezTo>
                  <a:cubicBezTo>
                    <a:pt x="53" y="107"/>
                    <a:pt x="51" y="110"/>
                    <a:pt x="49" y="112"/>
                  </a:cubicBezTo>
                  <a:cubicBezTo>
                    <a:pt x="48" y="112"/>
                    <a:pt x="48" y="113"/>
                    <a:pt x="48" y="113"/>
                  </a:cubicBezTo>
                  <a:cubicBezTo>
                    <a:pt x="48" y="114"/>
                    <a:pt x="48" y="115"/>
                    <a:pt x="47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51" y="113"/>
                    <a:pt x="53" y="110"/>
                    <a:pt x="55" y="108"/>
                  </a:cubicBezTo>
                  <a:cubicBezTo>
                    <a:pt x="56" y="107"/>
                    <a:pt x="56" y="106"/>
                    <a:pt x="56" y="105"/>
                  </a:cubicBezTo>
                  <a:close/>
                  <a:moveTo>
                    <a:pt x="38" y="79"/>
                  </a:moveTo>
                  <a:cubicBezTo>
                    <a:pt x="38" y="79"/>
                    <a:pt x="38" y="79"/>
                    <a:pt x="38" y="79"/>
                  </a:cubicBezTo>
                  <a:cubicBezTo>
                    <a:pt x="42" y="75"/>
                    <a:pt x="46" y="71"/>
                    <a:pt x="50" y="66"/>
                  </a:cubicBezTo>
                  <a:cubicBezTo>
                    <a:pt x="50" y="66"/>
                    <a:pt x="49" y="65"/>
                    <a:pt x="49" y="64"/>
                  </a:cubicBezTo>
                  <a:cubicBezTo>
                    <a:pt x="45" y="69"/>
                    <a:pt x="41" y="74"/>
                    <a:pt x="38" y="79"/>
                  </a:cubicBezTo>
                  <a:close/>
                  <a:moveTo>
                    <a:pt x="71" y="99"/>
                  </a:moveTo>
                  <a:cubicBezTo>
                    <a:pt x="70" y="97"/>
                    <a:pt x="70" y="96"/>
                    <a:pt x="69" y="95"/>
                  </a:cubicBezTo>
                  <a:cubicBezTo>
                    <a:pt x="67" y="98"/>
                    <a:pt x="65" y="100"/>
                    <a:pt x="6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5" y="102"/>
                    <a:pt x="68" y="101"/>
                    <a:pt x="71" y="99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9"/>
                    <a:pt x="29" y="39"/>
                  </a:cubicBezTo>
                  <a:cubicBezTo>
                    <a:pt x="26" y="42"/>
                    <a:pt x="24" y="45"/>
                    <a:pt x="21" y="48"/>
                  </a:cubicBezTo>
                  <a:cubicBezTo>
                    <a:pt x="20" y="50"/>
                    <a:pt x="20" y="50"/>
                    <a:pt x="21" y="52"/>
                  </a:cubicBezTo>
                  <a:cubicBezTo>
                    <a:pt x="24" y="47"/>
                    <a:pt x="27" y="43"/>
                    <a:pt x="29" y="38"/>
                  </a:cubicBezTo>
                  <a:close/>
                  <a:moveTo>
                    <a:pt x="23" y="114"/>
                  </a:moveTo>
                  <a:cubicBezTo>
                    <a:pt x="23" y="114"/>
                    <a:pt x="23" y="114"/>
                    <a:pt x="23" y="114"/>
                  </a:cubicBezTo>
                  <a:cubicBezTo>
                    <a:pt x="25" y="113"/>
                    <a:pt x="26" y="111"/>
                    <a:pt x="27" y="109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7" y="108"/>
                    <a:pt x="28" y="106"/>
                    <a:pt x="28" y="104"/>
                  </a:cubicBezTo>
                  <a:cubicBezTo>
                    <a:pt x="26" y="106"/>
                    <a:pt x="25" y="108"/>
                    <a:pt x="24" y="109"/>
                  </a:cubicBezTo>
                  <a:cubicBezTo>
                    <a:pt x="24" y="109"/>
                    <a:pt x="23" y="110"/>
                    <a:pt x="23" y="110"/>
                  </a:cubicBezTo>
                  <a:cubicBezTo>
                    <a:pt x="23" y="111"/>
                    <a:pt x="23" y="113"/>
                    <a:pt x="23" y="114"/>
                  </a:cubicBezTo>
                  <a:close/>
                  <a:moveTo>
                    <a:pt x="36" y="46"/>
                  </a:moveTo>
                  <a:cubicBezTo>
                    <a:pt x="35" y="48"/>
                    <a:pt x="33" y="50"/>
                    <a:pt x="32" y="52"/>
                  </a:cubicBezTo>
                  <a:cubicBezTo>
                    <a:pt x="31" y="53"/>
                    <a:pt x="31" y="54"/>
                    <a:pt x="31" y="55"/>
                  </a:cubicBezTo>
                  <a:cubicBezTo>
                    <a:pt x="34" y="53"/>
                    <a:pt x="36" y="51"/>
                    <a:pt x="38" y="49"/>
                  </a:cubicBezTo>
                  <a:cubicBezTo>
                    <a:pt x="37" y="48"/>
                    <a:pt x="37" y="47"/>
                    <a:pt x="36" y="46"/>
                  </a:cubicBezTo>
                  <a:close/>
                  <a:moveTo>
                    <a:pt x="26" y="13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7" y="132"/>
                    <a:pt x="28" y="130"/>
                    <a:pt x="29" y="129"/>
                  </a:cubicBezTo>
                  <a:cubicBezTo>
                    <a:pt x="29" y="129"/>
                    <a:pt x="29" y="128"/>
                    <a:pt x="29" y="128"/>
                  </a:cubicBezTo>
                  <a:cubicBezTo>
                    <a:pt x="30" y="127"/>
                    <a:pt x="30" y="125"/>
                    <a:pt x="30" y="124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24"/>
                    <a:pt x="28" y="125"/>
                    <a:pt x="27" y="126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6" y="129"/>
                    <a:pt x="26" y="131"/>
                    <a:pt x="26" y="133"/>
                  </a:cubicBezTo>
                  <a:close/>
                  <a:moveTo>
                    <a:pt x="5" y="111"/>
                  </a:moveTo>
                  <a:cubicBezTo>
                    <a:pt x="5" y="118"/>
                    <a:pt x="5" y="124"/>
                    <a:pt x="5" y="130"/>
                  </a:cubicBezTo>
                  <a:cubicBezTo>
                    <a:pt x="6" y="129"/>
                    <a:pt x="6" y="128"/>
                    <a:pt x="6" y="127"/>
                  </a:cubicBezTo>
                  <a:cubicBezTo>
                    <a:pt x="6" y="122"/>
                    <a:pt x="6" y="117"/>
                    <a:pt x="6" y="112"/>
                  </a:cubicBezTo>
                  <a:cubicBezTo>
                    <a:pt x="6" y="112"/>
                    <a:pt x="6" y="112"/>
                    <a:pt x="6" y="111"/>
                  </a:cubicBezTo>
                  <a:cubicBezTo>
                    <a:pt x="5" y="111"/>
                    <a:pt x="5" y="111"/>
                    <a:pt x="5" y="111"/>
                  </a:cubicBezTo>
                  <a:close/>
                  <a:moveTo>
                    <a:pt x="49" y="108"/>
                  </a:moveTo>
                  <a:cubicBezTo>
                    <a:pt x="50" y="108"/>
                    <a:pt x="50" y="108"/>
                    <a:pt x="50" y="107"/>
                  </a:cubicBezTo>
                  <a:cubicBezTo>
                    <a:pt x="52" y="106"/>
                    <a:pt x="53" y="104"/>
                    <a:pt x="55" y="102"/>
                  </a:cubicBezTo>
                  <a:cubicBezTo>
                    <a:pt x="56" y="101"/>
                    <a:pt x="56" y="100"/>
                    <a:pt x="56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101"/>
                    <a:pt x="52" y="103"/>
                    <a:pt x="50" y="105"/>
                  </a:cubicBezTo>
                  <a:cubicBezTo>
                    <a:pt x="50" y="106"/>
                    <a:pt x="49" y="107"/>
                    <a:pt x="49" y="108"/>
                  </a:cubicBezTo>
                  <a:close/>
                  <a:moveTo>
                    <a:pt x="72" y="87"/>
                  </a:moveTo>
                  <a:cubicBezTo>
                    <a:pt x="71" y="85"/>
                    <a:pt x="70" y="83"/>
                    <a:pt x="69" y="82"/>
                  </a:cubicBezTo>
                  <a:cubicBezTo>
                    <a:pt x="69" y="82"/>
                    <a:pt x="68" y="83"/>
                    <a:pt x="68" y="84"/>
                  </a:cubicBezTo>
                  <a:cubicBezTo>
                    <a:pt x="68" y="85"/>
                    <a:pt x="69" y="87"/>
                    <a:pt x="70" y="89"/>
                  </a:cubicBezTo>
                  <a:cubicBezTo>
                    <a:pt x="70" y="88"/>
                    <a:pt x="71" y="87"/>
                    <a:pt x="72" y="87"/>
                  </a:cubicBezTo>
                  <a:close/>
                  <a:moveTo>
                    <a:pt x="56" y="110"/>
                  </a:moveTo>
                  <a:cubicBezTo>
                    <a:pt x="55" y="112"/>
                    <a:pt x="53" y="113"/>
                    <a:pt x="52" y="115"/>
                  </a:cubicBezTo>
                  <a:cubicBezTo>
                    <a:pt x="51" y="117"/>
                    <a:pt x="49" y="119"/>
                    <a:pt x="47" y="121"/>
                  </a:cubicBezTo>
                  <a:cubicBezTo>
                    <a:pt x="47" y="121"/>
                    <a:pt x="47" y="121"/>
                    <a:pt x="47" y="122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50" y="118"/>
                    <a:pt x="53" y="116"/>
                    <a:pt x="55" y="114"/>
                  </a:cubicBezTo>
                  <a:cubicBezTo>
                    <a:pt x="56" y="113"/>
                    <a:pt x="56" y="112"/>
                    <a:pt x="56" y="110"/>
                  </a:cubicBezTo>
                  <a:close/>
                  <a:moveTo>
                    <a:pt x="25" y="92"/>
                  </a:moveTo>
                  <a:cubicBezTo>
                    <a:pt x="25" y="92"/>
                    <a:pt x="25" y="92"/>
                    <a:pt x="25" y="92"/>
                  </a:cubicBezTo>
                  <a:cubicBezTo>
                    <a:pt x="26" y="91"/>
                    <a:pt x="27" y="90"/>
                    <a:pt x="27" y="89"/>
                  </a:cubicBezTo>
                  <a:cubicBezTo>
                    <a:pt x="28" y="88"/>
                    <a:pt x="29" y="87"/>
                    <a:pt x="29" y="86"/>
                  </a:cubicBezTo>
                  <a:cubicBezTo>
                    <a:pt x="28" y="85"/>
                    <a:pt x="29" y="84"/>
                    <a:pt x="28" y="84"/>
                  </a:cubicBezTo>
                  <a:cubicBezTo>
                    <a:pt x="28" y="84"/>
                    <a:pt x="28" y="85"/>
                    <a:pt x="27" y="85"/>
                  </a:cubicBezTo>
                  <a:cubicBezTo>
                    <a:pt x="26" y="86"/>
                    <a:pt x="25" y="88"/>
                    <a:pt x="25" y="89"/>
                  </a:cubicBezTo>
                  <a:cubicBezTo>
                    <a:pt x="25" y="90"/>
                    <a:pt x="25" y="91"/>
                    <a:pt x="25" y="92"/>
                  </a:cubicBezTo>
                  <a:close/>
                  <a:moveTo>
                    <a:pt x="24" y="102"/>
                  </a:moveTo>
                  <a:cubicBezTo>
                    <a:pt x="24" y="102"/>
                    <a:pt x="24" y="102"/>
                    <a:pt x="24" y="102"/>
                  </a:cubicBezTo>
                  <a:cubicBezTo>
                    <a:pt x="25" y="101"/>
                    <a:pt x="26" y="100"/>
                    <a:pt x="27" y="99"/>
                  </a:cubicBezTo>
                  <a:cubicBezTo>
                    <a:pt x="28" y="97"/>
                    <a:pt x="28" y="96"/>
                    <a:pt x="28" y="94"/>
                  </a:cubicBezTo>
                  <a:cubicBezTo>
                    <a:pt x="27" y="96"/>
                    <a:pt x="26" y="97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100"/>
                    <a:pt x="24" y="101"/>
                    <a:pt x="24" y="102"/>
                  </a:cubicBezTo>
                  <a:close/>
                  <a:moveTo>
                    <a:pt x="23" y="19"/>
                  </a:moveTo>
                  <a:cubicBezTo>
                    <a:pt x="23" y="19"/>
                    <a:pt x="22" y="20"/>
                    <a:pt x="22" y="21"/>
                  </a:cubicBezTo>
                  <a:cubicBezTo>
                    <a:pt x="24" y="22"/>
                    <a:pt x="26" y="24"/>
                    <a:pt x="27" y="25"/>
                  </a:cubicBezTo>
                  <a:cubicBezTo>
                    <a:pt x="28" y="25"/>
                    <a:pt x="28" y="24"/>
                    <a:pt x="29" y="24"/>
                  </a:cubicBezTo>
                  <a:cubicBezTo>
                    <a:pt x="27" y="22"/>
                    <a:pt x="25" y="20"/>
                    <a:pt x="23" y="19"/>
                  </a:cubicBezTo>
                  <a:close/>
                  <a:moveTo>
                    <a:pt x="12" y="193"/>
                  </a:moveTo>
                  <a:cubicBezTo>
                    <a:pt x="13" y="196"/>
                    <a:pt x="15" y="199"/>
                    <a:pt x="16" y="202"/>
                  </a:cubicBezTo>
                  <a:cubicBezTo>
                    <a:pt x="15" y="199"/>
                    <a:pt x="15" y="196"/>
                    <a:pt x="14" y="192"/>
                  </a:cubicBezTo>
                  <a:cubicBezTo>
                    <a:pt x="13" y="193"/>
                    <a:pt x="13" y="193"/>
                    <a:pt x="12" y="193"/>
                  </a:cubicBezTo>
                  <a:close/>
                  <a:moveTo>
                    <a:pt x="69" y="117"/>
                  </a:moveTo>
                  <a:cubicBezTo>
                    <a:pt x="71" y="115"/>
                    <a:pt x="73" y="113"/>
                    <a:pt x="75" y="111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3" y="111"/>
                    <a:pt x="71" y="113"/>
                    <a:pt x="70" y="114"/>
                  </a:cubicBezTo>
                  <a:cubicBezTo>
                    <a:pt x="69" y="115"/>
                    <a:pt x="69" y="115"/>
                    <a:pt x="69" y="117"/>
                  </a:cubicBezTo>
                  <a:close/>
                  <a:moveTo>
                    <a:pt x="67" y="117"/>
                  </a:moveTo>
                  <a:cubicBezTo>
                    <a:pt x="65" y="119"/>
                    <a:pt x="63" y="120"/>
                    <a:pt x="62" y="122"/>
                  </a:cubicBezTo>
                  <a:cubicBezTo>
                    <a:pt x="61" y="123"/>
                    <a:pt x="62" y="123"/>
                    <a:pt x="62" y="124"/>
                  </a:cubicBezTo>
                  <a:cubicBezTo>
                    <a:pt x="64" y="122"/>
                    <a:pt x="66" y="120"/>
                    <a:pt x="68" y="118"/>
                  </a:cubicBezTo>
                  <a:cubicBezTo>
                    <a:pt x="67" y="118"/>
                    <a:pt x="67" y="117"/>
                    <a:pt x="67" y="117"/>
                  </a:cubicBezTo>
                  <a:close/>
                  <a:moveTo>
                    <a:pt x="5" y="71"/>
                  </a:moveTo>
                  <a:cubicBezTo>
                    <a:pt x="4" y="71"/>
                    <a:pt x="4" y="72"/>
                    <a:pt x="4" y="72"/>
                  </a:cubicBezTo>
                  <a:cubicBezTo>
                    <a:pt x="4" y="77"/>
                    <a:pt x="4" y="82"/>
                    <a:pt x="5" y="86"/>
                  </a:cubicBezTo>
                  <a:cubicBezTo>
                    <a:pt x="5" y="86"/>
                    <a:pt x="5" y="87"/>
                    <a:pt x="5" y="87"/>
                  </a:cubicBezTo>
                  <a:cubicBezTo>
                    <a:pt x="5" y="87"/>
                    <a:pt x="5" y="86"/>
                    <a:pt x="5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  <a:moveTo>
                    <a:pt x="26" y="70"/>
                  </a:moveTo>
                  <a:cubicBezTo>
                    <a:pt x="25" y="72"/>
                    <a:pt x="23" y="74"/>
                    <a:pt x="22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6"/>
                    <a:pt x="24" y="75"/>
                    <a:pt x="25" y="74"/>
                  </a:cubicBezTo>
                  <a:cubicBezTo>
                    <a:pt x="26" y="73"/>
                    <a:pt x="26" y="71"/>
                    <a:pt x="26" y="70"/>
                  </a:cubicBezTo>
                  <a:close/>
                  <a:moveTo>
                    <a:pt x="7" y="138"/>
                  </a:moveTo>
                  <a:cubicBezTo>
                    <a:pt x="8" y="137"/>
                    <a:pt x="8" y="136"/>
                    <a:pt x="8" y="135"/>
                  </a:cubicBezTo>
                  <a:cubicBezTo>
                    <a:pt x="8" y="134"/>
                    <a:pt x="9" y="133"/>
                    <a:pt x="9" y="132"/>
                  </a:cubicBezTo>
                  <a:cubicBezTo>
                    <a:pt x="9" y="131"/>
                    <a:pt x="9" y="130"/>
                    <a:pt x="9" y="129"/>
                  </a:cubicBezTo>
                  <a:cubicBezTo>
                    <a:pt x="8" y="129"/>
                    <a:pt x="8" y="129"/>
                    <a:pt x="8" y="130"/>
                  </a:cubicBezTo>
                  <a:cubicBezTo>
                    <a:pt x="8" y="131"/>
                    <a:pt x="8" y="132"/>
                    <a:pt x="8" y="132"/>
                  </a:cubicBezTo>
                  <a:cubicBezTo>
                    <a:pt x="8" y="132"/>
                    <a:pt x="7" y="133"/>
                    <a:pt x="7" y="133"/>
                  </a:cubicBezTo>
                  <a:cubicBezTo>
                    <a:pt x="7" y="135"/>
                    <a:pt x="7" y="136"/>
                    <a:pt x="7" y="138"/>
                  </a:cubicBezTo>
                  <a:close/>
                  <a:moveTo>
                    <a:pt x="18" y="27"/>
                  </a:moveTo>
                  <a:cubicBezTo>
                    <a:pt x="17" y="29"/>
                    <a:pt x="16" y="30"/>
                    <a:pt x="15" y="31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7" y="32"/>
                    <a:pt x="18" y="30"/>
                    <a:pt x="19" y="28"/>
                  </a:cubicBezTo>
                  <a:cubicBezTo>
                    <a:pt x="19" y="28"/>
                    <a:pt x="19" y="28"/>
                    <a:pt x="18" y="27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6" y="55"/>
                    <a:pt x="24" y="58"/>
                    <a:pt x="22" y="60"/>
                  </a:cubicBezTo>
                  <a:cubicBezTo>
                    <a:pt x="22" y="61"/>
                    <a:pt x="22" y="61"/>
                    <a:pt x="22" y="62"/>
                  </a:cubicBezTo>
                  <a:cubicBezTo>
                    <a:pt x="24" y="59"/>
                    <a:pt x="26" y="57"/>
                    <a:pt x="28" y="54"/>
                  </a:cubicBezTo>
                  <a:cubicBezTo>
                    <a:pt x="28" y="54"/>
                    <a:pt x="28" y="53"/>
                    <a:pt x="28" y="53"/>
                  </a:cubicBezTo>
                  <a:close/>
                  <a:moveTo>
                    <a:pt x="18" y="42"/>
                  </a:moveTo>
                  <a:cubicBezTo>
                    <a:pt x="19" y="41"/>
                    <a:pt x="19" y="40"/>
                    <a:pt x="20" y="40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1" y="37"/>
                    <a:pt x="22" y="37"/>
                    <a:pt x="22" y="36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4" y="34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ubicBezTo>
                    <a:pt x="22" y="35"/>
                    <a:pt x="20" y="37"/>
                    <a:pt x="19" y="39"/>
                  </a:cubicBezTo>
                  <a:cubicBezTo>
                    <a:pt x="18" y="40"/>
                    <a:pt x="18" y="41"/>
                    <a:pt x="18" y="42"/>
                  </a:cubicBezTo>
                  <a:close/>
                  <a:moveTo>
                    <a:pt x="91" y="91"/>
                  </a:moveTo>
                  <a:cubicBezTo>
                    <a:pt x="91" y="90"/>
                    <a:pt x="88" y="87"/>
                    <a:pt x="87" y="87"/>
                  </a:cubicBezTo>
                  <a:cubicBezTo>
                    <a:pt x="87" y="88"/>
                    <a:pt x="88" y="90"/>
                    <a:pt x="89" y="91"/>
                  </a:cubicBezTo>
                  <a:cubicBezTo>
                    <a:pt x="90" y="91"/>
                    <a:pt x="90" y="91"/>
                    <a:pt x="91" y="91"/>
                  </a:cubicBezTo>
                  <a:close/>
                  <a:moveTo>
                    <a:pt x="28" y="63"/>
                  </a:moveTo>
                  <a:cubicBezTo>
                    <a:pt x="28" y="63"/>
                    <a:pt x="28" y="63"/>
                    <a:pt x="28" y="63"/>
                  </a:cubicBezTo>
                  <a:cubicBezTo>
                    <a:pt x="26" y="65"/>
                    <a:pt x="24" y="67"/>
                    <a:pt x="22" y="70"/>
                  </a:cubicBezTo>
                  <a:cubicBezTo>
                    <a:pt x="22" y="70"/>
                    <a:pt x="22" y="71"/>
                    <a:pt x="22" y="72"/>
                  </a:cubicBezTo>
                  <a:cubicBezTo>
                    <a:pt x="24" y="69"/>
                    <a:pt x="26" y="66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4" y="82"/>
                  </a:moveTo>
                  <a:cubicBezTo>
                    <a:pt x="23" y="83"/>
                    <a:pt x="23" y="84"/>
                    <a:pt x="22" y="85"/>
                  </a:cubicBezTo>
                  <a:cubicBezTo>
                    <a:pt x="21" y="86"/>
                    <a:pt x="21" y="87"/>
                    <a:pt x="22" y="88"/>
                  </a:cubicBezTo>
                  <a:cubicBezTo>
                    <a:pt x="23" y="87"/>
                    <a:pt x="24" y="85"/>
                    <a:pt x="24" y="82"/>
                  </a:cubicBezTo>
                  <a:close/>
                  <a:moveTo>
                    <a:pt x="57" y="89"/>
                  </a:moveTo>
                  <a:cubicBezTo>
                    <a:pt x="60" y="87"/>
                    <a:pt x="61" y="85"/>
                    <a:pt x="61" y="83"/>
                  </a:cubicBezTo>
                  <a:cubicBezTo>
                    <a:pt x="60" y="84"/>
                    <a:pt x="59" y="85"/>
                    <a:pt x="58" y="86"/>
                  </a:cubicBezTo>
                  <a:cubicBezTo>
                    <a:pt x="57" y="87"/>
                    <a:pt x="57" y="88"/>
                    <a:pt x="57" y="89"/>
                  </a:cubicBezTo>
                  <a:close/>
                  <a:moveTo>
                    <a:pt x="6" y="7"/>
                  </a:moveTo>
                  <a:cubicBezTo>
                    <a:pt x="5" y="8"/>
                    <a:pt x="5" y="17"/>
                    <a:pt x="5" y="19"/>
                  </a:cubicBezTo>
                  <a:cubicBezTo>
                    <a:pt x="6" y="17"/>
                    <a:pt x="6" y="14"/>
                    <a:pt x="6" y="12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30" y="113"/>
                  </a:moveTo>
                  <a:cubicBezTo>
                    <a:pt x="30" y="113"/>
                    <a:pt x="30" y="113"/>
                    <a:pt x="30" y="113"/>
                  </a:cubicBezTo>
                  <a:cubicBezTo>
                    <a:pt x="29" y="114"/>
                    <a:pt x="29" y="114"/>
                    <a:pt x="29" y="115"/>
                  </a:cubicBezTo>
                  <a:cubicBezTo>
                    <a:pt x="29" y="116"/>
                    <a:pt x="28" y="117"/>
                    <a:pt x="28" y="118"/>
                  </a:cubicBezTo>
                  <a:cubicBezTo>
                    <a:pt x="28" y="118"/>
                    <a:pt x="28" y="119"/>
                    <a:pt x="28" y="119"/>
                  </a:cubicBezTo>
                  <a:cubicBezTo>
                    <a:pt x="29" y="118"/>
                    <a:pt x="30" y="118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5"/>
                    <a:pt x="30" y="114"/>
                    <a:pt x="30" y="113"/>
                  </a:cubicBezTo>
                  <a:close/>
                  <a:moveTo>
                    <a:pt x="78" y="83"/>
                  </a:moveTo>
                  <a:cubicBezTo>
                    <a:pt x="77" y="83"/>
                    <a:pt x="77" y="83"/>
                    <a:pt x="77" y="83"/>
                  </a:cubicBezTo>
                  <a:cubicBezTo>
                    <a:pt x="78" y="84"/>
                    <a:pt x="78" y="85"/>
                    <a:pt x="80" y="86"/>
                  </a:cubicBezTo>
                  <a:cubicBezTo>
                    <a:pt x="80" y="86"/>
                    <a:pt x="80" y="86"/>
                    <a:pt x="80" y="87"/>
                  </a:cubicBezTo>
                  <a:cubicBezTo>
                    <a:pt x="80" y="88"/>
                    <a:pt x="81" y="88"/>
                    <a:pt x="82" y="89"/>
                  </a:cubicBezTo>
                  <a:cubicBezTo>
                    <a:pt x="82" y="89"/>
                    <a:pt x="82" y="89"/>
                    <a:pt x="83" y="89"/>
                  </a:cubicBezTo>
                  <a:cubicBezTo>
                    <a:pt x="81" y="87"/>
                    <a:pt x="79" y="85"/>
                    <a:pt x="78" y="83"/>
                  </a:cubicBezTo>
                  <a:close/>
                  <a:moveTo>
                    <a:pt x="14" y="79"/>
                  </a:moveTo>
                  <a:cubicBezTo>
                    <a:pt x="14" y="80"/>
                    <a:pt x="13" y="80"/>
                    <a:pt x="13" y="81"/>
                  </a:cubicBezTo>
                  <a:cubicBezTo>
                    <a:pt x="13" y="81"/>
                    <a:pt x="12" y="82"/>
                    <a:pt x="12" y="82"/>
                  </a:cubicBezTo>
                  <a:cubicBezTo>
                    <a:pt x="12" y="83"/>
                    <a:pt x="12" y="84"/>
                    <a:pt x="12" y="85"/>
                  </a:cubicBezTo>
                  <a:cubicBezTo>
                    <a:pt x="14" y="84"/>
                    <a:pt x="15" y="82"/>
                    <a:pt x="14" y="79"/>
                  </a:cubicBezTo>
                  <a:close/>
                  <a:moveTo>
                    <a:pt x="6" y="151"/>
                  </a:moveTo>
                  <a:cubicBezTo>
                    <a:pt x="6" y="151"/>
                    <a:pt x="6" y="151"/>
                    <a:pt x="6" y="151"/>
                  </a:cubicBezTo>
                  <a:cubicBezTo>
                    <a:pt x="6" y="150"/>
                    <a:pt x="7" y="150"/>
                    <a:pt x="7" y="149"/>
                  </a:cubicBezTo>
                  <a:cubicBezTo>
                    <a:pt x="7" y="147"/>
                    <a:pt x="7" y="146"/>
                    <a:pt x="7" y="144"/>
                  </a:cubicBezTo>
                  <a:cubicBezTo>
                    <a:pt x="7" y="144"/>
                    <a:pt x="7" y="144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6" y="145"/>
                    <a:pt x="6" y="145"/>
                  </a:cubicBezTo>
                  <a:cubicBezTo>
                    <a:pt x="6" y="147"/>
                    <a:pt x="6" y="149"/>
                    <a:pt x="6" y="151"/>
                  </a:cubicBezTo>
                  <a:close/>
                  <a:moveTo>
                    <a:pt x="17" y="14"/>
                  </a:moveTo>
                  <a:cubicBezTo>
                    <a:pt x="15" y="13"/>
                    <a:pt x="13" y="11"/>
                    <a:pt x="11" y="10"/>
                  </a:cubicBezTo>
                  <a:cubicBezTo>
                    <a:pt x="11" y="11"/>
                    <a:pt x="12" y="12"/>
                    <a:pt x="13" y="12"/>
                  </a:cubicBezTo>
                  <a:cubicBezTo>
                    <a:pt x="13" y="12"/>
                    <a:pt x="14" y="12"/>
                    <a:pt x="14" y="13"/>
                  </a:cubicBezTo>
                  <a:cubicBezTo>
                    <a:pt x="14" y="14"/>
                    <a:pt x="16" y="14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3" y="75"/>
                  </a:moveTo>
                  <a:cubicBezTo>
                    <a:pt x="15" y="72"/>
                    <a:pt x="15" y="71"/>
                    <a:pt x="15" y="70"/>
                  </a:cubicBezTo>
                  <a:cubicBezTo>
                    <a:pt x="13" y="72"/>
                    <a:pt x="12" y="73"/>
                    <a:pt x="13" y="75"/>
                  </a:cubicBezTo>
                  <a:close/>
                  <a:moveTo>
                    <a:pt x="59" y="110"/>
                  </a:moveTo>
                  <a:cubicBezTo>
                    <a:pt x="60" y="109"/>
                    <a:pt x="62" y="107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2" y="106"/>
                    <a:pt x="60" y="107"/>
                    <a:pt x="59" y="107"/>
                  </a:cubicBezTo>
                  <a:cubicBezTo>
                    <a:pt x="59" y="108"/>
                    <a:pt x="59" y="109"/>
                    <a:pt x="59" y="110"/>
                  </a:cubicBezTo>
                  <a:close/>
                  <a:moveTo>
                    <a:pt x="43" y="98"/>
                  </a:moveTo>
                  <a:cubicBezTo>
                    <a:pt x="42" y="99"/>
                    <a:pt x="40" y="103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4" y="100"/>
                    <a:pt x="44" y="99"/>
                    <a:pt x="43" y="98"/>
                  </a:cubicBezTo>
                  <a:close/>
                  <a:moveTo>
                    <a:pt x="27" y="82"/>
                  </a:moveTo>
                  <a:cubicBezTo>
                    <a:pt x="29" y="80"/>
                    <a:pt x="29" y="79"/>
                    <a:pt x="28" y="77"/>
                  </a:cubicBezTo>
                  <a:cubicBezTo>
                    <a:pt x="27" y="78"/>
                    <a:pt x="27" y="80"/>
                    <a:pt x="27" y="82"/>
                  </a:cubicBezTo>
                  <a:close/>
                  <a:moveTo>
                    <a:pt x="48" y="59"/>
                  </a:moveTo>
                  <a:cubicBezTo>
                    <a:pt x="48" y="59"/>
                    <a:pt x="49" y="58"/>
                    <a:pt x="49" y="58"/>
                  </a:cubicBezTo>
                  <a:cubicBezTo>
                    <a:pt x="48" y="57"/>
                    <a:pt x="47" y="56"/>
                    <a:pt x="46" y="54"/>
                  </a:cubicBezTo>
                  <a:cubicBezTo>
                    <a:pt x="46" y="55"/>
                    <a:pt x="46" y="55"/>
                    <a:pt x="45" y="56"/>
                  </a:cubicBezTo>
                  <a:cubicBezTo>
                    <a:pt x="46" y="57"/>
                    <a:pt x="47" y="58"/>
                    <a:pt x="48" y="59"/>
                  </a:cubicBezTo>
                  <a:close/>
                  <a:moveTo>
                    <a:pt x="51" y="101"/>
                  </a:moveTo>
                  <a:cubicBezTo>
                    <a:pt x="52" y="99"/>
                    <a:pt x="54" y="97"/>
                    <a:pt x="55" y="95"/>
                  </a:cubicBezTo>
                  <a:cubicBezTo>
                    <a:pt x="56" y="95"/>
                    <a:pt x="56" y="95"/>
                    <a:pt x="56" y="94"/>
                  </a:cubicBezTo>
                  <a:cubicBezTo>
                    <a:pt x="54" y="95"/>
                    <a:pt x="53" y="97"/>
                    <a:pt x="52" y="98"/>
                  </a:cubicBezTo>
                  <a:cubicBezTo>
                    <a:pt x="51" y="99"/>
                    <a:pt x="51" y="99"/>
                    <a:pt x="51" y="101"/>
                  </a:cubicBez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  <a:cubicBezTo>
                    <a:pt x="25" y="63"/>
                    <a:pt x="26" y="61"/>
                    <a:pt x="28" y="59"/>
                  </a:cubicBezTo>
                  <a:cubicBezTo>
                    <a:pt x="28" y="59"/>
                    <a:pt x="28" y="58"/>
                    <a:pt x="28" y="58"/>
                  </a:cubicBezTo>
                  <a:cubicBezTo>
                    <a:pt x="26" y="60"/>
                    <a:pt x="24" y="63"/>
                    <a:pt x="23" y="65"/>
                  </a:cubicBezTo>
                  <a:close/>
                  <a:moveTo>
                    <a:pt x="70" y="76"/>
                  </a:moveTo>
                  <a:cubicBezTo>
                    <a:pt x="69" y="75"/>
                    <a:pt x="67" y="74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7" y="74"/>
                    <a:pt x="68" y="76"/>
                    <a:pt x="69" y="77"/>
                  </a:cubicBezTo>
                  <a:cubicBezTo>
                    <a:pt x="70" y="77"/>
                    <a:pt x="70" y="77"/>
                    <a:pt x="70" y="76"/>
                  </a:cubicBezTo>
                  <a:close/>
                  <a:moveTo>
                    <a:pt x="41" y="50"/>
                  </a:moveTo>
                  <a:cubicBezTo>
                    <a:pt x="42" y="51"/>
                    <a:pt x="43" y="52"/>
                    <a:pt x="44" y="53"/>
                  </a:cubicBezTo>
                  <a:cubicBezTo>
                    <a:pt x="44" y="53"/>
                    <a:pt x="44" y="52"/>
                    <a:pt x="45" y="52"/>
                  </a:cubicBezTo>
                  <a:cubicBezTo>
                    <a:pt x="44" y="51"/>
                    <a:pt x="43" y="50"/>
                    <a:pt x="42" y="49"/>
                  </a:cubicBezTo>
                  <a:cubicBezTo>
                    <a:pt x="42" y="49"/>
                    <a:pt x="41" y="49"/>
                    <a:pt x="41" y="50"/>
                  </a:cubicBezTo>
                  <a:close/>
                  <a:moveTo>
                    <a:pt x="36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34" y="140"/>
                    <a:pt x="32" y="142"/>
                    <a:pt x="30" y="144"/>
                  </a:cubicBezTo>
                  <a:cubicBezTo>
                    <a:pt x="30" y="144"/>
                    <a:pt x="30" y="144"/>
                    <a:pt x="30" y="145"/>
                  </a:cubicBezTo>
                  <a:cubicBezTo>
                    <a:pt x="30" y="145"/>
                    <a:pt x="30" y="145"/>
                    <a:pt x="30" y="145"/>
                  </a:cubicBezTo>
                  <a:cubicBezTo>
                    <a:pt x="32" y="143"/>
                    <a:pt x="34" y="141"/>
                    <a:pt x="35" y="139"/>
                  </a:cubicBezTo>
                  <a:cubicBezTo>
                    <a:pt x="36" y="139"/>
                    <a:pt x="36" y="138"/>
                    <a:pt x="36" y="138"/>
                  </a:cubicBezTo>
                  <a:close/>
                  <a:moveTo>
                    <a:pt x="76" y="86"/>
                  </a:moveTo>
                  <a:cubicBezTo>
                    <a:pt x="76" y="85"/>
                    <a:pt x="75" y="84"/>
                    <a:pt x="74" y="83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84"/>
                    <a:pt x="74" y="86"/>
                    <a:pt x="75" y="87"/>
                  </a:cubicBezTo>
                  <a:cubicBezTo>
                    <a:pt x="75" y="87"/>
                    <a:pt x="76" y="86"/>
                    <a:pt x="76" y="86"/>
                  </a:cubicBezTo>
                  <a:close/>
                  <a:moveTo>
                    <a:pt x="14" y="18"/>
                  </a:moveTo>
                  <a:cubicBezTo>
                    <a:pt x="14" y="18"/>
                    <a:pt x="13" y="17"/>
                    <a:pt x="13" y="17"/>
                  </a:cubicBezTo>
                  <a:cubicBezTo>
                    <a:pt x="12" y="18"/>
                    <a:pt x="12" y="19"/>
                    <a:pt x="11" y="21"/>
                  </a:cubicBezTo>
                  <a:cubicBezTo>
                    <a:pt x="12" y="21"/>
                    <a:pt x="12" y="21"/>
                    <a:pt x="13" y="20"/>
                  </a:cubicBezTo>
                  <a:cubicBezTo>
                    <a:pt x="13" y="20"/>
                    <a:pt x="14" y="19"/>
                    <a:pt x="14" y="18"/>
                  </a:cubicBezTo>
                  <a:close/>
                  <a:moveTo>
                    <a:pt x="20" y="127"/>
                  </a:moveTo>
                  <a:cubicBezTo>
                    <a:pt x="19" y="127"/>
                    <a:pt x="18" y="128"/>
                    <a:pt x="18" y="129"/>
                  </a:cubicBezTo>
                  <a:cubicBezTo>
                    <a:pt x="18" y="130"/>
                    <a:pt x="18" y="131"/>
                    <a:pt x="19" y="132"/>
                  </a:cubicBezTo>
                  <a:cubicBezTo>
                    <a:pt x="19" y="131"/>
                    <a:pt x="20" y="131"/>
                    <a:pt x="20" y="130"/>
                  </a:cubicBezTo>
                  <a:cubicBezTo>
                    <a:pt x="20" y="129"/>
                    <a:pt x="20" y="128"/>
                    <a:pt x="20" y="127"/>
                  </a:cubicBezTo>
                  <a:close/>
                  <a:moveTo>
                    <a:pt x="61" y="113"/>
                  </a:moveTo>
                  <a:cubicBezTo>
                    <a:pt x="60" y="114"/>
                    <a:pt x="59" y="115"/>
                    <a:pt x="58" y="117"/>
                  </a:cubicBezTo>
                  <a:cubicBezTo>
                    <a:pt x="60" y="116"/>
                    <a:pt x="61" y="115"/>
                    <a:pt x="62" y="114"/>
                  </a:cubicBezTo>
                  <a:cubicBezTo>
                    <a:pt x="62" y="113"/>
                    <a:pt x="62" y="113"/>
                    <a:pt x="61" y="113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10" y="16"/>
                    <a:pt x="11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9" y="15"/>
                    <a:pt x="9" y="17"/>
                    <a:pt x="9" y="18"/>
                  </a:cubicBezTo>
                  <a:close/>
                  <a:moveTo>
                    <a:pt x="6" y="91"/>
                  </a:move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5" y="92"/>
                  </a:cubicBezTo>
                  <a:cubicBezTo>
                    <a:pt x="5" y="94"/>
                    <a:pt x="5" y="95"/>
                    <a:pt x="5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97"/>
                    <a:pt x="6" y="97"/>
                    <a:pt x="6" y="96"/>
                  </a:cubicBezTo>
                  <a:cubicBezTo>
                    <a:pt x="6" y="94"/>
                    <a:pt x="6" y="93"/>
                    <a:pt x="6" y="91"/>
                  </a:cubicBezTo>
                  <a:close/>
                  <a:moveTo>
                    <a:pt x="13" y="188"/>
                  </a:moveTo>
                  <a:cubicBezTo>
                    <a:pt x="13" y="187"/>
                    <a:pt x="12" y="186"/>
                    <a:pt x="12" y="185"/>
                  </a:cubicBezTo>
                  <a:cubicBezTo>
                    <a:pt x="11" y="186"/>
                    <a:pt x="11" y="187"/>
                    <a:pt x="10" y="187"/>
                  </a:cubicBezTo>
                  <a:cubicBezTo>
                    <a:pt x="11" y="188"/>
                    <a:pt x="12" y="188"/>
                    <a:pt x="13" y="188"/>
                  </a:cubicBezTo>
                  <a:close/>
                  <a:moveTo>
                    <a:pt x="57" y="128"/>
                  </a:moveTo>
                  <a:cubicBezTo>
                    <a:pt x="58" y="127"/>
                    <a:pt x="59" y="127"/>
                    <a:pt x="60" y="126"/>
                  </a:cubicBezTo>
                  <a:cubicBezTo>
                    <a:pt x="60" y="125"/>
                    <a:pt x="60" y="125"/>
                    <a:pt x="60" y="124"/>
                  </a:cubicBezTo>
                  <a:cubicBezTo>
                    <a:pt x="58" y="126"/>
                    <a:pt x="57" y="127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lose/>
                  <a:moveTo>
                    <a:pt x="11" y="111"/>
                  </a:moveTo>
                  <a:cubicBezTo>
                    <a:pt x="11" y="111"/>
                    <a:pt x="11" y="111"/>
                    <a:pt x="11" y="111"/>
                  </a:cubicBezTo>
                  <a:cubicBezTo>
                    <a:pt x="11" y="109"/>
                    <a:pt x="12" y="107"/>
                    <a:pt x="12" y="104"/>
                  </a:cubicBezTo>
                  <a:cubicBezTo>
                    <a:pt x="11" y="105"/>
                    <a:pt x="11" y="106"/>
                    <a:pt x="11" y="107"/>
                  </a:cubicBezTo>
                  <a:cubicBezTo>
                    <a:pt x="11" y="108"/>
                    <a:pt x="11" y="110"/>
                    <a:pt x="11" y="111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63" y="98"/>
                    <a:pt x="61" y="100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61" y="100"/>
                    <a:pt x="63" y="98"/>
                    <a:pt x="65" y="96"/>
                  </a:cubicBezTo>
                  <a:close/>
                  <a:moveTo>
                    <a:pt x="54" y="130"/>
                  </a:moveTo>
                  <a:cubicBezTo>
                    <a:pt x="54" y="131"/>
                    <a:pt x="53" y="131"/>
                    <a:pt x="53" y="132"/>
                  </a:cubicBezTo>
                  <a:cubicBezTo>
                    <a:pt x="52" y="132"/>
                    <a:pt x="52" y="133"/>
                    <a:pt x="51" y="133"/>
                  </a:cubicBezTo>
                  <a:cubicBezTo>
                    <a:pt x="50" y="134"/>
                    <a:pt x="50" y="134"/>
                    <a:pt x="50" y="135"/>
                  </a:cubicBezTo>
                  <a:cubicBezTo>
                    <a:pt x="52" y="134"/>
                    <a:pt x="53" y="132"/>
                    <a:pt x="54" y="131"/>
                  </a:cubicBezTo>
                  <a:cubicBezTo>
                    <a:pt x="55" y="131"/>
                    <a:pt x="55" y="130"/>
                    <a:pt x="54" y="130"/>
                  </a:cubicBezTo>
                  <a:close/>
                  <a:moveTo>
                    <a:pt x="23" y="91"/>
                  </a:moveTo>
                  <a:cubicBezTo>
                    <a:pt x="23" y="90"/>
                    <a:pt x="23" y="90"/>
                    <a:pt x="23" y="90"/>
                  </a:cubicBezTo>
                  <a:cubicBezTo>
                    <a:pt x="22" y="91"/>
                    <a:pt x="22" y="92"/>
                    <a:pt x="21" y="92"/>
                  </a:cubicBezTo>
                  <a:cubicBezTo>
                    <a:pt x="22" y="93"/>
                    <a:pt x="22" y="95"/>
                    <a:pt x="22" y="96"/>
                  </a:cubicBezTo>
                  <a:cubicBezTo>
                    <a:pt x="23" y="94"/>
                    <a:pt x="23" y="92"/>
                    <a:pt x="23" y="91"/>
                  </a:cubicBezTo>
                  <a:close/>
                  <a:moveTo>
                    <a:pt x="51" y="89"/>
                  </a:moveTo>
                  <a:cubicBezTo>
                    <a:pt x="50" y="90"/>
                    <a:pt x="49" y="91"/>
                    <a:pt x="48" y="92"/>
                  </a:cubicBezTo>
                  <a:cubicBezTo>
                    <a:pt x="48" y="93"/>
                    <a:pt x="49" y="93"/>
                    <a:pt x="49" y="94"/>
                  </a:cubicBezTo>
                  <a:cubicBezTo>
                    <a:pt x="50" y="92"/>
                    <a:pt x="51" y="91"/>
                    <a:pt x="51" y="89"/>
                  </a:cubicBezTo>
                  <a:close/>
                  <a:moveTo>
                    <a:pt x="27" y="142"/>
                  </a:moveTo>
                  <a:cubicBezTo>
                    <a:pt x="27" y="142"/>
                    <a:pt x="27" y="142"/>
                    <a:pt x="27" y="142"/>
                  </a:cubicBezTo>
                  <a:cubicBezTo>
                    <a:pt x="27" y="140"/>
                    <a:pt x="28" y="138"/>
                    <a:pt x="28" y="136"/>
                  </a:cubicBezTo>
                  <a:cubicBezTo>
                    <a:pt x="27" y="137"/>
                    <a:pt x="26" y="138"/>
                    <a:pt x="26" y="139"/>
                  </a:cubicBezTo>
                  <a:cubicBezTo>
                    <a:pt x="27" y="140"/>
                    <a:pt x="27" y="141"/>
                    <a:pt x="27" y="142"/>
                  </a:cubicBezTo>
                  <a:close/>
                  <a:moveTo>
                    <a:pt x="31" y="148"/>
                  </a:moveTo>
                  <a:cubicBezTo>
                    <a:pt x="30" y="149"/>
                    <a:pt x="30" y="150"/>
                    <a:pt x="29" y="150"/>
                  </a:cubicBezTo>
                  <a:cubicBezTo>
                    <a:pt x="28" y="151"/>
                    <a:pt x="28" y="151"/>
                    <a:pt x="29" y="152"/>
                  </a:cubicBezTo>
                  <a:cubicBezTo>
                    <a:pt x="30" y="151"/>
                    <a:pt x="31" y="150"/>
                    <a:pt x="31" y="149"/>
                  </a:cubicBezTo>
                  <a:cubicBezTo>
                    <a:pt x="32" y="149"/>
                    <a:pt x="32" y="148"/>
                    <a:pt x="31" y="148"/>
                  </a:cubicBezTo>
                  <a:close/>
                  <a:moveTo>
                    <a:pt x="77" y="116"/>
                  </a:moveTo>
                  <a:cubicBezTo>
                    <a:pt x="76" y="117"/>
                    <a:pt x="76" y="117"/>
                    <a:pt x="76" y="117"/>
                  </a:cubicBezTo>
                  <a:cubicBezTo>
                    <a:pt x="75" y="118"/>
                    <a:pt x="73" y="120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3" y="121"/>
                    <a:pt x="75" y="119"/>
                    <a:pt x="76" y="117"/>
                  </a:cubicBezTo>
                  <a:cubicBezTo>
                    <a:pt x="77" y="117"/>
                    <a:pt x="77" y="117"/>
                    <a:pt x="77" y="116"/>
                  </a:cubicBezTo>
                  <a:close/>
                  <a:moveTo>
                    <a:pt x="16" y="50"/>
                  </a:moveTo>
                  <a:cubicBezTo>
                    <a:pt x="15" y="51"/>
                    <a:pt x="12" y="56"/>
                    <a:pt x="12" y="57"/>
                  </a:cubicBezTo>
                  <a:cubicBezTo>
                    <a:pt x="13" y="55"/>
                    <a:pt x="15" y="53"/>
                    <a:pt x="16" y="52"/>
                  </a:cubicBezTo>
                  <a:cubicBezTo>
                    <a:pt x="16" y="51"/>
                    <a:pt x="16" y="51"/>
                    <a:pt x="16" y="50"/>
                  </a:cubicBezTo>
                  <a:close/>
                  <a:moveTo>
                    <a:pt x="25" y="160"/>
                  </a:moveTo>
                  <a:cubicBezTo>
                    <a:pt x="25" y="160"/>
                    <a:pt x="22" y="163"/>
                    <a:pt x="22" y="164"/>
                  </a:cubicBezTo>
                  <a:cubicBezTo>
                    <a:pt x="22" y="164"/>
                    <a:pt x="22" y="164"/>
                    <a:pt x="22" y="165"/>
                  </a:cubicBezTo>
                  <a:cubicBezTo>
                    <a:pt x="23" y="163"/>
                    <a:pt x="25" y="162"/>
                    <a:pt x="26" y="161"/>
                  </a:cubicBezTo>
                  <a:cubicBezTo>
                    <a:pt x="26" y="161"/>
                    <a:pt x="26" y="160"/>
                    <a:pt x="25" y="160"/>
                  </a:cubicBezTo>
                  <a:close/>
                  <a:moveTo>
                    <a:pt x="22" y="18"/>
                  </a:moveTo>
                  <a:cubicBezTo>
                    <a:pt x="21" y="17"/>
                    <a:pt x="20" y="17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20" y="18"/>
                    <a:pt x="20" y="19"/>
                  </a:cubicBezTo>
                  <a:cubicBezTo>
                    <a:pt x="21" y="19"/>
                    <a:pt x="21" y="18"/>
                    <a:pt x="22" y="18"/>
                  </a:cubicBezTo>
                  <a:close/>
                  <a:moveTo>
                    <a:pt x="52" y="94"/>
                  </a:move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2"/>
                    <a:pt x="55" y="92"/>
                  </a:cubicBezTo>
                  <a:cubicBezTo>
                    <a:pt x="55" y="91"/>
                    <a:pt x="55" y="90"/>
                    <a:pt x="55" y="90"/>
                  </a:cubicBezTo>
                  <a:cubicBezTo>
                    <a:pt x="53" y="91"/>
                    <a:pt x="53" y="92"/>
                    <a:pt x="52" y="94"/>
                  </a:cubicBezTo>
                  <a:close/>
                  <a:moveTo>
                    <a:pt x="9" y="80"/>
                  </a:moveTo>
                  <a:cubicBezTo>
                    <a:pt x="10" y="79"/>
                    <a:pt x="10" y="78"/>
                    <a:pt x="10" y="76"/>
                  </a:cubicBezTo>
                  <a:cubicBezTo>
                    <a:pt x="9" y="76"/>
                    <a:pt x="9" y="77"/>
                    <a:pt x="9" y="77"/>
                  </a:cubicBezTo>
                  <a:cubicBezTo>
                    <a:pt x="9" y="78"/>
                    <a:pt x="9" y="79"/>
                    <a:pt x="9" y="80"/>
                  </a:cubicBezTo>
                  <a:close/>
                  <a:moveTo>
                    <a:pt x="80" y="104"/>
                  </a:moveTo>
                  <a:cubicBezTo>
                    <a:pt x="80" y="104"/>
                    <a:pt x="77" y="107"/>
                    <a:pt x="76" y="107"/>
                  </a:cubicBezTo>
                  <a:cubicBezTo>
                    <a:pt x="76" y="108"/>
                    <a:pt x="76" y="108"/>
                    <a:pt x="77" y="109"/>
                  </a:cubicBezTo>
                  <a:cubicBezTo>
                    <a:pt x="78" y="107"/>
                    <a:pt x="79" y="105"/>
                    <a:pt x="80" y="104"/>
                  </a:cubicBezTo>
                  <a:close/>
                  <a:moveTo>
                    <a:pt x="83" y="110"/>
                  </a:move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10"/>
                    <a:pt x="82" y="110"/>
                  </a:cubicBezTo>
                  <a:cubicBezTo>
                    <a:pt x="81" y="112"/>
                    <a:pt x="80" y="113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0" y="113"/>
                    <a:pt x="82" y="112"/>
                    <a:pt x="83" y="110"/>
                  </a:cubicBezTo>
                  <a:close/>
                  <a:moveTo>
                    <a:pt x="23" y="157"/>
                  </a:moveTo>
                  <a:cubicBezTo>
                    <a:pt x="22" y="158"/>
                    <a:pt x="22" y="159"/>
                    <a:pt x="21" y="160"/>
                  </a:cubicBezTo>
                  <a:cubicBezTo>
                    <a:pt x="21" y="160"/>
                    <a:pt x="21" y="161"/>
                    <a:pt x="21" y="161"/>
                  </a:cubicBezTo>
                  <a:cubicBezTo>
                    <a:pt x="22" y="160"/>
                    <a:pt x="24" y="159"/>
                    <a:pt x="23" y="157"/>
                  </a:cubicBezTo>
                  <a:close/>
                  <a:moveTo>
                    <a:pt x="43" y="92"/>
                  </a:moveTo>
                  <a:cubicBezTo>
                    <a:pt x="41" y="94"/>
                    <a:pt x="41" y="95"/>
                    <a:pt x="40" y="97"/>
                  </a:cubicBezTo>
                  <a:cubicBezTo>
                    <a:pt x="42" y="96"/>
                    <a:pt x="42" y="95"/>
                    <a:pt x="43" y="94"/>
                  </a:cubicBezTo>
                  <a:cubicBezTo>
                    <a:pt x="43" y="93"/>
                    <a:pt x="43" y="93"/>
                    <a:pt x="43" y="92"/>
                  </a:cubicBezTo>
                  <a:close/>
                  <a:moveTo>
                    <a:pt x="9" y="123"/>
                  </a:moveTo>
                  <a:cubicBezTo>
                    <a:pt x="9" y="123"/>
                    <a:pt x="9" y="123"/>
                    <a:pt x="9" y="123"/>
                  </a:cubicBezTo>
                  <a:cubicBezTo>
                    <a:pt x="9" y="123"/>
                    <a:pt x="10" y="123"/>
                    <a:pt x="10" y="122"/>
                  </a:cubicBezTo>
                  <a:cubicBezTo>
                    <a:pt x="10" y="121"/>
                    <a:pt x="10" y="119"/>
                    <a:pt x="9" y="118"/>
                  </a:cubicBezTo>
                  <a:cubicBezTo>
                    <a:pt x="9" y="120"/>
                    <a:pt x="9" y="122"/>
                    <a:pt x="9" y="123"/>
                  </a:cubicBezTo>
                  <a:close/>
                  <a:moveTo>
                    <a:pt x="12" y="152"/>
                  </a:moveTo>
                  <a:cubicBezTo>
                    <a:pt x="13" y="151"/>
                    <a:pt x="13" y="151"/>
                    <a:pt x="13" y="149"/>
                  </a:cubicBezTo>
                  <a:cubicBezTo>
                    <a:pt x="13" y="149"/>
                    <a:pt x="13" y="148"/>
                    <a:pt x="13" y="147"/>
                  </a:cubicBezTo>
                  <a:cubicBezTo>
                    <a:pt x="13" y="147"/>
                    <a:pt x="13" y="146"/>
                    <a:pt x="13" y="146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2" y="150"/>
                    <a:pt x="12" y="152"/>
                  </a:cubicBezTo>
                  <a:close/>
                  <a:moveTo>
                    <a:pt x="63" y="129"/>
                  </a:moveTo>
                  <a:cubicBezTo>
                    <a:pt x="64" y="129"/>
                    <a:pt x="64" y="129"/>
                    <a:pt x="64" y="129"/>
                  </a:cubicBezTo>
                  <a:cubicBezTo>
                    <a:pt x="65" y="128"/>
                    <a:pt x="69" y="125"/>
                    <a:pt x="69" y="124"/>
                  </a:cubicBezTo>
                  <a:cubicBezTo>
                    <a:pt x="67" y="126"/>
                    <a:pt x="65" y="127"/>
                    <a:pt x="63" y="129"/>
                  </a:cubicBezTo>
                  <a:close/>
                  <a:moveTo>
                    <a:pt x="44" y="129"/>
                  </a:moveTo>
                  <a:cubicBezTo>
                    <a:pt x="41" y="131"/>
                    <a:pt x="40" y="133"/>
                    <a:pt x="40" y="134"/>
                  </a:cubicBezTo>
                  <a:cubicBezTo>
                    <a:pt x="41" y="132"/>
                    <a:pt x="43" y="130"/>
                    <a:pt x="44" y="129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5" y="105"/>
                    <a:pt x="5" y="106"/>
                    <a:pt x="5" y="107"/>
                  </a:cubicBezTo>
                  <a:cubicBezTo>
                    <a:pt x="6" y="106"/>
                    <a:pt x="6" y="106"/>
                    <a:pt x="5" y="103"/>
                  </a:cubicBezTo>
                  <a:close/>
                  <a:moveTo>
                    <a:pt x="31" y="27"/>
                  </a:moveTo>
                  <a:cubicBezTo>
                    <a:pt x="33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3" y="28"/>
                    <a:pt x="32" y="27"/>
                    <a:pt x="31" y="26"/>
                  </a:cubicBezTo>
                  <a:cubicBezTo>
                    <a:pt x="31" y="27"/>
                    <a:pt x="31" y="27"/>
                    <a:pt x="31" y="27"/>
                  </a:cubicBezTo>
                  <a:close/>
                  <a:moveTo>
                    <a:pt x="59" y="67"/>
                  </a:moveTo>
                  <a:cubicBezTo>
                    <a:pt x="58" y="67"/>
                    <a:pt x="58" y="66"/>
                    <a:pt x="57" y="65"/>
                  </a:cubicBezTo>
                  <a:cubicBezTo>
                    <a:pt x="57" y="66"/>
                    <a:pt x="56" y="66"/>
                    <a:pt x="57" y="66"/>
                  </a:cubicBezTo>
                  <a:cubicBezTo>
                    <a:pt x="57" y="67"/>
                    <a:pt x="57" y="68"/>
                    <a:pt x="58" y="68"/>
                  </a:cubicBezTo>
                  <a:cubicBezTo>
                    <a:pt x="58" y="68"/>
                    <a:pt x="58" y="68"/>
                    <a:pt x="59" y="67"/>
                  </a:cubicBezTo>
                  <a:close/>
                  <a:moveTo>
                    <a:pt x="9" y="157"/>
                  </a:moveTo>
                  <a:cubicBezTo>
                    <a:pt x="9" y="156"/>
                    <a:pt x="10" y="152"/>
                    <a:pt x="10" y="150"/>
                  </a:cubicBezTo>
                  <a:cubicBezTo>
                    <a:pt x="9" y="152"/>
                    <a:pt x="9" y="155"/>
                    <a:pt x="9" y="157"/>
                  </a:cubicBezTo>
                  <a:close/>
                  <a:moveTo>
                    <a:pt x="26" y="150"/>
                  </a:moveTo>
                  <a:cubicBezTo>
                    <a:pt x="25" y="150"/>
                    <a:pt x="21" y="155"/>
                    <a:pt x="21" y="156"/>
                  </a:cubicBezTo>
                  <a:cubicBezTo>
                    <a:pt x="23" y="154"/>
                    <a:pt x="24" y="152"/>
                    <a:pt x="26" y="150"/>
                  </a:cubicBezTo>
                  <a:cubicBezTo>
                    <a:pt x="26" y="150"/>
                    <a:pt x="26" y="150"/>
                    <a:pt x="26" y="150"/>
                  </a:cubicBezTo>
                  <a:close/>
                  <a:moveTo>
                    <a:pt x="20" y="24"/>
                  </a:moveTo>
                  <a:cubicBezTo>
                    <a:pt x="20" y="24"/>
                    <a:pt x="20" y="25"/>
                    <a:pt x="19" y="25"/>
                  </a:cubicBezTo>
                  <a:cubicBezTo>
                    <a:pt x="20" y="26"/>
                    <a:pt x="20" y="26"/>
                    <a:pt x="21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1" y="25"/>
                    <a:pt x="21" y="24"/>
                    <a:pt x="20" y="24"/>
                  </a:cubicBezTo>
                  <a:close/>
                  <a:moveTo>
                    <a:pt x="9" y="158"/>
                  </a:moveTo>
                  <a:cubicBezTo>
                    <a:pt x="8" y="159"/>
                    <a:pt x="8" y="163"/>
                    <a:pt x="9" y="166"/>
                  </a:cubicBezTo>
                  <a:cubicBezTo>
                    <a:pt x="9" y="161"/>
                    <a:pt x="9" y="159"/>
                    <a:pt x="9" y="158"/>
                  </a:cubicBezTo>
                  <a:close/>
                  <a:moveTo>
                    <a:pt x="4" y="59"/>
                  </a:moveTo>
                  <a:cubicBezTo>
                    <a:pt x="4" y="60"/>
                    <a:pt x="4" y="65"/>
                    <a:pt x="4" y="66"/>
                  </a:cubicBezTo>
                  <a:cubicBezTo>
                    <a:pt x="5" y="65"/>
                    <a:pt x="5" y="61"/>
                    <a:pt x="4" y="59"/>
                  </a:cubicBezTo>
                  <a:close/>
                  <a:moveTo>
                    <a:pt x="27" y="153"/>
                  </a:moveTo>
                  <a:cubicBezTo>
                    <a:pt x="26" y="154"/>
                    <a:pt x="25" y="155"/>
                    <a:pt x="24" y="156"/>
                  </a:cubicBezTo>
                  <a:cubicBezTo>
                    <a:pt x="25" y="156"/>
                    <a:pt x="25" y="156"/>
                    <a:pt x="26" y="156"/>
                  </a:cubicBezTo>
                  <a:cubicBezTo>
                    <a:pt x="26" y="155"/>
                    <a:pt x="27" y="155"/>
                    <a:pt x="27" y="153"/>
                  </a:cubicBezTo>
                  <a:close/>
                  <a:moveTo>
                    <a:pt x="76" y="89"/>
                  </a:moveTo>
                  <a:cubicBezTo>
                    <a:pt x="76" y="90"/>
                    <a:pt x="76" y="90"/>
                    <a:pt x="76" y="91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7" y="90"/>
                    <a:pt x="77" y="89"/>
                    <a:pt x="77" y="88"/>
                  </a:cubicBezTo>
                  <a:cubicBezTo>
                    <a:pt x="77" y="89"/>
                    <a:pt x="76" y="89"/>
                    <a:pt x="76" y="89"/>
                  </a:cubicBezTo>
                  <a:close/>
                  <a:moveTo>
                    <a:pt x="18" y="22"/>
                  </a:moveTo>
                  <a:cubicBezTo>
                    <a:pt x="18" y="21"/>
                    <a:pt x="17" y="21"/>
                    <a:pt x="17" y="21"/>
                  </a:cubicBezTo>
                  <a:cubicBezTo>
                    <a:pt x="16" y="21"/>
                    <a:pt x="16" y="22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lose/>
                  <a:moveTo>
                    <a:pt x="52" y="65"/>
                  </a:moveTo>
                  <a:cubicBezTo>
                    <a:pt x="52" y="64"/>
                    <a:pt x="53" y="64"/>
                    <a:pt x="52" y="64"/>
                  </a:cubicBezTo>
                  <a:cubicBezTo>
                    <a:pt x="52" y="63"/>
                    <a:pt x="52" y="62"/>
                    <a:pt x="51" y="62"/>
                  </a:cubicBezTo>
                  <a:cubicBezTo>
                    <a:pt x="51" y="62"/>
                    <a:pt x="51" y="62"/>
                    <a:pt x="50" y="63"/>
                  </a:cubicBezTo>
                  <a:cubicBezTo>
                    <a:pt x="51" y="63"/>
                    <a:pt x="51" y="64"/>
                    <a:pt x="52" y="65"/>
                  </a:cubicBezTo>
                  <a:close/>
                  <a:moveTo>
                    <a:pt x="83" y="158"/>
                  </a:moveTo>
                  <a:cubicBezTo>
                    <a:pt x="83" y="158"/>
                    <a:pt x="83" y="158"/>
                    <a:pt x="83" y="158"/>
                  </a:cubicBezTo>
                  <a:cubicBezTo>
                    <a:pt x="84" y="157"/>
                    <a:pt x="85" y="155"/>
                    <a:pt x="87" y="154"/>
                  </a:cubicBezTo>
                  <a:cubicBezTo>
                    <a:pt x="87" y="154"/>
                    <a:pt x="86" y="154"/>
                    <a:pt x="86" y="154"/>
                  </a:cubicBezTo>
                  <a:cubicBezTo>
                    <a:pt x="85" y="155"/>
                    <a:pt x="84" y="156"/>
                    <a:pt x="83" y="157"/>
                  </a:cubicBezTo>
                  <a:cubicBezTo>
                    <a:pt x="83" y="157"/>
                    <a:pt x="83" y="158"/>
                    <a:pt x="83" y="158"/>
                  </a:cubicBezTo>
                  <a:close/>
                  <a:moveTo>
                    <a:pt x="91" y="96"/>
                  </a:moveTo>
                  <a:cubicBezTo>
                    <a:pt x="89" y="95"/>
                    <a:pt x="89" y="96"/>
                    <a:pt x="89" y="98"/>
                  </a:cubicBezTo>
                  <a:cubicBezTo>
                    <a:pt x="89" y="97"/>
                    <a:pt x="90" y="97"/>
                    <a:pt x="91" y="96"/>
                  </a:cubicBezTo>
                  <a:close/>
                  <a:moveTo>
                    <a:pt x="46" y="97"/>
                  </a:moveTo>
                  <a:cubicBezTo>
                    <a:pt x="47" y="96"/>
                    <a:pt x="47" y="96"/>
                    <a:pt x="46" y="94"/>
                  </a:cubicBezTo>
                  <a:cubicBezTo>
                    <a:pt x="45" y="95"/>
                    <a:pt x="45" y="96"/>
                    <a:pt x="46" y="97"/>
                  </a:cubicBezTo>
                  <a:close/>
                  <a:moveTo>
                    <a:pt x="18" y="75"/>
                  </a:moveTo>
                  <a:cubicBezTo>
                    <a:pt x="17" y="76"/>
                    <a:pt x="17" y="77"/>
                    <a:pt x="17" y="79"/>
                  </a:cubicBezTo>
                  <a:cubicBezTo>
                    <a:pt x="18" y="78"/>
                    <a:pt x="18" y="77"/>
                    <a:pt x="18" y="75"/>
                  </a:cubicBezTo>
                  <a:close/>
                  <a:moveTo>
                    <a:pt x="11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2" y="38"/>
                    <a:pt x="13" y="37"/>
                    <a:pt x="14" y="36"/>
                  </a:cubicBezTo>
                  <a:cubicBezTo>
                    <a:pt x="14" y="35"/>
                    <a:pt x="14" y="35"/>
                    <a:pt x="13" y="35"/>
                  </a:cubicBezTo>
                  <a:cubicBezTo>
                    <a:pt x="13" y="36"/>
                    <a:pt x="12" y="37"/>
                    <a:pt x="11" y="39"/>
                  </a:cubicBezTo>
                  <a:close/>
                  <a:moveTo>
                    <a:pt x="19" y="35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1" y="32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32"/>
                    <a:pt x="20" y="33"/>
                    <a:pt x="19" y="35"/>
                  </a:cubicBezTo>
                  <a:close/>
                  <a:moveTo>
                    <a:pt x="39" y="47"/>
                  </a:moveTo>
                  <a:cubicBezTo>
                    <a:pt x="39" y="47"/>
                    <a:pt x="40" y="46"/>
                    <a:pt x="40" y="46"/>
                  </a:cubicBezTo>
                  <a:cubicBezTo>
                    <a:pt x="39" y="45"/>
                    <a:pt x="38" y="45"/>
                    <a:pt x="38" y="44"/>
                  </a:cubicBezTo>
                  <a:cubicBezTo>
                    <a:pt x="37" y="45"/>
                    <a:pt x="38" y="45"/>
                    <a:pt x="39" y="47"/>
                  </a:cubicBezTo>
                  <a:close/>
                  <a:moveTo>
                    <a:pt x="8" y="47"/>
                  </a:moveTo>
                  <a:cubicBezTo>
                    <a:pt x="8" y="47"/>
                    <a:pt x="9" y="47"/>
                    <a:pt x="9" y="47"/>
                  </a:cubicBezTo>
                  <a:cubicBezTo>
                    <a:pt x="9" y="47"/>
                    <a:pt x="9" y="46"/>
                    <a:pt x="10" y="45"/>
                  </a:cubicBezTo>
                  <a:cubicBezTo>
                    <a:pt x="10" y="45"/>
                    <a:pt x="11" y="44"/>
                    <a:pt x="11" y="43"/>
                  </a:cubicBezTo>
                  <a:cubicBezTo>
                    <a:pt x="10" y="44"/>
                    <a:pt x="8" y="45"/>
                    <a:pt x="8" y="47"/>
                  </a:cubicBezTo>
                  <a:close/>
                  <a:moveTo>
                    <a:pt x="9" y="31"/>
                  </a:moveTo>
                  <a:cubicBezTo>
                    <a:pt x="9" y="30"/>
                    <a:pt x="10" y="29"/>
                    <a:pt x="11" y="27"/>
                  </a:cubicBezTo>
                  <a:cubicBezTo>
                    <a:pt x="9" y="29"/>
                    <a:pt x="8" y="30"/>
                    <a:pt x="9" y="31"/>
                  </a:cubicBezTo>
                  <a:close/>
                  <a:moveTo>
                    <a:pt x="15" y="155"/>
                  </a:moveTo>
                  <a:cubicBezTo>
                    <a:pt x="15" y="154"/>
                    <a:pt x="16" y="153"/>
                    <a:pt x="16" y="151"/>
                  </a:cubicBezTo>
                  <a:cubicBezTo>
                    <a:pt x="15" y="153"/>
                    <a:pt x="15" y="153"/>
                    <a:pt x="15" y="155"/>
                  </a:cubicBezTo>
                  <a:close/>
                  <a:moveTo>
                    <a:pt x="72" y="81"/>
                  </a:moveTo>
                  <a:cubicBezTo>
                    <a:pt x="72" y="80"/>
                    <a:pt x="72" y="79"/>
                    <a:pt x="72" y="79"/>
                  </a:cubicBezTo>
                  <a:cubicBezTo>
                    <a:pt x="72" y="79"/>
                    <a:pt x="72" y="78"/>
                    <a:pt x="72" y="78"/>
                  </a:cubicBezTo>
                  <a:cubicBezTo>
                    <a:pt x="72" y="79"/>
                    <a:pt x="71" y="79"/>
                    <a:pt x="71" y="80"/>
                  </a:cubicBezTo>
                  <a:cubicBezTo>
                    <a:pt x="71" y="80"/>
                    <a:pt x="71" y="80"/>
                    <a:pt x="71" y="81"/>
                  </a:cubicBezTo>
                  <a:cubicBezTo>
                    <a:pt x="71" y="81"/>
                    <a:pt x="72" y="81"/>
                    <a:pt x="72" y="81"/>
                  </a:cubicBezTo>
                  <a:close/>
                  <a:moveTo>
                    <a:pt x="18" y="165"/>
                  </a:moveTo>
                  <a:cubicBezTo>
                    <a:pt x="20" y="163"/>
                    <a:pt x="20" y="163"/>
                    <a:pt x="19" y="162"/>
                  </a:cubicBezTo>
                  <a:cubicBezTo>
                    <a:pt x="19" y="163"/>
                    <a:pt x="19" y="164"/>
                    <a:pt x="18" y="165"/>
                  </a:cubicBezTo>
                  <a:close/>
                  <a:moveTo>
                    <a:pt x="13" y="93"/>
                  </a:moveTo>
                  <a:cubicBezTo>
                    <a:pt x="12" y="94"/>
                    <a:pt x="11" y="94"/>
                    <a:pt x="12" y="96"/>
                  </a:cubicBezTo>
                  <a:cubicBezTo>
                    <a:pt x="12" y="95"/>
                    <a:pt x="13" y="94"/>
                    <a:pt x="13" y="93"/>
                  </a:cubicBezTo>
                  <a:close/>
                  <a:moveTo>
                    <a:pt x="10" y="144"/>
                  </a:moveTo>
                  <a:cubicBezTo>
                    <a:pt x="10" y="144"/>
                    <a:pt x="10" y="144"/>
                    <a:pt x="10" y="145"/>
                  </a:cubicBezTo>
                  <a:cubicBezTo>
                    <a:pt x="11" y="143"/>
                    <a:pt x="11" y="141"/>
                    <a:pt x="11" y="139"/>
                  </a:cubicBezTo>
                  <a:cubicBezTo>
                    <a:pt x="11" y="139"/>
                    <a:pt x="11" y="139"/>
                    <a:pt x="10" y="139"/>
                  </a:cubicBezTo>
                  <a:cubicBezTo>
                    <a:pt x="10" y="141"/>
                    <a:pt x="10" y="143"/>
                    <a:pt x="10" y="144"/>
                  </a:cubicBezTo>
                  <a:close/>
                  <a:moveTo>
                    <a:pt x="87" y="106"/>
                  </a:move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9" y="105"/>
                    <a:pt x="90" y="104"/>
                  </a:cubicBezTo>
                  <a:cubicBezTo>
                    <a:pt x="90" y="104"/>
                    <a:pt x="90" y="104"/>
                    <a:pt x="90" y="103"/>
                  </a:cubicBezTo>
                  <a:cubicBezTo>
                    <a:pt x="89" y="104"/>
                    <a:pt x="88" y="105"/>
                    <a:pt x="87" y="106"/>
                  </a:cubicBezTo>
                  <a:close/>
                  <a:moveTo>
                    <a:pt x="13" y="27"/>
                  </a:move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3" y="27"/>
                  </a:cubicBezTo>
                  <a:close/>
                  <a:moveTo>
                    <a:pt x="103" y="134"/>
                  </a:moveTo>
                  <a:cubicBezTo>
                    <a:pt x="104" y="133"/>
                    <a:pt x="104" y="132"/>
                    <a:pt x="103" y="131"/>
                  </a:cubicBezTo>
                  <a:cubicBezTo>
                    <a:pt x="103" y="132"/>
                    <a:pt x="103" y="133"/>
                    <a:pt x="103" y="134"/>
                  </a:cubicBezTo>
                  <a:close/>
                  <a:moveTo>
                    <a:pt x="37" y="100"/>
                  </a:moveTo>
                  <a:cubicBezTo>
                    <a:pt x="36" y="101"/>
                    <a:pt x="35" y="102"/>
                    <a:pt x="35" y="103"/>
                  </a:cubicBezTo>
                  <a:cubicBezTo>
                    <a:pt x="36" y="102"/>
                    <a:pt x="36" y="102"/>
                    <a:pt x="37" y="100"/>
                  </a:cubicBezTo>
                  <a:close/>
                  <a:moveTo>
                    <a:pt x="79" y="94"/>
                  </a:moveTo>
                  <a:cubicBezTo>
                    <a:pt x="79" y="94"/>
                    <a:pt x="79" y="94"/>
                    <a:pt x="79" y="94"/>
                  </a:cubicBezTo>
                  <a:cubicBezTo>
                    <a:pt x="79" y="94"/>
                    <a:pt x="80" y="94"/>
                    <a:pt x="81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0" y="93"/>
                    <a:pt x="79" y="93"/>
                    <a:pt x="79" y="93"/>
                  </a:cubicBezTo>
                  <a:cubicBezTo>
                    <a:pt x="79" y="94"/>
                    <a:pt x="79" y="94"/>
                    <a:pt x="79" y="94"/>
                  </a:cubicBezTo>
                  <a:close/>
                  <a:moveTo>
                    <a:pt x="34" y="36"/>
                  </a:moveTo>
                  <a:cubicBezTo>
                    <a:pt x="35" y="37"/>
                    <a:pt x="36" y="37"/>
                    <a:pt x="37" y="38"/>
                  </a:cubicBezTo>
                  <a:cubicBezTo>
                    <a:pt x="36" y="37"/>
                    <a:pt x="35" y="36"/>
                    <a:pt x="34" y="36"/>
                  </a:cubicBezTo>
                  <a:close/>
                  <a:moveTo>
                    <a:pt x="27" y="159"/>
                  </a:moveTo>
                  <a:cubicBezTo>
                    <a:pt x="28" y="158"/>
                    <a:pt x="28" y="157"/>
                    <a:pt x="29" y="156"/>
                  </a:cubicBezTo>
                  <a:cubicBezTo>
                    <a:pt x="28" y="156"/>
                    <a:pt x="28" y="157"/>
                    <a:pt x="28" y="157"/>
                  </a:cubicBezTo>
                  <a:cubicBezTo>
                    <a:pt x="27" y="157"/>
                    <a:pt x="27" y="158"/>
                    <a:pt x="27" y="159"/>
                  </a:cubicBezTo>
                  <a:close/>
                  <a:moveTo>
                    <a:pt x="55" y="120"/>
                  </a:moveTo>
                  <a:cubicBezTo>
                    <a:pt x="56" y="119"/>
                    <a:pt x="57" y="118"/>
                    <a:pt x="58" y="117"/>
                  </a:cubicBezTo>
                  <a:cubicBezTo>
                    <a:pt x="56" y="118"/>
                    <a:pt x="56" y="119"/>
                    <a:pt x="55" y="120"/>
                  </a:cubicBezTo>
                  <a:close/>
                  <a:moveTo>
                    <a:pt x="13" y="170"/>
                  </a:moveTo>
                  <a:cubicBezTo>
                    <a:pt x="14" y="169"/>
                    <a:pt x="14" y="169"/>
                    <a:pt x="14" y="168"/>
                  </a:cubicBezTo>
                  <a:cubicBezTo>
                    <a:pt x="14" y="168"/>
                    <a:pt x="13" y="169"/>
                    <a:pt x="13" y="170"/>
                  </a:cubicBezTo>
                  <a:close/>
                  <a:moveTo>
                    <a:pt x="28" y="32"/>
                  </a:moveTo>
                  <a:cubicBezTo>
                    <a:pt x="28" y="32"/>
                    <a:pt x="27" y="32"/>
                    <a:pt x="27" y="32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8" y="33"/>
                    <a:pt x="28" y="32"/>
                  </a:cubicBezTo>
                  <a:close/>
                  <a:moveTo>
                    <a:pt x="72" y="94"/>
                  </a:moveTo>
                  <a:cubicBezTo>
                    <a:pt x="72" y="94"/>
                    <a:pt x="72" y="94"/>
                    <a:pt x="72" y="92"/>
                  </a:cubicBezTo>
                  <a:cubicBezTo>
                    <a:pt x="71" y="93"/>
                    <a:pt x="71" y="93"/>
                    <a:pt x="72" y="94"/>
                  </a:cubicBezTo>
                  <a:close/>
                  <a:moveTo>
                    <a:pt x="90" y="87"/>
                  </a:moveTo>
                  <a:cubicBezTo>
                    <a:pt x="90" y="86"/>
                    <a:pt x="90" y="86"/>
                    <a:pt x="90" y="86"/>
                  </a:cubicBezTo>
                  <a:cubicBezTo>
                    <a:pt x="90" y="86"/>
                    <a:pt x="89" y="85"/>
                    <a:pt x="89" y="84"/>
                  </a:cubicBezTo>
                  <a:cubicBezTo>
                    <a:pt x="88" y="86"/>
                    <a:pt x="90" y="86"/>
                    <a:pt x="90" y="87"/>
                  </a:cubicBezTo>
                  <a:close/>
                  <a:moveTo>
                    <a:pt x="104" y="136"/>
                  </a:moveTo>
                  <a:cubicBezTo>
                    <a:pt x="105" y="137"/>
                    <a:pt x="105" y="137"/>
                    <a:pt x="105" y="137"/>
                  </a:cubicBezTo>
                  <a:cubicBezTo>
                    <a:pt x="105" y="137"/>
                    <a:pt x="105" y="137"/>
                    <a:pt x="105" y="136"/>
                  </a:cubicBezTo>
                  <a:cubicBezTo>
                    <a:pt x="105" y="136"/>
                    <a:pt x="105" y="136"/>
                    <a:pt x="104" y="136"/>
                  </a:cubicBezTo>
                  <a:close/>
                  <a:moveTo>
                    <a:pt x="33" y="113"/>
                  </a:moveTo>
                  <a:cubicBezTo>
                    <a:pt x="33" y="112"/>
                    <a:pt x="33" y="111"/>
                    <a:pt x="33" y="110"/>
                  </a:cubicBezTo>
                  <a:cubicBezTo>
                    <a:pt x="32" y="111"/>
                    <a:pt x="32" y="111"/>
                    <a:pt x="33" y="113"/>
                  </a:cubicBezTo>
                  <a:close/>
                  <a:moveTo>
                    <a:pt x="5" y="134"/>
                  </a:moveTo>
                  <a:cubicBezTo>
                    <a:pt x="5" y="132"/>
                    <a:pt x="5" y="132"/>
                    <a:pt x="5" y="131"/>
                  </a:cubicBezTo>
                  <a:cubicBezTo>
                    <a:pt x="5" y="132"/>
                    <a:pt x="5" y="133"/>
                    <a:pt x="5" y="134"/>
                  </a:cubicBezTo>
                  <a:close/>
                  <a:moveTo>
                    <a:pt x="23" y="132"/>
                  </a:moveTo>
                  <a:cubicBezTo>
                    <a:pt x="23" y="133"/>
                    <a:pt x="22" y="134"/>
                    <a:pt x="23" y="135"/>
                  </a:cubicBezTo>
                  <a:cubicBezTo>
                    <a:pt x="23" y="134"/>
                    <a:pt x="24" y="133"/>
                    <a:pt x="23" y="132"/>
                  </a:cubicBezTo>
                  <a:close/>
                  <a:moveTo>
                    <a:pt x="46" y="193"/>
                  </a:moveTo>
                  <a:cubicBezTo>
                    <a:pt x="46" y="192"/>
                    <a:pt x="47" y="192"/>
                    <a:pt x="47" y="191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7" y="192"/>
                    <a:pt x="46" y="192"/>
                    <a:pt x="46" y="193"/>
                  </a:cubicBezTo>
                  <a:close/>
                  <a:moveTo>
                    <a:pt x="25" y="122"/>
                  </a:moveTo>
                  <a:cubicBezTo>
                    <a:pt x="25" y="122"/>
                    <a:pt x="25" y="123"/>
                    <a:pt x="25" y="124"/>
                  </a:cubicBezTo>
                  <a:cubicBezTo>
                    <a:pt x="25" y="123"/>
                    <a:pt x="26" y="122"/>
                    <a:pt x="25" y="122"/>
                  </a:cubicBezTo>
                  <a:close/>
                  <a:moveTo>
                    <a:pt x="37" y="31"/>
                  </a:moveTo>
                  <a:cubicBezTo>
                    <a:pt x="37" y="32"/>
                    <a:pt x="38" y="32"/>
                    <a:pt x="39" y="33"/>
                  </a:cubicBezTo>
                  <a:cubicBezTo>
                    <a:pt x="38" y="32"/>
                    <a:pt x="38" y="32"/>
                    <a:pt x="37" y="31"/>
                  </a:cubicBezTo>
                  <a:close/>
                  <a:moveTo>
                    <a:pt x="24" y="28"/>
                  </a:moveTo>
                  <a:cubicBezTo>
                    <a:pt x="23" y="28"/>
                    <a:pt x="23" y="28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8"/>
                    <a:pt x="24" y="28"/>
                    <a:pt x="24" y="28"/>
                  </a:cubicBezTo>
                  <a:close/>
                  <a:moveTo>
                    <a:pt x="18" y="66"/>
                  </a:moveTo>
                  <a:cubicBezTo>
                    <a:pt x="18" y="67"/>
                    <a:pt x="18" y="68"/>
                    <a:pt x="18" y="68"/>
                  </a:cubicBezTo>
                  <a:cubicBezTo>
                    <a:pt x="18" y="67"/>
                    <a:pt x="18" y="67"/>
                    <a:pt x="18" y="66"/>
                  </a:cubicBezTo>
                  <a:close/>
                  <a:moveTo>
                    <a:pt x="34" y="149"/>
                  </a:moveTo>
                  <a:cubicBezTo>
                    <a:pt x="34" y="150"/>
                    <a:pt x="34" y="150"/>
                    <a:pt x="34" y="150"/>
                  </a:cubicBezTo>
                  <a:cubicBezTo>
                    <a:pt x="35" y="149"/>
                    <a:pt x="35" y="149"/>
                    <a:pt x="36" y="148"/>
                  </a:cubicBezTo>
                  <a:cubicBezTo>
                    <a:pt x="36" y="148"/>
                    <a:pt x="35" y="148"/>
                    <a:pt x="35" y="148"/>
                  </a:cubicBezTo>
                  <a:cubicBezTo>
                    <a:pt x="35" y="148"/>
                    <a:pt x="35" y="149"/>
                    <a:pt x="34" y="149"/>
                  </a:cubicBezTo>
                  <a:close/>
                  <a:moveTo>
                    <a:pt x="96" y="97"/>
                  </a:moveTo>
                  <a:cubicBezTo>
                    <a:pt x="95" y="97"/>
                    <a:pt x="95" y="97"/>
                    <a:pt x="95" y="97"/>
                  </a:cubicBezTo>
                  <a:cubicBezTo>
                    <a:pt x="95" y="97"/>
                    <a:pt x="95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7"/>
                    <a:pt x="96" y="97"/>
                    <a:pt x="96" y="97"/>
                  </a:cubicBezTo>
                  <a:close/>
                  <a:moveTo>
                    <a:pt x="4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4"/>
                    <a:pt x="4" y="53"/>
                    <a:pt x="4" y="52"/>
                  </a:cubicBezTo>
                  <a:close/>
                  <a:moveTo>
                    <a:pt x="31" y="208"/>
                  </a:moveTo>
                  <a:cubicBezTo>
                    <a:pt x="30" y="208"/>
                    <a:pt x="30" y="208"/>
                    <a:pt x="30" y="209"/>
                  </a:cubicBezTo>
                  <a:cubicBezTo>
                    <a:pt x="30" y="209"/>
                    <a:pt x="31" y="208"/>
                    <a:pt x="31" y="208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6"/>
                    <a:pt x="47" y="126"/>
                  </a:cubicBezTo>
                  <a:cubicBezTo>
                    <a:pt x="47" y="126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6" y="126"/>
                  </a:cubicBezTo>
                  <a:close/>
                  <a:moveTo>
                    <a:pt x="6" y="154"/>
                  </a:moveTo>
                  <a:cubicBezTo>
                    <a:pt x="6" y="155"/>
                    <a:pt x="5" y="155"/>
                    <a:pt x="5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4"/>
                  </a:cubicBezTo>
                  <a:close/>
                  <a:moveTo>
                    <a:pt x="48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7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49" y="97"/>
                    <a:pt x="49" y="98"/>
                    <a:pt x="48" y="98"/>
                  </a:cubicBezTo>
                  <a:close/>
                  <a:moveTo>
                    <a:pt x="44" y="120"/>
                  </a:moveTo>
                  <a:cubicBezTo>
                    <a:pt x="43" y="121"/>
                    <a:pt x="43" y="121"/>
                    <a:pt x="43" y="122"/>
                  </a:cubicBezTo>
                  <a:cubicBezTo>
                    <a:pt x="44" y="121"/>
                    <a:pt x="44" y="121"/>
                    <a:pt x="44" y="120"/>
                  </a:cubicBezTo>
                  <a:close/>
                  <a:moveTo>
                    <a:pt x="84" y="95"/>
                  </a:moveTo>
                  <a:cubicBezTo>
                    <a:pt x="84" y="95"/>
                    <a:pt x="84" y="95"/>
                    <a:pt x="84" y="95"/>
                  </a:cubicBezTo>
                  <a:cubicBezTo>
                    <a:pt x="84" y="95"/>
                    <a:pt x="84" y="95"/>
                    <a:pt x="85" y="95"/>
                  </a:cubicBezTo>
                  <a:cubicBezTo>
                    <a:pt x="85" y="95"/>
                    <a:pt x="84" y="95"/>
                    <a:pt x="84" y="95"/>
                  </a:cubicBezTo>
                  <a:cubicBezTo>
                    <a:pt x="84" y="95"/>
                    <a:pt x="84" y="95"/>
                    <a:pt x="84" y="95"/>
                  </a:cubicBezTo>
                  <a:close/>
                  <a:moveTo>
                    <a:pt x="37" y="146"/>
                  </a:move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7"/>
                    <a:pt x="36" y="147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7"/>
                    <a:pt x="37" y="147"/>
                    <a:pt x="37" y="146"/>
                  </a:cubicBezTo>
                  <a:close/>
                  <a:moveTo>
                    <a:pt x="32" y="136"/>
                  </a:moveTo>
                  <a:cubicBezTo>
                    <a:pt x="32" y="135"/>
                    <a:pt x="32" y="135"/>
                    <a:pt x="32" y="135"/>
                  </a:cubicBezTo>
                  <a:cubicBezTo>
                    <a:pt x="32" y="135"/>
                    <a:pt x="32" y="135"/>
                    <a:pt x="32" y="136"/>
                  </a:cubicBezTo>
                  <a:close/>
                  <a:moveTo>
                    <a:pt x="18" y="82"/>
                  </a:moveTo>
                  <a:cubicBezTo>
                    <a:pt x="17" y="83"/>
                    <a:pt x="17" y="83"/>
                    <a:pt x="17" y="84"/>
                  </a:cubicBezTo>
                  <a:cubicBezTo>
                    <a:pt x="17" y="83"/>
                    <a:pt x="17" y="83"/>
                    <a:pt x="18" y="82"/>
                  </a:cubicBezTo>
                  <a:close/>
                  <a:moveTo>
                    <a:pt x="37" y="80"/>
                  </a:moveTo>
                  <a:cubicBezTo>
                    <a:pt x="37" y="80"/>
                    <a:pt x="37" y="81"/>
                    <a:pt x="37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lose/>
                  <a:moveTo>
                    <a:pt x="17" y="160"/>
                  </a:moveTo>
                  <a:cubicBezTo>
                    <a:pt x="17" y="160"/>
                    <a:pt x="17" y="160"/>
                    <a:pt x="17" y="160"/>
                  </a:cubicBezTo>
                  <a:cubicBezTo>
                    <a:pt x="17" y="160"/>
                    <a:pt x="17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7" y="161"/>
                    <a:pt x="17" y="160"/>
                    <a:pt x="17" y="160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2"/>
                    <a:pt x="61" y="132"/>
                  </a:cubicBezTo>
                  <a:cubicBezTo>
                    <a:pt x="61" y="132"/>
                    <a:pt x="61" y="132"/>
                    <a:pt x="62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3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3"/>
                  </a:cubicBezTo>
                  <a:close/>
                  <a:moveTo>
                    <a:pt x="55" y="68"/>
                  </a:moveTo>
                  <a:cubicBezTo>
                    <a:pt x="55" y="68"/>
                    <a:pt x="55" y="68"/>
                    <a:pt x="55" y="68"/>
                  </a:cubicBezTo>
                  <a:cubicBezTo>
                    <a:pt x="55" y="68"/>
                    <a:pt x="55" y="69"/>
                    <a:pt x="55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68"/>
                    <a:pt x="55" y="68"/>
                    <a:pt x="55" y="68"/>
                  </a:cubicBezTo>
                  <a:close/>
                  <a:moveTo>
                    <a:pt x="58" y="92"/>
                  </a:moveTo>
                  <a:cubicBezTo>
                    <a:pt x="58" y="92"/>
                    <a:pt x="58" y="91"/>
                    <a:pt x="58" y="9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58" y="92"/>
                    <a:pt x="58" y="92"/>
                    <a:pt x="58" y="92"/>
                  </a:cubicBezTo>
                  <a:close/>
                  <a:moveTo>
                    <a:pt x="79" y="99"/>
                  </a:move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8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8"/>
                    <a:pt x="80" y="99"/>
                    <a:pt x="79" y="99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0" y="166"/>
                  </a:moveTo>
                  <a:cubicBezTo>
                    <a:pt x="20" y="166"/>
                    <a:pt x="20" y="166"/>
                    <a:pt x="21" y="167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0" y="166"/>
                    <a:pt x="20" y="166"/>
                    <a:pt x="20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10"/>
            <p:cNvSpPr>
              <a:spLocks noEditPoints="1"/>
            </p:cNvSpPr>
            <p:nvPr/>
          </p:nvSpPr>
          <p:spPr bwMode="auto">
            <a:xfrm>
              <a:off x="7096126" y="3055938"/>
              <a:ext cx="327025" cy="765175"/>
            </a:xfrm>
            <a:custGeom>
              <a:avLst/>
              <a:gdLst>
                <a:gd name="T0" fmla="*/ 33 w 101"/>
                <a:gd name="T1" fmla="*/ 19 h 233"/>
                <a:gd name="T2" fmla="*/ 93 w 101"/>
                <a:gd name="T3" fmla="*/ 158 h 233"/>
                <a:gd name="T4" fmla="*/ 5 w 101"/>
                <a:gd name="T5" fmla="*/ 206 h 233"/>
                <a:gd name="T6" fmla="*/ 27 w 101"/>
                <a:gd name="T7" fmla="*/ 211 h 233"/>
                <a:gd name="T8" fmla="*/ 40 w 101"/>
                <a:gd name="T9" fmla="*/ 176 h 233"/>
                <a:gd name="T10" fmla="*/ 91 w 101"/>
                <a:gd name="T11" fmla="*/ 137 h 233"/>
                <a:gd name="T12" fmla="*/ 80 w 101"/>
                <a:gd name="T13" fmla="*/ 156 h 233"/>
                <a:gd name="T14" fmla="*/ 68 w 101"/>
                <a:gd name="T15" fmla="*/ 145 h 233"/>
                <a:gd name="T16" fmla="*/ 42 w 101"/>
                <a:gd name="T17" fmla="*/ 175 h 233"/>
                <a:gd name="T18" fmla="*/ 53 w 101"/>
                <a:gd name="T19" fmla="*/ 163 h 233"/>
                <a:gd name="T20" fmla="*/ 27 w 101"/>
                <a:gd name="T21" fmla="*/ 130 h 233"/>
                <a:gd name="T22" fmla="*/ 50 w 101"/>
                <a:gd name="T23" fmla="*/ 67 h 233"/>
                <a:gd name="T24" fmla="*/ 84 w 101"/>
                <a:gd name="T25" fmla="*/ 162 h 233"/>
                <a:gd name="T26" fmla="*/ 10 w 101"/>
                <a:gd name="T27" fmla="*/ 178 h 233"/>
                <a:gd name="T28" fmla="*/ 34 w 101"/>
                <a:gd name="T29" fmla="*/ 39 h 233"/>
                <a:gd name="T30" fmla="*/ 41 w 101"/>
                <a:gd name="T31" fmla="*/ 77 h 233"/>
                <a:gd name="T32" fmla="*/ 80 w 101"/>
                <a:gd name="T33" fmla="*/ 102 h 233"/>
                <a:gd name="T34" fmla="*/ 58 w 101"/>
                <a:gd name="T35" fmla="*/ 92 h 233"/>
                <a:gd name="T36" fmla="*/ 11 w 101"/>
                <a:gd name="T37" fmla="*/ 84 h 233"/>
                <a:gd name="T38" fmla="*/ 26 w 101"/>
                <a:gd name="T39" fmla="*/ 68 h 233"/>
                <a:gd name="T40" fmla="*/ 12 w 101"/>
                <a:gd name="T41" fmla="*/ 53 h 233"/>
                <a:gd name="T42" fmla="*/ 13 w 101"/>
                <a:gd name="T43" fmla="*/ 138 h 233"/>
                <a:gd name="T44" fmla="*/ 41 w 101"/>
                <a:gd name="T45" fmla="*/ 68 h 233"/>
                <a:gd name="T46" fmla="*/ 89 w 101"/>
                <a:gd name="T47" fmla="*/ 111 h 233"/>
                <a:gd name="T48" fmla="*/ 16 w 101"/>
                <a:gd name="T49" fmla="*/ 123 h 233"/>
                <a:gd name="T50" fmla="*/ 84 w 101"/>
                <a:gd name="T51" fmla="*/ 99 h 233"/>
                <a:gd name="T52" fmla="*/ 66 w 101"/>
                <a:gd name="T53" fmla="*/ 132 h 233"/>
                <a:gd name="T54" fmla="*/ 20 w 101"/>
                <a:gd name="T55" fmla="*/ 63 h 233"/>
                <a:gd name="T56" fmla="*/ 18 w 101"/>
                <a:gd name="T57" fmla="*/ 88 h 233"/>
                <a:gd name="T58" fmla="*/ 68 w 101"/>
                <a:gd name="T59" fmla="*/ 113 h 233"/>
                <a:gd name="T60" fmla="*/ 16 w 101"/>
                <a:gd name="T61" fmla="*/ 81 h 233"/>
                <a:gd name="T62" fmla="*/ 24 w 101"/>
                <a:gd name="T63" fmla="*/ 147 h 233"/>
                <a:gd name="T64" fmla="*/ 24 w 101"/>
                <a:gd name="T65" fmla="*/ 161 h 233"/>
                <a:gd name="T66" fmla="*/ 19 w 101"/>
                <a:gd name="T67" fmla="*/ 34 h 233"/>
                <a:gd name="T68" fmla="*/ 64 w 101"/>
                <a:gd name="T69" fmla="*/ 135 h 233"/>
                <a:gd name="T70" fmla="*/ 23 w 101"/>
                <a:gd name="T71" fmla="*/ 93 h 233"/>
                <a:gd name="T72" fmla="*/ 47 w 101"/>
                <a:gd name="T73" fmla="*/ 98 h 233"/>
                <a:gd name="T74" fmla="*/ 67 w 101"/>
                <a:gd name="T75" fmla="*/ 107 h 233"/>
                <a:gd name="T76" fmla="*/ 49 w 101"/>
                <a:gd name="T77" fmla="*/ 112 h 233"/>
                <a:gd name="T78" fmla="*/ 12 w 101"/>
                <a:gd name="T79" fmla="*/ 186 h 233"/>
                <a:gd name="T80" fmla="*/ 24 w 101"/>
                <a:gd name="T81" fmla="*/ 74 h 233"/>
                <a:gd name="T82" fmla="*/ 33 w 101"/>
                <a:gd name="T83" fmla="*/ 58 h 233"/>
                <a:gd name="T84" fmla="*/ 59 w 101"/>
                <a:gd name="T85" fmla="*/ 149 h 233"/>
                <a:gd name="T86" fmla="*/ 53 w 101"/>
                <a:gd name="T87" fmla="*/ 136 h 233"/>
                <a:gd name="T88" fmla="*/ 42 w 101"/>
                <a:gd name="T89" fmla="*/ 128 h 233"/>
                <a:gd name="T90" fmla="*/ 39 w 101"/>
                <a:gd name="T91" fmla="*/ 145 h 233"/>
                <a:gd name="T92" fmla="*/ 61 w 101"/>
                <a:gd name="T93" fmla="*/ 82 h 233"/>
                <a:gd name="T94" fmla="*/ 58 w 101"/>
                <a:gd name="T95" fmla="*/ 134 h 233"/>
                <a:gd name="T96" fmla="*/ 62 w 101"/>
                <a:gd name="T97" fmla="*/ 123 h 233"/>
                <a:gd name="T98" fmla="*/ 68 w 101"/>
                <a:gd name="T99" fmla="*/ 91 h 233"/>
                <a:gd name="T100" fmla="*/ 33 w 101"/>
                <a:gd name="T101" fmla="*/ 31 h 233"/>
                <a:gd name="T102" fmla="*/ 25 w 101"/>
                <a:gd name="T103" fmla="*/ 18 h 233"/>
                <a:gd name="T104" fmla="*/ 65 w 101"/>
                <a:gd name="T105" fmla="*/ 100 h 233"/>
                <a:gd name="T106" fmla="*/ 58 w 101"/>
                <a:gd name="T107" fmla="*/ 107 h 233"/>
                <a:gd name="T108" fmla="*/ 56 w 101"/>
                <a:gd name="T109" fmla="*/ 88 h 233"/>
                <a:gd name="T110" fmla="*/ 41 w 101"/>
                <a:gd name="T111" fmla="*/ 120 h 233"/>
                <a:gd name="T112" fmla="*/ 19 w 101"/>
                <a:gd name="T113" fmla="*/ 11 h 233"/>
                <a:gd name="T114" fmla="*/ 40 w 101"/>
                <a:gd name="T115" fmla="*/ 127 h 233"/>
                <a:gd name="T116" fmla="*/ 32 w 101"/>
                <a:gd name="T117" fmla="*/ 102 h 233"/>
                <a:gd name="T118" fmla="*/ 27 w 101"/>
                <a:gd name="T119" fmla="*/ 34 h 233"/>
                <a:gd name="T120" fmla="*/ 62 w 101"/>
                <a:gd name="T121" fmla="*/ 88 h 233"/>
                <a:gd name="T122" fmla="*/ 6 w 101"/>
                <a:gd name="T123" fmla="*/ 19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1" h="233">
                  <a:moveTo>
                    <a:pt x="2" y="201"/>
                  </a:moveTo>
                  <a:cubicBezTo>
                    <a:pt x="0" y="201"/>
                    <a:pt x="0" y="201"/>
                    <a:pt x="0" y="199"/>
                  </a:cubicBezTo>
                  <a:cubicBezTo>
                    <a:pt x="0" y="182"/>
                    <a:pt x="0" y="166"/>
                    <a:pt x="0" y="149"/>
                  </a:cubicBezTo>
                  <a:cubicBezTo>
                    <a:pt x="0" y="139"/>
                    <a:pt x="1" y="129"/>
                    <a:pt x="2" y="120"/>
                  </a:cubicBezTo>
                  <a:cubicBezTo>
                    <a:pt x="3" y="113"/>
                    <a:pt x="3" y="106"/>
                    <a:pt x="4" y="100"/>
                  </a:cubicBezTo>
                  <a:cubicBezTo>
                    <a:pt x="5" y="91"/>
                    <a:pt x="6" y="83"/>
                    <a:pt x="7" y="75"/>
                  </a:cubicBezTo>
                  <a:cubicBezTo>
                    <a:pt x="7" y="70"/>
                    <a:pt x="8" y="65"/>
                    <a:pt x="8" y="60"/>
                  </a:cubicBezTo>
                  <a:cubicBezTo>
                    <a:pt x="8" y="58"/>
                    <a:pt x="9" y="56"/>
                    <a:pt x="9" y="53"/>
                  </a:cubicBezTo>
                  <a:cubicBezTo>
                    <a:pt x="9" y="49"/>
                    <a:pt x="10" y="44"/>
                    <a:pt x="10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2"/>
                    <a:pt x="14" y="16"/>
                    <a:pt x="14" y="10"/>
                  </a:cubicBezTo>
                  <a:cubicBezTo>
                    <a:pt x="15" y="8"/>
                    <a:pt x="15" y="6"/>
                    <a:pt x="15" y="3"/>
                  </a:cubicBezTo>
                  <a:cubicBezTo>
                    <a:pt x="14" y="1"/>
                    <a:pt x="16" y="0"/>
                    <a:pt x="18" y="1"/>
                  </a:cubicBezTo>
                  <a:cubicBezTo>
                    <a:pt x="18" y="1"/>
                    <a:pt x="19" y="2"/>
                    <a:pt x="20" y="3"/>
                  </a:cubicBezTo>
                  <a:cubicBezTo>
                    <a:pt x="21" y="3"/>
                    <a:pt x="21" y="5"/>
                    <a:pt x="22" y="6"/>
                  </a:cubicBezTo>
                  <a:cubicBezTo>
                    <a:pt x="25" y="9"/>
                    <a:pt x="28" y="13"/>
                    <a:pt x="30" y="17"/>
                  </a:cubicBezTo>
                  <a:cubicBezTo>
                    <a:pt x="31" y="17"/>
                    <a:pt x="31" y="18"/>
                    <a:pt x="32" y="18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6" y="26"/>
                    <a:pt x="40" y="30"/>
                    <a:pt x="43" y="34"/>
                  </a:cubicBezTo>
                  <a:cubicBezTo>
                    <a:pt x="49" y="40"/>
                    <a:pt x="55" y="46"/>
                    <a:pt x="59" y="53"/>
                  </a:cubicBezTo>
                  <a:cubicBezTo>
                    <a:pt x="60" y="54"/>
                    <a:pt x="60" y="55"/>
                    <a:pt x="61" y="55"/>
                  </a:cubicBezTo>
                  <a:cubicBezTo>
                    <a:pt x="61" y="56"/>
                    <a:pt x="61" y="56"/>
                    <a:pt x="62" y="56"/>
                  </a:cubicBezTo>
                  <a:cubicBezTo>
                    <a:pt x="62" y="57"/>
                    <a:pt x="62" y="58"/>
                    <a:pt x="63" y="58"/>
                  </a:cubicBezTo>
                  <a:cubicBezTo>
                    <a:pt x="69" y="66"/>
                    <a:pt x="76" y="74"/>
                    <a:pt x="82" y="82"/>
                  </a:cubicBezTo>
                  <a:cubicBezTo>
                    <a:pt x="86" y="87"/>
                    <a:pt x="90" y="91"/>
                    <a:pt x="93" y="96"/>
                  </a:cubicBezTo>
                  <a:cubicBezTo>
                    <a:pt x="95" y="100"/>
                    <a:pt x="97" y="103"/>
                    <a:pt x="99" y="106"/>
                  </a:cubicBezTo>
                  <a:cubicBezTo>
                    <a:pt x="100" y="107"/>
                    <a:pt x="100" y="109"/>
                    <a:pt x="100" y="110"/>
                  </a:cubicBezTo>
                  <a:cubicBezTo>
                    <a:pt x="100" y="112"/>
                    <a:pt x="100" y="113"/>
                    <a:pt x="100" y="115"/>
                  </a:cubicBezTo>
                  <a:cubicBezTo>
                    <a:pt x="100" y="116"/>
                    <a:pt x="100" y="118"/>
                    <a:pt x="100" y="119"/>
                  </a:cubicBezTo>
                  <a:cubicBezTo>
                    <a:pt x="100" y="125"/>
                    <a:pt x="101" y="130"/>
                    <a:pt x="101" y="135"/>
                  </a:cubicBezTo>
                  <a:cubicBezTo>
                    <a:pt x="101" y="138"/>
                    <a:pt x="101" y="140"/>
                    <a:pt x="101" y="143"/>
                  </a:cubicBezTo>
                  <a:cubicBezTo>
                    <a:pt x="101" y="144"/>
                    <a:pt x="101" y="146"/>
                    <a:pt x="101" y="147"/>
                  </a:cubicBezTo>
                  <a:cubicBezTo>
                    <a:pt x="101" y="148"/>
                    <a:pt x="100" y="150"/>
                    <a:pt x="99" y="151"/>
                  </a:cubicBezTo>
                  <a:cubicBezTo>
                    <a:pt x="98" y="152"/>
                    <a:pt x="97" y="154"/>
                    <a:pt x="95" y="155"/>
                  </a:cubicBezTo>
                  <a:cubicBezTo>
                    <a:pt x="95" y="156"/>
                    <a:pt x="94" y="157"/>
                    <a:pt x="93" y="158"/>
                  </a:cubicBezTo>
                  <a:cubicBezTo>
                    <a:pt x="93" y="159"/>
                    <a:pt x="93" y="159"/>
                    <a:pt x="92" y="159"/>
                  </a:cubicBezTo>
                  <a:cubicBezTo>
                    <a:pt x="88" y="164"/>
                    <a:pt x="83" y="168"/>
                    <a:pt x="79" y="172"/>
                  </a:cubicBezTo>
                  <a:cubicBezTo>
                    <a:pt x="76" y="176"/>
                    <a:pt x="72" y="179"/>
                    <a:pt x="69" y="183"/>
                  </a:cubicBezTo>
                  <a:cubicBezTo>
                    <a:pt x="63" y="189"/>
                    <a:pt x="57" y="194"/>
                    <a:pt x="51" y="200"/>
                  </a:cubicBezTo>
                  <a:cubicBezTo>
                    <a:pt x="49" y="203"/>
                    <a:pt x="46" y="205"/>
                    <a:pt x="43" y="208"/>
                  </a:cubicBezTo>
                  <a:cubicBezTo>
                    <a:pt x="40" y="211"/>
                    <a:pt x="36" y="214"/>
                    <a:pt x="32" y="217"/>
                  </a:cubicBezTo>
                  <a:cubicBezTo>
                    <a:pt x="29" y="220"/>
                    <a:pt x="25" y="223"/>
                    <a:pt x="22" y="227"/>
                  </a:cubicBezTo>
                  <a:cubicBezTo>
                    <a:pt x="20" y="229"/>
                    <a:pt x="18" y="230"/>
                    <a:pt x="17" y="232"/>
                  </a:cubicBezTo>
                  <a:cubicBezTo>
                    <a:pt x="16" y="232"/>
                    <a:pt x="16" y="232"/>
                    <a:pt x="16" y="232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4" y="232"/>
                    <a:pt x="13" y="232"/>
                    <a:pt x="12" y="231"/>
                  </a:cubicBezTo>
                  <a:cubicBezTo>
                    <a:pt x="12" y="231"/>
                    <a:pt x="11" y="230"/>
                    <a:pt x="11" y="230"/>
                  </a:cubicBezTo>
                  <a:cubicBezTo>
                    <a:pt x="10" y="230"/>
                    <a:pt x="9" y="229"/>
                    <a:pt x="9" y="228"/>
                  </a:cubicBezTo>
                  <a:cubicBezTo>
                    <a:pt x="9" y="228"/>
                    <a:pt x="9" y="227"/>
                    <a:pt x="9" y="227"/>
                  </a:cubicBezTo>
                  <a:cubicBezTo>
                    <a:pt x="8" y="223"/>
                    <a:pt x="7" y="219"/>
                    <a:pt x="5" y="215"/>
                  </a:cubicBezTo>
                  <a:cubicBezTo>
                    <a:pt x="4" y="212"/>
                    <a:pt x="3" y="209"/>
                    <a:pt x="2" y="205"/>
                  </a:cubicBezTo>
                  <a:cubicBezTo>
                    <a:pt x="2" y="204"/>
                    <a:pt x="2" y="203"/>
                    <a:pt x="2" y="201"/>
                  </a:cubicBezTo>
                  <a:close/>
                  <a:moveTo>
                    <a:pt x="5" y="206"/>
                  </a:moveTo>
                  <a:cubicBezTo>
                    <a:pt x="5" y="206"/>
                    <a:pt x="5" y="207"/>
                    <a:pt x="5" y="207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" y="207"/>
                    <a:pt x="5" y="206"/>
                    <a:pt x="5" y="206"/>
                  </a:cubicBezTo>
                  <a:cubicBezTo>
                    <a:pt x="5" y="205"/>
                    <a:pt x="4" y="204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4" y="205"/>
                    <a:pt x="5" y="206"/>
                  </a:cubicBezTo>
                  <a:close/>
                  <a:moveTo>
                    <a:pt x="29" y="187"/>
                  </a:moveTo>
                  <a:cubicBezTo>
                    <a:pt x="29" y="187"/>
                    <a:pt x="29" y="187"/>
                    <a:pt x="29" y="187"/>
                  </a:cubicBezTo>
                  <a:cubicBezTo>
                    <a:pt x="30" y="192"/>
                    <a:pt x="31" y="197"/>
                    <a:pt x="33" y="202"/>
                  </a:cubicBezTo>
                  <a:cubicBezTo>
                    <a:pt x="34" y="204"/>
                    <a:pt x="33" y="205"/>
                    <a:pt x="32" y="205"/>
                  </a:cubicBezTo>
                  <a:cubicBezTo>
                    <a:pt x="31" y="205"/>
                    <a:pt x="30" y="204"/>
                    <a:pt x="30" y="203"/>
                  </a:cubicBezTo>
                  <a:cubicBezTo>
                    <a:pt x="30" y="202"/>
                    <a:pt x="30" y="201"/>
                    <a:pt x="30" y="200"/>
                  </a:cubicBezTo>
                  <a:cubicBezTo>
                    <a:pt x="29" y="196"/>
                    <a:pt x="28" y="193"/>
                    <a:pt x="27" y="189"/>
                  </a:cubicBezTo>
                  <a:cubicBezTo>
                    <a:pt x="27" y="189"/>
                    <a:pt x="27" y="188"/>
                    <a:pt x="27" y="188"/>
                  </a:cubicBezTo>
                  <a:cubicBezTo>
                    <a:pt x="25" y="190"/>
                    <a:pt x="24" y="191"/>
                    <a:pt x="22" y="192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3" y="197"/>
                    <a:pt x="24" y="200"/>
                    <a:pt x="24" y="204"/>
                  </a:cubicBezTo>
                  <a:cubicBezTo>
                    <a:pt x="25" y="206"/>
                    <a:pt x="26" y="209"/>
                    <a:pt x="27" y="211"/>
                  </a:cubicBezTo>
                  <a:cubicBezTo>
                    <a:pt x="27" y="212"/>
                    <a:pt x="27" y="212"/>
                    <a:pt x="26" y="213"/>
                  </a:cubicBezTo>
                  <a:cubicBezTo>
                    <a:pt x="26" y="214"/>
                    <a:pt x="25" y="214"/>
                    <a:pt x="24" y="213"/>
                  </a:cubicBezTo>
                  <a:cubicBezTo>
                    <a:pt x="24" y="213"/>
                    <a:pt x="23" y="212"/>
                    <a:pt x="23" y="211"/>
                  </a:cubicBezTo>
                  <a:cubicBezTo>
                    <a:pt x="23" y="208"/>
                    <a:pt x="23" y="205"/>
                    <a:pt x="22" y="202"/>
                  </a:cubicBezTo>
                  <a:cubicBezTo>
                    <a:pt x="22" y="199"/>
                    <a:pt x="21" y="197"/>
                    <a:pt x="20" y="194"/>
                  </a:cubicBezTo>
                  <a:cubicBezTo>
                    <a:pt x="19" y="195"/>
                    <a:pt x="17" y="197"/>
                    <a:pt x="16" y="198"/>
                  </a:cubicBezTo>
                  <a:cubicBezTo>
                    <a:pt x="16" y="198"/>
                    <a:pt x="16" y="198"/>
                    <a:pt x="16" y="199"/>
                  </a:cubicBezTo>
                  <a:cubicBezTo>
                    <a:pt x="17" y="204"/>
                    <a:pt x="19" y="209"/>
                    <a:pt x="20" y="214"/>
                  </a:cubicBezTo>
                  <a:cubicBezTo>
                    <a:pt x="20" y="215"/>
                    <a:pt x="20" y="215"/>
                    <a:pt x="21" y="215"/>
                  </a:cubicBezTo>
                  <a:cubicBezTo>
                    <a:pt x="21" y="216"/>
                    <a:pt x="22" y="216"/>
                    <a:pt x="22" y="217"/>
                  </a:cubicBezTo>
                  <a:cubicBezTo>
                    <a:pt x="22" y="218"/>
                    <a:pt x="22" y="219"/>
                    <a:pt x="22" y="219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25" y="216"/>
                    <a:pt x="28" y="213"/>
                    <a:pt x="31" y="210"/>
                  </a:cubicBezTo>
                  <a:cubicBezTo>
                    <a:pt x="35" y="206"/>
                    <a:pt x="38" y="201"/>
                    <a:pt x="42" y="197"/>
                  </a:cubicBezTo>
                  <a:cubicBezTo>
                    <a:pt x="43" y="196"/>
                    <a:pt x="44" y="195"/>
                    <a:pt x="44" y="194"/>
                  </a:cubicBezTo>
                  <a:cubicBezTo>
                    <a:pt x="44" y="193"/>
                    <a:pt x="44" y="192"/>
                    <a:pt x="44" y="191"/>
                  </a:cubicBezTo>
                  <a:cubicBezTo>
                    <a:pt x="43" y="187"/>
                    <a:pt x="42" y="182"/>
                    <a:pt x="41" y="178"/>
                  </a:cubicBezTo>
                  <a:cubicBezTo>
                    <a:pt x="40" y="177"/>
                    <a:pt x="40" y="176"/>
                    <a:pt x="40" y="176"/>
                  </a:cubicBezTo>
                  <a:cubicBezTo>
                    <a:pt x="38" y="177"/>
                    <a:pt x="36" y="179"/>
                    <a:pt x="34" y="181"/>
                  </a:cubicBezTo>
                  <a:cubicBezTo>
                    <a:pt x="35" y="184"/>
                    <a:pt x="36" y="187"/>
                    <a:pt x="37" y="190"/>
                  </a:cubicBezTo>
                  <a:cubicBezTo>
                    <a:pt x="38" y="192"/>
                    <a:pt x="39" y="195"/>
                    <a:pt x="40" y="197"/>
                  </a:cubicBezTo>
                  <a:cubicBezTo>
                    <a:pt x="40" y="198"/>
                    <a:pt x="40" y="199"/>
                    <a:pt x="39" y="199"/>
                  </a:cubicBezTo>
                  <a:cubicBezTo>
                    <a:pt x="39" y="200"/>
                    <a:pt x="38" y="200"/>
                    <a:pt x="38" y="200"/>
                  </a:cubicBezTo>
                  <a:cubicBezTo>
                    <a:pt x="37" y="199"/>
                    <a:pt x="37" y="199"/>
                    <a:pt x="36" y="198"/>
                  </a:cubicBezTo>
                  <a:cubicBezTo>
                    <a:pt x="36" y="193"/>
                    <a:pt x="35" y="188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32" y="184"/>
                    <a:pt x="30" y="185"/>
                    <a:pt x="29" y="187"/>
                  </a:cubicBezTo>
                  <a:close/>
                  <a:moveTo>
                    <a:pt x="95" y="118"/>
                  </a:moveTo>
                  <a:cubicBezTo>
                    <a:pt x="94" y="119"/>
                    <a:pt x="92" y="121"/>
                    <a:pt x="91" y="122"/>
                  </a:cubicBezTo>
                  <a:cubicBezTo>
                    <a:pt x="90" y="122"/>
                    <a:pt x="90" y="123"/>
                    <a:pt x="91" y="123"/>
                  </a:cubicBezTo>
                  <a:cubicBezTo>
                    <a:pt x="91" y="126"/>
                    <a:pt x="92" y="129"/>
                    <a:pt x="92" y="133"/>
                  </a:cubicBezTo>
                  <a:cubicBezTo>
                    <a:pt x="93" y="135"/>
                    <a:pt x="94" y="137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92" y="142"/>
                    <a:pt x="92" y="142"/>
                    <a:pt x="92" y="141"/>
                  </a:cubicBezTo>
                  <a:cubicBezTo>
                    <a:pt x="91" y="139"/>
                    <a:pt x="91" y="138"/>
                    <a:pt x="91" y="137"/>
                  </a:cubicBezTo>
                  <a:cubicBezTo>
                    <a:pt x="91" y="133"/>
                    <a:pt x="90" y="130"/>
                    <a:pt x="90" y="127"/>
                  </a:cubicBezTo>
                  <a:cubicBezTo>
                    <a:pt x="90" y="126"/>
                    <a:pt x="90" y="125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7" y="126"/>
                    <a:pt x="85" y="128"/>
                    <a:pt x="84" y="130"/>
                  </a:cubicBezTo>
                  <a:cubicBezTo>
                    <a:pt x="83" y="130"/>
                    <a:pt x="83" y="130"/>
                    <a:pt x="84" y="131"/>
                  </a:cubicBezTo>
                  <a:cubicBezTo>
                    <a:pt x="85" y="137"/>
                    <a:pt x="86" y="143"/>
                    <a:pt x="88" y="149"/>
                  </a:cubicBezTo>
                  <a:cubicBezTo>
                    <a:pt x="88" y="149"/>
                    <a:pt x="88" y="150"/>
                    <a:pt x="89" y="150"/>
                  </a:cubicBezTo>
                  <a:cubicBezTo>
                    <a:pt x="91" y="148"/>
                    <a:pt x="93" y="146"/>
                    <a:pt x="95" y="144"/>
                  </a:cubicBezTo>
                  <a:cubicBezTo>
                    <a:pt x="96" y="144"/>
                    <a:pt x="96" y="143"/>
                    <a:pt x="96" y="143"/>
                  </a:cubicBezTo>
                  <a:cubicBezTo>
                    <a:pt x="96" y="142"/>
                    <a:pt x="96" y="141"/>
                    <a:pt x="97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38"/>
                    <a:pt x="97" y="137"/>
                    <a:pt x="97" y="135"/>
                  </a:cubicBezTo>
                  <a:cubicBezTo>
                    <a:pt x="97" y="131"/>
                    <a:pt x="96" y="128"/>
                    <a:pt x="96" y="124"/>
                  </a:cubicBezTo>
                  <a:cubicBezTo>
                    <a:pt x="95" y="122"/>
                    <a:pt x="95" y="120"/>
                    <a:pt x="95" y="118"/>
                  </a:cubicBezTo>
                  <a:close/>
                  <a:moveTo>
                    <a:pt x="82" y="132"/>
                  </a:moveTo>
                  <a:cubicBezTo>
                    <a:pt x="80" y="133"/>
                    <a:pt x="79" y="135"/>
                    <a:pt x="77" y="136"/>
                  </a:cubicBezTo>
                  <a:cubicBezTo>
                    <a:pt x="76" y="137"/>
                    <a:pt x="76" y="138"/>
                    <a:pt x="76" y="138"/>
                  </a:cubicBezTo>
                  <a:cubicBezTo>
                    <a:pt x="77" y="144"/>
                    <a:pt x="78" y="150"/>
                    <a:pt x="80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2" y="157"/>
                    <a:pt x="82" y="157"/>
                  </a:cubicBezTo>
                  <a:cubicBezTo>
                    <a:pt x="83" y="156"/>
                    <a:pt x="84" y="154"/>
                    <a:pt x="85" y="153"/>
                  </a:cubicBezTo>
                  <a:cubicBezTo>
                    <a:pt x="86" y="153"/>
                    <a:pt x="86" y="152"/>
                    <a:pt x="86" y="151"/>
                  </a:cubicBezTo>
                  <a:cubicBezTo>
                    <a:pt x="85" y="145"/>
                    <a:pt x="84" y="138"/>
                    <a:pt x="82" y="132"/>
                  </a:cubicBezTo>
                  <a:close/>
                  <a:moveTo>
                    <a:pt x="71" y="168"/>
                  </a:moveTo>
                  <a:cubicBezTo>
                    <a:pt x="70" y="167"/>
                    <a:pt x="70" y="166"/>
                    <a:pt x="70" y="166"/>
                  </a:cubicBezTo>
                  <a:cubicBezTo>
                    <a:pt x="70" y="163"/>
                    <a:pt x="70" y="160"/>
                    <a:pt x="69" y="158"/>
                  </a:cubicBezTo>
                  <a:cubicBezTo>
                    <a:pt x="69" y="154"/>
                    <a:pt x="68" y="151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4" y="149"/>
                    <a:pt x="62" y="151"/>
                    <a:pt x="60" y="153"/>
                  </a:cubicBezTo>
                  <a:cubicBezTo>
                    <a:pt x="62" y="160"/>
                    <a:pt x="64" y="166"/>
                    <a:pt x="66" y="172"/>
                  </a:cubicBezTo>
                  <a:cubicBezTo>
                    <a:pt x="68" y="171"/>
                    <a:pt x="70" y="169"/>
                    <a:pt x="71" y="168"/>
                  </a:cubicBezTo>
                  <a:close/>
                  <a:moveTo>
                    <a:pt x="68" y="145"/>
                  </a:moveTo>
                  <a:cubicBezTo>
                    <a:pt x="70" y="152"/>
                    <a:pt x="72" y="159"/>
                    <a:pt x="74" y="165"/>
                  </a:cubicBezTo>
                  <a:cubicBezTo>
                    <a:pt x="75" y="164"/>
                    <a:pt x="77" y="162"/>
                    <a:pt x="78" y="161"/>
                  </a:cubicBezTo>
                  <a:cubicBezTo>
                    <a:pt x="77" y="153"/>
                    <a:pt x="76" y="146"/>
                    <a:pt x="75" y="139"/>
                  </a:cubicBezTo>
                  <a:cubicBezTo>
                    <a:pt x="72" y="141"/>
                    <a:pt x="70" y="143"/>
                    <a:pt x="68" y="145"/>
                  </a:cubicBezTo>
                  <a:close/>
                  <a:moveTo>
                    <a:pt x="59" y="155"/>
                  </a:moveTo>
                  <a:cubicBezTo>
                    <a:pt x="57" y="156"/>
                    <a:pt x="56" y="158"/>
                    <a:pt x="54" y="160"/>
                  </a:cubicBezTo>
                  <a:cubicBezTo>
                    <a:pt x="54" y="160"/>
                    <a:pt x="54" y="160"/>
                    <a:pt x="54" y="161"/>
                  </a:cubicBezTo>
                  <a:cubicBezTo>
                    <a:pt x="55" y="163"/>
                    <a:pt x="55" y="165"/>
                    <a:pt x="55" y="167"/>
                  </a:cubicBezTo>
                  <a:cubicBezTo>
                    <a:pt x="56" y="170"/>
                    <a:pt x="57" y="173"/>
                    <a:pt x="58" y="175"/>
                  </a:cubicBezTo>
                  <a:cubicBezTo>
                    <a:pt x="59" y="176"/>
                    <a:pt x="59" y="177"/>
                    <a:pt x="59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1" y="178"/>
                    <a:pt x="61" y="177"/>
                    <a:pt x="62" y="176"/>
                  </a:cubicBezTo>
                  <a:cubicBezTo>
                    <a:pt x="64" y="174"/>
                    <a:pt x="64" y="175"/>
                    <a:pt x="63" y="173"/>
                  </a:cubicBezTo>
                  <a:cubicBezTo>
                    <a:pt x="63" y="167"/>
                    <a:pt x="61" y="161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lose/>
                  <a:moveTo>
                    <a:pt x="51" y="187"/>
                  </a:moveTo>
                  <a:cubicBezTo>
                    <a:pt x="50" y="187"/>
                    <a:pt x="50" y="186"/>
                    <a:pt x="50" y="185"/>
                  </a:cubicBezTo>
                  <a:cubicBezTo>
                    <a:pt x="50" y="181"/>
                    <a:pt x="49" y="178"/>
                    <a:pt x="48" y="176"/>
                  </a:cubicBezTo>
                  <a:cubicBezTo>
                    <a:pt x="48" y="174"/>
                    <a:pt x="47" y="172"/>
                    <a:pt x="47" y="170"/>
                  </a:cubicBezTo>
                  <a:cubicBezTo>
                    <a:pt x="47" y="169"/>
                    <a:pt x="47" y="169"/>
                    <a:pt x="46" y="169"/>
                  </a:cubicBezTo>
                  <a:cubicBezTo>
                    <a:pt x="45" y="170"/>
                    <a:pt x="44" y="172"/>
                    <a:pt x="42" y="173"/>
                  </a:cubicBezTo>
                  <a:cubicBezTo>
                    <a:pt x="42" y="174"/>
                    <a:pt x="41" y="174"/>
                    <a:pt x="42" y="175"/>
                  </a:cubicBezTo>
                  <a:cubicBezTo>
                    <a:pt x="42" y="178"/>
                    <a:pt x="43" y="180"/>
                    <a:pt x="44" y="183"/>
                  </a:cubicBezTo>
                  <a:cubicBezTo>
                    <a:pt x="44" y="186"/>
                    <a:pt x="45" y="189"/>
                    <a:pt x="47" y="192"/>
                  </a:cubicBezTo>
                  <a:cubicBezTo>
                    <a:pt x="48" y="190"/>
                    <a:pt x="49" y="189"/>
                    <a:pt x="51" y="187"/>
                  </a:cubicBezTo>
                  <a:close/>
                  <a:moveTo>
                    <a:pt x="19" y="222"/>
                  </a:moveTo>
                  <a:cubicBezTo>
                    <a:pt x="19" y="221"/>
                    <a:pt x="18" y="220"/>
                    <a:pt x="17" y="218"/>
                  </a:cubicBezTo>
                  <a:cubicBezTo>
                    <a:pt x="17" y="217"/>
                    <a:pt x="17" y="217"/>
                    <a:pt x="18" y="216"/>
                  </a:cubicBezTo>
                  <a:cubicBezTo>
                    <a:pt x="18" y="215"/>
                    <a:pt x="18" y="215"/>
                    <a:pt x="18" y="214"/>
                  </a:cubicBezTo>
                  <a:cubicBezTo>
                    <a:pt x="17" y="210"/>
                    <a:pt x="16" y="205"/>
                    <a:pt x="14" y="201"/>
                  </a:cubicBezTo>
                  <a:cubicBezTo>
                    <a:pt x="14" y="200"/>
                    <a:pt x="14" y="200"/>
                    <a:pt x="14" y="200"/>
                  </a:cubicBezTo>
                  <a:cubicBezTo>
                    <a:pt x="13" y="201"/>
                    <a:pt x="11" y="202"/>
                    <a:pt x="10" y="203"/>
                  </a:cubicBezTo>
                  <a:cubicBezTo>
                    <a:pt x="10" y="203"/>
                    <a:pt x="10" y="203"/>
                    <a:pt x="10" y="203"/>
                  </a:cubicBezTo>
                  <a:cubicBezTo>
                    <a:pt x="12" y="207"/>
                    <a:pt x="13" y="211"/>
                    <a:pt x="13" y="215"/>
                  </a:cubicBezTo>
                  <a:cubicBezTo>
                    <a:pt x="14" y="218"/>
                    <a:pt x="14" y="221"/>
                    <a:pt x="14" y="224"/>
                  </a:cubicBezTo>
                  <a:cubicBezTo>
                    <a:pt x="14" y="225"/>
                    <a:pt x="14" y="226"/>
                    <a:pt x="15" y="227"/>
                  </a:cubicBezTo>
                  <a:cubicBezTo>
                    <a:pt x="16" y="225"/>
                    <a:pt x="18" y="224"/>
                    <a:pt x="19" y="222"/>
                  </a:cubicBezTo>
                  <a:close/>
                  <a:moveTo>
                    <a:pt x="57" y="181"/>
                  </a:moveTo>
                  <a:cubicBezTo>
                    <a:pt x="56" y="180"/>
                    <a:pt x="56" y="179"/>
                    <a:pt x="56" y="178"/>
                  </a:cubicBezTo>
                  <a:cubicBezTo>
                    <a:pt x="55" y="173"/>
                    <a:pt x="54" y="168"/>
                    <a:pt x="53" y="163"/>
                  </a:cubicBezTo>
                  <a:cubicBezTo>
                    <a:pt x="53" y="162"/>
                    <a:pt x="53" y="162"/>
                    <a:pt x="52" y="162"/>
                  </a:cubicBezTo>
                  <a:cubicBezTo>
                    <a:pt x="51" y="163"/>
                    <a:pt x="50" y="165"/>
                    <a:pt x="49" y="166"/>
                  </a:cubicBezTo>
                  <a:cubicBezTo>
                    <a:pt x="48" y="166"/>
                    <a:pt x="48" y="167"/>
                    <a:pt x="48" y="168"/>
                  </a:cubicBezTo>
                  <a:cubicBezTo>
                    <a:pt x="50" y="173"/>
                    <a:pt x="51" y="178"/>
                    <a:pt x="53" y="183"/>
                  </a:cubicBezTo>
                  <a:cubicBezTo>
                    <a:pt x="53" y="184"/>
                    <a:pt x="54" y="184"/>
                    <a:pt x="54" y="184"/>
                  </a:cubicBezTo>
                  <a:cubicBezTo>
                    <a:pt x="55" y="183"/>
                    <a:pt x="56" y="182"/>
                    <a:pt x="57" y="181"/>
                  </a:cubicBezTo>
                  <a:close/>
                  <a:moveTo>
                    <a:pt x="27" y="130"/>
                  </a:moveTo>
                  <a:cubicBezTo>
                    <a:pt x="28" y="130"/>
                    <a:pt x="28" y="130"/>
                    <a:pt x="28" y="130"/>
                  </a:cubicBezTo>
                  <a:cubicBezTo>
                    <a:pt x="34" y="124"/>
                    <a:pt x="40" y="117"/>
                    <a:pt x="46" y="111"/>
                  </a:cubicBezTo>
                  <a:cubicBezTo>
                    <a:pt x="46" y="110"/>
                    <a:pt x="46" y="110"/>
                    <a:pt x="46" y="109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50" y="108"/>
                    <a:pt x="51" y="106"/>
                    <a:pt x="53" y="105"/>
                  </a:cubicBezTo>
                  <a:cubicBezTo>
                    <a:pt x="53" y="104"/>
                    <a:pt x="54" y="104"/>
                    <a:pt x="53" y="104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3" y="101"/>
                    <a:pt x="52" y="102"/>
                    <a:pt x="52" y="102"/>
                  </a:cubicBezTo>
                  <a:cubicBezTo>
                    <a:pt x="45" y="110"/>
                    <a:pt x="37" y="118"/>
                    <a:pt x="30" y="126"/>
                  </a:cubicBezTo>
                  <a:cubicBezTo>
                    <a:pt x="29" y="127"/>
                    <a:pt x="29" y="128"/>
                    <a:pt x="28" y="129"/>
                  </a:cubicBezTo>
                  <a:cubicBezTo>
                    <a:pt x="28" y="130"/>
                    <a:pt x="28" y="130"/>
                    <a:pt x="27" y="130"/>
                  </a:cubicBezTo>
                  <a:close/>
                  <a:moveTo>
                    <a:pt x="28" y="148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31" y="144"/>
                    <a:pt x="34" y="141"/>
                    <a:pt x="37" y="137"/>
                  </a:cubicBezTo>
                  <a:cubicBezTo>
                    <a:pt x="38" y="137"/>
                    <a:pt x="38" y="136"/>
                    <a:pt x="38" y="136"/>
                  </a:cubicBezTo>
                  <a:cubicBezTo>
                    <a:pt x="38" y="135"/>
                    <a:pt x="38" y="134"/>
                    <a:pt x="38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6"/>
                    <a:pt x="31" y="139"/>
                    <a:pt x="28" y="142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5"/>
                    <a:pt x="28" y="147"/>
                    <a:pt x="28" y="148"/>
                  </a:cubicBezTo>
                  <a:close/>
                  <a:moveTo>
                    <a:pt x="30" y="84"/>
                  </a:moveTo>
                  <a:cubicBezTo>
                    <a:pt x="30" y="83"/>
                    <a:pt x="31" y="83"/>
                    <a:pt x="31" y="82"/>
                  </a:cubicBezTo>
                  <a:cubicBezTo>
                    <a:pt x="34" y="80"/>
                    <a:pt x="38" y="77"/>
                    <a:pt x="41" y="74"/>
                  </a:cubicBezTo>
                  <a:cubicBezTo>
                    <a:pt x="42" y="73"/>
                    <a:pt x="43" y="72"/>
                    <a:pt x="43" y="71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7" y="69"/>
                    <a:pt x="48" y="68"/>
                    <a:pt x="49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4"/>
                    <a:pt x="51" y="63"/>
                    <a:pt x="54" y="63"/>
                  </a:cubicBezTo>
                  <a:cubicBezTo>
                    <a:pt x="53" y="62"/>
                    <a:pt x="52" y="62"/>
                    <a:pt x="52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45" y="68"/>
                    <a:pt x="39" y="74"/>
                    <a:pt x="32" y="80"/>
                  </a:cubicBezTo>
                  <a:cubicBezTo>
                    <a:pt x="32" y="81"/>
                    <a:pt x="31" y="82"/>
                    <a:pt x="30" y="83"/>
                  </a:cubicBezTo>
                  <a:cubicBezTo>
                    <a:pt x="30" y="83"/>
                    <a:pt x="29" y="83"/>
                    <a:pt x="30" y="84"/>
                  </a:cubicBezTo>
                  <a:close/>
                  <a:moveTo>
                    <a:pt x="84" y="162"/>
                  </a:moveTo>
                  <a:cubicBezTo>
                    <a:pt x="84" y="162"/>
                    <a:pt x="84" y="161"/>
                    <a:pt x="83" y="161"/>
                  </a:cubicBezTo>
                  <a:cubicBezTo>
                    <a:pt x="81" y="164"/>
                    <a:pt x="78" y="167"/>
                    <a:pt x="76" y="170"/>
                  </a:cubicBezTo>
                  <a:cubicBezTo>
                    <a:pt x="67" y="178"/>
                    <a:pt x="59" y="187"/>
                    <a:pt x="50" y="195"/>
                  </a:cubicBezTo>
                  <a:cubicBezTo>
                    <a:pt x="49" y="196"/>
                    <a:pt x="48" y="197"/>
                    <a:pt x="47" y="197"/>
                  </a:cubicBezTo>
                  <a:cubicBezTo>
                    <a:pt x="44" y="200"/>
                    <a:pt x="41" y="203"/>
                    <a:pt x="38" y="206"/>
                  </a:cubicBezTo>
                  <a:cubicBezTo>
                    <a:pt x="38" y="206"/>
                    <a:pt x="38" y="206"/>
                    <a:pt x="38" y="206"/>
                  </a:cubicBezTo>
                  <a:cubicBezTo>
                    <a:pt x="38" y="206"/>
                    <a:pt x="39" y="206"/>
                    <a:pt x="39" y="206"/>
                  </a:cubicBezTo>
                  <a:cubicBezTo>
                    <a:pt x="41" y="204"/>
                    <a:pt x="43" y="202"/>
                    <a:pt x="45" y="201"/>
                  </a:cubicBezTo>
                  <a:cubicBezTo>
                    <a:pt x="51" y="195"/>
                    <a:pt x="58" y="189"/>
                    <a:pt x="64" y="183"/>
                  </a:cubicBezTo>
                  <a:cubicBezTo>
                    <a:pt x="70" y="177"/>
                    <a:pt x="75" y="170"/>
                    <a:pt x="81" y="164"/>
                  </a:cubicBezTo>
                  <a:cubicBezTo>
                    <a:pt x="82" y="163"/>
                    <a:pt x="83" y="162"/>
                    <a:pt x="84" y="162"/>
                  </a:cubicBezTo>
                  <a:close/>
                  <a:moveTo>
                    <a:pt x="29" y="75"/>
                  </a:moveTo>
                  <a:cubicBezTo>
                    <a:pt x="35" y="69"/>
                    <a:pt x="42" y="64"/>
                    <a:pt x="49" y="58"/>
                  </a:cubicBezTo>
                  <a:cubicBezTo>
                    <a:pt x="49" y="57"/>
                    <a:pt x="48" y="56"/>
                    <a:pt x="47" y="56"/>
                  </a:cubicBezTo>
                  <a:cubicBezTo>
                    <a:pt x="41" y="62"/>
                    <a:pt x="35" y="68"/>
                    <a:pt x="29" y="75"/>
                  </a:cubicBezTo>
                  <a:close/>
                  <a:moveTo>
                    <a:pt x="36" y="105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42" y="99"/>
                    <a:pt x="48" y="92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8" y="90"/>
                    <a:pt x="43" y="95"/>
                    <a:pt x="37" y="100"/>
                  </a:cubicBezTo>
                  <a:cubicBezTo>
                    <a:pt x="37" y="100"/>
                    <a:pt x="37" y="101"/>
                    <a:pt x="37" y="101"/>
                  </a:cubicBezTo>
                  <a:cubicBezTo>
                    <a:pt x="36" y="102"/>
                    <a:pt x="36" y="104"/>
                    <a:pt x="36" y="105"/>
                  </a:cubicBezTo>
                  <a:close/>
                  <a:moveTo>
                    <a:pt x="19" y="168"/>
                  </a:moveTo>
                  <a:cubicBezTo>
                    <a:pt x="18" y="169"/>
                    <a:pt x="17" y="170"/>
                    <a:pt x="17" y="171"/>
                  </a:cubicBezTo>
                  <a:cubicBezTo>
                    <a:pt x="16" y="172"/>
                    <a:pt x="16" y="173"/>
                    <a:pt x="15" y="173"/>
                  </a:cubicBezTo>
                  <a:cubicBezTo>
                    <a:pt x="15" y="173"/>
                    <a:pt x="14" y="173"/>
                    <a:pt x="14" y="174"/>
                  </a:cubicBezTo>
                  <a:cubicBezTo>
                    <a:pt x="13" y="175"/>
                    <a:pt x="12" y="177"/>
                    <a:pt x="10" y="178"/>
                  </a:cubicBezTo>
                  <a:cubicBezTo>
                    <a:pt x="10" y="178"/>
                    <a:pt x="10" y="178"/>
                    <a:pt x="10" y="179"/>
                  </a:cubicBezTo>
                  <a:cubicBezTo>
                    <a:pt x="10" y="180"/>
                    <a:pt x="10" y="182"/>
                    <a:pt x="10" y="183"/>
                  </a:cubicBezTo>
                  <a:cubicBezTo>
                    <a:pt x="10" y="183"/>
                    <a:pt x="10" y="183"/>
                    <a:pt x="10" y="184"/>
                  </a:cubicBezTo>
                  <a:cubicBezTo>
                    <a:pt x="10" y="184"/>
                    <a:pt x="10" y="184"/>
                    <a:pt x="10" y="184"/>
                  </a:cubicBezTo>
                  <a:cubicBezTo>
                    <a:pt x="13" y="180"/>
                    <a:pt x="16" y="176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0"/>
                    <a:pt x="19" y="169"/>
                    <a:pt x="19" y="168"/>
                  </a:cubicBezTo>
                  <a:close/>
                  <a:moveTo>
                    <a:pt x="79" y="115"/>
                  </a:moveTo>
                  <a:cubicBezTo>
                    <a:pt x="81" y="113"/>
                    <a:pt x="83" y="111"/>
                    <a:pt x="85" y="109"/>
                  </a:cubicBezTo>
                  <a:cubicBezTo>
                    <a:pt x="84" y="107"/>
                    <a:pt x="83" y="106"/>
                    <a:pt x="82" y="105"/>
                  </a:cubicBezTo>
                  <a:cubicBezTo>
                    <a:pt x="80" y="107"/>
                    <a:pt x="79" y="108"/>
                    <a:pt x="77" y="110"/>
                  </a:cubicBezTo>
                  <a:cubicBezTo>
                    <a:pt x="78" y="112"/>
                    <a:pt x="78" y="113"/>
                    <a:pt x="79" y="115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40"/>
                  </a:cubicBezTo>
                  <a:cubicBezTo>
                    <a:pt x="32" y="42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30" y="48"/>
                    <a:pt x="33" y="45"/>
                    <a:pt x="37" y="43"/>
                  </a:cubicBezTo>
                  <a:cubicBezTo>
                    <a:pt x="36" y="41"/>
                    <a:pt x="35" y="40"/>
                    <a:pt x="34" y="39"/>
                  </a:cubicBezTo>
                  <a:close/>
                  <a:moveTo>
                    <a:pt x="51" y="48"/>
                  </a:moveTo>
                  <a:cubicBezTo>
                    <a:pt x="50" y="46"/>
                    <a:pt x="48" y="44"/>
                    <a:pt x="47" y="42"/>
                  </a:cubicBezTo>
                  <a:cubicBezTo>
                    <a:pt x="42" y="37"/>
                    <a:pt x="38" y="32"/>
                    <a:pt x="34" y="26"/>
                  </a:cubicBezTo>
                  <a:cubicBezTo>
                    <a:pt x="34" y="26"/>
                    <a:pt x="33" y="25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6"/>
                    <a:pt x="34" y="27"/>
                    <a:pt x="35" y="29"/>
                  </a:cubicBezTo>
                  <a:cubicBezTo>
                    <a:pt x="36" y="31"/>
                    <a:pt x="37" y="33"/>
                    <a:pt x="39" y="34"/>
                  </a:cubicBezTo>
                  <a:cubicBezTo>
                    <a:pt x="40" y="35"/>
                    <a:pt x="41" y="37"/>
                    <a:pt x="41" y="38"/>
                  </a:cubicBezTo>
                  <a:cubicBezTo>
                    <a:pt x="42" y="39"/>
                    <a:pt x="44" y="40"/>
                    <a:pt x="44" y="41"/>
                  </a:cubicBezTo>
                  <a:cubicBezTo>
                    <a:pt x="44" y="41"/>
                    <a:pt x="45" y="42"/>
                    <a:pt x="45" y="42"/>
                  </a:cubicBezTo>
                  <a:cubicBezTo>
                    <a:pt x="45" y="42"/>
                    <a:pt x="46" y="43"/>
                    <a:pt x="46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8" y="44"/>
                    <a:pt x="49" y="45"/>
                    <a:pt x="49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7"/>
                    <a:pt x="50" y="47"/>
                    <a:pt x="50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41" y="77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37" y="80"/>
                    <a:pt x="34" y="83"/>
                    <a:pt x="30" y="8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88"/>
                    <a:pt x="30" y="89"/>
                    <a:pt x="30" y="90"/>
                  </a:cubicBezTo>
                  <a:cubicBezTo>
                    <a:pt x="31" y="90"/>
                    <a:pt x="31" y="90"/>
                    <a:pt x="31" y="89"/>
                  </a:cubicBezTo>
                  <a:cubicBezTo>
                    <a:pt x="34" y="86"/>
                    <a:pt x="37" y="83"/>
                    <a:pt x="39" y="81"/>
                  </a:cubicBezTo>
                  <a:cubicBezTo>
                    <a:pt x="40" y="80"/>
                    <a:pt x="41" y="78"/>
                    <a:pt x="41" y="77"/>
                  </a:cubicBezTo>
                  <a:close/>
                  <a:moveTo>
                    <a:pt x="42" y="83"/>
                  </a:moveTo>
                  <a:cubicBezTo>
                    <a:pt x="47" y="79"/>
                    <a:pt x="51" y="76"/>
                    <a:pt x="55" y="72"/>
                  </a:cubicBezTo>
                  <a:cubicBezTo>
                    <a:pt x="54" y="72"/>
                    <a:pt x="53" y="71"/>
                    <a:pt x="53" y="70"/>
                  </a:cubicBezTo>
                  <a:cubicBezTo>
                    <a:pt x="52" y="70"/>
                    <a:pt x="52" y="71"/>
                    <a:pt x="52" y="71"/>
                  </a:cubicBezTo>
                  <a:cubicBezTo>
                    <a:pt x="49" y="74"/>
                    <a:pt x="47" y="76"/>
                    <a:pt x="44" y="79"/>
                  </a:cubicBezTo>
                  <a:cubicBezTo>
                    <a:pt x="43" y="80"/>
                    <a:pt x="43" y="81"/>
                    <a:pt x="42" y="83"/>
                  </a:cubicBezTo>
                  <a:close/>
                  <a:moveTo>
                    <a:pt x="76" y="97"/>
                  </a:moveTo>
                  <a:cubicBezTo>
                    <a:pt x="76" y="98"/>
                    <a:pt x="75" y="98"/>
                    <a:pt x="75" y="99"/>
                  </a:cubicBezTo>
                  <a:cubicBezTo>
                    <a:pt x="74" y="99"/>
                    <a:pt x="74" y="99"/>
                    <a:pt x="74" y="100"/>
                  </a:cubicBezTo>
                  <a:cubicBezTo>
                    <a:pt x="75" y="102"/>
                    <a:pt x="75" y="104"/>
                    <a:pt x="75" y="106"/>
                  </a:cubicBezTo>
                  <a:cubicBezTo>
                    <a:pt x="75" y="106"/>
                    <a:pt x="76" y="106"/>
                    <a:pt x="76" y="106"/>
                  </a:cubicBezTo>
                  <a:cubicBezTo>
                    <a:pt x="77" y="105"/>
                    <a:pt x="79" y="104"/>
                    <a:pt x="80" y="102"/>
                  </a:cubicBezTo>
                  <a:cubicBezTo>
                    <a:pt x="79" y="101"/>
                    <a:pt x="78" y="99"/>
                    <a:pt x="76" y="97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4" y="94"/>
                    <a:pt x="31" y="96"/>
                    <a:pt x="28" y="99"/>
                  </a:cubicBezTo>
                  <a:cubicBezTo>
                    <a:pt x="28" y="99"/>
                    <a:pt x="27" y="100"/>
                    <a:pt x="27" y="100"/>
                  </a:cubicBezTo>
                  <a:cubicBezTo>
                    <a:pt x="27" y="101"/>
                    <a:pt x="27" y="102"/>
                    <a:pt x="27" y="103"/>
                  </a:cubicBezTo>
                  <a:cubicBezTo>
                    <a:pt x="28" y="103"/>
                    <a:pt x="28" y="103"/>
                    <a:pt x="28" y="103"/>
                  </a:cubicBezTo>
                  <a:cubicBezTo>
                    <a:pt x="30" y="100"/>
                    <a:pt x="33" y="98"/>
                    <a:pt x="35" y="95"/>
                  </a:cubicBezTo>
                  <a:cubicBezTo>
                    <a:pt x="36" y="94"/>
                    <a:pt x="37" y="92"/>
                    <a:pt x="37" y="91"/>
                  </a:cubicBezTo>
                  <a:close/>
                  <a:moveTo>
                    <a:pt x="73" y="79"/>
                  </a:moveTo>
                  <a:cubicBezTo>
                    <a:pt x="74" y="79"/>
                    <a:pt x="74" y="80"/>
                    <a:pt x="74" y="80"/>
                  </a:cubicBezTo>
                  <a:cubicBezTo>
                    <a:pt x="77" y="84"/>
                    <a:pt x="80" y="88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5" y="93"/>
                    <a:pt x="86" y="93"/>
                    <a:pt x="86" y="94"/>
                  </a:cubicBezTo>
                  <a:cubicBezTo>
                    <a:pt x="86" y="93"/>
                    <a:pt x="86" y="93"/>
                    <a:pt x="87" y="93"/>
                  </a:cubicBezTo>
                  <a:cubicBezTo>
                    <a:pt x="82" y="88"/>
                    <a:pt x="78" y="83"/>
                    <a:pt x="74" y="78"/>
                  </a:cubicBezTo>
                  <a:cubicBezTo>
                    <a:pt x="74" y="79"/>
                    <a:pt x="74" y="79"/>
                    <a:pt x="73" y="79"/>
                  </a:cubicBezTo>
                  <a:close/>
                  <a:moveTo>
                    <a:pt x="58" y="92"/>
                  </a:moveTo>
                  <a:cubicBezTo>
                    <a:pt x="57" y="92"/>
                    <a:pt x="57" y="92"/>
                    <a:pt x="57" y="92"/>
                  </a:cubicBezTo>
                  <a:cubicBezTo>
                    <a:pt x="55" y="94"/>
                    <a:pt x="52" y="96"/>
                    <a:pt x="50" y="99"/>
                  </a:cubicBezTo>
                  <a:cubicBezTo>
                    <a:pt x="49" y="99"/>
                    <a:pt x="49" y="99"/>
                    <a:pt x="49" y="100"/>
                  </a:cubicBezTo>
                  <a:cubicBezTo>
                    <a:pt x="47" y="103"/>
                    <a:pt x="45" y="105"/>
                    <a:pt x="43" y="108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3" y="109"/>
                  </a:cubicBezTo>
                  <a:cubicBezTo>
                    <a:pt x="43" y="109"/>
                    <a:pt x="43" y="108"/>
                    <a:pt x="43" y="108"/>
                  </a:cubicBezTo>
                  <a:cubicBezTo>
                    <a:pt x="46" y="105"/>
                    <a:pt x="50" y="101"/>
                    <a:pt x="53" y="98"/>
                  </a:cubicBezTo>
                  <a:cubicBezTo>
                    <a:pt x="54" y="96"/>
                    <a:pt x="56" y="95"/>
                    <a:pt x="57" y="93"/>
                  </a:cubicBezTo>
                  <a:cubicBezTo>
                    <a:pt x="58" y="93"/>
                    <a:pt x="58" y="92"/>
                    <a:pt x="58" y="92"/>
                  </a:cubicBezTo>
                  <a:close/>
                  <a:moveTo>
                    <a:pt x="11" y="84"/>
                  </a:moveTo>
                  <a:cubicBezTo>
                    <a:pt x="11" y="84"/>
                    <a:pt x="11" y="84"/>
                    <a:pt x="11" y="84"/>
                  </a:cubicBezTo>
                  <a:cubicBezTo>
                    <a:pt x="11" y="85"/>
                    <a:pt x="11" y="86"/>
                    <a:pt x="11" y="87"/>
                  </a:cubicBezTo>
                  <a:cubicBezTo>
                    <a:pt x="10" y="91"/>
                    <a:pt x="10" y="96"/>
                    <a:pt x="10" y="100"/>
                  </a:cubicBezTo>
                  <a:cubicBezTo>
                    <a:pt x="9" y="106"/>
                    <a:pt x="9" y="112"/>
                    <a:pt x="9" y="118"/>
                  </a:cubicBezTo>
                  <a:cubicBezTo>
                    <a:pt x="9" y="118"/>
                    <a:pt x="9" y="119"/>
                    <a:pt x="9" y="119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0" y="108"/>
                    <a:pt x="11" y="96"/>
                    <a:pt x="11" y="84"/>
                  </a:cubicBezTo>
                  <a:close/>
                  <a:moveTo>
                    <a:pt x="38" y="96"/>
                  </a:moveTo>
                  <a:cubicBezTo>
                    <a:pt x="43" y="91"/>
                    <a:pt x="48" y="87"/>
                    <a:pt x="53" y="82"/>
                  </a:cubicBezTo>
                  <a:cubicBezTo>
                    <a:pt x="53" y="82"/>
                    <a:pt x="53" y="81"/>
                    <a:pt x="53" y="80"/>
                  </a:cubicBezTo>
                  <a:cubicBezTo>
                    <a:pt x="52" y="81"/>
                    <a:pt x="51" y="82"/>
                    <a:pt x="50" y="83"/>
                  </a:cubicBezTo>
                  <a:cubicBezTo>
                    <a:pt x="47" y="87"/>
                    <a:pt x="43" y="90"/>
                    <a:pt x="39" y="94"/>
                  </a:cubicBezTo>
                  <a:cubicBezTo>
                    <a:pt x="39" y="95"/>
                    <a:pt x="38" y="95"/>
                    <a:pt x="38" y="96"/>
                  </a:cubicBezTo>
                  <a:close/>
                  <a:moveTo>
                    <a:pt x="10" y="173"/>
                  </a:moveTo>
                  <a:cubicBezTo>
                    <a:pt x="10" y="173"/>
                    <a:pt x="10" y="173"/>
                    <a:pt x="10" y="173"/>
                  </a:cubicBezTo>
                  <a:cubicBezTo>
                    <a:pt x="11" y="172"/>
                    <a:pt x="12" y="170"/>
                    <a:pt x="12" y="169"/>
                  </a:cubicBezTo>
                  <a:cubicBezTo>
                    <a:pt x="13" y="169"/>
                    <a:pt x="13" y="169"/>
                    <a:pt x="13" y="168"/>
                  </a:cubicBezTo>
                  <a:cubicBezTo>
                    <a:pt x="12" y="166"/>
                    <a:pt x="12" y="163"/>
                    <a:pt x="12" y="160"/>
                  </a:cubicBezTo>
                  <a:cubicBezTo>
                    <a:pt x="11" y="160"/>
                    <a:pt x="11" y="160"/>
                    <a:pt x="11" y="159"/>
                  </a:cubicBezTo>
                  <a:cubicBezTo>
                    <a:pt x="10" y="159"/>
                    <a:pt x="10" y="158"/>
                    <a:pt x="11" y="158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5"/>
                    <a:pt x="11" y="154"/>
                    <a:pt x="11" y="152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10" y="159"/>
                    <a:pt x="10" y="166"/>
                    <a:pt x="10" y="173"/>
                  </a:cubicBezTo>
                  <a:close/>
                  <a:moveTo>
                    <a:pt x="26" y="68"/>
                  </a:moveTo>
                  <a:cubicBezTo>
                    <a:pt x="32" y="63"/>
                    <a:pt x="38" y="58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51"/>
                    <a:pt x="43" y="51"/>
                  </a:cubicBezTo>
                  <a:cubicBezTo>
                    <a:pt x="37" y="57"/>
                    <a:pt x="32" y="62"/>
                    <a:pt x="26" y="68"/>
                  </a:cubicBezTo>
                  <a:close/>
                  <a:moveTo>
                    <a:pt x="70" y="123"/>
                  </a:moveTo>
                  <a:cubicBezTo>
                    <a:pt x="69" y="122"/>
                    <a:pt x="68" y="121"/>
                    <a:pt x="67" y="120"/>
                  </a:cubicBezTo>
                  <a:cubicBezTo>
                    <a:pt x="66" y="122"/>
                    <a:pt x="65" y="123"/>
                    <a:pt x="63" y="125"/>
                  </a:cubicBezTo>
                  <a:cubicBezTo>
                    <a:pt x="62" y="126"/>
                    <a:pt x="62" y="126"/>
                    <a:pt x="63" y="127"/>
                  </a:cubicBezTo>
                  <a:cubicBezTo>
                    <a:pt x="64" y="127"/>
                    <a:pt x="64" y="127"/>
                    <a:pt x="65" y="127"/>
                  </a:cubicBezTo>
                  <a:cubicBezTo>
                    <a:pt x="67" y="126"/>
                    <a:pt x="68" y="125"/>
                    <a:pt x="70" y="123"/>
                  </a:cubicBezTo>
                  <a:close/>
                  <a:moveTo>
                    <a:pt x="40" y="46"/>
                  </a:moveTo>
                  <a:cubicBezTo>
                    <a:pt x="35" y="51"/>
                    <a:pt x="31" y="55"/>
                    <a:pt x="27" y="59"/>
                  </a:cubicBezTo>
                  <a:cubicBezTo>
                    <a:pt x="27" y="59"/>
                    <a:pt x="27" y="59"/>
                    <a:pt x="27" y="60"/>
                  </a:cubicBezTo>
                  <a:cubicBezTo>
                    <a:pt x="32" y="56"/>
                    <a:pt x="36" y="52"/>
                    <a:pt x="41" y="48"/>
                  </a:cubicBezTo>
                  <a:cubicBezTo>
                    <a:pt x="41" y="48"/>
                    <a:pt x="40" y="47"/>
                    <a:pt x="40" y="46"/>
                  </a:cubicBezTo>
                  <a:close/>
                  <a:moveTo>
                    <a:pt x="13" y="51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13" y="52"/>
                    <a:pt x="12" y="52"/>
                    <a:pt x="12" y="53"/>
                  </a:cubicBezTo>
                  <a:cubicBezTo>
                    <a:pt x="12" y="58"/>
                    <a:pt x="11" y="64"/>
                    <a:pt x="11" y="69"/>
                  </a:cubicBezTo>
                  <a:cubicBezTo>
                    <a:pt x="11" y="73"/>
                    <a:pt x="11" y="77"/>
                    <a:pt x="10" y="81"/>
                  </a:cubicBezTo>
                  <a:cubicBezTo>
                    <a:pt x="10" y="81"/>
                    <a:pt x="10" y="82"/>
                    <a:pt x="10" y="82"/>
                  </a:cubicBezTo>
                  <a:cubicBezTo>
                    <a:pt x="11" y="81"/>
                    <a:pt x="11" y="81"/>
                    <a:pt x="11" y="80"/>
                  </a:cubicBezTo>
                  <a:cubicBezTo>
                    <a:pt x="12" y="75"/>
                    <a:pt x="12" y="70"/>
                    <a:pt x="12" y="65"/>
                  </a:cubicBezTo>
                  <a:cubicBezTo>
                    <a:pt x="12" y="60"/>
                    <a:pt x="13" y="55"/>
                    <a:pt x="13" y="51"/>
                  </a:cubicBezTo>
                  <a:close/>
                  <a:moveTo>
                    <a:pt x="40" y="6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0"/>
                    <a:pt x="39" y="60"/>
                    <a:pt x="39" y="61"/>
                  </a:cubicBezTo>
                  <a:cubicBezTo>
                    <a:pt x="35" y="63"/>
                    <a:pt x="32" y="66"/>
                    <a:pt x="29" y="69"/>
                  </a:cubicBezTo>
                  <a:cubicBezTo>
                    <a:pt x="28" y="70"/>
                    <a:pt x="27" y="70"/>
                    <a:pt x="27" y="71"/>
                  </a:cubicBezTo>
                  <a:cubicBezTo>
                    <a:pt x="26" y="71"/>
                    <a:pt x="26" y="71"/>
                    <a:pt x="26" y="72"/>
                  </a:cubicBezTo>
                  <a:cubicBezTo>
                    <a:pt x="26" y="72"/>
                    <a:pt x="26" y="73"/>
                    <a:pt x="26" y="74"/>
                  </a:cubicBezTo>
                  <a:cubicBezTo>
                    <a:pt x="31" y="69"/>
                    <a:pt x="35" y="64"/>
                    <a:pt x="40" y="60"/>
                  </a:cubicBezTo>
                  <a:close/>
                  <a:moveTo>
                    <a:pt x="16" y="134"/>
                  </a:moveTo>
                  <a:cubicBezTo>
                    <a:pt x="16" y="134"/>
                    <a:pt x="16" y="134"/>
                    <a:pt x="15" y="134"/>
                  </a:cubicBezTo>
                  <a:cubicBezTo>
                    <a:pt x="15" y="135"/>
                    <a:pt x="14" y="136"/>
                    <a:pt x="13" y="137"/>
                  </a:cubicBezTo>
                  <a:cubicBezTo>
                    <a:pt x="13" y="137"/>
                    <a:pt x="13" y="137"/>
                    <a:pt x="13" y="138"/>
                  </a:cubicBezTo>
                  <a:cubicBezTo>
                    <a:pt x="13" y="140"/>
                    <a:pt x="13" y="141"/>
                    <a:pt x="13" y="143"/>
                  </a:cubicBezTo>
                  <a:cubicBezTo>
                    <a:pt x="13" y="143"/>
                    <a:pt x="13" y="144"/>
                    <a:pt x="13" y="144"/>
                  </a:cubicBezTo>
                  <a:cubicBezTo>
                    <a:pt x="13" y="143"/>
                    <a:pt x="14" y="143"/>
                    <a:pt x="14" y="142"/>
                  </a:cubicBezTo>
                  <a:cubicBezTo>
                    <a:pt x="16" y="141"/>
                    <a:pt x="16" y="140"/>
                    <a:pt x="16" y="138"/>
                  </a:cubicBezTo>
                  <a:cubicBezTo>
                    <a:pt x="16" y="137"/>
                    <a:pt x="16" y="137"/>
                    <a:pt x="16" y="136"/>
                  </a:cubicBezTo>
                  <a:cubicBezTo>
                    <a:pt x="16" y="135"/>
                    <a:pt x="16" y="135"/>
                    <a:pt x="16" y="134"/>
                  </a:cubicBezTo>
                  <a:close/>
                  <a:moveTo>
                    <a:pt x="73" y="77"/>
                  </a:moveTo>
                  <a:cubicBezTo>
                    <a:pt x="69" y="71"/>
                    <a:pt x="65" y="66"/>
                    <a:pt x="60" y="62"/>
                  </a:cubicBezTo>
                  <a:cubicBezTo>
                    <a:pt x="61" y="63"/>
                    <a:pt x="62" y="65"/>
                    <a:pt x="62" y="66"/>
                  </a:cubicBezTo>
                  <a:cubicBezTo>
                    <a:pt x="63" y="66"/>
                    <a:pt x="63" y="67"/>
                    <a:pt x="63" y="67"/>
                  </a:cubicBezTo>
                  <a:cubicBezTo>
                    <a:pt x="64" y="67"/>
                    <a:pt x="64" y="67"/>
                    <a:pt x="64" y="68"/>
                  </a:cubicBezTo>
                  <a:cubicBezTo>
                    <a:pt x="64" y="68"/>
                    <a:pt x="64" y="69"/>
                    <a:pt x="64" y="69"/>
                  </a:cubicBezTo>
                  <a:cubicBezTo>
                    <a:pt x="66" y="70"/>
                    <a:pt x="67" y="72"/>
                    <a:pt x="68" y="73"/>
                  </a:cubicBezTo>
                  <a:cubicBezTo>
                    <a:pt x="68" y="73"/>
                    <a:pt x="68" y="73"/>
                    <a:pt x="69" y="73"/>
                  </a:cubicBezTo>
                  <a:cubicBezTo>
                    <a:pt x="70" y="74"/>
                    <a:pt x="71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7"/>
                    <a:pt x="72" y="77"/>
                    <a:pt x="73" y="77"/>
                  </a:cubicBezTo>
                  <a:close/>
                  <a:moveTo>
                    <a:pt x="41" y="68"/>
                  </a:moveTo>
                  <a:cubicBezTo>
                    <a:pt x="41" y="68"/>
                    <a:pt x="41" y="68"/>
                    <a:pt x="41" y="67"/>
                  </a:cubicBezTo>
                  <a:cubicBezTo>
                    <a:pt x="36" y="71"/>
                    <a:pt x="32" y="75"/>
                    <a:pt x="27" y="80"/>
                  </a:cubicBezTo>
                  <a:cubicBezTo>
                    <a:pt x="28" y="80"/>
                    <a:pt x="28" y="80"/>
                    <a:pt x="29" y="81"/>
                  </a:cubicBezTo>
                  <a:cubicBezTo>
                    <a:pt x="33" y="76"/>
                    <a:pt x="37" y="72"/>
                    <a:pt x="41" y="68"/>
                  </a:cubicBezTo>
                  <a:close/>
                  <a:moveTo>
                    <a:pt x="26" y="56"/>
                  </a:moveTo>
                  <a:cubicBezTo>
                    <a:pt x="26" y="56"/>
                    <a:pt x="26" y="56"/>
                    <a:pt x="26" y="57"/>
                  </a:cubicBezTo>
                  <a:cubicBezTo>
                    <a:pt x="30" y="53"/>
                    <a:pt x="34" y="49"/>
                    <a:pt x="38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4" y="48"/>
                    <a:pt x="30" y="51"/>
                    <a:pt x="27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6"/>
                    <a:pt x="26" y="56"/>
                  </a:cubicBezTo>
                  <a:close/>
                  <a:moveTo>
                    <a:pt x="89" y="111"/>
                  </a:moveTo>
                  <a:cubicBezTo>
                    <a:pt x="89" y="111"/>
                    <a:pt x="89" y="111"/>
                    <a:pt x="89" y="111"/>
                  </a:cubicBezTo>
                  <a:cubicBezTo>
                    <a:pt x="90" y="110"/>
                    <a:pt x="92" y="110"/>
                    <a:pt x="93" y="109"/>
                  </a:cubicBezTo>
                  <a:cubicBezTo>
                    <a:pt x="94" y="109"/>
                    <a:pt x="94" y="108"/>
                    <a:pt x="94" y="108"/>
                  </a:cubicBezTo>
                  <a:cubicBezTo>
                    <a:pt x="94" y="106"/>
                    <a:pt x="93" y="105"/>
                    <a:pt x="92" y="103"/>
                  </a:cubicBezTo>
                  <a:cubicBezTo>
                    <a:pt x="91" y="106"/>
                    <a:pt x="90" y="108"/>
                    <a:pt x="89" y="110"/>
                  </a:cubicBezTo>
                  <a:cubicBezTo>
                    <a:pt x="89" y="110"/>
                    <a:pt x="89" y="111"/>
                    <a:pt x="89" y="111"/>
                  </a:cubicBezTo>
                  <a:close/>
                  <a:moveTo>
                    <a:pt x="62" y="113"/>
                  </a:moveTo>
                  <a:cubicBezTo>
                    <a:pt x="61" y="114"/>
                    <a:pt x="60" y="114"/>
                    <a:pt x="59" y="115"/>
                  </a:cubicBezTo>
                  <a:cubicBezTo>
                    <a:pt x="59" y="115"/>
                    <a:pt x="59" y="116"/>
                    <a:pt x="59" y="116"/>
                  </a:cubicBezTo>
                  <a:cubicBezTo>
                    <a:pt x="60" y="117"/>
                    <a:pt x="60" y="118"/>
                    <a:pt x="60" y="120"/>
                  </a:cubicBezTo>
                  <a:cubicBezTo>
                    <a:pt x="62" y="118"/>
                    <a:pt x="63" y="117"/>
                    <a:pt x="64" y="116"/>
                  </a:cubicBezTo>
                  <a:cubicBezTo>
                    <a:pt x="63" y="115"/>
                    <a:pt x="63" y="114"/>
                    <a:pt x="62" y="113"/>
                  </a:cubicBezTo>
                  <a:close/>
                  <a:moveTo>
                    <a:pt x="16" y="155"/>
                  </a:moveTo>
                  <a:cubicBezTo>
                    <a:pt x="16" y="156"/>
                    <a:pt x="16" y="156"/>
                    <a:pt x="16" y="156"/>
                  </a:cubicBezTo>
                  <a:cubicBezTo>
                    <a:pt x="15" y="157"/>
                    <a:pt x="14" y="158"/>
                    <a:pt x="14" y="158"/>
                  </a:cubicBezTo>
                  <a:cubicBezTo>
                    <a:pt x="13" y="159"/>
                    <a:pt x="14" y="160"/>
                    <a:pt x="14" y="162"/>
                  </a:cubicBezTo>
                  <a:cubicBezTo>
                    <a:pt x="14" y="163"/>
                    <a:pt x="14" y="165"/>
                    <a:pt x="14" y="166"/>
                  </a:cubicBezTo>
                  <a:cubicBezTo>
                    <a:pt x="16" y="165"/>
                    <a:pt x="16" y="165"/>
                    <a:pt x="16" y="164"/>
                  </a:cubicBezTo>
                  <a:cubicBezTo>
                    <a:pt x="16" y="162"/>
                    <a:pt x="16" y="161"/>
                    <a:pt x="16" y="159"/>
                  </a:cubicBezTo>
                  <a:cubicBezTo>
                    <a:pt x="16" y="158"/>
                    <a:pt x="16" y="157"/>
                    <a:pt x="16" y="155"/>
                  </a:cubicBezTo>
                  <a:close/>
                  <a:moveTo>
                    <a:pt x="13" y="132"/>
                  </a:moveTo>
                  <a:cubicBezTo>
                    <a:pt x="14" y="131"/>
                    <a:pt x="14" y="130"/>
                    <a:pt x="15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16" y="126"/>
                    <a:pt x="16" y="125"/>
                    <a:pt x="16" y="123"/>
                  </a:cubicBezTo>
                  <a:cubicBezTo>
                    <a:pt x="16" y="123"/>
                    <a:pt x="16" y="123"/>
                    <a:pt x="15" y="122"/>
                  </a:cubicBezTo>
                  <a:cubicBezTo>
                    <a:pt x="15" y="123"/>
                    <a:pt x="14" y="124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7"/>
                    <a:pt x="13" y="129"/>
                    <a:pt x="13" y="132"/>
                  </a:cubicBezTo>
                  <a:close/>
                  <a:moveTo>
                    <a:pt x="57" y="101"/>
                  </a:moveTo>
                  <a:cubicBezTo>
                    <a:pt x="58" y="100"/>
                    <a:pt x="59" y="99"/>
                    <a:pt x="61" y="98"/>
                  </a:cubicBezTo>
                  <a:cubicBezTo>
                    <a:pt x="60" y="97"/>
                    <a:pt x="60" y="96"/>
                    <a:pt x="59" y="95"/>
                  </a:cubicBezTo>
                  <a:cubicBezTo>
                    <a:pt x="58" y="96"/>
                    <a:pt x="56" y="98"/>
                    <a:pt x="55" y="99"/>
                  </a:cubicBezTo>
                  <a:cubicBezTo>
                    <a:pt x="56" y="100"/>
                    <a:pt x="56" y="100"/>
                    <a:pt x="57" y="101"/>
                  </a:cubicBezTo>
                  <a:close/>
                  <a:moveTo>
                    <a:pt x="84" y="99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84" y="98"/>
                    <a:pt x="84" y="97"/>
                    <a:pt x="84" y="96"/>
                  </a:cubicBezTo>
                  <a:cubicBezTo>
                    <a:pt x="84" y="96"/>
                    <a:pt x="83" y="95"/>
                    <a:pt x="83" y="94"/>
                  </a:cubicBezTo>
                  <a:cubicBezTo>
                    <a:pt x="80" y="91"/>
                    <a:pt x="78" y="89"/>
                    <a:pt x="76" y="86"/>
                  </a:cubicBezTo>
                  <a:cubicBezTo>
                    <a:pt x="75" y="85"/>
                    <a:pt x="74" y="83"/>
                    <a:pt x="72" y="82"/>
                  </a:cubicBezTo>
                  <a:cubicBezTo>
                    <a:pt x="72" y="82"/>
                    <a:pt x="73" y="82"/>
                    <a:pt x="73" y="83"/>
                  </a:cubicBezTo>
                  <a:cubicBezTo>
                    <a:pt x="74" y="85"/>
                    <a:pt x="76" y="87"/>
                    <a:pt x="77" y="89"/>
                  </a:cubicBezTo>
                  <a:cubicBezTo>
                    <a:pt x="80" y="92"/>
                    <a:pt x="82" y="95"/>
                    <a:pt x="84" y="99"/>
                  </a:cubicBezTo>
                  <a:cubicBezTo>
                    <a:pt x="84" y="99"/>
                    <a:pt x="84" y="99"/>
                    <a:pt x="84" y="99"/>
                  </a:cubicBezTo>
                  <a:close/>
                  <a:moveTo>
                    <a:pt x="93" y="155"/>
                  </a:moveTo>
                  <a:cubicBezTo>
                    <a:pt x="95" y="153"/>
                    <a:pt x="96" y="151"/>
                    <a:pt x="98" y="149"/>
                  </a:cubicBezTo>
                  <a:cubicBezTo>
                    <a:pt x="98" y="149"/>
                    <a:pt x="98" y="148"/>
                    <a:pt x="98" y="148"/>
                  </a:cubicBezTo>
                  <a:cubicBezTo>
                    <a:pt x="99" y="147"/>
                    <a:pt x="99" y="147"/>
                    <a:pt x="98" y="146"/>
                  </a:cubicBezTo>
                  <a:cubicBezTo>
                    <a:pt x="96" y="149"/>
                    <a:pt x="93" y="151"/>
                    <a:pt x="91" y="154"/>
                  </a:cubicBezTo>
                  <a:cubicBezTo>
                    <a:pt x="92" y="154"/>
                    <a:pt x="92" y="154"/>
                    <a:pt x="93" y="155"/>
                  </a:cubicBezTo>
                  <a:close/>
                  <a:moveTo>
                    <a:pt x="14" y="108"/>
                  </a:moveTo>
                  <a:cubicBezTo>
                    <a:pt x="14" y="107"/>
                    <a:pt x="15" y="106"/>
                    <a:pt x="16" y="106"/>
                  </a:cubicBezTo>
                  <a:cubicBezTo>
                    <a:pt x="16" y="105"/>
                    <a:pt x="16" y="105"/>
                    <a:pt x="16" y="104"/>
                  </a:cubicBezTo>
                  <a:cubicBezTo>
                    <a:pt x="17" y="103"/>
                    <a:pt x="17" y="102"/>
                    <a:pt x="17" y="101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6" y="101"/>
                    <a:pt x="15" y="101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5"/>
                    <a:pt x="14" y="106"/>
                    <a:pt x="14" y="108"/>
                  </a:cubicBezTo>
                  <a:close/>
                  <a:moveTo>
                    <a:pt x="73" y="126"/>
                  </a:moveTo>
                  <a:cubicBezTo>
                    <a:pt x="72" y="125"/>
                    <a:pt x="72" y="125"/>
                    <a:pt x="72" y="126"/>
                  </a:cubicBezTo>
                  <a:cubicBezTo>
                    <a:pt x="70" y="128"/>
                    <a:pt x="68" y="130"/>
                    <a:pt x="66" y="132"/>
                  </a:cubicBezTo>
                  <a:cubicBezTo>
                    <a:pt x="65" y="133"/>
                    <a:pt x="65" y="133"/>
                    <a:pt x="66" y="135"/>
                  </a:cubicBezTo>
                  <a:cubicBezTo>
                    <a:pt x="69" y="132"/>
                    <a:pt x="70" y="129"/>
                    <a:pt x="73" y="126"/>
                  </a:cubicBezTo>
                  <a:close/>
                  <a:moveTo>
                    <a:pt x="13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3"/>
                    <a:pt x="15" y="152"/>
                    <a:pt x="16" y="151"/>
                  </a:cubicBezTo>
                  <a:cubicBezTo>
                    <a:pt x="16" y="150"/>
                    <a:pt x="17" y="149"/>
                    <a:pt x="17" y="148"/>
                  </a:cubicBezTo>
                  <a:cubicBezTo>
                    <a:pt x="17" y="148"/>
                    <a:pt x="17" y="147"/>
                    <a:pt x="17" y="146"/>
                  </a:cubicBezTo>
                  <a:cubicBezTo>
                    <a:pt x="16" y="147"/>
                    <a:pt x="15" y="148"/>
                    <a:pt x="13" y="149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1"/>
                    <a:pt x="13" y="153"/>
                    <a:pt x="13" y="154"/>
                  </a:cubicBezTo>
                  <a:close/>
                  <a:moveTo>
                    <a:pt x="59" y="121"/>
                  </a:moveTo>
                  <a:cubicBezTo>
                    <a:pt x="58" y="120"/>
                    <a:pt x="58" y="119"/>
                    <a:pt x="57" y="117"/>
                  </a:cubicBezTo>
                  <a:cubicBezTo>
                    <a:pt x="56" y="119"/>
                    <a:pt x="55" y="120"/>
                    <a:pt x="54" y="121"/>
                  </a:cubicBezTo>
                  <a:cubicBezTo>
                    <a:pt x="54" y="122"/>
                    <a:pt x="55" y="123"/>
                    <a:pt x="56" y="124"/>
                  </a:cubicBezTo>
                  <a:cubicBezTo>
                    <a:pt x="57" y="123"/>
                    <a:pt x="58" y="122"/>
                    <a:pt x="59" y="121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6"/>
                  </a:cubicBezTo>
                  <a:cubicBezTo>
                    <a:pt x="18" y="65"/>
                    <a:pt x="19" y="64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1"/>
                    <a:pt x="20" y="60"/>
                    <a:pt x="20" y="58"/>
                  </a:cubicBezTo>
                  <a:cubicBezTo>
                    <a:pt x="19" y="59"/>
                    <a:pt x="19" y="60"/>
                    <a:pt x="18" y="60"/>
                  </a:cubicBezTo>
                  <a:cubicBezTo>
                    <a:pt x="18" y="60"/>
                    <a:pt x="17" y="61"/>
                    <a:pt x="17" y="61"/>
                  </a:cubicBezTo>
                  <a:cubicBezTo>
                    <a:pt x="17" y="63"/>
                    <a:pt x="17" y="64"/>
                    <a:pt x="17" y="66"/>
                  </a:cubicBezTo>
                  <a:close/>
                  <a:moveTo>
                    <a:pt x="40" y="90"/>
                  </a:moveTo>
                  <a:cubicBezTo>
                    <a:pt x="44" y="86"/>
                    <a:pt x="48" y="82"/>
                    <a:pt x="52" y="78"/>
                  </a:cubicBezTo>
                  <a:cubicBezTo>
                    <a:pt x="52" y="78"/>
                    <a:pt x="51" y="78"/>
                    <a:pt x="51" y="78"/>
                  </a:cubicBezTo>
                  <a:cubicBezTo>
                    <a:pt x="48" y="81"/>
                    <a:pt x="45" y="84"/>
                    <a:pt x="42" y="86"/>
                  </a:cubicBezTo>
                  <a:cubicBezTo>
                    <a:pt x="41" y="87"/>
                    <a:pt x="40" y="89"/>
                    <a:pt x="40" y="90"/>
                  </a:cubicBezTo>
                  <a:close/>
                  <a:moveTo>
                    <a:pt x="18" y="88"/>
                  </a:moveTo>
                  <a:cubicBezTo>
                    <a:pt x="17" y="89"/>
                    <a:pt x="16" y="90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4" y="93"/>
                    <a:pt x="14" y="95"/>
                    <a:pt x="14" y="96"/>
                  </a:cubicBezTo>
                  <a:cubicBezTo>
                    <a:pt x="14" y="96"/>
                    <a:pt x="14" y="97"/>
                    <a:pt x="14" y="97"/>
                  </a:cubicBezTo>
                  <a:cubicBezTo>
                    <a:pt x="15" y="96"/>
                    <a:pt x="16" y="95"/>
                    <a:pt x="17" y="94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2"/>
                    <a:pt x="18" y="90"/>
                    <a:pt x="18" y="88"/>
                  </a:cubicBezTo>
                  <a:close/>
                  <a:moveTo>
                    <a:pt x="16" y="111"/>
                  </a:moveTo>
                  <a:cubicBezTo>
                    <a:pt x="16" y="111"/>
                    <a:pt x="16" y="111"/>
                    <a:pt x="16" y="111"/>
                  </a:cubicBezTo>
                  <a:cubicBezTo>
                    <a:pt x="15" y="112"/>
                    <a:pt x="14" y="112"/>
                    <a:pt x="13" y="113"/>
                  </a:cubicBezTo>
                  <a:cubicBezTo>
                    <a:pt x="13" y="113"/>
                    <a:pt x="13" y="114"/>
                    <a:pt x="13" y="114"/>
                  </a:cubicBezTo>
                  <a:cubicBezTo>
                    <a:pt x="13" y="115"/>
                    <a:pt x="13" y="117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7"/>
                    <a:pt x="16" y="116"/>
                    <a:pt x="16" y="114"/>
                  </a:cubicBezTo>
                  <a:cubicBezTo>
                    <a:pt x="16" y="113"/>
                    <a:pt x="16" y="112"/>
                    <a:pt x="16" y="111"/>
                  </a:cubicBezTo>
                  <a:close/>
                  <a:moveTo>
                    <a:pt x="18" y="54"/>
                  </a:moveTo>
                  <a:cubicBezTo>
                    <a:pt x="18" y="54"/>
                    <a:pt x="18" y="54"/>
                    <a:pt x="18" y="54"/>
                  </a:cubicBezTo>
                  <a:cubicBezTo>
                    <a:pt x="19" y="53"/>
                    <a:pt x="20" y="52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50"/>
                    <a:pt x="21" y="48"/>
                    <a:pt x="21" y="47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8" y="50"/>
                    <a:pt x="18" y="52"/>
                    <a:pt x="18" y="54"/>
                  </a:cubicBezTo>
                  <a:close/>
                  <a:moveTo>
                    <a:pt x="66" y="115"/>
                  </a:moveTo>
                  <a:cubicBezTo>
                    <a:pt x="67" y="114"/>
                    <a:pt x="67" y="113"/>
                    <a:pt x="68" y="113"/>
                  </a:cubicBezTo>
                  <a:cubicBezTo>
                    <a:pt x="67" y="111"/>
                    <a:pt x="67" y="110"/>
                    <a:pt x="66" y="109"/>
                  </a:cubicBezTo>
                  <a:cubicBezTo>
                    <a:pt x="65" y="109"/>
                    <a:pt x="64" y="110"/>
                    <a:pt x="63" y="111"/>
                  </a:cubicBezTo>
                  <a:cubicBezTo>
                    <a:pt x="64" y="112"/>
                    <a:pt x="65" y="113"/>
                    <a:pt x="66" y="115"/>
                  </a:cubicBezTo>
                  <a:close/>
                  <a:moveTo>
                    <a:pt x="26" y="183"/>
                  </a:moveTo>
                  <a:cubicBezTo>
                    <a:pt x="24" y="185"/>
                    <a:pt x="23" y="186"/>
                    <a:pt x="21" y="187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9"/>
                    <a:pt x="21" y="189"/>
                    <a:pt x="21" y="190"/>
                  </a:cubicBezTo>
                  <a:cubicBezTo>
                    <a:pt x="23" y="189"/>
                    <a:pt x="24" y="188"/>
                    <a:pt x="25" y="187"/>
                  </a:cubicBezTo>
                  <a:cubicBezTo>
                    <a:pt x="27" y="185"/>
                    <a:pt x="27" y="185"/>
                    <a:pt x="26" y="183"/>
                  </a:cubicBezTo>
                  <a:cubicBezTo>
                    <a:pt x="26" y="183"/>
                    <a:pt x="26" y="183"/>
                    <a:pt x="26" y="183"/>
                  </a:cubicBezTo>
                  <a:close/>
                  <a:moveTo>
                    <a:pt x="53" y="127"/>
                  </a:moveTo>
                  <a:cubicBezTo>
                    <a:pt x="52" y="126"/>
                    <a:pt x="52" y="125"/>
                    <a:pt x="52" y="124"/>
                  </a:cubicBezTo>
                  <a:cubicBezTo>
                    <a:pt x="50" y="125"/>
                    <a:pt x="49" y="127"/>
                    <a:pt x="48" y="128"/>
                  </a:cubicBezTo>
                  <a:cubicBezTo>
                    <a:pt x="49" y="129"/>
                    <a:pt x="49" y="129"/>
                    <a:pt x="50" y="130"/>
                  </a:cubicBezTo>
                  <a:cubicBezTo>
                    <a:pt x="51" y="129"/>
                    <a:pt x="52" y="128"/>
                    <a:pt x="53" y="127"/>
                  </a:cubicBezTo>
                  <a:close/>
                  <a:moveTo>
                    <a:pt x="19" y="79"/>
                  </a:moveTo>
                  <a:cubicBezTo>
                    <a:pt x="19" y="79"/>
                    <a:pt x="18" y="79"/>
                    <a:pt x="18" y="79"/>
                  </a:cubicBezTo>
                  <a:cubicBezTo>
                    <a:pt x="18" y="80"/>
                    <a:pt x="17" y="80"/>
                    <a:pt x="16" y="81"/>
                  </a:cubicBezTo>
                  <a:cubicBezTo>
                    <a:pt x="16" y="81"/>
                    <a:pt x="16" y="81"/>
                    <a:pt x="16" y="82"/>
                  </a:cubicBezTo>
                  <a:cubicBezTo>
                    <a:pt x="15" y="83"/>
                    <a:pt x="15" y="85"/>
                    <a:pt x="15" y="86"/>
                  </a:cubicBezTo>
                  <a:cubicBezTo>
                    <a:pt x="16" y="85"/>
                    <a:pt x="17" y="84"/>
                    <a:pt x="18" y="84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2"/>
                    <a:pt x="18" y="80"/>
                    <a:pt x="19" y="79"/>
                  </a:cubicBezTo>
                  <a:close/>
                  <a:moveTo>
                    <a:pt x="52" y="138"/>
                  </a:moveTo>
                  <a:cubicBezTo>
                    <a:pt x="50" y="139"/>
                    <a:pt x="49" y="140"/>
                    <a:pt x="48" y="142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8" y="143"/>
                    <a:pt x="48" y="143"/>
                    <a:pt x="48" y="144"/>
                  </a:cubicBezTo>
                  <a:cubicBezTo>
                    <a:pt x="50" y="143"/>
                    <a:pt x="51" y="141"/>
                    <a:pt x="53" y="140"/>
                  </a:cubicBezTo>
                  <a:cubicBezTo>
                    <a:pt x="52" y="139"/>
                    <a:pt x="52" y="138"/>
                    <a:pt x="52" y="138"/>
                  </a:cubicBezTo>
                  <a:close/>
                  <a:moveTo>
                    <a:pt x="24" y="147"/>
                  </a:moveTo>
                  <a:cubicBezTo>
                    <a:pt x="23" y="148"/>
                    <a:pt x="22" y="148"/>
                    <a:pt x="22" y="149"/>
                  </a:cubicBezTo>
                  <a:cubicBezTo>
                    <a:pt x="22" y="151"/>
                    <a:pt x="22" y="153"/>
                    <a:pt x="22" y="155"/>
                  </a:cubicBezTo>
                  <a:cubicBezTo>
                    <a:pt x="22" y="155"/>
                    <a:pt x="22" y="155"/>
                    <a:pt x="22" y="156"/>
                  </a:cubicBezTo>
                  <a:cubicBezTo>
                    <a:pt x="23" y="155"/>
                    <a:pt x="23" y="154"/>
                    <a:pt x="24" y="154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4" y="151"/>
                    <a:pt x="24" y="149"/>
                    <a:pt x="24" y="147"/>
                  </a:cubicBezTo>
                  <a:close/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0" y="108"/>
                    <a:pt x="29" y="109"/>
                    <a:pt x="28" y="110"/>
                  </a:cubicBezTo>
                  <a:cubicBezTo>
                    <a:pt x="28" y="110"/>
                    <a:pt x="27" y="110"/>
                    <a:pt x="27" y="110"/>
                  </a:cubicBezTo>
                  <a:cubicBezTo>
                    <a:pt x="27" y="112"/>
                    <a:pt x="27" y="113"/>
                    <a:pt x="27" y="114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3"/>
                    <a:pt x="30" y="112"/>
                    <a:pt x="30" y="110"/>
                  </a:cubicBezTo>
                  <a:cubicBezTo>
                    <a:pt x="30" y="110"/>
                    <a:pt x="30" y="109"/>
                    <a:pt x="30" y="108"/>
                  </a:cubicBezTo>
                  <a:cubicBezTo>
                    <a:pt x="31" y="108"/>
                    <a:pt x="31" y="107"/>
                    <a:pt x="31" y="107"/>
                  </a:cubicBezTo>
                  <a:close/>
                  <a:moveTo>
                    <a:pt x="26" y="40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8" y="39"/>
                    <a:pt x="30" y="37"/>
                    <a:pt x="32" y="35"/>
                  </a:cubicBezTo>
                  <a:cubicBezTo>
                    <a:pt x="32" y="35"/>
                    <a:pt x="31" y="34"/>
                    <a:pt x="31" y="33"/>
                  </a:cubicBezTo>
                  <a:cubicBezTo>
                    <a:pt x="29" y="35"/>
                    <a:pt x="28" y="37"/>
                    <a:pt x="26" y="39"/>
                  </a:cubicBezTo>
                  <a:cubicBezTo>
                    <a:pt x="26" y="39"/>
                    <a:pt x="26" y="40"/>
                    <a:pt x="26" y="40"/>
                  </a:cubicBezTo>
                  <a:close/>
                  <a:moveTo>
                    <a:pt x="22" y="169"/>
                  </a:moveTo>
                  <a:cubicBezTo>
                    <a:pt x="23" y="168"/>
                    <a:pt x="23" y="167"/>
                    <a:pt x="24" y="165"/>
                  </a:cubicBezTo>
                  <a:cubicBezTo>
                    <a:pt x="25" y="164"/>
                    <a:pt x="24" y="163"/>
                    <a:pt x="24" y="161"/>
                  </a:cubicBezTo>
                  <a:cubicBezTo>
                    <a:pt x="23" y="162"/>
                    <a:pt x="23" y="163"/>
                    <a:pt x="22" y="164"/>
                  </a:cubicBezTo>
                  <a:cubicBezTo>
                    <a:pt x="22" y="164"/>
                    <a:pt x="22" y="165"/>
                    <a:pt x="22" y="165"/>
                  </a:cubicBezTo>
                  <a:cubicBezTo>
                    <a:pt x="22" y="166"/>
                    <a:pt x="22" y="167"/>
                    <a:pt x="22" y="169"/>
                  </a:cubicBezTo>
                  <a:close/>
                  <a:moveTo>
                    <a:pt x="76" y="117"/>
                  </a:moveTo>
                  <a:cubicBezTo>
                    <a:pt x="75" y="116"/>
                    <a:pt x="74" y="115"/>
                    <a:pt x="73" y="114"/>
                  </a:cubicBezTo>
                  <a:cubicBezTo>
                    <a:pt x="73" y="115"/>
                    <a:pt x="72" y="115"/>
                    <a:pt x="72" y="116"/>
                  </a:cubicBezTo>
                  <a:cubicBezTo>
                    <a:pt x="72" y="117"/>
                    <a:pt x="72" y="118"/>
                    <a:pt x="73" y="118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18"/>
                    <a:pt x="75" y="118"/>
                    <a:pt x="76" y="117"/>
                  </a:cubicBezTo>
                  <a:close/>
                  <a:moveTo>
                    <a:pt x="32" y="119"/>
                  </a:moveTo>
                  <a:cubicBezTo>
                    <a:pt x="33" y="118"/>
                    <a:pt x="39" y="110"/>
                    <a:pt x="39" y="109"/>
                  </a:cubicBezTo>
                  <a:cubicBezTo>
                    <a:pt x="37" y="111"/>
                    <a:pt x="35" y="113"/>
                    <a:pt x="33" y="115"/>
                  </a:cubicBezTo>
                  <a:cubicBezTo>
                    <a:pt x="33" y="115"/>
                    <a:pt x="33" y="115"/>
                    <a:pt x="33" y="116"/>
                  </a:cubicBezTo>
                  <a:cubicBezTo>
                    <a:pt x="32" y="117"/>
                    <a:pt x="32" y="118"/>
                    <a:pt x="32" y="119"/>
                  </a:cubicBezTo>
                  <a:close/>
                  <a:moveTo>
                    <a:pt x="23" y="27"/>
                  </a:moveTo>
                  <a:cubicBezTo>
                    <a:pt x="22" y="28"/>
                    <a:pt x="21" y="29"/>
                    <a:pt x="20" y="29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31"/>
                    <a:pt x="19" y="32"/>
                    <a:pt x="19" y="34"/>
                  </a:cubicBezTo>
                  <a:cubicBezTo>
                    <a:pt x="20" y="33"/>
                    <a:pt x="21" y="32"/>
                    <a:pt x="22" y="31"/>
                  </a:cubicBezTo>
                  <a:cubicBezTo>
                    <a:pt x="23" y="30"/>
                    <a:pt x="23" y="29"/>
                    <a:pt x="23" y="27"/>
                  </a:cubicBezTo>
                  <a:close/>
                  <a:moveTo>
                    <a:pt x="18" y="161"/>
                  </a:moveTo>
                  <a:cubicBezTo>
                    <a:pt x="19" y="160"/>
                    <a:pt x="20" y="159"/>
                    <a:pt x="20" y="157"/>
                  </a:cubicBezTo>
                  <a:cubicBezTo>
                    <a:pt x="20" y="156"/>
                    <a:pt x="20" y="154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19" y="152"/>
                    <a:pt x="19" y="153"/>
                    <a:pt x="19" y="154"/>
                  </a:cubicBezTo>
                  <a:cubicBezTo>
                    <a:pt x="19" y="156"/>
                    <a:pt x="18" y="158"/>
                    <a:pt x="18" y="161"/>
                  </a:cubicBezTo>
                  <a:close/>
                  <a:moveTo>
                    <a:pt x="20" y="123"/>
                  </a:moveTo>
                  <a:cubicBezTo>
                    <a:pt x="21" y="122"/>
                    <a:pt x="21" y="122"/>
                    <a:pt x="22" y="121"/>
                  </a:cubicBezTo>
                  <a:cubicBezTo>
                    <a:pt x="22" y="121"/>
                    <a:pt x="22" y="120"/>
                    <a:pt x="22" y="120"/>
                  </a:cubicBezTo>
                  <a:cubicBezTo>
                    <a:pt x="22" y="119"/>
                    <a:pt x="22" y="117"/>
                    <a:pt x="22" y="116"/>
                  </a:cubicBezTo>
                  <a:cubicBezTo>
                    <a:pt x="22" y="116"/>
                    <a:pt x="22" y="116"/>
                    <a:pt x="22" y="115"/>
                  </a:cubicBezTo>
                  <a:cubicBezTo>
                    <a:pt x="22" y="116"/>
                    <a:pt x="21" y="116"/>
                    <a:pt x="21" y="117"/>
                  </a:cubicBezTo>
                  <a:cubicBezTo>
                    <a:pt x="20" y="117"/>
                    <a:pt x="20" y="117"/>
                    <a:pt x="20" y="118"/>
                  </a:cubicBezTo>
                  <a:cubicBezTo>
                    <a:pt x="20" y="119"/>
                    <a:pt x="20" y="121"/>
                    <a:pt x="20" y="123"/>
                  </a:cubicBezTo>
                  <a:close/>
                  <a:moveTo>
                    <a:pt x="64" y="136"/>
                  </a:moveTo>
                  <a:cubicBezTo>
                    <a:pt x="64" y="136"/>
                    <a:pt x="64" y="135"/>
                    <a:pt x="64" y="135"/>
                  </a:cubicBezTo>
                  <a:cubicBezTo>
                    <a:pt x="63" y="136"/>
                    <a:pt x="61" y="137"/>
                    <a:pt x="60" y="138"/>
                  </a:cubicBezTo>
                  <a:cubicBezTo>
                    <a:pt x="59" y="139"/>
                    <a:pt x="59" y="139"/>
                    <a:pt x="60" y="141"/>
                  </a:cubicBezTo>
                  <a:cubicBezTo>
                    <a:pt x="62" y="139"/>
                    <a:pt x="63" y="138"/>
                    <a:pt x="64" y="136"/>
                  </a:cubicBezTo>
                  <a:close/>
                  <a:moveTo>
                    <a:pt x="13" y="196"/>
                  </a:moveTo>
                  <a:cubicBezTo>
                    <a:pt x="13" y="196"/>
                    <a:pt x="12" y="196"/>
                    <a:pt x="12" y="196"/>
                  </a:cubicBezTo>
                  <a:cubicBezTo>
                    <a:pt x="11" y="196"/>
                    <a:pt x="11" y="197"/>
                    <a:pt x="10" y="197"/>
                  </a:cubicBezTo>
                  <a:cubicBezTo>
                    <a:pt x="10" y="197"/>
                    <a:pt x="10" y="198"/>
                    <a:pt x="9" y="198"/>
                  </a:cubicBezTo>
                  <a:cubicBezTo>
                    <a:pt x="9" y="198"/>
                    <a:pt x="9" y="199"/>
                    <a:pt x="9" y="199"/>
                  </a:cubicBezTo>
                  <a:cubicBezTo>
                    <a:pt x="9" y="200"/>
                    <a:pt x="9" y="200"/>
                    <a:pt x="10" y="200"/>
                  </a:cubicBezTo>
                  <a:cubicBezTo>
                    <a:pt x="11" y="199"/>
                    <a:pt x="12" y="198"/>
                    <a:pt x="13" y="198"/>
                  </a:cubicBezTo>
                  <a:cubicBezTo>
                    <a:pt x="13" y="197"/>
                    <a:pt x="13" y="197"/>
                    <a:pt x="13" y="196"/>
                  </a:cubicBezTo>
                  <a:close/>
                  <a:moveTo>
                    <a:pt x="23" y="93"/>
                  </a:moveTo>
                  <a:cubicBezTo>
                    <a:pt x="23" y="94"/>
                    <a:pt x="22" y="94"/>
                    <a:pt x="2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7"/>
                    <a:pt x="21" y="98"/>
                    <a:pt x="21" y="100"/>
                  </a:cubicBezTo>
                  <a:cubicBezTo>
                    <a:pt x="22" y="99"/>
                    <a:pt x="23" y="98"/>
                    <a:pt x="23" y="98"/>
                  </a:cubicBezTo>
                  <a:cubicBezTo>
                    <a:pt x="23" y="98"/>
                    <a:pt x="23" y="97"/>
                    <a:pt x="23" y="97"/>
                  </a:cubicBezTo>
                  <a:cubicBezTo>
                    <a:pt x="23" y="96"/>
                    <a:pt x="23" y="95"/>
                    <a:pt x="23" y="93"/>
                  </a:cubicBezTo>
                  <a:close/>
                  <a:moveTo>
                    <a:pt x="19" y="189"/>
                  </a:moveTo>
                  <a:cubicBezTo>
                    <a:pt x="19" y="189"/>
                    <a:pt x="19" y="189"/>
                    <a:pt x="19" y="190"/>
                  </a:cubicBezTo>
                  <a:cubicBezTo>
                    <a:pt x="18" y="191"/>
                    <a:pt x="16" y="192"/>
                    <a:pt x="15" y="194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7" y="194"/>
                    <a:pt x="18" y="193"/>
                    <a:pt x="19" y="192"/>
                  </a:cubicBezTo>
                  <a:cubicBezTo>
                    <a:pt x="20" y="192"/>
                    <a:pt x="20" y="191"/>
                    <a:pt x="20" y="190"/>
                  </a:cubicBezTo>
                  <a:cubicBezTo>
                    <a:pt x="20" y="190"/>
                    <a:pt x="20" y="190"/>
                    <a:pt x="19" y="189"/>
                  </a:cubicBezTo>
                  <a:close/>
                  <a:moveTo>
                    <a:pt x="20" y="69"/>
                  </a:moveTo>
                  <a:cubicBezTo>
                    <a:pt x="19" y="69"/>
                    <a:pt x="19" y="70"/>
                    <a:pt x="18" y="70"/>
                  </a:cubicBezTo>
                  <a:cubicBezTo>
                    <a:pt x="17" y="70"/>
                    <a:pt x="16" y="72"/>
                    <a:pt x="16" y="73"/>
                  </a:cubicBezTo>
                  <a:cubicBezTo>
                    <a:pt x="16" y="74"/>
                    <a:pt x="16" y="74"/>
                    <a:pt x="16" y="75"/>
                  </a:cubicBezTo>
                  <a:cubicBezTo>
                    <a:pt x="17" y="74"/>
                    <a:pt x="18" y="73"/>
                    <a:pt x="18" y="73"/>
                  </a:cubicBezTo>
                  <a:cubicBezTo>
                    <a:pt x="19" y="72"/>
                    <a:pt x="20" y="70"/>
                    <a:pt x="20" y="69"/>
                  </a:cubicBezTo>
                  <a:close/>
                  <a:moveTo>
                    <a:pt x="50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1" y="103"/>
                    <a:pt x="40" y="105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2" y="102"/>
                    <a:pt x="45" y="100"/>
                    <a:pt x="47" y="98"/>
                  </a:cubicBezTo>
                  <a:cubicBezTo>
                    <a:pt x="48" y="97"/>
                    <a:pt x="49" y="95"/>
                    <a:pt x="50" y="94"/>
                  </a:cubicBezTo>
                  <a:close/>
                  <a:moveTo>
                    <a:pt x="21" y="111"/>
                  </a:moveTo>
                  <a:cubicBezTo>
                    <a:pt x="21" y="110"/>
                    <a:pt x="22" y="110"/>
                    <a:pt x="22" y="109"/>
                  </a:cubicBezTo>
                  <a:cubicBezTo>
                    <a:pt x="22" y="109"/>
                    <a:pt x="23" y="108"/>
                    <a:pt x="23" y="108"/>
                  </a:cubicBezTo>
                  <a:cubicBezTo>
                    <a:pt x="23" y="107"/>
                    <a:pt x="23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2" y="104"/>
                    <a:pt x="22" y="105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8"/>
                    <a:pt x="21" y="109"/>
                    <a:pt x="21" y="111"/>
                  </a:cubicBezTo>
                  <a:close/>
                  <a:moveTo>
                    <a:pt x="35" y="149"/>
                  </a:moveTo>
                  <a:cubicBezTo>
                    <a:pt x="34" y="151"/>
                    <a:pt x="33" y="154"/>
                    <a:pt x="32" y="156"/>
                  </a:cubicBezTo>
                  <a:cubicBezTo>
                    <a:pt x="33" y="155"/>
                    <a:pt x="34" y="155"/>
                    <a:pt x="34" y="154"/>
                  </a:cubicBezTo>
                  <a:cubicBezTo>
                    <a:pt x="36" y="153"/>
                    <a:pt x="36" y="151"/>
                    <a:pt x="35" y="150"/>
                  </a:cubicBezTo>
                  <a:cubicBezTo>
                    <a:pt x="35" y="149"/>
                    <a:pt x="35" y="149"/>
                    <a:pt x="35" y="149"/>
                  </a:cubicBezTo>
                  <a:close/>
                  <a:moveTo>
                    <a:pt x="70" y="111"/>
                  </a:moveTo>
                  <a:cubicBezTo>
                    <a:pt x="70" y="111"/>
                    <a:pt x="71" y="111"/>
                    <a:pt x="71" y="110"/>
                  </a:cubicBezTo>
                  <a:cubicBezTo>
                    <a:pt x="70" y="109"/>
                    <a:pt x="69" y="107"/>
                    <a:pt x="68" y="105"/>
                  </a:cubicBezTo>
                  <a:cubicBezTo>
                    <a:pt x="68" y="106"/>
                    <a:pt x="68" y="106"/>
                    <a:pt x="67" y="107"/>
                  </a:cubicBezTo>
                  <a:cubicBezTo>
                    <a:pt x="68" y="108"/>
                    <a:pt x="69" y="110"/>
                    <a:pt x="70" y="111"/>
                  </a:cubicBezTo>
                  <a:close/>
                  <a:moveTo>
                    <a:pt x="20" y="135"/>
                  </a:moveTo>
                  <a:cubicBezTo>
                    <a:pt x="21" y="134"/>
                    <a:pt x="21" y="133"/>
                    <a:pt x="21" y="132"/>
                  </a:cubicBezTo>
                  <a:cubicBezTo>
                    <a:pt x="21" y="131"/>
                    <a:pt x="21" y="130"/>
                    <a:pt x="21" y="129"/>
                  </a:cubicBezTo>
                  <a:cubicBezTo>
                    <a:pt x="21" y="129"/>
                    <a:pt x="21" y="128"/>
                    <a:pt x="21" y="128"/>
                  </a:cubicBezTo>
                  <a:cubicBezTo>
                    <a:pt x="21" y="128"/>
                    <a:pt x="21" y="128"/>
                    <a:pt x="21" y="128"/>
                  </a:cubicBezTo>
                  <a:cubicBezTo>
                    <a:pt x="21" y="128"/>
                    <a:pt x="20" y="129"/>
                    <a:pt x="20" y="130"/>
                  </a:cubicBezTo>
                  <a:cubicBezTo>
                    <a:pt x="20" y="131"/>
                    <a:pt x="20" y="133"/>
                    <a:pt x="20" y="135"/>
                  </a:cubicBezTo>
                  <a:close/>
                  <a:moveTo>
                    <a:pt x="47" y="139"/>
                  </a:moveTo>
                  <a:cubicBezTo>
                    <a:pt x="48" y="138"/>
                    <a:pt x="49" y="137"/>
                    <a:pt x="50" y="136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9" y="134"/>
                    <a:pt x="48" y="135"/>
                    <a:pt x="48" y="135"/>
                  </a:cubicBezTo>
                  <a:cubicBezTo>
                    <a:pt x="46" y="137"/>
                    <a:pt x="46" y="137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lose/>
                  <a:moveTo>
                    <a:pt x="49" y="113"/>
                  </a:moveTo>
                  <a:cubicBezTo>
                    <a:pt x="51" y="111"/>
                    <a:pt x="53" y="110"/>
                    <a:pt x="54" y="108"/>
                  </a:cubicBezTo>
                  <a:cubicBezTo>
                    <a:pt x="54" y="108"/>
                    <a:pt x="54" y="107"/>
                    <a:pt x="54" y="107"/>
                  </a:cubicBezTo>
                  <a:cubicBezTo>
                    <a:pt x="52" y="108"/>
                    <a:pt x="51" y="110"/>
                    <a:pt x="49" y="112"/>
                  </a:cubicBezTo>
                  <a:cubicBezTo>
                    <a:pt x="49" y="112"/>
                    <a:pt x="49" y="112"/>
                    <a:pt x="49" y="113"/>
                  </a:cubicBezTo>
                  <a:close/>
                  <a:moveTo>
                    <a:pt x="42" y="119"/>
                  </a:moveTo>
                  <a:cubicBezTo>
                    <a:pt x="42" y="119"/>
                    <a:pt x="42" y="119"/>
                    <a:pt x="42" y="119"/>
                  </a:cubicBezTo>
                  <a:cubicBezTo>
                    <a:pt x="42" y="119"/>
                    <a:pt x="42" y="119"/>
                    <a:pt x="43" y="119"/>
                  </a:cubicBezTo>
                  <a:cubicBezTo>
                    <a:pt x="44" y="117"/>
                    <a:pt x="46" y="117"/>
                    <a:pt x="48" y="115"/>
                  </a:cubicBezTo>
                  <a:cubicBezTo>
                    <a:pt x="47" y="114"/>
                    <a:pt x="47" y="114"/>
                    <a:pt x="47" y="113"/>
                  </a:cubicBezTo>
                  <a:cubicBezTo>
                    <a:pt x="45" y="115"/>
                    <a:pt x="43" y="117"/>
                    <a:pt x="42" y="119"/>
                  </a:cubicBezTo>
                  <a:close/>
                  <a:moveTo>
                    <a:pt x="64" y="89"/>
                  </a:moveTo>
                  <a:cubicBezTo>
                    <a:pt x="64" y="90"/>
                    <a:pt x="64" y="90"/>
                    <a:pt x="63" y="90"/>
                  </a:cubicBezTo>
                  <a:cubicBezTo>
                    <a:pt x="64" y="92"/>
                    <a:pt x="64" y="93"/>
                    <a:pt x="65" y="94"/>
                  </a:cubicBezTo>
                  <a:cubicBezTo>
                    <a:pt x="66" y="94"/>
                    <a:pt x="66" y="93"/>
                    <a:pt x="67" y="93"/>
                  </a:cubicBezTo>
                  <a:cubicBezTo>
                    <a:pt x="66" y="92"/>
                    <a:pt x="65" y="90"/>
                    <a:pt x="64" y="89"/>
                  </a:cubicBezTo>
                  <a:close/>
                  <a:moveTo>
                    <a:pt x="9" y="192"/>
                  </a:moveTo>
                  <a:cubicBezTo>
                    <a:pt x="10" y="192"/>
                    <a:pt x="10" y="191"/>
                    <a:pt x="10" y="191"/>
                  </a:cubicBezTo>
                  <a:cubicBezTo>
                    <a:pt x="11" y="190"/>
                    <a:pt x="11" y="190"/>
                    <a:pt x="11" y="189"/>
                  </a:cubicBezTo>
                  <a:cubicBezTo>
                    <a:pt x="11" y="189"/>
                    <a:pt x="12" y="188"/>
                    <a:pt x="12" y="188"/>
                  </a:cubicBezTo>
                  <a:cubicBezTo>
                    <a:pt x="12" y="188"/>
                    <a:pt x="12" y="188"/>
                    <a:pt x="13" y="188"/>
                  </a:cubicBezTo>
                  <a:cubicBezTo>
                    <a:pt x="12" y="187"/>
                    <a:pt x="12" y="187"/>
                    <a:pt x="12" y="186"/>
                  </a:cubicBezTo>
                  <a:cubicBezTo>
                    <a:pt x="10" y="188"/>
                    <a:pt x="9" y="189"/>
                    <a:pt x="9" y="192"/>
                  </a:cubicBezTo>
                  <a:close/>
                  <a:moveTo>
                    <a:pt x="32" y="147"/>
                  </a:moveTo>
                  <a:cubicBezTo>
                    <a:pt x="31" y="148"/>
                    <a:pt x="30" y="150"/>
                    <a:pt x="28" y="152"/>
                  </a:cubicBezTo>
                  <a:cubicBezTo>
                    <a:pt x="28" y="152"/>
                    <a:pt x="28" y="153"/>
                    <a:pt x="28" y="153"/>
                  </a:cubicBezTo>
                  <a:cubicBezTo>
                    <a:pt x="28" y="153"/>
                    <a:pt x="28" y="153"/>
                    <a:pt x="29" y="153"/>
                  </a:cubicBezTo>
                  <a:cubicBezTo>
                    <a:pt x="29" y="152"/>
                    <a:pt x="30" y="151"/>
                    <a:pt x="31" y="150"/>
                  </a:cubicBezTo>
                  <a:cubicBezTo>
                    <a:pt x="32" y="149"/>
                    <a:pt x="32" y="148"/>
                    <a:pt x="32" y="147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6"/>
                    <a:pt x="60" y="77"/>
                  </a:cubicBezTo>
                  <a:cubicBezTo>
                    <a:pt x="61" y="77"/>
                    <a:pt x="61" y="76"/>
                    <a:pt x="62" y="76"/>
                  </a:cubicBezTo>
                  <a:cubicBezTo>
                    <a:pt x="61" y="75"/>
                    <a:pt x="61" y="74"/>
                    <a:pt x="60" y="73"/>
                  </a:cubicBezTo>
                  <a:cubicBezTo>
                    <a:pt x="60" y="73"/>
                    <a:pt x="59" y="74"/>
                    <a:pt x="59" y="74"/>
                  </a:cubicBezTo>
                  <a:close/>
                  <a:moveTo>
                    <a:pt x="26" y="32"/>
                  </a:moveTo>
                  <a:cubicBezTo>
                    <a:pt x="27" y="31"/>
                    <a:pt x="28" y="31"/>
                    <a:pt x="29" y="30"/>
                  </a:cubicBezTo>
                  <a:cubicBezTo>
                    <a:pt x="28" y="29"/>
                    <a:pt x="28" y="28"/>
                    <a:pt x="28" y="27"/>
                  </a:cubicBezTo>
                  <a:cubicBezTo>
                    <a:pt x="26" y="28"/>
                    <a:pt x="26" y="30"/>
                    <a:pt x="26" y="32"/>
                  </a:cubicBezTo>
                  <a:close/>
                  <a:moveTo>
                    <a:pt x="22" y="79"/>
                  </a:moveTo>
                  <a:cubicBezTo>
                    <a:pt x="24" y="78"/>
                    <a:pt x="24" y="76"/>
                    <a:pt x="24" y="74"/>
                  </a:cubicBezTo>
                  <a:cubicBezTo>
                    <a:pt x="23" y="74"/>
                    <a:pt x="22" y="75"/>
                    <a:pt x="22" y="76"/>
                  </a:cubicBezTo>
                  <a:cubicBezTo>
                    <a:pt x="22" y="77"/>
                    <a:pt x="22" y="78"/>
                    <a:pt x="22" y="79"/>
                  </a:cubicBezTo>
                  <a:close/>
                  <a:moveTo>
                    <a:pt x="55" y="68"/>
                  </a:moveTo>
                  <a:cubicBezTo>
                    <a:pt x="56" y="69"/>
                    <a:pt x="56" y="70"/>
                    <a:pt x="57" y="71"/>
                  </a:cubicBezTo>
                  <a:cubicBezTo>
                    <a:pt x="57" y="70"/>
                    <a:pt x="58" y="70"/>
                    <a:pt x="59" y="69"/>
                  </a:cubicBezTo>
                  <a:cubicBezTo>
                    <a:pt x="58" y="68"/>
                    <a:pt x="57" y="67"/>
                    <a:pt x="56" y="66"/>
                  </a:cubicBezTo>
                  <a:cubicBezTo>
                    <a:pt x="56" y="67"/>
                    <a:pt x="55" y="67"/>
                    <a:pt x="55" y="68"/>
                  </a:cubicBezTo>
                  <a:close/>
                  <a:moveTo>
                    <a:pt x="53" y="119"/>
                  </a:moveTo>
                  <a:cubicBezTo>
                    <a:pt x="54" y="118"/>
                    <a:pt x="55" y="116"/>
                    <a:pt x="56" y="115"/>
                  </a:cubicBezTo>
                  <a:cubicBezTo>
                    <a:pt x="57" y="115"/>
                    <a:pt x="56" y="114"/>
                    <a:pt x="56" y="114"/>
                  </a:cubicBezTo>
                  <a:cubicBezTo>
                    <a:pt x="55" y="115"/>
                    <a:pt x="53" y="117"/>
                    <a:pt x="52" y="118"/>
                  </a:cubicBezTo>
                  <a:cubicBezTo>
                    <a:pt x="52" y="118"/>
                    <a:pt x="52" y="119"/>
                    <a:pt x="53" y="119"/>
                  </a:cubicBezTo>
                  <a:close/>
                  <a:moveTo>
                    <a:pt x="22" y="88"/>
                  </a:moveTo>
                  <a:cubicBezTo>
                    <a:pt x="24" y="86"/>
                    <a:pt x="24" y="85"/>
                    <a:pt x="23" y="83"/>
                  </a:cubicBezTo>
                  <a:cubicBezTo>
                    <a:pt x="23" y="84"/>
                    <a:pt x="22" y="84"/>
                    <a:pt x="22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6"/>
                    <a:pt x="22" y="87"/>
                    <a:pt x="22" y="88"/>
                  </a:cubicBezTo>
                  <a:close/>
                  <a:moveTo>
                    <a:pt x="33" y="58"/>
                  </a:moveTo>
                  <a:cubicBezTo>
                    <a:pt x="33" y="58"/>
                    <a:pt x="33" y="58"/>
                    <a:pt x="33" y="57"/>
                  </a:cubicBezTo>
                  <a:cubicBezTo>
                    <a:pt x="31" y="59"/>
                    <a:pt x="29" y="61"/>
                    <a:pt x="27" y="63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9" y="62"/>
                    <a:pt x="31" y="60"/>
                    <a:pt x="33" y="58"/>
                  </a:cubicBezTo>
                  <a:close/>
                  <a:moveTo>
                    <a:pt x="52" y="134"/>
                  </a:moveTo>
                  <a:cubicBezTo>
                    <a:pt x="53" y="133"/>
                    <a:pt x="54" y="132"/>
                    <a:pt x="54" y="131"/>
                  </a:cubicBezTo>
                  <a:cubicBezTo>
                    <a:pt x="54" y="130"/>
                    <a:pt x="54" y="130"/>
                    <a:pt x="54" y="129"/>
                  </a:cubicBezTo>
                  <a:cubicBezTo>
                    <a:pt x="53" y="130"/>
                    <a:pt x="52" y="131"/>
                    <a:pt x="51" y="132"/>
                  </a:cubicBezTo>
                  <a:cubicBezTo>
                    <a:pt x="51" y="133"/>
                    <a:pt x="51" y="133"/>
                    <a:pt x="52" y="134"/>
                  </a:cubicBezTo>
                  <a:close/>
                  <a:moveTo>
                    <a:pt x="59" y="149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60" y="148"/>
                    <a:pt x="60" y="148"/>
                  </a:cubicBezTo>
                  <a:cubicBezTo>
                    <a:pt x="61" y="147"/>
                    <a:pt x="62" y="146"/>
                    <a:pt x="64" y="144"/>
                  </a:cubicBezTo>
                  <a:cubicBezTo>
                    <a:pt x="64" y="144"/>
                    <a:pt x="65" y="143"/>
                    <a:pt x="65" y="143"/>
                  </a:cubicBezTo>
                  <a:cubicBezTo>
                    <a:pt x="66" y="142"/>
                    <a:pt x="66" y="142"/>
                    <a:pt x="65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3" y="144"/>
                    <a:pt x="61" y="146"/>
                    <a:pt x="59" y="148"/>
                  </a:cubicBezTo>
                  <a:cubicBezTo>
                    <a:pt x="59" y="148"/>
                    <a:pt x="59" y="149"/>
                    <a:pt x="59" y="149"/>
                  </a:cubicBezTo>
                  <a:close/>
                  <a:moveTo>
                    <a:pt x="63" y="102"/>
                  </a:moveTo>
                  <a:cubicBezTo>
                    <a:pt x="62" y="103"/>
                    <a:pt x="61" y="105"/>
                    <a:pt x="60" y="106"/>
                  </a:cubicBezTo>
                  <a:cubicBezTo>
                    <a:pt x="60" y="106"/>
                    <a:pt x="60" y="106"/>
                    <a:pt x="60" y="107"/>
                  </a:cubicBezTo>
                  <a:cubicBezTo>
                    <a:pt x="62" y="106"/>
                    <a:pt x="63" y="105"/>
                    <a:pt x="64" y="104"/>
                  </a:cubicBezTo>
                  <a:cubicBezTo>
                    <a:pt x="63" y="103"/>
                    <a:pt x="63" y="103"/>
                    <a:pt x="63" y="102"/>
                  </a:cubicBezTo>
                  <a:close/>
                  <a:moveTo>
                    <a:pt x="46" y="134"/>
                  </a:moveTo>
                  <a:cubicBezTo>
                    <a:pt x="47" y="133"/>
                    <a:pt x="47" y="133"/>
                    <a:pt x="48" y="132"/>
                  </a:cubicBezTo>
                  <a:cubicBezTo>
                    <a:pt x="47" y="131"/>
                    <a:pt x="47" y="130"/>
                    <a:pt x="47" y="130"/>
                  </a:cubicBezTo>
                  <a:cubicBezTo>
                    <a:pt x="45" y="131"/>
                    <a:pt x="45" y="131"/>
                    <a:pt x="46" y="134"/>
                  </a:cubicBezTo>
                  <a:close/>
                  <a:moveTo>
                    <a:pt x="51" y="116"/>
                  </a:moveTo>
                  <a:cubicBezTo>
                    <a:pt x="52" y="114"/>
                    <a:pt x="54" y="113"/>
                    <a:pt x="55" y="112"/>
                  </a:cubicBezTo>
                  <a:cubicBezTo>
                    <a:pt x="56" y="111"/>
                    <a:pt x="55" y="111"/>
                    <a:pt x="55" y="110"/>
                  </a:cubicBezTo>
                  <a:cubicBezTo>
                    <a:pt x="54" y="112"/>
                    <a:pt x="52" y="113"/>
                    <a:pt x="51" y="115"/>
                  </a:cubicBezTo>
                  <a:cubicBezTo>
                    <a:pt x="51" y="115"/>
                    <a:pt x="51" y="115"/>
                    <a:pt x="51" y="116"/>
                  </a:cubicBezTo>
                  <a:close/>
                  <a:moveTo>
                    <a:pt x="54" y="137"/>
                  </a:moveTo>
                  <a:cubicBezTo>
                    <a:pt x="55" y="137"/>
                    <a:pt x="55" y="136"/>
                    <a:pt x="56" y="136"/>
                  </a:cubicBezTo>
                  <a:cubicBezTo>
                    <a:pt x="56" y="135"/>
                    <a:pt x="56" y="134"/>
                    <a:pt x="55" y="133"/>
                  </a:cubicBezTo>
                  <a:cubicBezTo>
                    <a:pt x="54" y="134"/>
                    <a:pt x="54" y="135"/>
                    <a:pt x="53" y="136"/>
                  </a:cubicBezTo>
                  <a:cubicBezTo>
                    <a:pt x="53" y="136"/>
                    <a:pt x="53" y="136"/>
                    <a:pt x="54" y="137"/>
                  </a:cubicBezTo>
                  <a:close/>
                  <a:moveTo>
                    <a:pt x="43" y="147"/>
                  </a:moveTo>
                  <a:cubicBezTo>
                    <a:pt x="43" y="148"/>
                    <a:pt x="42" y="148"/>
                    <a:pt x="42" y="149"/>
                  </a:cubicBezTo>
                  <a:cubicBezTo>
                    <a:pt x="41" y="150"/>
                    <a:pt x="41" y="150"/>
                    <a:pt x="41" y="152"/>
                  </a:cubicBezTo>
                  <a:cubicBezTo>
                    <a:pt x="42" y="150"/>
                    <a:pt x="43" y="150"/>
                    <a:pt x="44" y="149"/>
                  </a:cubicBezTo>
                  <a:cubicBezTo>
                    <a:pt x="44" y="148"/>
                    <a:pt x="44" y="148"/>
                    <a:pt x="43" y="147"/>
                  </a:cubicBezTo>
                  <a:close/>
                  <a:moveTo>
                    <a:pt x="45" y="75"/>
                  </a:moveTo>
                  <a:cubicBezTo>
                    <a:pt x="47" y="73"/>
                    <a:pt x="49" y="71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48" y="71"/>
                    <a:pt x="47" y="72"/>
                    <a:pt x="46" y="73"/>
                  </a:cubicBezTo>
                  <a:cubicBezTo>
                    <a:pt x="45" y="73"/>
                    <a:pt x="45" y="74"/>
                    <a:pt x="45" y="75"/>
                  </a:cubicBezTo>
                  <a:close/>
                  <a:moveTo>
                    <a:pt x="59" y="78"/>
                  </a:moveTo>
                  <a:cubicBezTo>
                    <a:pt x="58" y="78"/>
                    <a:pt x="58" y="77"/>
                    <a:pt x="57" y="76"/>
                  </a:cubicBezTo>
                  <a:cubicBezTo>
                    <a:pt x="56" y="77"/>
                    <a:pt x="56" y="77"/>
                    <a:pt x="56" y="78"/>
                  </a:cubicBezTo>
                  <a:cubicBezTo>
                    <a:pt x="56" y="78"/>
                    <a:pt x="57" y="79"/>
                    <a:pt x="57" y="80"/>
                  </a:cubicBezTo>
                  <a:cubicBezTo>
                    <a:pt x="58" y="79"/>
                    <a:pt x="58" y="79"/>
                    <a:pt x="59" y="78"/>
                  </a:cubicBezTo>
                  <a:close/>
                  <a:moveTo>
                    <a:pt x="41" y="132"/>
                  </a:moveTo>
                  <a:cubicBezTo>
                    <a:pt x="43" y="130"/>
                    <a:pt x="43" y="130"/>
                    <a:pt x="42" y="128"/>
                  </a:cubicBezTo>
                  <a:cubicBezTo>
                    <a:pt x="42" y="128"/>
                    <a:pt x="41" y="129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lose/>
                  <a:moveTo>
                    <a:pt x="64" y="79"/>
                  </a:moveTo>
                  <a:cubicBezTo>
                    <a:pt x="63" y="80"/>
                    <a:pt x="63" y="80"/>
                    <a:pt x="62" y="81"/>
                  </a:cubicBezTo>
                  <a:cubicBezTo>
                    <a:pt x="63" y="82"/>
                    <a:pt x="63" y="82"/>
                    <a:pt x="64" y="83"/>
                  </a:cubicBezTo>
                  <a:cubicBezTo>
                    <a:pt x="64" y="83"/>
                    <a:pt x="65" y="82"/>
                    <a:pt x="65" y="82"/>
                  </a:cubicBezTo>
                  <a:cubicBezTo>
                    <a:pt x="65" y="81"/>
                    <a:pt x="64" y="80"/>
                    <a:pt x="64" y="79"/>
                  </a:cubicBezTo>
                  <a:close/>
                  <a:moveTo>
                    <a:pt x="36" y="37"/>
                  </a:moveTo>
                  <a:cubicBezTo>
                    <a:pt x="37" y="39"/>
                    <a:pt x="37" y="40"/>
                    <a:pt x="38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9"/>
                    <a:pt x="37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42" y="142"/>
                  </a:moveTo>
                  <a:cubicBezTo>
                    <a:pt x="41" y="142"/>
                    <a:pt x="41" y="143"/>
                    <a:pt x="41" y="143"/>
                  </a:cubicBezTo>
                  <a:cubicBezTo>
                    <a:pt x="41" y="144"/>
                    <a:pt x="41" y="145"/>
                    <a:pt x="41" y="146"/>
                  </a:cubicBezTo>
                  <a:cubicBezTo>
                    <a:pt x="42" y="145"/>
                    <a:pt x="42" y="145"/>
                    <a:pt x="42" y="143"/>
                  </a:cubicBezTo>
                  <a:cubicBezTo>
                    <a:pt x="42" y="143"/>
                    <a:pt x="42" y="142"/>
                    <a:pt x="42" y="142"/>
                  </a:cubicBezTo>
                  <a:close/>
                  <a:moveTo>
                    <a:pt x="39" y="145"/>
                  </a:moveTo>
                  <a:cubicBezTo>
                    <a:pt x="38" y="146"/>
                    <a:pt x="37" y="146"/>
                    <a:pt x="37" y="147"/>
                  </a:cubicBezTo>
                  <a:cubicBezTo>
                    <a:pt x="37" y="148"/>
                    <a:pt x="38" y="149"/>
                    <a:pt x="38" y="150"/>
                  </a:cubicBezTo>
                  <a:cubicBezTo>
                    <a:pt x="38" y="149"/>
                    <a:pt x="39" y="149"/>
                    <a:pt x="39" y="148"/>
                  </a:cubicBezTo>
                  <a:cubicBezTo>
                    <a:pt x="39" y="147"/>
                    <a:pt x="39" y="146"/>
                    <a:pt x="39" y="145"/>
                  </a:cubicBezTo>
                  <a:close/>
                  <a:moveTo>
                    <a:pt x="61" y="93"/>
                  </a:moveTo>
                  <a:cubicBezTo>
                    <a:pt x="61" y="94"/>
                    <a:pt x="62" y="95"/>
                    <a:pt x="62" y="96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5"/>
                    <a:pt x="62" y="94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cubicBezTo>
                    <a:pt x="61" y="92"/>
                    <a:pt x="61" y="93"/>
                    <a:pt x="61" y="93"/>
                  </a:cubicBezTo>
                  <a:close/>
                  <a:moveTo>
                    <a:pt x="39" y="85"/>
                  </a:moveTo>
                  <a:cubicBezTo>
                    <a:pt x="37" y="86"/>
                    <a:pt x="33" y="90"/>
                    <a:pt x="33" y="91"/>
                  </a:cubicBezTo>
                  <a:cubicBezTo>
                    <a:pt x="35" y="89"/>
                    <a:pt x="36" y="88"/>
                    <a:pt x="38" y="86"/>
                  </a:cubicBezTo>
                  <a:cubicBezTo>
                    <a:pt x="38" y="86"/>
                    <a:pt x="39" y="85"/>
                    <a:pt x="39" y="85"/>
                  </a:cubicBezTo>
                  <a:close/>
                  <a:moveTo>
                    <a:pt x="60" y="84"/>
                  </a:moveTo>
                  <a:cubicBezTo>
                    <a:pt x="60" y="84"/>
                    <a:pt x="60" y="85"/>
                    <a:pt x="61" y="86"/>
                  </a:cubicBezTo>
                  <a:cubicBezTo>
                    <a:pt x="61" y="85"/>
                    <a:pt x="62" y="85"/>
                    <a:pt x="62" y="85"/>
                  </a:cubicBezTo>
                  <a:cubicBezTo>
                    <a:pt x="62" y="84"/>
                    <a:pt x="61" y="83"/>
                    <a:pt x="61" y="82"/>
                  </a:cubicBezTo>
                  <a:cubicBezTo>
                    <a:pt x="60" y="83"/>
                    <a:pt x="60" y="83"/>
                    <a:pt x="60" y="84"/>
                  </a:cubicBezTo>
                  <a:close/>
                  <a:moveTo>
                    <a:pt x="59" y="129"/>
                  </a:moveTo>
                  <a:cubicBezTo>
                    <a:pt x="60" y="130"/>
                    <a:pt x="60" y="131"/>
                    <a:pt x="61" y="131"/>
                  </a:cubicBezTo>
                  <a:cubicBezTo>
                    <a:pt x="62" y="130"/>
                    <a:pt x="61" y="129"/>
                    <a:pt x="61" y="127"/>
                  </a:cubicBezTo>
                  <a:cubicBezTo>
                    <a:pt x="60" y="128"/>
                    <a:pt x="60" y="129"/>
                    <a:pt x="59" y="129"/>
                  </a:cubicBezTo>
                  <a:close/>
                  <a:moveTo>
                    <a:pt x="43" y="140"/>
                  </a:moveTo>
                  <a:cubicBezTo>
                    <a:pt x="44" y="141"/>
                    <a:pt x="44" y="142"/>
                    <a:pt x="44" y="142"/>
                  </a:cubicBezTo>
                  <a:cubicBezTo>
                    <a:pt x="46" y="141"/>
                    <a:pt x="46" y="141"/>
                    <a:pt x="45" y="139"/>
                  </a:cubicBezTo>
                  <a:cubicBezTo>
                    <a:pt x="44" y="139"/>
                    <a:pt x="44" y="139"/>
                    <a:pt x="43" y="140"/>
                  </a:cubicBezTo>
                  <a:close/>
                  <a:moveTo>
                    <a:pt x="58" y="127"/>
                  </a:moveTo>
                  <a:cubicBezTo>
                    <a:pt x="58" y="126"/>
                    <a:pt x="59" y="126"/>
                    <a:pt x="60" y="125"/>
                  </a:cubicBezTo>
                  <a:cubicBezTo>
                    <a:pt x="60" y="125"/>
                    <a:pt x="60" y="124"/>
                    <a:pt x="59" y="124"/>
                  </a:cubicBezTo>
                  <a:cubicBezTo>
                    <a:pt x="59" y="125"/>
                    <a:pt x="58" y="125"/>
                    <a:pt x="57" y="126"/>
                  </a:cubicBezTo>
                  <a:cubicBezTo>
                    <a:pt x="57" y="127"/>
                    <a:pt x="57" y="127"/>
                    <a:pt x="58" y="127"/>
                  </a:cubicBezTo>
                  <a:close/>
                  <a:moveTo>
                    <a:pt x="6" y="112"/>
                  </a:moveTo>
                  <a:cubicBezTo>
                    <a:pt x="7" y="109"/>
                    <a:pt x="7" y="102"/>
                    <a:pt x="7" y="101"/>
                  </a:cubicBezTo>
                  <a:cubicBezTo>
                    <a:pt x="6" y="105"/>
                    <a:pt x="6" y="108"/>
                    <a:pt x="6" y="112"/>
                  </a:cubicBezTo>
                  <a:close/>
                  <a:moveTo>
                    <a:pt x="58" y="134"/>
                  </a:moveTo>
                  <a:cubicBezTo>
                    <a:pt x="59" y="134"/>
                    <a:pt x="59" y="133"/>
                    <a:pt x="59" y="133"/>
                  </a:cubicBezTo>
                  <a:cubicBezTo>
                    <a:pt x="59" y="132"/>
                    <a:pt x="58" y="132"/>
                    <a:pt x="58" y="13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8" y="133"/>
                    <a:pt x="58" y="134"/>
                  </a:cubicBezTo>
                  <a:close/>
                  <a:moveTo>
                    <a:pt x="2" y="190"/>
                  </a:moveTo>
                  <a:cubicBezTo>
                    <a:pt x="2" y="192"/>
                    <a:pt x="2" y="197"/>
                    <a:pt x="2" y="198"/>
                  </a:cubicBezTo>
                  <a:cubicBezTo>
                    <a:pt x="3" y="197"/>
                    <a:pt x="3" y="197"/>
                    <a:pt x="3" y="197"/>
                  </a:cubicBezTo>
                  <a:cubicBezTo>
                    <a:pt x="3" y="195"/>
                    <a:pt x="2" y="193"/>
                    <a:pt x="2" y="190"/>
                  </a:cubicBezTo>
                  <a:close/>
                  <a:moveTo>
                    <a:pt x="50" y="53"/>
                  </a:moveTo>
                  <a:cubicBezTo>
                    <a:pt x="51" y="53"/>
                    <a:pt x="52" y="54"/>
                    <a:pt x="53" y="55"/>
                  </a:cubicBezTo>
                  <a:cubicBezTo>
                    <a:pt x="53" y="56"/>
                    <a:pt x="53" y="55"/>
                    <a:pt x="54" y="55"/>
                  </a:cubicBezTo>
                  <a:cubicBezTo>
                    <a:pt x="53" y="54"/>
                    <a:pt x="52" y="53"/>
                    <a:pt x="51" y="52"/>
                  </a:cubicBezTo>
                  <a:cubicBezTo>
                    <a:pt x="51" y="52"/>
                    <a:pt x="51" y="52"/>
                    <a:pt x="50" y="53"/>
                  </a:cubicBezTo>
                  <a:close/>
                  <a:moveTo>
                    <a:pt x="62" y="123"/>
                  </a:moveTo>
                  <a:cubicBezTo>
                    <a:pt x="63" y="122"/>
                    <a:pt x="65" y="119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9"/>
                    <a:pt x="63" y="121"/>
                    <a:pt x="61" y="122"/>
                  </a:cubicBezTo>
                  <a:cubicBezTo>
                    <a:pt x="61" y="122"/>
                    <a:pt x="61" y="123"/>
                    <a:pt x="62" y="123"/>
                  </a:cubicBezTo>
                  <a:close/>
                  <a:moveTo>
                    <a:pt x="53" y="155"/>
                  </a:moveTo>
                  <a:cubicBezTo>
                    <a:pt x="53" y="155"/>
                    <a:pt x="53" y="155"/>
                    <a:pt x="53" y="155"/>
                  </a:cubicBezTo>
                  <a:cubicBezTo>
                    <a:pt x="54" y="154"/>
                    <a:pt x="56" y="152"/>
                    <a:pt x="57" y="151"/>
                  </a:cubicBezTo>
                  <a:cubicBezTo>
                    <a:pt x="58" y="151"/>
                    <a:pt x="58" y="150"/>
                    <a:pt x="58" y="150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6" y="152"/>
                    <a:pt x="54" y="153"/>
                    <a:pt x="53" y="155"/>
                  </a:cubicBezTo>
                  <a:close/>
                  <a:moveTo>
                    <a:pt x="27" y="44"/>
                  </a:moveTo>
                  <a:cubicBezTo>
                    <a:pt x="28" y="43"/>
                    <a:pt x="30" y="41"/>
                    <a:pt x="30" y="40"/>
                  </a:cubicBezTo>
                  <a:cubicBezTo>
                    <a:pt x="30" y="40"/>
                    <a:pt x="29" y="41"/>
                    <a:pt x="28" y="41"/>
                  </a:cubicBezTo>
                  <a:cubicBezTo>
                    <a:pt x="27" y="42"/>
                    <a:pt x="27" y="43"/>
                    <a:pt x="27" y="44"/>
                  </a:cubicBezTo>
                  <a:close/>
                  <a:moveTo>
                    <a:pt x="30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1" y="163"/>
                    <a:pt x="31" y="162"/>
                  </a:cubicBezTo>
                  <a:cubicBezTo>
                    <a:pt x="32" y="161"/>
                    <a:pt x="33" y="160"/>
                    <a:pt x="34" y="159"/>
                  </a:cubicBezTo>
                  <a:cubicBezTo>
                    <a:pt x="34" y="159"/>
                    <a:pt x="34" y="158"/>
                    <a:pt x="34" y="158"/>
                  </a:cubicBezTo>
                  <a:cubicBezTo>
                    <a:pt x="32" y="160"/>
                    <a:pt x="31" y="162"/>
                    <a:pt x="30" y="163"/>
                  </a:cubicBezTo>
                  <a:close/>
                  <a:moveTo>
                    <a:pt x="66" y="87"/>
                  </a:moveTo>
                  <a:cubicBezTo>
                    <a:pt x="67" y="89"/>
                    <a:pt x="68" y="90"/>
                    <a:pt x="68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0"/>
                    <a:pt x="68" y="88"/>
                    <a:pt x="67" y="86"/>
                  </a:cubicBezTo>
                  <a:cubicBezTo>
                    <a:pt x="67" y="87"/>
                    <a:pt x="66" y="87"/>
                    <a:pt x="66" y="87"/>
                  </a:cubicBezTo>
                  <a:close/>
                  <a:moveTo>
                    <a:pt x="49" y="118"/>
                  </a:moveTo>
                  <a:cubicBezTo>
                    <a:pt x="48" y="118"/>
                    <a:pt x="47" y="118"/>
                    <a:pt x="47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5" y="121"/>
                    <a:pt x="45" y="121"/>
                    <a:pt x="45" y="122"/>
                  </a:cubicBezTo>
                  <a:cubicBezTo>
                    <a:pt x="46" y="121"/>
                    <a:pt x="47" y="119"/>
                    <a:pt x="49" y="118"/>
                  </a:cubicBezTo>
                  <a:close/>
                  <a:moveTo>
                    <a:pt x="69" y="99"/>
                  </a:moveTo>
                  <a:cubicBezTo>
                    <a:pt x="69" y="98"/>
                    <a:pt x="69" y="97"/>
                    <a:pt x="68" y="97"/>
                  </a:cubicBezTo>
                  <a:cubicBezTo>
                    <a:pt x="68" y="97"/>
                    <a:pt x="68" y="98"/>
                    <a:pt x="67" y="98"/>
                  </a:cubicBezTo>
                  <a:cubicBezTo>
                    <a:pt x="68" y="99"/>
                    <a:pt x="68" y="99"/>
                    <a:pt x="68" y="100"/>
                  </a:cubicBezTo>
                  <a:cubicBezTo>
                    <a:pt x="69" y="99"/>
                    <a:pt x="69" y="99"/>
                    <a:pt x="69" y="99"/>
                  </a:cubicBezTo>
                  <a:close/>
                  <a:moveTo>
                    <a:pt x="19" y="146"/>
                  </a:moveTo>
                  <a:cubicBezTo>
                    <a:pt x="20" y="145"/>
                    <a:pt x="21" y="144"/>
                    <a:pt x="20" y="143"/>
                  </a:cubicBezTo>
                  <a:cubicBezTo>
                    <a:pt x="20" y="143"/>
                    <a:pt x="20" y="143"/>
                    <a:pt x="19" y="143"/>
                  </a:cubicBezTo>
                  <a:cubicBezTo>
                    <a:pt x="19" y="144"/>
                    <a:pt x="19" y="145"/>
                    <a:pt x="19" y="146"/>
                  </a:cubicBezTo>
                  <a:close/>
                  <a:moveTo>
                    <a:pt x="33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3"/>
                    <a:pt x="34" y="34"/>
                  </a:cubicBezTo>
                  <a:cubicBezTo>
                    <a:pt x="34" y="34"/>
                    <a:pt x="34" y="34"/>
                    <a:pt x="35" y="33"/>
                  </a:cubicBezTo>
                  <a:cubicBezTo>
                    <a:pt x="34" y="33"/>
                    <a:pt x="33" y="32"/>
                    <a:pt x="33" y="31"/>
                  </a:cubicBezTo>
                  <a:close/>
                  <a:moveTo>
                    <a:pt x="57" y="55"/>
                  </a:moveTo>
                  <a:cubicBezTo>
                    <a:pt x="57" y="55"/>
                    <a:pt x="57" y="55"/>
                    <a:pt x="57" y="55"/>
                  </a:cubicBezTo>
                  <a:cubicBezTo>
                    <a:pt x="56" y="53"/>
                    <a:pt x="54" y="51"/>
                    <a:pt x="53" y="50"/>
                  </a:cubicBezTo>
                  <a:cubicBezTo>
                    <a:pt x="53" y="50"/>
                    <a:pt x="52" y="50"/>
                    <a:pt x="53" y="50"/>
                  </a:cubicBezTo>
                  <a:cubicBezTo>
                    <a:pt x="54" y="52"/>
                    <a:pt x="56" y="53"/>
                    <a:pt x="57" y="55"/>
                  </a:cubicBezTo>
                  <a:close/>
                  <a:moveTo>
                    <a:pt x="69" y="118"/>
                  </a:moveTo>
                  <a:cubicBezTo>
                    <a:pt x="70" y="119"/>
                    <a:pt x="70" y="120"/>
                    <a:pt x="71" y="121"/>
                  </a:cubicBezTo>
                  <a:cubicBezTo>
                    <a:pt x="71" y="120"/>
                    <a:pt x="70" y="119"/>
                    <a:pt x="70" y="118"/>
                  </a:cubicBezTo>
                  <a:cubicBezTo>
                    <a:pt x="69" y="118"/>
                    <a:pt x="69" y="118"/>
                    <a:pt x="69" y="118"/>
                  </a:cubicBezTo>
                  <a:close/>
                  <a:moveTo>
                    <a:pt x="67" y="140"/>
                  </a:moveTo>
                  <a:cubicBezTo>
                    <a:pt x="68" y="140"/>
                    <a:pt x="71" y="137"/>
                    <a:pt x="71" y="136"/>
                  </a:cubicBezTo>
                  <a:cubicBezTo>
                    <a:pt x="69" y="137"/>
                    <a:pt x="67" y="139"/>
                    <a:pt x="67" y="140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6" y="17"/>
                    <a:pt x="25" y="16"/>
                    <a:pt x="24" y="15"/>
                  </a:cubicBezTo>
                  <a:close/>
                  <a:moveTo>
                    <a:pt x="44" y="134"/>
                  </a:moveTo>
                  <a:cubicBezTo>
                    <a:pt x="44" y="134"/>
                    <a:pt x="44" y="134"/>
                    <a:pt x="43" y="134"/>
                  </a:cubicBezTo>
                  <a:cubicBezTo>
                    <a:pt x="43" y="135"/>
                    <a:pt x="42" y="136"/>
                    <a:pt x="43" y="137"/>
                  </a:cubicBezTo>
                  <a:cubicBezTo>
                    <a:pt x="43" y="137"/>
                    <a:pt x="44" y="136"/>
                    <a:pt x="44" y="136"/>
                  </a:cubicBezTo>
                  <a:cubicBezTo>
                    <a:pt x="44" y="135"/>
                    <a:pt x="44" y="135"/>
                    <a:pt x="44" y="134"/>
                  </a:cubicBezTo>
                  <a:close/>
                  <a:moveTo>
                    <a:pt x="28" y="123"/>
                  </a:moveTo>
                  <a:cubicBezTo>
                    <a:pt x="29" y="122"/>
                    <a:pt x="29" y="121"/>
                    <a:pt x="29" y="119"/>
                  </a:cubicBezTo>
                  <a:cubicBezTo>
                    <a:pt x="28" y="121"/>
                    <a:pt x="28" y="121"/>
                    <a:pt x="28" y="123"/>
                  </a:cubicBezTo>
                  <a:close/>
                  <a:moveTo>
                    <a:pt x="73" y="93"/>
                  </a:moveTo>
                  <a:cubicBezTo>
                    <a:pt x="73" y="93"/>
                    <a:pt x="72" y="93"/>
                    <a:pt x="72" y="93"/>
                  </a:cubicBezTo>
                  <a:cubicBezTo>
                    <a:pt x="73" y="94"/>
                    <a:pt x="73" y="95"/>
                    <a:pt x="73" y="95"/>
                  </a:cubicBezTo>
                  <a:cubicBezTo>
                    <a:pt x="73" y="95"/>
                    <a:pt x="74" y="95"/>
                    <a:pt x="74" y="94"/>
                  </a:cubicBezTo>
                  <a:cubicBezTo>
                    <a:pt x="74" y="94"/>
                    <a:pt x="73" y="93"/>
                    <a:pt x="73" y="93"/>
                  </a:cubicBezTo>
                  <a:close/>
                  <a:moveTo>
                    <a:pt x="65" y="102"/>
                  </a:moveTo>
                  <a:cubicBezTo>
                    <a:pt x="66" y="102"/>
                    <a:pt x="66" y="101"/>
                    <a:pt x="66" y="101"/>
                  </a:cubicBezTo>
                  <a:cubicBezTo>
                    <a:pt x="66" y="101"/>
                    <a:pt x="66" y="100"/>
                    <a:pt x="65" y="100"/>
                  </a:cubicBezTo>
                  <a:cubicBezTo>
                    <a:pt x="65" y="100"/>
                    <a:pt x="65" y="100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  <a:moveTo>
                    <a:pt x="22" y="68"/>
                  </a:moveTo>
                  <a:cubicBezTo>
                    <a:pt x="24" y="67"/>
                    <a:pt x="24" y="67"/>
                    <a:pt x="23" y="66"/>
                  </a:cubicBezTo>
                  <a:cubicBezTo>
                    <a:pt x="22" y="66"/>
                    <a:pt x="22" y="67"/>
                    <a:pt x="22" y="68"/>
                  </a:cubicBezTo>
                  <a:close/>
                  <a:moveTo>
                    <a:pt x="21" y="39"/>
                  </a:moveTo>
                  <a:cubicBezTo>
                    <a:pt x="19" y="40"/>
                    <a:pt x="19" y="40"/>
                    <a:pt x="19" y="42"/>
                  </a:cubicBezTo>
                  <a:cubicBezTo>
                    <a:pt x="20" y="41"/>
                    <a:pt x="20" y="40"/>
                    <a:pt x="21" y="39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7"/>
                  </a:cubicBezTo>
                  <a:cubicBezTo>
                    <a:pt x="22" y="18"/>
                    <a:pt x="21" y="19"/>
                    <a:pt x="20" y="20"/>
                  </a:cubicBezTo>
                  <a:close/>
                  <a:moveTo>
                    <a:pt x="58" y="107"/>
                  </a:moveTo>
                  <a:cubicBezTo>
                    <a:pt x="57" y="108"/>
                    <a:pt x="57" y="108"/>
                    <a:pt x="57" y="110"/>
                  </a:cubicBezTo>
                  <a:cubicBezTo>
                    <a:pt x="58" y="109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7"/>
                  </a:cubicBezTo>
                  <a:close/>
                  <a:moveTo>
                    <a:pt x="21" y="13"/>
                  </a:moveTo>
                  <a:cubicBezTo>
                    <a:pt x="20" y="14"/>
                    <a:pt x="20" y="15"/>
                    <a:pt x="20" y="16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3"/>
                  </a:cubicBezTo>
                  <a:close/>
                  <a:moveTo>
                    <a:pt x="22" y="160"/>
                  </a:moveTo>
                  <a:cubicBezTo>
                    <a:pt x="23" y="159"/>
                    <a:pt x="24" y="159"/>
                    <a:pt x="24" y="157"/>
                  </a:cubicBezTo>
                  <a:cubicBezTo>
                    <a:pt x="23" y="158"/>
                    <a:pt x="22" y="160"/>
                    <a:pt x="22" y="160"/>
                  </a:cubicBezTo>
                  <a:close/>
                  <a:moveTo>
                    <a:pt x="46" y="147"/>
                  </a:moveTo>
                  <a:cubicBezTo>
                    <a:pt x="47" y="146"/>
                    <a:pt x="46" y="145"/>
                    <a:pt x="46" y="144"/>
                  </a:cubicBezTo>
                  <a:cubicBezTo>
                    <a:pt x="45" y="145"/>
                    <a:pt x="45" y="145"/>
                    <a:pt x="46" y="147"/>
                  </a:cubicBezTo>
                  <a:close/>
                  <a:moveTo>
                    <a:pt x="60" y="110"/>
                  </a:moveTo>
                  <a:cubicBezTo>
                    <a:pt x="59" y="111"/>
                    <a:pt x="59" y="111"/>
                    <a:pt x="58" y="112"/>
                  </a:cubicBezTo>
                  <a:cubicBezTo>
                    <a:pt x="58" y="112"/>
                    <a:pt x="58" y="113"/>
                    <a:pt x="58" y="113"/>
                  </a:cubicBezTo>
                  <a:cubicBezTo>
                    <a:pt x="60" y="112"/>
                    <a:pt x="60" y="111"/>
                    <a:pt x="60" y="110"/>
                  </a:cubicBezTo>
                  <a:close/>
                  <a:moveTo>
                    <a:pt x="61" y="100"/>
                  </a:moveTo>
                  <a:cubicBezTo>
                    <a:pt x="60" y="102"/>
                    <a:pt x="58" y="103"/>
                    <a:pt x="58" y="103"/>
                  </a:cubicBezTo>
                  <a:cubicBezTo>
                    <a:pt x="59" y="103"/>
                    <a:pt x="61" y="101"/>
                    <a:pt x="61" y="100"/>
                  </a:cubicBezTo>
                  <a:close/>
                  <a:moveTo>
                    <a:pt x="56" y="88"/>
                  </a:moveTo>
                  <a:cubicBezTo>
                    <a:pt x="56" y="88"/>
                    <a:pt x="56" y="88"/>
                    <a:pt x="55" y="88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6" y="90"/>
                    <a:pt x="56" y="90"/>
                    <a:pt x="57" y="89"/>
                  </a:cubicBezTo>
                  <a:cubicBezTo>
                    <a:pt x="56" y="89"/>
                    <a:pt x="56" y="88"/>
                    <a:pt x="56" y="88"/>
                  </a:cubicBezTo>
                  <a:close/>
                  <a:moveTo>
                    <a:pt x="44" y="152"/>
                  </a:moveTo>
                  <a:cubicBezTo>
                    <a:pt x="45" y="152"/>
                    <a:pt x="45" y="152"/>
                    <a:pt x="46" y="151"/>
                  </a:cubicBezTo>
                  <a:cubicBezTo>
                    <a:pt x="45" y="150"/>
                    <a:pt x="45" y="151"/>
                    <a:pt x="44" y="152"/>
                  </a:cubicBezTo>
                  <a:close/>
                  <a:moveTo>
                    <a:pt x="58" y="85"/>
                  </a:moveTo>
                  <a:cubicBezTo>
                    <a:pt x="57" y="86"/>
                    <a:pt x="58" y="87"/>
                    <a:pt x="59" y="88"/>
                  </a:cubicBezTo>
                  <a:cubicBezTo>
                    <a:pt x="59" y="88"/>
                    <a:pt x="59" y="87"/>
                    <a:pt x="59" y="87"/>
                  </a:cubicBezTo>
                  <a:cubicBezTo>
                    <a:pt x="59" y="87"/>
                    <a:pt x="58" y="86"/>
                    <a:pt x="58" y="85"/>
                  </a:cubicBezTo>
                  <a:close/>
                  <a:moveTo>
                    <a:pt x="24" y="126"/>
                  </a:moveTo>
                  <a:cubicBezTo>
                    <a:pt x="24" y="128"/>
                    <a:pt x="24" y="129"/>
                    <a:pt x="24" y="130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24" y="129"/>
                    <a:pt x="24" y="128"/>
                    <a:pt x="24" y="126"/>
                  </a:cubicBezTo>
                  <a:close/>
                  <a:moveTo>
                    <a:pt x="41" y="120"/>
                  </a:moveTo>
                  <a:cubicBezTo>
                    <a:pt x="40" y="120"/>
                    <a:pt x="39" y="121"/>
                    <a:pt x="39" y="122"/>
                  </a:cubicBezTo>
                  <a:cubicBezTo>
                    <a:pt x="39" y="121"/>
                    <a:pt x="40" y="121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60" y="68"/>
                  </a:moveTo>
                  <a:cubicBezTo>
                    <a:pt x="60" y="67"/>
                    <a:pt x="59" y="66"/>
                    <a:pt x="58" y="66"/>
                  </a:cubicBezTo>
                  <a:cubicBezTo>
                    <a:pt x="60" y="67"/>
                    <a:pt x="60" y="68"/>
                    <a:pt x="60" y="68"/>
                  </a:cubicBezTo>
                  <a:close/>
                  <a:moveTo>
                    <a:pt x="43" y="47"/>
                  </a:moveTo>
                  <a:cubicBezTo>
                    <a:pt x="42" y="45"/>
                    <a:pt x="42" y="45"/>
                    <a:pt x="41" y="44"/>
                  </a:cubicBezTo>
                  <a:cubicBezTo>
                    <a:pt x="42" y="45"/>
                    <a:pt x="42" y="46"/>
                    <a:pt x="43" y="47"/>
                  </a:cubicBezTo>
                  <a:close/>
                  <a:moveTo>
                    <a:pt x="75" y="112"/>
                  </a:moveTo>
                  <a:cubicBezTo>
                    <a:pt x="75" y="112"/>
                    <a:pt x="75" y="113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ubicBezTo>
                    <a:pt x="76" y="114"/>
                    <a:pt x="76" y="114"/>
                    <a:pt x="76" y="114"/>
                  </a:cubicBezTo>
                  <a:cubicBezTo>
                    <a:pt x="76" y="113"/>
                    <a:pt x="76" y="113"/>
                    <a:pt x="75" y="112"/>
                  </a:cubicBezTo>
                  <a:close/>
                  <a:moveTo>
                    <a:pt x="50" y="146"/>
                  </a:moveTo>
                  <a:cubicBezTo>
                    <a:pt x="50" y="146"/>
                    <a:pt x="50" y="146"/>
                    <a:pt x="50" y="146"/>
                  </a:cubicBezTo>
                  <a:cubicBezTo>
                    <a:pt x="51" y="146"/>
                    <a:pt x="51" y="145"/>
                    <a:pt x="52" y="145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5"/>
                    <a:pt x="50" y="145"/>
                    <a:pt x="50" y="146"/>
                  </a:cubicBezTo>
                  <a:close/>
                  <a:moveTo>
                    <a:pt x="19" y="11"/>
                  </a:moveTo>
                  <a:cubicBezTo>
                    <a:pt x="19" y="11"/>
                    <a:pt x="19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1"/>
                    <a:pt x="19" y="11"/>
                  </a:cubicBezTo>
                  <a:close/>
                  <a:moveTo>
                    <a:pt x="47" y="123"/>
                  </a:moveTo>
                  <a:cubicBezTo>
                    <a:pt x="46" y="123"/>
                    <a:pt x="46" y="124"/>
                    <a:pt x="46" y="124"/>
                  </a:cubicBezTo>
                  <a:cubicBezTo>
                    <a:pt x="46" y="124"/>
                    <a:pt x="46" y="124"/>
                    <a:pt x="47" y="124"/>
                  </a:cubicBezTo>
                  <a:cubicBezTo>
                    <a:pt x="47" y="124"/>
                    <a:pt x="47" y="123"/>
                    <a:pt x="47" y="123"/>
                  </a:cubicBezTo>
                  <a:close/>
                  <a:moveTo>
                    <a:pt x="62" y="109"/>
                  </a:moveTo>
                  <a:cubicBezTo>
                    <a:pt x="62" y="109"/>
                    <a:pt x="62" y="109"/>
                    <a:pt x="62" y="109"/>
                  </a:cubicBezTo>
                  <a:cubicBezTo>
                    <a:pt x="63" y="108"/>
                    <a:pt x="63" y="108"/>
                    <a:pt x="64" y="107"/>
                  </a:cubicBezTo>
                  <a:cubicBezTo>
                    <a:pt x="63" y="107"/>
                    <a:pt x="62" y="108"/>
                    <a:pt x="62" y="109"/>
                  </a:cubicBezTo>
                  <a:close/>
                  <a:moveTo>
                    <a:pt x="24" y="140"/>
                  </a:moveTo>
                  <a:cubicBezTo>
                    <a:pt x="24" y="141"/>
                    <a:pt x="23" y="141"/>
                    <a:pt x="23" y="142"/>
                  </a:cubicBezTo>
                  <a:cubicBezTo>
                    <a:pt x="23" y="142"/>
                    <a:pt x="24" y="141"/>
                    <a:pt x="24" y="140"/>
                  </a:cubicBezTo>
                  <a:close/>
                  <a:moveTo>
                    <a:pt x="40" y="127"/>
                  </a:moveTo>
                  <a:cubicBezTo>
                    <a:pt x="41" y="126"/>
                    <a:pt x="41" y="125"/>
                    <a:pt x="41" y="125"/>
                  </a:cubicBezTo>
                  <a:cubicBezTo>
                    <a:pt x="41" y="125"/>
                    <a:pt x="40" y="126"/>
                    <a:pt x="40" y="127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2" y="34"/>
                  </a:cubicBezTo>
                  <a:close/>
                  <a:moveTo>
                    <a:pt x="39" y="153"/>
                  </a:moveTo>
                  <a:cubicBezTo>
                    <a:pt x="38" y="153"/>
                    <a:pt x="38" y="154"/>
                    <a:pt x="39" y="154"/>
                  </a:cubicBezTo>
                  <a:cubicBezTo>
                    <a:pt x="39" y="154"/>
                    <a:pt x="39" y="153"/>
                    <a:pt x="39" y="153"/>
                  </a:cubicBezTo>
                  <a:close/>
                  <a:moveTo>
                    <a:pt x="44" y="126"/>
                  </a:move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8"/>
                  </a:cubicBezTo>
                  <a:cubicBezTo>
                    <a:pt x="45" y="127"/>
                    <a:pt x="45" y="126"/>
                    <a:pt x="44" y="126"/>
                  </a:cubicBezTo>
                  <a:close/>
                  <a:moveTo>
                    <a:pt x="42" y="154"/>
                  </a:moveTo>
                  <a:cubicBezTo>
                    <a:pt x="41" y="155"/>
                    <a:pt x="41" y="155"/>
                    <a:pt x="41" y="156"/>
                  </a:cubicBezTo>
                  <a:cubicBezTo>
                    <a:pt x="42" y="155"/>
                    <a:pt x="42" y="155"/>
                    <a:pt x="42" y="154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2" y="101"/>
                    <a:pt x="32" y="102"/>
                    <a:pt x="32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3" y="101"/>
                    <a:pt x="33" y="101"/>
                  </a:cubicBezTo>
                  <a:close/>
                  <a:moveTo>
                    <a:pt x="47" y="48"/>
                  </a:moveTo>
                  <a:cubicBezTo>
                    <a:pt x="48" y="49"/>
                    <a:pt x="48" y="50"/>
                    <a:pt x="49" y="50"/>
                  </a:cubicBezTo>
                  <a:cubicBezTo>
                    <a:pt x="48" y="49"/>
                    <a:pt x="48" y="49"/>
                    <a:pt x="47" y="48"/>
                  </a:cubicBezTo>
                  <a:close/>
                  <a:moveTo>
                    <a:pt x="60" y="89"/>
                  </a:moveTo>
                  <a:cubicBezTo>
                    <a:pt x="60" y="90"/>
                    <a:pt x="59" y="90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lose/>
                  <a:moveTo>
                    <a:pt x="71" y="103"/>
                  </a:moveTo>
                  <a:cubicBezTo>
                    <a:pt x="70" y="104"/>
                    <a:pt x="70" y="104"/>
                    <a:pt x="71" y="105"/>
                  </a:cubicBezTo>
                  <a:cubicBezTo>
                    <a:pt x="71" y="104"/>
                    <a:pt x="71" y="104"/>
                    <a:pt x="71" y="103"/>
                  </a:cubicBezTo>
                  <a:close/>
                  <a:moveTo>
                    <a:pt x="55" y="57"/>
                  </a:moveTo>
                  <a:cubicBezTo>
                    <a:pt x="55" y="58"/>
                    <a:pt x="55" y="58"/>
                    <a:pt x="56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lose/>
                  <a:moveTo>
                    <a:pt x="26" y="36"/>
                  </a:moveTo>
                  <a:cubicBezTo>
                    <a:pt x="26" y="35"/>
                    <a:pt x="27" y="35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6" y="34"/>
                    <a:pt x="26" y="35"/>
                    <a:pt x="26" y="36"/>
                  </a:cubicBezTo>
                  <a:close/>
                  <a:moveTo>
                    <a:pt x="56" y="106"/>
                  </a:moveTo>
                  <a:cubicBezTo>
                    <a:pt x="57" y="106"/>
                    <a:pt x="57" y="105"/>
                    <a:pt x="56" y="105"/>
                  </a:cubicBezTo>
                  <a:cubicBezTo>
                    <a:pt x="56" y="105"/>
                    <a:pt x="56" y="105"/>
                    <a:pt x="56" y="105"/>
                  </a:cubicBezTo>
                  <a:cubicBezTo>
                    <a:pt x="56" y="105"/>
                    <a:pt x="56" y="105"/>
                    <a:pt x="56" y="106"/>
                  </a:cubicBezTo>
                  <a:close/>
                  <a:moveTo>
                    <a:pt x="7" y="99"/>
                  </a:move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7" y="9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lose/>
                  <a:moveTo>
                    <a:pt x="4" y="173"/>
                  </a:moveTo>
                  <a:cubicBezTo>
                    <a:pt x="4" y="173"/>
                    <a:pt x="4" y="173"/>
                    <a:pt x="4" y="173"/>
                  </a:cubicBezTo>
                  <a:cubicBezTo>
                    <a:pt x="4" y="173"/>
                    <a:pt x="4" y="174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4" y="173"/>
                    <a:pt x="4" y="173"/>
                  </a:cubicBezTo>
                  <a:close/>
                  <a:moveTo>
                    <a:pt x="63" y="87"/>
                  </a:moveTo>
                  <a:cubicBezTo>
                    <a:pt x="63" y="87"/>
                    <a:pt x="63" y="87"/>
                    <a:pt x="63" y="87"/>
                  </a:cubicBezTo>
                  <a:cubicBezTo>
                    <a:pt x="62" y="87"/>
                    <a:pt x="62" y="87"/>
                    <a:pt x="62" y="88"/>
                  </a:cubicBezTo>
                  <a:cubicBezTo>
                    <a:pt x="62" y="88"/>
                    <a:pt x="63" y="88"/>
                    <a:pt x="63" y="87"/>
                  </a:cubicBezTo>
                  <a:close/>
                  <a:moveTo>
                    <a:pt x="36" y="142"/>
                  </a:moveTo>
                  <a:cubicBezTo>
                    <a:pt x="36" y="142"/>
                    <a:pt x="36" y="142"/>
                    <a:pt x="37" y="142"/>
                  </a:cubicBezTo>
                  <a:cubicBezTo>
                    <a:pt x="37" y="142"/>
                    <a:pt x="37" y="142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7" y="141"/>
                    <a:pt x="36" y="142"/>
                    <a:pt x="36" y="142"/>
                  </a:cubicBezTo>
                  <a:close/>
                  <a:moveTo>
                    <a:pt x="58" y="142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8" y="142"/>
                    <a:pt x="58" y="142"/>
                    <a:pt x="58" y="141"/>
                  </a:cubicBezTo>
                  <a:cubicBezTo>
                    <a:pt x="58" y="141"/>
                    <a:pt x="58" y="141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lose/>
                  <a:moveTo>
                    <a:pt x="28" y="181"/>
                  </a:moveTo>
                  <a:cubicBezTo>
                    <a:pt x="28" y="181"/>
                    <a:pt x="28" y="181"/>
                    <a:pt x="28" y="181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7" y="182"/>
                    <a:pt x="28" y="182"/>
                    <a:pt x="28" y="182"/>
                  </a:cubicBezTo>
                  <a:cubicBezTo>
                    <a:pt x="28" y="182"/>
                    <a:pt x="28" y="182"/>
                    <a:pt x="28" y="181"/>
                  </a:cubicBezTo>
                  <a:close/>
                  <a:moveTo>
                    <a:pt x="6" y="190"/>
                  </a:moveTo>
                  <a:cubicBezTo>
                    <a:pt x="6" y="190"/>
                    <a:pt x="6" y="190"/>
                    <a:pt x="6" y="190"/>
                  </a:cubicBezTo>
                  <a:cubicBezTo>
                    <a:pt x="6" y="191"/>
                    <a:pt x="7" y="191"/>
                    <a:pt x="7" y="191"/>
                  </a:cubicBezTo>
                  <a:cubicBezTo>
                    <a:pt x="7" y="191"/>
                    <a:pt x="7" y="191"/>
                    <a:pt x="7" y="191"/>
                  </a:cubicBezTo>
                  <a:cubicBezTo>
                    <a:pt x="7" y="190"/>
                    <a:pt x="7" y="190"/>
                    <a:pt x="6" y="190"/>
                  </a:cubicBezTo>
                  <a:close/>
                  <a:moveTo>
                    <a:pt x="27" y="21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1"/>
                  </a:cubicBezTo>
                  <a:close/>
                  <a:moveTo>
                    <a:pt x="68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215"/>
          <p:cNvSpPr txBox="1"/>
          <p:nvPr/>
        </p:nvSpPr>
        <p:spPr>
          <a:xfrm>
            <a:off x="1168148" y="180395"/>
            <a:ext cx="2780430" cy="43751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第一部分做了什么</a:t>
            </a:r>
            <a:endParaRPr lang="zh-CN" altLang="en-US" sz="2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99454" y="1637810"/>
            <a:ext cx="1682930" cy="3011160"/>
            <a:chOff x="4974047" y="1777893"/>
            <a:chExt cx="2243907" cy="4014880"/>
          </a:xfrm>
          <a:solidFill>
            <a:srgbClr val="88591E"/>
          </a:solidFill>
        </p:grpSpPr>
        <p:grpSp>
          <p:nvGrpSpPr>
            <p:cNvPr id="7" name="组合 6"/>
            <p:cNvGrpSpPr/>
            <p:nvPr/>
          </p:nvGrpSpPr>
          <p:grpSpPr>
            <a:xfrm rot="20700000">
              <a:off x="5380965" y="4734197"/>
              <a:ext cx="1251133" cy="1058576"/>
              <a:chOff x="5307614" y="4252313"/>
              <a:chExt cx="2011362" cy="1701801"/>
            </a:xfrm>
            <a:grpFill/>
          </p:grpSpPr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5463189" y="4252313"/>
                <a:ext cx="541337" cy="1128713"/>
              </a:xfrm>
              <a:custGeom>
                <a:avLst/>
                <a:gdLst>
                  <a:gd name="T0" fmla="*/ 41 w 166"/>
                  <a:gd name="T1" fmla="*/ 287 h 346"/>
                  <a:gd name="T2" fmla="*/ 64 w 166"/>
                  <a:gd name="T3" fmla="*/ 242 h 346"/>
                  <a:gd name="T4" fmla="*/ 68 w 166"/>
                  <a:gd name="T5" fmla="*/ 231 h 346"/>
                  <a:gd name="T6" fmla="*/ 60 w 166"/>
                  <a:gd name="T7" fmla="*/ 254 h 346"/>
                  <a:gd name="T8" fmla="*/ 99 w 166"/>
                  <a:gd name="T9" fmla="*/ 167 h 346"/>
                  <a:gd name="T10" fmla="*/ 114 w 166"/>
                  <a:gd name="T11" fmla="*/ 110 h 346"/>
                  <a:gd name="T12" fmla="*/ 122 w 166"/>
                  <a:gd name="T13" fmla="*/ 67 h 346"/>
                  <a:gd name="T14" fmla="*/ 124 w 166"/>
                  <a:gd name="T15" fmla="*/ 51 h 346"/>
                  <a:gd name="T16" fmla="*/ 117 w 166"/>
                  <a:gd name="T17" fmla="*/ 50 h 346"/>
                  <a:gd name="T18" fmla="*/ 113 w 166"/>
                  <a:gd name="T19" fmla="*/ 48 h 346"/>
                  <a:gd name="T20" fmla="*/ 151 w 166"/>
                  <a:gd name="T21" fmla="*/ 38 h 346"/>
                  <a:gd name="T22" fmla="*/ 162 w 166"/>
                  <a:gd name="T23" fmla="*/ 34 h 346"/>
                  <a:gd name="T24" fmla="*/ 154 w 166"/>
                  <a:gd name="T25" fmla="*/ 24 h 346"/>
                  <a:gd name="T26" fmla="*/ 147 w 166"/>
                  <a:gd name="T27" fmla="*/ 29 h 346"/>
                  <a:gd name="T28" fmla="*/ 145 w 166"/>
                  <a:gd name="T29" fmla="*/ 26 h 346"/>
                  <a:gd name="T30" fmla="*/ 138 w 166"/>
                  <a:gd name="T31" fmla="*/ 25 h 346"/>
                  <a:gd name="T32" fmla="*/ 129 w 166"/>
                  <a:gd name="T33" fmla="*/ 24 h 346"/>
                  <a:gd name="T34" fmla="*/ 149 w 166"/>
                  <a:gd name="T35" fmla="*/ 14 h 346"/>
                  <a:gd name="T36" fmla="*/ 140 w 166"/>
                  <a:gd name="T37" fmla="*/ 14 h 346"/>
                  <a:gd name="T38" fmla="*/ 109 w 166"/>
                  <a:gd name="T39" fmla="*/ 16 h 346"/>
                  <a:gd name="T40" fmla="*/ 97 w 166"/>
                  <a:gd name="T41" fmla="*/ 4 h 346"/>
                  <a:gd name="T42" fmla="*/ 93 w 166"/>
                  <a:gd name="T43" fmla="*/ 9 h 346"/>
                  <a:gd name="T44" fmla="*/ 100 w 166"/>
                  <a:gd name="T45" fmla="*/ 21 h 346"/>
                  <a:gd name="T46" fmla="*/ 102 w 166"/>
                  <a:gd name="T47" fmla="*/ 28 h 346"/>
                  <a:gd name="T48" fmla="*/ 91 w 166"/>
                  <a:gd name="T49" fmla="*/ 31 h 346"/>
                  <a:gd name="T50" fmla="*/ 106 w 166"/>
                  <a:gd name="T51" fmla="*/ 47 h 346"/>
                  <a:gd name="T52" fmla="*/ 87 w 166"/>
                  <a:gd name="T53" fmla="*/ 109 h 346"/>
                  <a:gd name="T54" fmla="*/ 50 w 166"/>
                  <a:gd name="T55" fmla="*/ 223 h 346"/>
                  <a:gd name="T56" fmla="*/ 23 w 166"/>
                  <a:gd name="T57" fmla="*/ 284 h 346"/>
                  <a:gd name="T58" fmla="*/ 9 w 166"/>
                  <a:gd name="T59" fmla="*/ 317 h 346"/>
                  <a:gd name="T60" fmla="*/ 8 w 166"/>
                  <a:gd name="T61" fmla="*/ 320 h 346"/>
                  <a:gd name="T62" fmla="*/ 1 w 166"/>
                  <a:gd name="T63" fmla="*/ 338 h 346"/>
                  <a:gd name="T64" fmla="*/ 10 w 166"/>
                  <a:gd name="T65" fmla="*/ 343 h 346"/>
                  <a:gd name="T66" fmla="*/ 109 w 166"/>
                  <a:gd name="T67" fmla="*/ 88 h 346"/>
                  <a:gd name="T68" fmla="*/ 104 w 166"/>
                  <a:gd name="T69" fmla="*/ 106 h 346"/>
                  <a:gd name="T70" fmla="*/ 110 w 166"/>
                  <a:gd name="T71" fmla="*/ 75 h 346"/>
                  <a:gd name="T72" fmla="*/ 91 w 166"/>
                  <a:gd name="T73" fmla="*/ 120 h 346"/>
                  <a:gd name="T74" fmla="*/ 79 w 166"/>
                  <a:gd name="T75" fmla="*/ 153 h 346"/>
                  <a:gd name="T76" fmla="*/ 99 w 166"/>
                  <a:gd name="T77" fmla="*/ 139 h 346"/>
                  <a:gd name="T78" fmla="*/ 103 w 166"/>
                  <a:gd name="T79" fmla="*/ 121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" h="346">
                    <a:moveTo>
                      <a:pt x="10" y="343"/>
                    </a:moveTo>
                    <a:cubicBezTo>
                      <a:pt x="22" y="325"/>
                      <a:pt x="32" y="306"/>
                      <a:pt x="41" y="287"/>
                    </a:cubicBezTo>
                    <a:cubicBezTo>
                      <a:pt x="42" y="287"/>
                      <a:pt x="43" y="286"/>
                      <a:pt x="43" y="285"/>
                    </a:cubicBezTo>
                    <a:cubicBezTo>
                      <a:pt x="52" y="272"/>
                      <a:pt x="58" y="257"/>
                      <a:pt x="64" y="242"/>
                    </a:cubicBezTo>
                    <a:cubicBezTo>
                      <a:pt x="65" y="239"/>
                      <a:pt x="66" y="236"/>
                      <a:pt x="67" y="233"/>
                    </a:cubicBezTo>
                    <a:cubicBezTo>
                      <a:pt x="67" y="232"/>
                      <a:pt x="67" y="231"/>
                      <a:pt x="68" y="231"/>
                    </a:cubicBezTo>
                    <a:cubicBezTo>
                      <a:pt x="68" y="231"/>
                      <a:pt x="69" y="231"/>
                      <a:pt x="70" y="231"/>
                    </a:cubicBezTo>
                    <a:cubicBezTo>
                      <a:pt x="67" y="239"/>
                      <a:pt x="63" y="247"/>
                      <a:pt x="60" y="254"/>
                    </a:cubicBezTo>
                    <a:cubicBezTo>
                      <a:pt x="58" y="259"/>
                      <a:pt x="64" y="262"/>
                      <a:pt x="66" y="258"/>
                    </a:cubicBezTo>
                    <a:cubicBezTo>
                      <a:pt x="79" y="228"/>
                      <a:pt x="90" y="198"/>
                      <a:pt x="99" y="167"/>
                    </a:cubicBezTo>
                    <a:cubicBezTo>
                      <a:pt x="103" y="155"/>
                      <a:pt x="106" y="144"/>
                      <a:pt x="109" y="132"/>
                    </a:cubicBezTo>
                    <a:cubicBezTo>
                      <a:pt x="111" y="125"/>
                      <a:pt x="113" y="117"/>
                      <a:pt x="114" y="110"/>
                    </a:cubicBezTo>
                    <a:cubicBezTo>
                      <a:pt x="114" y="105"/>
                      <a:pt x="115" y="100"/>
                      <a:pt x="115" y="95"/>
                    </a:cubicBezTo>
                    <a:cubicBezTo>
                      <a:pt x="117" y="85"/>
                      <a:pt x="119" y="76"/>
                      <a:pt x="122" y="67"/>
                    </a:cubicBezTo>
                    <a:cubicBezTo>
                      <a:pt x="122" y="65"/>
                      <a:pt x="121" y="64"/>
                      <a:pt x="120" y="63"/>
                    </a:cubicBezTo>
                    <a:cubicBezTo>
                      <a:pt x="121" y="59"/>
                      <a:pt x="122" y="55"/>
                      <a:pt x="124" y="51"/>
                    </a:cubicBezTo>
                    <a:cubicBezTo>
                      <a:pt x="126" y="47"/>
                      <a:pt x="120" y="44"/>
                      <a:pt x="118" y="48"/>
                    </a:cubicBezTo>
                    <a:cubicBezTo>
                      <a:pt x="118" y="49"/>
                      <a:pt x="117" y="49"/>
                      <a:pt x="117" y="50"/>
                    </a:cubicBezTo>
                    <a:cubicBezTo>
                      <a:pt x="116" y="48"/>
                      <a:pt x="114" y="48"/>
                      <a:pt x="113" y="48"/>
                    </a:cubicBezTo>
                    <a:cubicBezTo>
                      <a:pt x="113" y="48"/>
                      <a:pt x="113" y="48"/>
                      <a:pt x="113" y="48"/>
                    </a:cubicBezTo>
                    <a:cubicBezTo>
                      <a:pt x="114" y="45"/>
                      <a:pt x="115" y="43"/>
                      <a:pt x="117" y="41"/>
                    </a:cubicBezTo>
                    <a:cubicBezTo>
                      <a:pt x="131" y="44"/>
                      <a:pt x="145" y="45"/>
                      <a:pt x="151" y="38"/>
                    </a:cubicBezTo>
                    <a:cubicBezTo>
                      <a:pt x="154" y="39"/>
                      <a:pt x="156" y="40"/>
                      <a:pt x="158" y="41"/>
                    </a:cubicBezTo>
                    <a:cubicBezTo>
                      <a:pt x="162" y="43"/>
                      <a:pt x="166" y="36"/>
                      <a:pt x="162" y="34"/>
                    </a:cubicBezTo>
                    <a:cubicBezTo>
                      <a:pt x="159" y="33"/>
                      <a:pt x="157" y="32"/>
                      <a:pt x="154" y="31"/>
                    </a:cubicBezTo>
                    <a:cubicBezTo>
                      <a:pt x="154" y="29"/>
                      <a:pt x="154" y="27"/>
                      <a:pt x="154" y="24"/>
                    </a:cubicBezTo>
                    <a:cubicBezTo>
                      <a:pt x="153" y="20"/>
                      <a:pt x="146" y="22"/>
                      <a:pt x="147" y="26"/>
                    </a:cubicBezTo>
                    <a:cubicBezTo>
                      <a:pt x="147" y="27"/>
                      <a:pt x="147" y="28"/>
                      <a:pt x="147" y="29"/>
                    </a:cubicBezTo>
                    <a:cubicBezTo>
                      <a:pt x="146" y="29"/>
                      <a:pt x="145" y="28"/>
                      <a:pt x="145" y="28"/>
                    </a:cubicBezTo>
                    <a:cubicBezTo>
                      <a:pt x="145" y="28"/>
                      <a:pt x="145" y="27"/>
                      <a:pt x="145" y="26"/>
                    </a:cubicBezTo>
                    <a:cubicBezTo>
                      <a:pt x="145" y="23"/>
                      <a:pt x="140" y="22"/>
                      <a:pt x="139" y="24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7" y="25"/>
                      <a:pt x="137" y="25"/>
                      <a:pt x="136" y="26"/>
                    </a:cubicBezTo>
                    <a:cubicBezTo>
                      <a:pt x="134" y="25"/>
                      <a:pt x="131" y="25"/>
                      <a:pt x="129" y="24"/>
                    </a:cubicBezTo>
                    <a:cubicBezTo>
                      <a:pt x="136" y="23"/>
                      <a:pt x="142" y="22"/>
                      <a:pt x="148" y="19"/>
                    </a:cubicBezTo>
                    <a:cubicBezTo>
                      <a:pt x="149" y="18"/>
                      <a:pt x="150" y="16"/>
                      <a:pt x="149" y="14"/>
                    </a:cubicBezTo>
                    <a:cubicBezTo>
                      <a:pt x="147" y="11"/>
                      <a:pt x="147" y="11"/>
                      <a:pt x="145" y="9"/>
                    </a:cubicBezTo>
                    <a:cubicBezTo>
                      <a:pt x="142" y="6"/>
                      <a:pt x="137" y="11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31" y="18"/>
                      <a:pt x="120" y="18"/>
                      <a:pt x="109" y="16"/>
                    </a:cubicBezTo>
                    <a:cubicBezTo>
                      <a:pt x="106" y="12"/>
                      <a:pt x="104" y="8"/>
                      <a:pt x="104" y="4"/>
                    </a:cubicBezTo>
                    <a:cubicBezTo>
                      <a:pt x="104" y="0"/>
                      <a:pt x="97" y="0"/>
                      <a:pt x="97" y="4"/>
                    </a:cubicBezTo>
                    <a:cubicBezTo>
                      <a:pt x="97" y="7"/>
                      <a:pt x="98" y="10"/>
                      <a:pt x="99" y="12"/>
                    </a:cubicBezTo>
                    <a:cubicBezTo>
                      <a:pt x="97" y="11"/>
                      <a:pt x="95" y="10"/>
                      <a:pt x="93" y="9"/>
                    </a:cubicBezTo>
                    <a:cubicBezTo>
                      <a:pt x="90" y="6"/>
                      <a:pt x="85" y="11"/>
                      <a:pt x="88" y="14"/>
                    </a:cubicBezTo>
                    <a:cubicBezTo>
                      <a:pt x="92" y="17"/>
                      <a:pt x="96" y="19"/>
                      <a:pt x="100" y="21"/>
                    </a:cubicBezTo>
                    <a:cubicBezTo>
                      <a:pt x="98" y="22"/>
                      <a:pt x="98" y="24"/>
                      <a:pt x="99" y="26"/>
                    </a:cubicBezTo>
                    <a:cubicBezTo>
                      <a:pt x="100" y="27"/>
                      <a:pt x="101" y="27"/>
                      <a:pt x="102" y="28"/>
                    </a:cubicBezTo>
                    <a:cubicBezTo>
                      <a:pt x="99" y="27"/>
                      <a:pt x="96" y="26"/>
                      <a:pt x="94" y="25"/>
                    </a:cubicBezTo>
                    <a:cubicBezTo>
                      <a:pt x="90" y="23"/>
                      <a:pt x="87" y="29"/>
                      <a:pt x="91" y="31"/>
                    </a:cubicBezTo>
                    <a:cubicBezTo>
                      <a:pt x="94" y="33"/>
                      <a:pt x="100" y="35"/>
                      <a:pt x="107" y="38"/>
                    </a:cubicBezTo>
                    <a:cubicBezTo>
                      <a:pt x="106" y="41"/>
                      <a:pt x="106" y="44"/>
                      <a:pt x="106" y="47"/>
                    </a:cubicBezTo>
                    <a:cubicBezTo>
                      <a:pt x="105" y="51"/>
                      <a:pt x="104" y="55"/>
                      <a:pt x="103" y="58"/>
                    </a:cubicBezTo>
                    <a:cubicBezTo>
                      <a:pt x="98" y="76"/>
                      <a:pt x="94" y="92"/>
                      <a:pt x="87" y="109"/>
                    </a:cubicBezTo>
                    <a:cubicBezTo>
                      <a:pt x="74" y="144"/>
                      <a:pt x="62" y="178"/>
                      <a:pt x="54" y="213"/>
                    </a:cubicBezTo>
                    <a:cubicBezTo>
                      <a:pt x="53" y="216"/>
                      <a:pt x="52" y="220"/>
                      <a:pt x="50" y="223"/>
                    </a:cubicBezTo>
                    <a:cubicBezTo>
                      <a:pt x="41" y="242"/>
                      <a:pt x="31" y="261"/>
                      <a:pt x="22" y="281"/>
                    </a:cubicBezTo>
                    <a:cubicBezTo>
                      <a:pt x="22" y="282"/>
                      <a:pt x="22" y="283"/>
                      <a:pt x="23" y="284"/>
                    </a:cubicBezTo>
                    <a:cubicBezTo>
                      <a:pt x="19" y="290"/>
                      <a:pt x="16" y="296"/>
                      <a:pt x="14" y="303"/>
                    </a:cubicBezTo>
                    <a:cubicBezTo>
                      <a:pt x="11" y="308"/>
                      <a:pt x="10" y="313"/>
                      <a:pt x="9" y="317"/>
                    </a:cubicBezTo>
                    <a:cubicBezTo>
                      <a:pt x="9" y="318"/>
                      <a:pt x="8" y="318"/>
                      <a:pt x="8" y="319"/>
                    </a:cubicBezTo>
                    <a:cubicBezTo>
                      <a:pt x="8" y="319"/>
                      <a:pt x="8" y="320"/>
                      <a:pt x="8" y="320"/>
                    </a:cubicBezTo>
                    <a:cubicBezTo>
                      <a:pt x="8" y="321"/>
                      <a:pt x="8" y="321"/>
                      <a:pt x="8" y="322"/>
                    </a:cubicBezTo>
                    <a:cubicBezTo>
                      <a:pt x="5" y="326"/>
                      <a:pt x="0" y="333"/>
                      <a:pt x="1" y="338"/>
                    </a:cubicBezTo>
                    <a:cubicBezTo>
                      <a:pt x="2" y="340"/>
                      <a:pt x="3" y="341"/>
                      <a:pt x="4" y="341"/>
                    </a:cubicBezTo>
                    <a:cubicBezTo>
                      <a:pt x="3" y="344"/>
                      <a:pt x="8" y="346"/>
                      <a:pt x="10" y="343"/>
                    </a:cubicBezTo>
                    <a:close/>
                    <a:moveTo>
                      <a:pt x="110" y="75"/>
                    </a:moveTo>
                    <a:cubicBezTo>
                      <a:pt x="110" y="79"/>
                      <a:pt x="109" y="84"/>
                      <a:pt x="109" y="88"/>
                    </a:cubicBezTo>
                    <a:cubicBezTo>
                      <a:pt x="107" y="94"/>
                      <a:pt x="106" y="99"/>
                      <a:pt x="105" y="105"/>
                    </a:cubicBezTo>
                    <a:cubicBezTo>
                      <a:pt x="105" y="105"/>
                      <a:pt x="104" y="105"/>
                      <a:pt x="104" y="106"/>
                    </a:cubicBezTo>
                    <a:cubicBezTo>
                      <a:pt x="103" y="107"/>
                      <a:pt x="102" y="108"/>
                      <a:pt x="102" y="109"/>
                    </a:cubicBezTo>
                    <a:cubicBezTo>
                      <a:pt x="105" y="97"/>
                      <a:pt x="107" y="86"/>
                      <a:pt x="110" y="75"/>
                    </a:cubicBezTo>
                    <a:close/>
                    <a:moveTo>
                      <a:pt x="79" y="153"/>
                    </a:moveTo>
                    <a:cubicBezTo>
                      <a:pt x="83" y="142"/>
                      <a:pt x="87" y="131"/>
                      <a:pt x="91" y="120"/>
                    </a:cubicBezTo>
                    <a:cubicBezTo>
                      <a:pt x="87" y="131"/>
                      <a:pt x="84" y="142"/>
                      <a:pt x="80" y="153"/>
                    </a:cubicBezTo>
                    <a:cubicBezTo>
                      <a:pt x="80" y="153"/>
                      <a:pt x="79" y="153"/>
                      <a:pt x="79" y="153"/>
                    </a:cubicBezTo>
                    <a:close/>
                    <a:moveTo>
                      <a:pt x="103" y="121"/>
                    </a:moveTo>
                    <a:cubicBezTo>
                      <a:pt x="102" y="127"/>
                      <a:pt x="101" y="133"/>
                      <a:pt x="99" y="139"/>
                    </a:cubicBezTo>
                    <a:cubicBezTo>
                      <a:pt x="98" y="142"/>
                      <a:pt x="97" y="147"/>
                      <a:pt x="95" y="152"/>
                    </a:cubicBezTo>
                    <a:cubicBezTo>
                      <a:pt x="96" y="141"/>
                      <a:pt x="99" y="130"/>
                      <a:pt x="103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5307614" y="5308001"/>
                <a:ext cx="303212" cy="244475"/>
              </a:xfrm>
              <a:custGeom>
                <a:avLst/>
                <a:gdLst>
                  <a:gd name="T0" fmla="*/ 89 w 93"/>
                  <a:gd name="T1" fmla="*/ 67 h 75"/>
                  <a:gd name="T2" fmla="*/ 79 w 93"/>
                  <a:gd name="T3" fmla="*/ 64 h 75"/>
                  <a:gd name="T4" fmla="*/ 76 w 93"/>
                  <a:gd name="T5" fmla="*/ 63 h 75"/>
                  <a:gd name="T6" fmla="*/ 44 w 93"/>
                  <a:gd name="T7" fmla="*/ 45 h 75"/>
                  <a:gd name="T8" fmla="*/ 43 w 93"/>
                  <a:gd name="T9" fmla="*/ 44 h 75"/>
                  <a:gd name="T10" fmla="*/ 49 w 93"/>
                  <a:gd name="T11" fmla="*/ 45 h 75"/>
                  <a:gd name="T12" fmla="*/ 50 w 93"/>
                  <a:gd name="T13" fmla="*/ 45 h 75"/>
                  <a:gd name="T14" fmla="*/ 51 w 93"/>
                  <a:gd name="T15" fmla="*/ 46 h 75"/>
                  <a:gd name="T16" fmla="*/ 56 w 93"/>
                  <a:gd name="T17" fmla="*/ 41 h 75"/>
                  <a:gd name="T18" fmla="*/ 65 w 93"/>
                  <a:gd name="T19" fmla="*/ 44 h 75"/>
                  <a:gd name="T20" fmla="*/ 67 w 93"/>
                  <a:gd name="T21" fmla="*/ 38 h 75"/>
                  <a:gd name="T22" fmla="*/ 64 w 93"/>
                  <a:gd name="T23" fmla="*/ 36 h 75"/>
                  <a:gd name="T24" fmla="*/ 61 w 93"/>
                  <a:gd name="T25" fmla="*/ 36 h 75"/>
                  <a:gd name="T26" fmla="*/ 48 w 93"/>
                  <a:gd name="T27" fmla="*/ 30 h 75"/>
                  <a:gd name="T28" fmla="*/ 47 w 93"/>
                  <a:gd name="T29" fmla="*/ 29 h 75"/>
                  <a:gd name="T30" fmla="*/ 44 w 93"/>
                  <a:gd name="T31" fmla="*/ 28 h 75"/>
                  <a:gd name="T32" fmla="*/ 21 w 93"/>
                  <a:gd name="T33" fmla="*/ 12 h 75"/>
                  <a:gd name="T34" fmla="*/ 17 w 93"/>
                  <a:gd name="T35" fmla="*/ 4 h 75"/>
                  <a:gd name="T36" fmla="*/ 10 w 93"/>
                  <a:gd name="T37" fmla="*/ 6 h 75"/>
                  <a:gd name="T38" fmla="*/ 12 w 93"/>
                  <a:gd name="T39" fmla="*/ 11 h 75"/>
                  <a:gd name="T40" fmla="*/ 13 w 93"/>
                  <a:gd name="T41" fmla="*/ 14 h 75"/>
                  <a:gd name="T42" fmla="*/ 16 w 93"/>
                  <a:gd name="T43" fmla="*/ 17 h 75"/>
                  <a:gd name="T44" fmla="*/ 21 w 93"/>
                  <a:gd name="T45" fmla="*/ 24 h 75"/>
                  <a:gd name="T46" fmla="*/ 20 w 93"/>
                  <a:gd name="T47" fmla="*/ 26 h 75"/>
                  <a:gd name="T48" fmla="*/ 9 w 93"/>
                  <a:gd name="T49" fmla="*/ 17 h 75"/>
                  <a:gd name="T50" fmla="*/ 4 w 93"/>
                  <a:gd name="T51" fmla="*/ 22 h 75"/>
                  <a:gd name="T52" fmla="*/ 31 w 93"/>
                  <a:gd name="T53" fmla="*/ 44 h 75"/>
                  <a:gd name="T54" fmla="*/ 33 w 93"/>
                  <a:gd name="T55" fmla="*/ 48 h 75"/>
                  <a:gd name="T56" fmla="*/ 46 w 93"/>
                  <a:gd name="T57" fmla="*/ 57 h 75"/>
                  <a:gd name="T58" fmla="*/ 57 w 93"/>
                  <a:gd name="T59" fmla="*/ 64 h 75"/>
                  <a:gd name="T60" fmla="*/ 77 w 93"/>
                  <a:gd name="T61" fmla="*/ 71 h 75"/>
                  <a:gd name="T62" fmla="*/ 87 w 93"/>
                  <a:gd name="T63" fmla="*/ 74 h 75"/>
                  <a:gd name="T64" fmla="*/ 89 w 93"/>
                  <a:gd name="T65" fmla="*/ 6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3" h="75">
                    <a:moveTo>
                      <a:pt x="89" y="67"/>
                    </a:moveTo>
                    <a:cubicBezTo>
                      <a:pt x="86" y="66"/>
                      <a:pt x="82" y="65"/>
                      <a:pt x="79" y="64"/>
                    </a:cubicBezTo>
                    <a:cubicBezTo>
                      <a:pt x="79" y="63"/>
                      <a:pt x="77" y="63"/>
                      <a:pt x="76" y="63"/>
                    </a:cubicBezTo>
                    <a:cubicBezTo>
                      <a:pt x="64" y="59"/>
                      <a:pt x="54" y="52"/>
                      <a:pt x="44" y="45"/>
                    </a:cubicBezTo>
                    <a:cubicBezTo>
                      <a:pt x="43" y="45"/>
                      <a:pt x="43" y="44"/>
                      <a:pt x="43" y="44"/>
                    </a:cubicBezTo>
                    <a:cubicBezTo>
                      <a:pt x="45" y="44"/>
                      <a:pt x="47" y="45"/>
                      <a:pt x="49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4" y="47"/>
                      <a:pt x="57" y="44"/>
                      <a:pt x="56" y="41"/>
                    </a:cubicBezTo>
                    <a:cubicBezTo>
                      <a:pt x="59" y="42"/>
                      <a:pt x="62" y="43"/>
                      <a:pt x="65" y="44"/>
                    </a:cubicBezTo>
                    <a:cubicBezTo>
                      <a:pt x="69" y="45"/>
                      <a:pt x="71" y="40"/>
                      <a:pt x="67" y="38"/>
                    </a:cubicBezTo>
                    <a:cubicBezTo>
                      <a:pt x="66" y="37"/>
                      <a:pt x="65" y="36"/>
                      <a:pt x="64" y="36"/>
                    </a:cubicBezTo>
                    <a:cubicBezTo>
                      <a:pt x="63" y="35"/>
                      <a:pt x="62" y="35"/>
                      <a:pt x="61" y="36"/>
                    </a:cubicBezTo>
                    <a:cubicBezTo>
                      <a:pt x="57" y="34"/>
                      <a:pt x="52" y="32"/>
                      <a:pt x="48" y="30"/>
                    </a:cubicBezTo>
                    <a:cubicBezTo>
                      <a:pt x="48" y="30"/>
                      <a:pt x="48" y="30"/>
                      <a:pt x="47" y="29"/>
                    </a:cubicBezTo>
                    <a:cubicBezTo>
                      <a:pt x="46" y="28"/>
                      <a:pt x="45" y="28"/>
                      <a:pt x="44" y="28"/>
                    </a:cubicBezTo>
                    <a:cubicBezTo>
                      <a:pt x="36" y="24"/>
                      <a:pt x="28" y="19"/>
                      <a:pt x="21" y="12"/>
                    </a:cubicBezTo>
                    <a:cubicBezTo>
                      <a:pt x="19" y="10"/>
                      <a:pt x="18" y="7"/>
                      <a:pt x="17" y="4"/>
                    </a:cubicBezTo>
                    <a:cubicBezTo>
                      <a:pt x="15" y="0"/>
                      <a:pt x="8" y="2"/>
                      <a:pt x="10" y="6"/>
                    </a:cubicBezTo>
                    <a:cubicBezTo>
                      <a:pt x="10" y="8"/>
                      <a:pt x="11" y="9"/>
                      <a:pt x="12" y="11"/>
                    </a:cubicBezTo>
                    <a:cubicBezTo>
                      <a:pt x="11" y="12"/>
                      <a:pt x="11" y="13"/>
                      <a:pt x="13" y="14"/>
                    </a:cubicBezTo>
                    <a:cubicBezTo>
                      <a:pt x="14" y="15"/>
                      <a:pt x="15" y="16"/>
                      <a:pt x="16" y="17"/>
                    </a:cubicBezTo>
                    <a:cubicBezTo>
                      <a:pt x="17" y="20"/>
                      <a:pt x="19" y="22"/>
                      <a:pt x="21" y="24"/>
                    </a:cubicBezTo>
                    <a:cubicBezTo>
                      <a:pt x="20" y="24"/>
                      <a:pt x="20" y="25"/>
                      <a:pt x="20" y="26"/>
                    </a:cubicBezTo>
                    <a:cubicBezTo>
                      <a:pt x="16" y="23"/>
                      <a:pt x="12" y="20"/>
                      <a:pt x="9" y="17"/>
                    </a:cubicBezTo>
                    <a:cubicBezTo>
                      <a:pt x="5" y="14"/>
                      <a:pt x="0" y="19"/>
                      <a:pt x="4" y="22"/>
                    </a:cubicBezTo>
                    <a:cubicBezTo>
                      <a:pt x="13" y="30"/>
                      <a:pt x="22" y="37"/>
                      <a:pt x="31" y="44"/>
                    </a:cubicBezTo>
                    <a:cubicBezTo>
                      <a:pt x="31" y="46"/>
                      <a:pt x="32" y="47"/>
                      <a:pt x="33" y="48"/>
                    </a:cubicBezTo>
                    <a:cubicBezTo>
                      <a:pt x="37" y="51"/>
                      <a:pt x="42" y="54"/>
                      <a:pt x="46" y="57"/>
                    </a:cubicBezTo>
                    <a:cubicBezTo>
                      <a:pt x="50" y="60"/>
                      <a:pt x="53" y="63"/>
                      <a:pt x="57" y="64"/>
                    </a:cubicBezTo>
                    <a:cubicBezTo>
                      <a:pt x="62" y="67"/>
                      <a:pt x="71" y="73"/>
                      <a:pt x="77" y="71"/>
                    </a:cubicBezTo>
                    <a:cubicBezTo>
                      <a:pt x="80" y="72"/>
                      <a:pt x="83" y="73"/>
                      <a:pt x="87" y="74"/>
                    </a:cubicBezTo>
                    <a:cubicBezTo>
                      <a:pt x="92" y="75"/>
                      <a:pt x="93" y="68"/>
                      <a:pt x="8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5710839" y="4398363"/>
                <a:ext cx="628650" cy="1168400"/>
              </a:xfrm>
              <a:custGeom>
                <a:avLst/>
                <a:gdLst>
                  <a:gd name="T0" fmla="*/ 160 w 193"/>
                  <a:gd name="T1" fmla="*/ 228 h 358"/>
                  <a:gd name="T2" fmla="*/ 193 w 193"/>
                  <a:gd name="T3" fmla="*/ 89 h 358"/>
                  <a:gd name="T4" fmla="*/ 185 w 193"/>
                  <a:gd name="T5" fmla="*/ 39 h 358"/>
                  <a:gd name="T6" fmla="*/ 163 w 193"/>
                  <a:gd name="T7" fmla="*/ 17 h 358"/>
                  <a:gd name="T8" fmla="*/ 124 w 193"/>
                  <a:gd name="T9" fmla="*/ 7 h 358"/>
                  <a:gd name="T10" fmla="*/ 96 w 193"/>
                  <a:gd name="T11" fmla="*/ 58 h 358"/>
                  <a:gd name="T12" fmla="*/ 23 w 193"/>
                  <a:gd name="T13" fmla="*/ 238 h 358"/>
                  <a:gd name="T14" fmla="*/ 7 w 193"/>
                  <a:gd name="T15" fmla="*/ 298 h 358"/>
                  <a:gd name="T16" fmla="*/ 7 w 193"/>
                  <a:gd name="T17" fmla="*/ 320 h 358"/>
                  <a:gd name="T18" fmla="*/ 55 w 193"/>
                  <a:gd name="T19" fmla="*/ 308 h 358"/>
                  <a:gd name="T20" fmla="*/ 37 w 193"/>
                  <a:gd name="T21" fmla="*/ 329 h 358"/>
                  <a:gd name="T22" fmla="*/ 37 w 193"/>
                  <a:gd name="T23" fmla="*/ 341 h 358"/>
                  <a:gd name="T24" fmla="*/ 10 w 193"/>
                  <a:gd name="T25" fmla="*/ 340 h 358"/>
                  <a:gd name="T26" fmla="*/ 2 w 193"/>
                  <a:gd name="T27" fmla="*/ 344 h 358"/>
                  <a:gd name="T28" fmla="*/ 112 w 193"/>
                  <a:gd name="T29" fmla="*/ 306 h 358"/>
                  <a:gd name="T30" fmla="*/ 145 w 193"/>
                  <a:gd name="T31" fmla="*/ 174 h 358"/>
                  <a:gd name="T32" fmla="*/ 165 w 193"/>
                  <a:gd name="T33" fmla="*/ 131 h 358"/>
                  <a:gd name="T34" fmla="*/ 148 w 193"/>
                  <a:gd name="T35" fmla="*/ 196 h 358"/>
                  <a:gd name="T36" fmla="*/ 62 w 193"/>
                  <a:gd name="T37" fmla="*/ 159 h 358"/>
                  <a:gd name="T38" fmla="*/ 23 w 193"/>
                  <a:gd name="T39" fmla="*/ 283 h 358"/>
                  <a:gd name="T40" fmla="*/ 17 w 193"/>
                  <a:gd name="T41" fmla="*/ 313 h 358"/>
                  <a:gd name="T42" fmla="*/ 26 w 193"/>
                  <a:gd name="T43" fmla="*/ 295 h 358"/>
                  <a:gd name="T44" fmla="*/ 38 w 193"/>
                  <a:gd name="T45" fmla="*/ 269 h 358"/>
                  <a:gd name="T46" fmla="*/ 41 w 193"/>
                  <a:gd name="T47" fmla="*/ 258 h 358"/>
                  <a:gd name="T48" fmla="*/ 26 w 193"/>
                  <a:gd name="T49" fmla="*/ 308 h 358"/>
                  <a:gd name="T50" fmla="*/ 33 w 193"/>
                  <a:gd name="T51" fmla="*/ 310 h 358"/>
                  <a:gd name="T52" fmla="*/ 90 w 193"/>
                  <a:gd name="T53" fmla="*/ 126 h 358"/>
                  <a:gd name="T54" fmla="*/ 96 w 193"/>
                  <a:gd name="T55" fmla="*/ 103 h 358"/>
                  <a:gd name="T56" fmla="*/ 107 w 193"/>
                  <a:gd name="T57" fmla="*/ 77 h 358"/>
                  <a:gd name="T58" fmla="*/ 113 w 193"/>
                  <a:gd name="T59" fmla="*/ 33 h 358"/>
                  <a:gd name="T60" fmla="*/ 121 w 193"/>
                  <a:gd name="T61" fmla="*/ 12 h 358"/>
                  <a:gd name="T62" fmla="*/ 172 w 193"/>
                  <a:gd name="T63" fmla="*/ 50 h 358"/>
                  <a:gd name="T64" fmla="*/ 175 w 193"/>
                  <a:gd name="T65" fmla="*/ 58 h 358"/>
                  <a:gd name="T66" fmla="*/ 174 w 193"/>
                  <a:gd name="T67" fmla="*/ 67 h 358"/>
                  <a:gd name="T68" fmla="*/ 167 w 193"/>
                  <a:gd name="T69" fmla="*/ 114 h 358"/>
                  <a:gd name="T70" fmla="*/ 120 w 193"/>
                  <a:gd name="T71" fmla="*/ 20 h 358"/>
                  <a:gd name="T72" fmla="*/ 136 w 193"/>
                  <a:gd name="T73" fmla="*/ 27 h 358"/>
                  <a:gd name="T74" fmla="*/ 33 w 193"/>
                  <a:gd name="T75" fmla="*/ 310 h 358"/>
                  <a:gd name="T76" fmla="*/ 156 w 193"/>
                  <a:gd name="T77" fmla="*/ 36 h 358"/>
                  <a:gd name="T78" fmla="*/ 87 w 193"/>
                  <a:gd name="T79" fmla="*/ 279 h 358"/>
                  <a:gd name="T80" fmla="*/ 38 w 193"/>
                  <a:gd name="T81" fmla="*/ 328 h 358"/>
                  <a:gd name="T82" fmla="*/ 79 w 193"/>
                  <a:gd name="T83" fmla="*/ 301 h 358"/>
                  <a:gd name="T84" fmla="*/ 87 w 193"/>
                  <a:gd name="T85" fmla="*/ 298 h 358"/>
                  <a:gd name="T86" fmla="*/ 69 w 193"/>
                  <a:gd name="T87" fmla="*/ 332 h 358"/>
                  <a:gd name="T88" fmla="*/ 99 w 193"/>
                  <a:gd name="T89" fmla="*/ 30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" h="358">
                    <a:moveTo>
                      <a:pt x="112" y="306"/>
                    </a:moveTo>
                    <a:cubicBezTo>
                      <a:pt x="116" y="302"/>
                      <a:pt x="119" y="297"/>
                      <a:pt x="123" y="292"/>
                    </a:cubicBezTo>
                    <a:cubicBezTo>
                      <a:pt x="136" y="271"/>
                      <a:pt x="149" y="251"/>
                      <a:pt x="160" y="228"/>
                    </a:cubicBezTo>
                    <a:cubicBezTo>
                      <a:pt x="175" y="196"/>
                      <a:pt x="186" y="162"/>
                      <a:pt x="188" y="127"/>
                    </a:cubicBezTo>
                    <a:cubicBezTo>
                      <a:pt x="188" y="125"/>
                      <a:pt x="189" y="123"/>
                      <a:pt x="189" y="120"/>
                    </a:cubicBezTo>
                    <a:cubicBezTo>
                      <a:pt x="191" y="110"/>
                      <a:pt x="192" y="99"/>
                      <a:pt x="193" y="89"/>
                    </a:cubicBezTo>
                    <a:cubicBezTo>
                      <a:pt x="193" y="85"/>
                      <a:pt x="193" y="77"/>
                      <a:pt x="191" y="70"/>
                    </a:cubicBezTo>
                    <a:cubicBezTo>
                      <a:pt x="191" y="60"/>
                      <a:pt x="190" y="50"/>
                      <a:pt x="192" y="41"/>
                    </a:cubicBezTo>
                    <a:cubicBezTo>
                      <a:pt x="192" y="37"/>
                      <a:pt x="185" y="35"/>
                      <a:pt x="185" y="39"/>
                    </a:cubicBezTo>
                    <a:cubicBezTo>
                      <a:pt x="184" y="45"/>
                      <a:pt x="184" y="50"/>
                      <a:pt x="184" y="56"/>
                    </a:cubicBezTo>
                    <a:cubicBezTo>
                      <a:pt x="184" y="55"/>
                      <a:pt x="184" y="54"/>
                      <a:pt x="183" y="53"/>
                    </a:cubicBezTo>
                    <a:cubicBezTo>
                      <a:pt x="180" y="40"/>
                      <a:pt x="173" y="26"/>
                      <a:pt x="163" y="17"/>
                    </a:cubicBezTo>
                    <a:cubicBezTo>
                      <a:pt x="160" y="14"/>
                      <a:pt x="157" y="11"/>
                      <a:pt x="154" y="8"/>
                    </a:cubicBezTo>
                    <a:cubicBezTo>
                      <a:pt x="152" y="7"/>
                      <a:pt x="151" y="7"/>
                      <a:pt x="149" y="8"/>
                    </a:cubicBezTo>
                    <a:cubicBezTo>
                      <a:pt x="141" y="4"/>
                      <a:pt x="133" y="3"/>
                      <a:pt x="124" y="7"/>
                    </a:cubicBezTo>
                    <a:cubicBezTo>
                      <a:pt x="124" y="3"/>
                      <a:pt x="119" y="0"/>
                      <a:pt x="117" y="4"/>
                    </a:cubicBezTo>
                    <a:cubicBezTo>
                      <a:pt x="116" y="7"/>
                      <a:pt x="115" y="10"/>
                      <a:pt x="113" y="13"/>
                    </a:cubicBezTo>
                    <a:cubicBezTo>
                      <a:pt x="102" y="23"/>
                      <a:pt x="100" y="43"/>
                      <a:pt x="96" y="58"/>
                    </a:cubicBezTo>
                    <a:cubicBezTo>
                      <a:pt x="93" y="66"/>
                      <a:pt x="90" y="74"/>
                      <a:pt x="87" y="82"/>
                    </a:cubicBezTo>
                    <a:cubicBezTo>
                      <a:pt x="77" y="109"/>
                      <a:pt x="64" y="135"/>
                      <a:pt x="53" y="162"/>
                    </a:cubicBezTo>
                    <a:cubicBezTo>
                      <a:pt x="42" y="187"/>
                      <a:pt x="32" y="212"/>
                      <a:pt x="23" y="238"/>
                    </a:cubicBezTo>
                    <a:cubicBezTo>
                      <a:pt x="17" y="255"/>
                      <a:pt x="14" y="274"/>
                      <a:pt x="9" y="291"/>
                    </a:cubicBezTo>
                    <a:cubicBezTo>
                      <a:pt x="8" y="292"/>
                      <a:pt x="8" y="292"/>
                      <a:pt x="7" y="294"/>
                    </a:cubicBezTo>
                    <a:cubicBezTo>
                      <a:pt x="7" y="295"/>
                      <a:pt x="7" y="296"/>
                      <a:pt x="7" y="298"/>
                    </a:cubicBezTo>
                    <a:cubicBezTo>
                      <a:pt x="5" y="294"/>
                      <a:pt x="0" y="295"/>
                      <a:pt x="0" y="299"/>
                    </a:cubicBezTo>
                    <a:cubicBezTo>
                      <a:pt x="0" y="306"/>
                      <a:pt x="0" y="311"/>
                      <a:pt x="3" y="317"/>
                    </a:cubicBezTo>
                    <a:cubicBezTo>
                      <a:pt x="4" y="320"/>
                      <a:pt x="6" y="320"/>
                      <a:pt x="7" y="320"/>
                    </a:cubicBezTo>
                    <a:cubicBezTo>
                      <a:pt x="8" y="322"/>
                      <a:pt x="11" y="322"/>
                      <a:pt x="13" y="320"/>
                    </a:cubicBezTo>
                    <a:cubicBezTo>
                      <a:pt x="23" y="324"/>
                      <a:pt x="37" y="318"/>
                      <a:pt x="52" y="308"/>
                    </a:cubicBezTo>
                    <a:cubicBezTo>
                      <a:pt x="53" y="308"/>
                      <a:pt x="54" y="309"/>
                      <a:pt x="55" y="308"/>
                    </a:cubicBezTo>
                    <a:cubicBezTo>
                      <a:pt x="56" y="308"/>
                      <a:pt x="57" y="308"/>
                      <a:pt x="57" y="308"/>
                    </a:cubicBezTo>
                    <a:cubicBezTo>
                      <a:pt x="50" y="313"/>
                      <a:pt x="42" y="318"/>
                      <a:pt x="33" y="323"/>
                    </a:cubicBezTo>
                    <a:cubicBezTo>
                      <a:pt x="29" y="325"/>
                      <a:pt x="33" y="331"/>
                      <a:pt x="37" y="329"/>
                    </a:cubicBezTo>
                    <a:cubicBezTo>
                      <a:pt x="35" y="331"/>
                      <a:pt x="37" y="335"/>
                      <a:pt x="40" y="335"/>
                    </a:cubicBezTo>
                    <a:cubicBezTo>
                      <a:pt x="50" y="333"/>
                      <a:pt x="58" y="330"/>
                      <a:pt x="66" y="326"/>
                    </a:cubicBezTo>
                    <a:cubicBezTo>
                      <a:pt x="57" y="337"/>
                      <a:pt x="46" y="346"/>
                      <a:pt x="37" y="341"/>
                    </a:cubicBezTo>
                    <a:cubicBezTo>
                      <a:pt x="33" y="339"/>
                      <a:pt x="30" y="345"/>
                      <a:pt x="34" y="347"/>
                    </a:cubicBezTo>
                    <a:cubicBezTo>
                      <a:pt x="34" y="347"/>
                      <a:pt x="35" y="347"/>
                      <a:pt x="35" y="348"/>
                    </a:cubicBezTo>
                    <a:cubicBezTo>
                      <a:pt x="26" y="349"/>
                      <a:pt x="18" y="344"/>
                      <a:pt x="10" y="340"/>
                    </a:cubicBezTo>
                    <a:cubicBezTo>
                      <a:pt x="12" y="336"/>
                      <a:pt x="7" y="332"/>
                      <a:pt x="4" y="335"/>
                    </a:cubicBezTo>
                    <a:cubicBezTo>
                      <a:pt x="1" y="338"/>
                      <a:pt x="1" y="338"/>
                      <a:pt x="1" y="338"/>
                    </a:cubicBezTo>
                    <a:cubicBezTo>
                      <a:pt x="0" y="340"/>
                      <a:pt x="0" y="343"/>
                      <a:pt x="2" y="344"/>
                    </a:cubicBezTo>
                    <a:cubicBezTo>
                      <a:pt x="18" y="352"/>
                      <a:pt x="29" y="358"/>
                      <a:pt x="47" y="351"/>
                    </a:cubicBezTo>
                    <a:cubicBezTo>
                      <a:pt x="55" y="347"/>
                      <a:pt x="62" y="344"/>
                      <a:pt x="69" y="340"/>
                    </a:cubicBezTo>
                    <a:cubicBezTo>
                      <a:pt x="88" y="339"/>
                      <a:pt x="101" y="322"/>
                      <a:pt x="112" y="306"/>
                    </a:cubicBezTo>
                    <a:close/>
                    <a:moveTo>
                      <a:pt x="158" y="141"/>
                    </a:moveTo>
                    <a:cubicBezTo>
                      <a:pt x="154" y="167"/>
                      <a:pt x="144" y="193"/>
                      <a:pt x="130" y="217"/>
                    </a:cubicBezTo>
                    <a:cubicBezTo>
                      <a:pt x="136" y="203"/>
                      <a:pt x="141" y="188"/>
                      <a:pt x="145" y="174"/>
                    </a:cubicBezTo>
                    <a:cubicBezTo>
                      <a:pt x="150" y="158"/>
                      <a:pt x="156" y="140"/>
                      <a:pt x="160" y="121"/>
                    </a:cubicBezTo>
                    <a:cubicBezTo>
                      <a:pt x="159" y="127"/>
                      <a:pt x="159" y="134"/>
                      <a:pt x="158" y="141"/>
                    </a:cubicBezTo>
                    <a:close/>
                    <a:moveTo>
                      <a:pt x="165" y="131"/>
                    </a:moveTo>
                    <a:cubicBezTo>
                      <a:pt x="165" y="142"/>
                      <a:pt x="163" y="153"/>
                      <a:pt x="161" y="164"/>
                    </a:cubicBezTo>
                    <a:cubicBezTo>
                      <a:pt x="157" y="174"/>
                      <a:pt x="153" y="184"/>
                      <a:pt x="149" y="193"/>
                    </a:cubicBezTo>
                    <a:cubicBezTo>
                      <a:pt x="149" y="194"/>
                      <a:pt x="148" y="195"/>
                      <a:pt x="148" y="196"/>
                    </a:cubicBezTo>
                    <a:cubicBezTo>
                      <a:pt x="156" y="175"/>
                      <a:pt x="162" y="153"/>
                      <a:pt x="165" y="131"/>
                    </a:cubicBezTo>
                    <a:close/>
                    <a:moveTo>
                      <a:pt x="28" y="246"/>
                    </a:moveTo>
                    <a:cubicBezTo>
                      <a:pt x="36" y="216"/>
                      <a:pt x="50" y="187"/>
                      <a:pt x="62" y="159"/>
                    </a:cubicBezTo>
                    <a:cubicBezTo>
                      <a:pt x="64" y="155"/>
                      <a:pt x="66" y="150"/>
                      <a:pt x="68" y="146"/>
                    </a:cubicBezTo>
                    <a:cubicBezTo>
                      <a:pt x="55" y="181"/>
                      <a:pt x="39" y="217"/>
                      <a:pt x="33" y="254"/>
                    </a:cubicBezTo>
                    <a:cubicBezTo>
                      <a:pt x="30" y="264"/>
                      <a:pt x="27" y="273"/>
                      <a:pt x="23" y="283"/>
                    </a:cubicBezTo>
                    <a:cubicBezTo>
                      <a:pt x="20" y="289"/>
                      <a:pt x="18" y="298"/>
                      <a:pt x="14" y="303"/>
                    </a:cubicBezTo>
                    <a:cubicBezTo>
                      <a:pt x="19" y="284"/>
                      <a:pt x="22" y="265"/>
                      <a:pt x="28" y="246"/>
                    </a:cubicBezTo>
                    <a:close/>
                    <a:moveTo>
                      <a:pt x="17" y="313"/>
                    </a:moveTo>
                    <a:cubicBezTo>
                      <a:pt x="19" y="309"/>
                      <a:pt x="21" y="305"/>
                      <a:pt x="23" y="301"/>
                    </a:cubicBezTo>
                    <a:cubicBezTo>
                      <a:pt x="24" y="300"/>
                      <a:pt x="25" y="298"/>
                      <a:pt x="26" y="296"/>
                    </a:cubicBezTo>
                    <a:cubicBezTo>
                      <a:pt x="26" y="296"/>
                      <a:pt x="26" y="296"/>
                      <a:pt x="26" y="295"/>
                    </a:cubicBezTo>
                    <a:cubicBezTo>
                      <a:pt x="26" y="295"/>
                      <a:pt x="27" y="294"/>
                      <a:pt x="27" y="294"/>
                    </a:cubicBezTo>
                    <a:cubicBezTo>
                      <a:pt x="30" y="286"/>
                      <a:pt x="33" y="278"/>
                      <a:pt x="36" y="271"/>
                    </a:cubicBezTo>
                    <a:cubicBezTo>
                      <a:pt x="37" y="271"/>
                      <a:pt x="38" y="270"/>
                      <a:pt x="38" y="269"/>
                    </a:cubicBezTo>
                    <a:cubicBezTo>
                      <a:pt x="40" y="266"/>
                      <a:pt x="40" y="266"/>
                      <a:pt x="40" y="262"/>
                    </a:cubicBezTo>
                    <a:cubicBezTo>
                      <a:pt x="40" y="262"/>
                      <a:pt x="40" y="261"/>
                      <a:pt x="40" y="261"/>
                    </a:cubicBezTo>
                    <a:cubicBezTo>
                      <a:pt x="40" y="260"/>
                      <a:pt x="40" y="259"/>
                      <a:pt x="41" y="258"/>
                    </a:cubicBezTo>
                    <a:cubicBezTo>
                      <a:pt x="41" y="258"/>
                      <a:pt x="41" y="258"/>
                      <a:pt x="41" y="258"/>
                    </a:cubicBezTo>
                    <a:cubicBezTo>
                      <a:pt x="41" y="259"/>
                      <a:pt x="42" y="259"/>
                      <a:pt x="43" y="259"/>
                    </a:cubicBezTo>
                    <a:cubicBezTo>
                      <a:pt x="38" y="276"/>
                      <a:pt x="34" y="294"/>
                      <a:pt x="26" y="308"/>
                    </a:cubicBezTo>
                    <a:cubicBezTo>
                      <a:pt x="25" y="310"/>
                      <a:pt x="25" y="312"/>
                      <a:pt x="26" y="312"/>
                    </a:cubicBezTo>
                    <a:cubicBezTo>
                      <a:pt x="23" y="313"/>
                      <a:pt x="20" y="314"/>
                      <a:pt x="17" y="313"/>
                    </a:cubicBezTo>
                    <a:close/>
                    <a:moveTo>
                      <a:pt x="33" y="310"/>
                    </a:moveTo>
                    <a:cubicBezTo>
                      <a:pt x="42" y="294"/>
                      <a:pt x="45" y="273"/>
                      <a:pt x="51" y="255"/>
                    </a:cubicBezTo>
                    <a:cubicBezTo>
                      <a:pt x="59" y="229"/>
                      <a:pt x="68" y="204"/>
                      <a:pt x="75" y="178"/>
                    </a:cubicBezTo>
                    <a:cubicBezTo>
                      <a:pt x="81" y="161"/>
                      <a:pt x="86" y="143"/>
                      <a:pt x="90" y="126"/>
                    </a:cubicBezTo>
                    <a:cubicBezTo>
                      <a:pt x="95" y="117"/>
                      <a:pt x="100" y="109"/>
                      <a:pt x="107" y="101"/>
                    </a:cubicBezTo>
                    <a:cubicBezTo>
                      <a:pt x="109" y="98"/>
                      <a:pt x="104" y="93"/>
                      <a:pt x="101" y="96"/>
                    </a:cubicBezTo>
                    <a:cubicBezTo>
                      <a:pt x="100" y="99"/>
                      <a:pt x="98" y="101"/>
                      <a:pt x="96" y="103"/>
                    </a:cubicBezTo>
                    <a:cubicBezTo>
                      <a:pt x="97" y="103"/>
                      <a:pt x="97" y="102"/>
                      <a:pt x="97" y="102"/>
                    </a:cubicBezTo>
                    <a:cubicBezTo>
                      <a:pt x="98" y="97"/>
                      <a:pt x="99" y="92"/>
                      <a:pt x="100" y="87"/>
                    </a:cubicBezTo>
                    <a:cubicBezTo>
                      <a:pt x="102" y="84"/>
                      <a:pt x="104" y="80"/>
                      <a:pt x="107" y="77"/>
                    </a:cubicBezTo>
                    <a:cubicBezTo>
                      <a:pt x="109" y="74"/>
                      <a:pt x="106" y="70"/>
                      <a:pt x="103" y="71"/>
                    </a:cubicBezTo>
                    <a:cubicBezTo>
                      <a:pt x="106" y="60"/>
                      <a:pt x="110" y="48"/>
                      <a:pt x="115" y="38"/>
                    </a:cubicBezTo>
                    <a:cubicBezTo>
                      <a:pt x="117" y="36"/>
                      <a:pt x="115" y="34"/>
                      <a:pt x="113" y="33"/>
                    </a:cubicBezTo>
                    <a:cubicBezTo>
                      <a:pt x="115" y="28"/>
                      <a:pt x="117" y="22"/>
                      <a:pt x="119" y="17"/>
                    </a:cubicBezTo>
                    <a:cubicBezTo>
                      <a:pt x="120" y="16"/>
                      <a:pt x="120" y="16"/>
                      <a:pt x="120" y="15"/>
                    </a:cubicBezTo>
                    <a:cubicBezTo>
                      <a:pt x="120" y="14"/>
                      <a:pt x="121" y="13"/>
                      <a:pt x="121" y="12"/>
                    </a:cubicBezTo>
                    <a:cubicBezTo>
                      <a:pt x="122" y="13"/>
                      <a:pt x="123" y="14"/>
                      <a:pt x="125" y="13"/>
                    </a:cubicBezTo>
                    <a:cubicBezTo>
                      <a:pt x="136" y="9"/>
                      <a:pt x="145" y="11"/>
                      <a:pt x="153" y="17"/>
                    </a:cubicBezTo>
                    <a:cubicBezTo>
                      <a:pt x="162" y="25"/>
                      <a:pt x="168" y="37"/>
                      <a:pt x="172" y="50"/>
                    </a:cubicBezTo>
                    <a:cubicBezTo>
                      <a:pt x="172" y="50"/>
                      <a:pt x="172" y="51"/>
                      <a:pt x="173" y="52"/>
                    </a:cubicBezTo>
                    <a:cubicBezTo>
                      <a:pt x="173" y="52"/>
                      <a:pt x="173" y="53"/>
                      <a:pt x="173" y="54"/>
                    </a:cubicBezTo>
                    <a:cubicBezTo>
                      <a:pt x="174" y="55"/>
                      <a:pt x="174" y="57"/>
                      <a:pt x="175" y="58"/>
                    </a:cubicBezTo>
                    <a:cubicBezTo>
                      <a:pt x="174" y="59"/>
                      <a:pt x="174" y="60"/>
                      <a:pt x="174" y="61"/>
                    </a:cubicBezTo>
                    <a:cubicBezTo>
                      <a:pt x="173" y="61"/>
                      <a:pt x="173" y="61"/>
                      <a:pt x="173" y="62"/>
                    </a:cubicBezTo>
                    <a:cubicBezTo>
                      <a:pt x="171" y="64"/>
                      <a:pt x="172" y="66"/>
                      <a:pt x="174" y="67"/>
                    </a:cubicBezTo>
                    <a:cubicBezTo>
                      <a:pt x="177" y="86"/>
                      <a:pt x="176" y="106"/>
                      <a:pt x="172" y="125"/>
                    </a:cubicBezTo>
                    <a:cubicBezTo>
                      <a:pt x="172" y="122"/>
                      <a:pt x="172" y="120"/>
                      <a:pt x="172" y="117"/>
                    </a:cubicBezTo>
                    <a:cubicBezTo>
                      <a:pt x="171" y="114"/>
                      <a:pt x="169" y="113"/>
                      <a:pt x="167" y="114"/>
                    </a:cubicBezTo>
                    <a:cubicBezTo>
                      <a:pt x="168" y="103"/>
                      <a:pt x="169" y="93"/>
                      <a:pt x="169" y="82"/>
                    </a:cubicBezTo>
                    <a:cubicBezTo>
                      <a:pt x="169" y="61"/>
                      <a:pt x="171" y="38"/>
                      <a:pt x="154" y="22"/>
                    </a:cubicBezTo>
                    <a:cubicBezTo>
                      <a:pt x="144" y="14"/>
                      <a:pt x="129" y="9"/>
                      <a:pt x="120" y="20"/>
                    </a:cubicBezTo>
                    <a:cubicBezTo>
                      <a:pt x="117" y="23"/>
                      <a:pt x="122" y="28"/>
                      <a:pt x="125" y="25"/>
                    </a:cubicBezTo>
                    <a:cubicBezTo>
                      <a:pt x="129" y="20"/>
                      <a:pt x="133" y="20"/>
                      <a:pt x="138" y="21"/>
                    </a:cubicBezTo>
                    <a:cubicBezTo>
                      <a:pt x="135" y="22"/>
                      <a:pt x="134" y="25"/>
                      <a:pt x="136" y="27"/>
                    </a:cubicBezTo>
                    <a:cubicBezTo>
                      <a:pt x="177" y="63"/>
                      <a:pt x="151" y="129"/>
                      <a:pt x="138" y="172"/>
                    </a:cubicBezTo>
                    <a:cubicBezTo>
                      <a:pt x="131" y="198"/>
                      <a:pt x="121" y="224"/>
                      <a:pt x="108" y="248"/>
                    </a:cubicBezTo>
                    <a:cubicBezTo>
                      <a:pt x="98" y="259"/>
                      <a:pt x="59" y="298"/>
                      <a:pt x="33" y="310"/>
                    </a:cubicBezTo>
                    <a:close/>
                    <a:moveTo>
                      <a:pt x="162" y="57"/>
                    </a:moveTo>
                    <a:cubicBezTo>
                      <a:pt x="159" y="44"/>
                      <a:pt x="152" y="32"/>
                      <a:pt x="142" y="23"/>
                    </a:cubicBezTo>
                    <a:cubicBezTo>
                      <a:pt x="148" y="26"/>
                      <a:pt x="153" y="32"/>
                      <a:pt x="156" y="36"/>
                    </a:cubicBezTo>
                    <a:cubicBezTo>
                      <a:pt x="160" y="42"/>
                      <a:pt x="162" y="49"/>
                      <a:pt x="162" y="57"/>
                    </a:cubicBezTo>
                    <a:close/>
                    <a:moveTo>
                      <a:pt x="66" y="298"/>
                    </a:moveTo>
                    <a:cubicBezTo>
                      <a:pt x="73" y="292"/>
                      <a:pt x="80" y="285"/>
                      <a:pt x="87" y="279"/>
                    </a:cubicBezTo>
                    <a:cubicBezTo>
                      <a:pt x="83" y="284"/>
                      <a:pt x="79" y="289"/>
                      <a:pt x="74" y="293"/>
                    </a:cubicBezTo>
                    <a:cubicBezTo>
                      <a:pt x="72" y="295"/>
                      <a:pt x="69" y="296"/>
                      <a:pt x="66" y="298"/>
                    </a:cubicBezTo>
                    <a:close/>
                    <a:moveTo>
                      <a:pt x="38" y="328"/>
                    </a:moveTo>
                    <a:cubicBezTo>
                      <a:pt x="38" y="328"/>
                      <a:pt x="38" y="328"/>
                      <a:pt x="38" y="328"/>
                    </a:cubicBezTo>
                    <a:cubicBezTo>
                      <a:pt x="52" y="321"/>
                      <a:pt x="65" y="312"/>
                      <a:pt x="76" y="302"/>
                    </a:cubicBezTo>
                    <a:cubicBezTo>
                      <a:pt x="77" y="302"/>
                      <a:pt x="78" y="302"/>
                      <a:pt x="79" y="301"/>
                    </a:cubicBezTo>
                    <a:cubicBezTo>
                      <a:pt x="81" y="299"/>
                      <a:pt x="82" y="297"/>
                      <a:pt x="83" y="296"/>
                    </a:cubicBezTo>
                    <a:cubicBezTo>
                      <a:pt x="90" y="291"/>
                      <a:pt x="95" y="286"/>
                      <a:pt x="101" y="280"/>
                    </a:cubicBezTo>
                    <a:cubicBezTo>
                      <a:pt x="96" y="286"/>
                      <a:pt x="91" y="292"/>
                      <a:pt x="87" y="298"/>
                    </a:cubicBezTo>
                    <a:cubicBezTo>
                      <a:pt x="85" y="301"/>
                      <a:pt x="82" y="306"/>
                      <a:pt x="78" y="311"/>
                    </a:cubicBezTo>
                    <a:cubicBezTo>
                      <a:pt x="67" y="319"/>
                      <a:pt x="54" y="325"/>
                      <a:pt x="38" y="328"/>
                    </a:cubicBezTo>
                    <a:close/>
                    <a:moveTo>
                      <a:pt x="69" y="332"/>
                    </a:moveTo>
                    <a:cubicBezTo>
                      <a:pt x="72" y="329"/>
                      <a:pt x="74" y="327"/>
                      <a:pt x="76" y="325"/>
                    </a:cubicBezTo>
                    <a:cubicBezTo>
                      <a:pt x="78" y="322"/>
                      <a:pt x="80" y="319"/>
                      <a:pt x="82" y="316"/>
                    </a:cubicBezTo>
                    <a:cubicBezTo>
                      <a:pt x="88" y="312"/>
                      <a:pt x="94" y="307"/>
                      <a:pt x="99" y="301"/>
                    </a:cubicBezTo>
                    <a:cubicBezTo>
                      <a:pt x="91" y="313"/>
                      <a:pt x="81" y="324"/>
                      <a:pt x="69" y="3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6261701" y="4565051"/>
                <a:ext cx="719137" cy="1184275"/>
              </a:xfrm>
              <a:custGeom>
                <a:avLst/>
                <a:gdLst>
                  <a:gd name="T0" fmla="*/ 71 w 221"/>
                  <a:gd name="T1" fmla="*/ 354 h 363"/>
                  <a:gd name="T2" fmla="*/ 78 w 221"/>
                  <a:gd name="T3" fmla="*/ 349 h 363"/>
                  <a:gd name="T4" fmla="*/ 94 w 221"/>
                  <a:gd name="T5" fmla="*/ 340 h 363"/>
                  <a:gd name="T6" fmla="*/ 74 w 221"/>
                  <a:gd name="T7" fmla="*/ 336 h 363"/>
                  <a:gd name="T8" fmla="*/ 61 w 221"/>
                  <a:gd name="T9" fmla="*/ 336 h 363"/>
                  <a:gd name="T10" fmla="*/ 43 w 221"/>
                  <a:gd name="T11" fmla="*/ 328 h 363"/>
                  <a:gd name="T12" fmla="*/ 28 w 221"/>
                  <a:gd name="T13" fmla="*/ 305 h 363"/>
                  <a:gd name="T14" fmla="*/ 34 w 221"/>
                  <a:gd name="T15" fmla="*/ 274 h 363"/>
                  <a:gd name="T16" fmla="*/ 58 w 221"/>
                  <a:gd name="T17" fmla="*/ 225 h 363"/>
                  <a:gd name="T18" fmla="*/ 86 w 221"/>
                  <a:gd name="T19" fmla="*/ 175 h 363"/>
                  <a:gd name="T20" fmla="*/ 88 w 221"/>
                  <a:gd name="T21" fmla="*/ 190 h 363"/>
                  <a:gd name="T22" fmla="*/ 129 w 221"/>
                  <a:gd name="T23" fmla="*/ 185 h 363"/>
                  <a:gd name="T24" fmla="*/ 125 w 221"/>
                  <a:gd name="T25" fmla="*/ 193 h 363"/>
                  <a:gd name="T26" fmla="*/ 116 w 221"/>
                  <a:gd name="T27" fmla="*/ 229 h 363"/>
                  <a:gd name="T28" fmla="*/ 150 w 221"/>
                  <a:gd name="T29" fmla="*/ 172 h 363"/>
                  <a:gd name="T30" fmla="*/ 161 w 221"/>
                  <a:gd name="T31" fmla="*/ 127 h 363"/>
                  <a:gd name="T32" fmla="*/ 149 w 221"/>
                  <a:gd name="T33" fmla="*/ 141 h 363"/>
                  <a:gd name="T34" fmla="*/ 128 w 221"/>
                  <a:gd name="T35" fmla="*/ 175 h 363"/>
                  <a:gd name="T36" fmla="*/ 109 w 221"/>
                  <a:gd name="T37" fmla="*/ 131 h 363"/>
                  <a:gd name="T38" fmla="*/ 143 w 221"/>
                  <a:gd name="T39" fmla="*/ 24 h 363"/>
                  <a:gd name="T40" fmla="*/ 195 w 221"/>
                  <a:gd name="T41" fmla="*/ 32 h 363"/>
                  <a:gd name="T42" fmla="*/ 191 w 221"/>
                  <a:gd name="T43" fmla="*/ 55 h 363"/>
                  <a:gd name="T44" fmla="*/ 193 w 221"/>
                  <a:gd name="T45" fmla="*/ 62 h 363"/>
                  <a:gd name="T46" fmla="*/ 214 w 221"/>
                  <a:gd name="T47" fmla="*/ 36 h 363"/>
                  <a:gd name="T48" fmla="*/ 215 w 221"/>
                  <a:gd name="T49" fmla="*/ 27 h 363"/>
                  <a:gd name="T50" fmla="*/ 213 w 221"/>
                  <a:gd name="T51" fmla="*/ 18 h 363"/>
                  <a:gd name="T52" fmla="*/ 194 w 221"/>
                  <a:gd name="T53" fmla="*/ 19 h 363"/>
                  <a:gd name="T54" fmla="*/ 142 w 221"/>
                  <a:gd name="T55" fmla="*/ 9 h 363"/>
                  <a:gd name="T56" fmla="*/ 123 w 221"/>
                  <a:gd name="T57" fmla="*/ 3 h 363"/>
                  <a:gd name="T58" fmla="*/ 113 w 221"/>
                  <a:gd name="T59" fmla="*/ 15 h 363"/>
                  <a:gd name="T60" fmla="*/ 109 w 221"/>
                  <a:gd name="T61" fmla="*/ 32 h 363"/>
                  <a:gd name="T62" fmla="*/ 76 w 221"/>
                  <a:gd name="T63" fmla="*/ 116 h 363"/>
                  <a:gd name="T64" fmla="*/ 42 w 221"/>
                  <a:gd name="T65" fmla="*/ 221 h 363"/>
                  <a:gd name="T66" fmla="*/ 22 w 221"/>
                  <a:gd name="T67" fmla="*/ 272 h 363"/>
                  <a:gd name="T68" fmla="*/ 17 w 221"/>
                  <a:gd name="T69" fmla="*/ 283 h 363"/>
                  <a:gd name="T70" fmla="*/ 10 w 221"/>
                  <a:gd name="T71" fmla="*/ 299 h 363"/>
                  <a:gd name="T72" fmla="*/ 5 w 221"/>
                  <a:gd name="T73" fmla="*/ 314 h 363"/>
                  <a:gd name="T74" fmla="*/ 15 w 221"/>
                  <a:gd name="T75" fmla="*/ 318 h 363"/>
                  <a:gd name="T76" fmla="*/ 15 w 221"/>
                  <a:gd name="T77" fmla="*/ 321 h 363"/>
                  <a:gd name="T78" fmla="*/ 11 w 221"/>
                  <a:gd name="T79" fmla="*/ 328 h 363"/>
                  <a:gd name="T80" fmla="*/ 84 w 221"/>
                  <a:gd name="T81" fmla="*/ 355 h 363"/>
                  <a:gd name="T82" fmla="*/ 93 w 221"/>
                  <a:gd name="T83" fmla="*/ 178 h 363"/>
                  <a:gd name="T84" fmla="*/ 112 w 221"/>
                  <a:gd name="T85" fmla="*/ 54 h 363"/>
                  <a:gd name="T86" fmla="*/ 128 w 221"/>
                  <a:gd name="T87" fmla="*/ 20 h 363"/>
                  <a:gd name="T88" fmla="*/ 138 w 221"/>
                  <a:gd name="T89" fmla="*/ 23 h 363"/>
                  <a:gd name="T90" fmla="*/ 132 w 221"/>
                  <a:gd name="T91" fmla="*/ 31 h 363"/>
                  <a:gd name="T92" fmla="*/ 89 w 221"/>
                  <a:gd name="T93" fmla="*/ 136 h 363"/>
                  <a:gd name="T94" fmla="*/ 116 w 221"/>
                  <a:gd name="T95" fmla="*/ 78 h 363"/>
                  <a:gd name="T96" fmla="*/ 84 w 221"/>
                  <a:gd name="T97" fmla="*/ 167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1" h="363">
                    <a:moveTo>
                      <a:pt x="84" y="355"/>
                    </a:moveTo>
                    <a:cubicBezTo>
                      <a:pt x="80" y="355"/>
                      <a:pt x="77" y="354"/>
                      <a:pt x="73" y="353"/>
                    </a:cubicBezTo>
                    <a:cubicBezTo>
                      <a:pt x="72" y="353"/>
                      <a:pt x="72" y="353"/>
                      <a:pt x="71" y="354"/>
                    </a:cubicBezTo>
                    <a:cubicBezTo>
                      <a:pt x="69" y="354"/>
                      <a:pt x="67" y="353"/>
                      <a:pt x="66" y="353"/>
                    </a:cubicBezTo>
                    <a:cubicBezTo>
                      <a:pt x="66" y="352"/>
                      <a:pt x="66" y="351"/>
                      <a:pt x="65" y="350"/>
                    </a:cubicBezTo>
                    <a:cubicBezTo>
                      <a:pt x="69" y="350"/>
                      <a:pt x="74" y="350"/>
                      <a:pt x="78" y="349"/>
                    </a:cubicBezTo>
                    <a:cubicBezTo>
                      <a:pt x="79" y="349"/>
                      <a:pt x="79" y="349"/>
                      <a:pt x="80" y="349"/>
                    </a:cubicBezTo>
                    <a:cubicBezTo>
                      <a:pt x="85" y="349"/>
                      <a:pt x="91" y="349"/>
                      <a:pt x="96" y="347"/>
                    </a:cubicBezTo>
                    <a:cubicBezTo>
                      <a:pt x="100" y="345"/>
                      <a:pt x="98" y="338"/>
                      <a:pt x="94" y="340"/>
                    </a:cubicBezTo>
                    <a:cubicBezTo>
                      <a:pt x="90" y="342"/>
                      <a:pt x="86" y="342"/>
                      <a:pt x="81" y="342"/>
                    </a:cubicBezTo>
                    <a:cubicBezTo>
                      <a:pt x="82" y="340"/>
                      <a:pt x="81" y="337"/>
                      <a:pt x="79" y="337"/>
                    </a:cubicBezTo>
                    <a:cubicBezTo>
                      <a:pt x="77" y="336"/>
                      <a:pt x="76" y="336"/>
                      <a:pt x="74" y="336"/>
                    </a:cubicBezTo>
                    <a:cubicBezTo>
                      <a:pt x="73" y="336"/>
                      <a:pt x="73" y="336"/>
                      <a:pt x="72" y="337"/>
                    </a:cubicBezTo>
                    <a:cubicBezTo>
                      <a:pt x="68" y="336"/>
                      <a:pt x="64" y="336"/>
                      <a:pt x="61" y="336"/>
                    </a:cubicBezTo>
                    <a:cubicBezTo>
                      <a:pt x="61" y="336"/>
                      <a:pt x="61" y="336"/>
                      <a:pt x="61" y="336"/>
                    </a:cubicBezTo>
                    <a:cubicBezTo>
                      <a:pt x="57" y="332"/>
                      <a:pt x="54" y="330"/>
                      <a:pt x="49" y="327"/>
                    </a:cubicBezTo>
                    <a:cubicBezTo>
                      <a:pt x="47" y="326"/>
                      <a:pt x="45" y="327"/>
                      <a:pt x="44" y="329"/>
                    </a:cubicBezTo>
                    <a:cubicBezTo>
                      <a:pt x="44" y="329"/>
                      <a:pt x="43" y="329"/>
                      <a:pt x="43" y="328"/>
                    </a:cubicBezTo>
                    <a:cubicBezTo>
                      <a:pt x="41" y="328"/>
                      <a:pt x="40" y="329"/>
                      <a:pt x="39" y="330"/>
                    </a:cubicBezTo>
                    <a:cubicBezTo>
                      <a:pt x="34" y="328"/>
                      <a:pt x="28" y="326"/>
                      <a:pt x="23" y="324"/>
                    </a:cubicBezTo>
                    <a:cubicBezTo>
                      <a:pt x="26" y="317"/>
                      <a:pt x="27" y="309"/>
                      <a:pt x="28" y="305"/>
                    </a:cubicBezTo>
                    <a:cubicBezTo>
                      <a:pt x="30" y="298"/>
                      <a:pt x="31" y="289"/>
                      <a:pt x="33" y="281"/>
                    </a:cubicBezTo>
                    <a:cubicBezTo>
                      <a:pt x="33" y="280"/>
                      <a:pt x="34" y="279"/>
                      <a:pt x="34" y="278"/>
                    </a:cubicBezTo>
                    <a:cubicBezTo>
                      <a:pt x="35" y="276"/>
                      <a:pt x="34" y="275"/>
                      <a:pt x="34" y="274"/>
                    </a:cubicBezTo>
                    <a:cubicBezTo>
                      <a:pt x="34" y="273"/>
                      <a:pt x="34" y="271"/>
                      <a:pt x="35" y="270"/>
                    </a:cubicBezTo>
                    <a:cubicBezTo>
                      <a:pt x="37" y="268"/>
                      <a:pt x="39" y="265"/>
                      <a:pt x="40" y="262"/>
                    </a:cubicBezTo>
                    <a:cubicBezTo>
                      <a:pt x="49" y="253"/>
                      <a:pt x="54" y="236"/>
                      <a:pt x="58" y="225"/>
                    </a:cubicBezTo>
                    <a:cubicBezTo>
                      <a:pt x="58" y="225"/>
                      <a:pt x="58" y="225"/>
                      <a:pt x="58" y="225"/>
                    </a:cubicBezTo>
                    <a:cubicBezTo>
                      <a:pt x="66" y="208"/>
                      <a:pt x="73" y="191"/>
                      <a:pt x="81" y="174"/>
                    </a:cubicBezTo>
                    <a:cubicBezTo>
                      <a:pt x="83" y="174"/>
                      <a:pt x="84" y="175"/>
                      <a:pt x="86" y="175"/>
                    </a:cubicBezTo>
                    <a:cubicBezTo>
                      <a:pt x="80" y="194"/>
                      <a:pt x="70" y="213"/>
                      <a:pt x="65" y="233"/>
                    </a:cubicBezTo>
                    <a:cubicBezTo>
                      <a:pt x="64" y="237"/>
                      <a:pt x="71" y="239"/>
                      <a:pt x="72" y="234"/>
                    </a:cubicBezTo>
                    <a:cubicBezTo>
                      <a:pt x="76" y="219"/>
                      <a:pt x="83" y="205"/>
                      <a:pt x="88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101" y="189"/>
                      <a:pt x="112" y="187"/>
                      <a:pt x="122" y="184"/>
                    </a:cubicBezTo>
                    <a:cubicBezTo>
                      <a:pt x="125" y="184"/>
                      <a:pt x="127" y="184"/>
                      <a:pt x="129" y="185"/>
                    </a:cubicBezTo>
                    <a:cubicBezTo>
                      <a:pt x="129" y="185"/>
                      <a:pt x="128" y="186"/>
                      <a:pt x="128" y="187"/>
                    </a:cubicBezTo>
                    <a:cubicBezTo>
                      <a:pt x="128" y="188"/>
                      <a:pt x="127" y="188"/>
                      <a:pt x="127" y="188"/>
                    </a:cubicBezTo>
                    <a:cubicBezTo>
                      <a:pt x="127" y="190"/>
                      <a:pt x="126" y="191"/>
                      <a:pt x="125" y="193"/>
                    </a:cubicBezTo>
                    <a:cubicBezTo>
                      <a:pt x="125" y="194"/>
                      <a:pt x="125" y="194"/>
                      <a:pt x="125" y="195"/>
                    </a:cubicBezTo>
                    <a:cubicBezTo>
                      <a:pt x="120" y="205"/>
                      <a:pt x="115" y="215"/>
                      <a:pt x="110" y="225"/>
                    </a:cubicBezTo>
                    <a:cubicBezTo>
                      <a:pt x="107" y="229"/>
                      <a:pt x="114" y="233"/>
                      <a:pt x="116" y="229"/>
                    </a:cubicBezTo>
                    <a:cubicBezTo>
                      <a:pt x="121" y="219"/>
                      <a:pt x="126" y="209"/>
                      <a:pt x="131" y="200"/>
                    </a:cubicBezTo>
                    <a:cubicBezTo>
                      <a:pt x="132" y="201"/>
                      <a:pt x="134" y="202"/>
                      <a:pt x="136" y="200"/>
                    </a:cubicBezTo>
                    <a:cubicBezTo>
                      <a:pt x="143" y="192"/>
                      <a:pt x="147" y="182"/>
                      <a:pt x="150" y="172"/>
                    </a:cubicBezTo>
                    <a:cubicBezTo>
                      <a:pt x="152" y="168"/>
                      <a:pt x="153" y="165"/>
                      <a:pt x="155" y="161"/>
                    </a:cubicBezTo>
                    <a:cubicBezTo>
                      <a:pt x="155" y="160"/>
                      <a:pt x="155" y="158"/>
                      <a:pt x="154" y="157"/>
                    </a:cubicBezTo>
                    <a:cubicBezTo>
                      <a:pt x="157" y="147"/>
                      <a:pt x="158" y="137"/>
                      <a:pt x="161" y="127"/>
                    </a:cubicBezTo>
                    <a:cubicBezTo>
                      <a:pt x="162" y="122"/>
                      <a:pt x="155" y="121"/>
                      <a:pt x="154" y="125"/>
                    </a:cubicBezTo>
                    <a:cubicBezTo>
                      <a:pt x="153" y="130"/>
                      <a:pt x="152" y="134"/>
                      <a:pt x="151" y="139"/>
                    </a:cubicBezTo>
                    <a:cubicBezTo>
                      <a:pt x="150" y="139"/>
                      <a:pt x="149" y="140"/>
                      <a:pt x="149" y="141"/>
                    </a:cubicBezTo>
                    <a:cubicBezTo>
                      <a:pt x="144" y="154"/>
                      <a:pt x="139" y="165"/>
                      <a:pt x="133" y="177"/>
                    </a:cubicBezTo>
                    <a:cubicBezTo>
                      <a:pt x="133" y="177"/>
                      <a:pt x="133" y="177"/>
                      <a:pt x="133" y="177"/>
                    </a:cubicBezTo>
                    <a:cubicBezTo>
                      <a:pt x="132" y="175"/>
                      <a:pt x="131" y="174"/>
                      <a:pt x="128" y="175"/>
                    </a:cubicBezTo>
                    <a:cubicBezTo>
                      <a:pt x="126" y="175"/>
                      <a:pt x="124" y="176"/>
                      <a:pt x="122" y="177"/>
                    </a:cubicBezTo>
                    <a:cubicBezTo>
                      <a:pt x="113" y="176"/>
                      <a:pt x="104" y="174"/>
                      <a:pt x="95" y="171"/>
                    </a:cubicBezTo>
                    <a:cubicBezTo>
                      <a:pt x="100" y="158"/>
                      <a:pt x="105" y="144"/>
                      <a:pt x="109" y="131"/>
                    </a:cubicBezTo>
                    <a:cubicBezTo>
                      <a:pt x="114" y="114"/>
                      <a:pt x="120" y="97"/>
                      <a:pt x="124" y="80"/>
                    </a:cubicBezTo>
                    <a:cubicBezTo>
                      <a:pt x="128" y="62"/>
                      <a:pt x="130" y="43"/>
                      <a:pt x="142" y="29"/>
                    </a:cubicBezTo>
                    <a:cubicBezTo>
                      <a:pt x="144" y="27"/>
                      <a:pt x="143" y="26"/>
                      <a:pt x="143" y="24"/>
                    </a:cubicBezTo>
                    <a:cubicBezTo>
                      <a:pt x="146" y="25"/>
                      <a:pt x="150" y="26"/>
                      <a:pt x="154" y="27"/>
                    </a:cubicBezTo>
                    <a:cubicBezTo>
                      <a:pt x="165" y="30"/>
                      <a:pt x="177" y="30"/>
                      <a:pt x="189" y="31"/>
                    </a:cubicBezTo>
                    <a:cubicBezTo>
                      <a:pt x="189" y="34"/>
                      <a:pt x="193" y="35"/>
                      <a:pt x="195" y="32"/>
                    </a:cubicBezTo>
                    <a:cubicBezTo>
                      <a:pt x="196" y="33"/>
                      <a:pt x="197" y="33"/>
                      <a:pt x="198" y="33"/>
                    </a:cubicBezTo>
                    <a:cubicBezTo>
                      <a:pt x="196" y="39"/>
                      <a:pt x="195" y="44"/>
                      <a:pt x="193" y="50"/>
                    </a:cubicBezTo>
                    <a:cubicBezTo>
                      <a:pt x="192" y="52"/>
                      <a:pt x="192" y="53"/>
                      <a:pt x="191" y="55"/>
                    </a:cubicBezTo>
                    <a:cubicBezTo>
                      <a:pt x="191" y="56"/>
                      <a:pt x="191" y="57"/>
                      <a:pt x="191" y="58"/>
                    </a:cubicBezTo>
                    <a:cubicBezTo>
                      <a:pt x="191" y="58"/>
                      <a:pt x="191" y="58"/>
                      <a:pt x="191" y="59"/>
                    </a:cubicBezTo>
                    <a:cubicBezTo>
                      <a:pt x="190" y="61"/>
                      <a:pt x="192" y="62"/>
                      <a:pt x="193" y="62"/>
                    </a:cubicBezTo>
                    <a:cubicBezTo>
                      <a:pt x="192" y="67"/>
                      <a:pt x="191" y="72"/>
                      <a:pt x="191" y="76"/>
                    </a:cubicBezTo>
                    <a:cubicBezTo>
                      <a:pt x="191" y="81"/>
                      <a:pt x="198" y="81"/>
                      <a:pt x="198" y="76"/>
                    </a:cubicBezTo>
                    <a:cubicBezTo>
                      <a:pt x="198" y="62"/>
                      <a:pt x="206" y="48"/>
                      <a:pt x="214" y="36"/>
                    </a:cubicBezTo>
                    <a:cubicBezTo>
                      <a:pt x="215" y="36"/>
                      <a:pt x="217" y="35"/>
                      <a:pt x="217" y="33"/>
                    </a:cubicBezTo>
                    <a:cubicBezTo>
                      <a:pt x="217" y="33"/>
                      <a:pt x="217" y="32"/>
                      <a:pt x="217" y="32"/>
                    </a:cubicBezTo>
                    <a:cubicBezTo>
                      <a:pt x="218" y="30"/>
                      <a:pt x="217" y="28"/>
                      <a:pt x="215" y="27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15" y="26"/>
                      <a:pt x="216" y="25"/>
                      <a:pt x="217" y="25"/>
                    </a:cubicBezTo>
                    <a:cubicBezTo>
                      <a:pt x="221" y="22"/>
                      <a:pt x="217" y="16"/>
                      <a:pt x="213" y="18"/>
                    </a:cubicBezTo>
                    <a:cubicBezTo>
                      <a:pt x="210" y="21"/>
                      <a:pt x="207" y="24"/>
                      <a:pt x="204" y="28"/>
                    </a:cubicBezTo>
                    <a:cubicBezTo>
                      <a:pt x="202" y="26"/>
                      <a:pt x="199" y="25"/>
                      <a:pt x="196" y="24"/>
                    </a:cubicBezTo>
                    <a:cubicBezTo>
                      <a:pt x="197" y="22"/>
                      <a:pt x="196" y="20"/>
                      <a:pt x="194" y="19"/>
                    </a:cubicBezTo>
                    <a:cubicBezTo>
                      <a:pt x="188" y="17"/>
                      <a:pt x="183" y="16"/>
                      <a:pt x="177" y="14"/>
                    </a:cubicBezTo>
                    <a:cubicBezTo>
                      <a:pt x="167" y="9"/>
                      <a:pt x="157" y="5"/>
                      <a:pt x="145" y="4"/>
                    </a:cubicBezTo>
                    <a:cubicBezTo>
                      <a:pt x="142" y="4"/>
                      <a:pt x="141" y="7"/>
                      <a:pt x="142" y="9"/>
                    </a:cubicBezTo>
                    <a:cubicBezTo>
                      <a:pt x="137" y="8"/>
                      <a:pt x="132" y="9"/>
                      <a:pt x="127" y="9"/>
                    </a:cubicBezTo>
                    <a:cubicBezTo>
                      <a:pt x="127" y="9"/>
                      <a:pt x="127" y="8"/>
                      <a:pt x="128" y="8"/>
                    </a:cubicBezTo>
                    <a:cubicBezTo>
                      <a:pt x="131" y="5"/>
                      <a:pt x="126" y="0"/>
                      <a:pt x="123" y="3"/>
                    </a:cubicBezTo>
                    <a:cubicBezTo>
                      <a:pt x="120" y="5"/>
                      <a:pt x="119" y="8"/>
                      <a:pt x="118" y="11"/>
                    </a:cubicBezTo>
                    <a:cubicBezTo>
                      <a:pt x="117" y="11"/>
                      <a:pt x="116" y="11"/>
                      <a:pt x="116" y="11"/>
                    </a:cubicBezTo>
                    <a:cubicBezTo>
                      <a:pt x="114" y="12"/>
                      <a:pt x="113" y="14"/>
                      <a:pt x="113" y="15"/>
                    </a:cubicBezTo>
                    <a:cubicBezTo>
                      <a:pt x="113" y="16"/>
                      <a:pt x="112" y="16"/>
                      <a:pt x="111" y="17"/>
                    </a:cubicBezTo>
                    <a:cubicBezTo>
                      <a:pt x="109" y="18"/>
                      <a:pt x="110" y="20"/>
                      <a:pt x="111" y="22"/>
                    </a:cubicBezTo>
                    <a:cubicBezTo>
                      <a:pt x="110" y="25"/>
                      <a:pt x="109" y="28"/>
                      <a:pt x="109" y="32"/>
                    </a:cubicBezTo>
                    <a:cubicBezTo>
                      <a:pt x="107" y="32"/>
                      <a:pt x="107" y="33"/>
                      <a:pt x="106" y="34"/>
                    </a:cubicBezTo>
                    <a:cubicBezTo>
                      <a:pt x="102" y="62"/>
                      <a:pt x="92" y="89"/>
                      <a:pt x="82" y="115"/>
                    </a:cubicBezTo>
                    <a:cubicBezTo>
                      <a:pt x="81" y="114"/>
                      <a:pt x="78" y="114"/>
                      <a:pt x="76" y="116"/>
                    </a:cubicBezTo>
                    <a:cubicBezTo>
                      <a:pt x="70" y="127"/>
                      <a:pt x="68" y="140"/>
                      <a:pt x="65" y="152"/>
                    </a:cubicBezTo>
                    <a:cubicBezTo>
                      <a:pt x="60" y="167"/>
                      <a:pt x="55" y="183"/>
                      <a:pt x="51" y="198"/>
                    </a:cubicBezTo>
                    <a:cubicBezTo>
                      <a:pt x="48" y="206"/>
                      <a:pt x="45" y="214"/>
                      <a:pt x="42" y="221"/>
                    </a:cubicBezTo>
                    <a:cubicBezTo>
                      <a:pt x="40" y="227"/>
                      <a:pt x="38" y="234"/>
                      <a:pt x="36" y="241"/>
                    </a:cubicBezTo>
                    <a:cubicBezTo>
                      <a:pt x="34" y="243"/>
                      <a:pt x="33" y="246"/>
                      <a:pt x="32" y="249"/>
                    </a:cubicBezTo>
                    <a:cubicBezTo>
                      <a:pt x="29" y="257"/>
                      <a:pt x="25" y="264"/>
                      <a:pt x="22" y="272"/>
                    </a:cubicBezTo>
                    <a:cubicBezTo>
                      <a:pt x="22" y="272"/>
                      <a:pt x="22" y="272"/>
                      <a:pt x="22" y="272"/>
                    </a:cubicBezTo>
                    <a:cubicBezTo>
                      <a:pt x="21" y="268"/>
                      <a:pt x="14" y="269"/>
                      <a:pt x="15" y="273"/>
                    </a:cubicBezTo>
                    <a:cubicBezTo>
                      <a:pt x="15" y="277"/>
                      <a:pt x="16" y="280"/>
                      <a:pt x="17" y="283"/>
                    </a:cubicBezTo>
                    <a:cubicBezTo>
                      <a:pt x="16" y="285"/>
                      <a:pt x="15" y="288"/>
                      <a:pt x="13" y="290"/>
                    </a:cubicBezTo>
                    <a:cubicBezTo>
                      <a:pt x="12" y="291"/>
                      <a:pt x="11" y="291"/>
                      <a:pt x="11" y="293"/>
                    </a:cubicBezTo>
                    <a:cubicBezTo>
                      <a:pt x="11" y="295"/>
                      <a:pt x="10" y="297"/>
                      <a:pt x="10" y="299"/>
                    </a:cubicBezTo>
                    <a:cubicBezTo>
                      <a:pt x="9" y="300"/>
                      <a:pt x="10" y="302"/>
                      <a:pt x="11" y="302"/>
                    </a:cubicBezTo>
                    <a:cubicBezTo>
                      <a:pt x="9" y="306"/>
                      <a:pt x="7" y="308"/>
                      <a:pt x="6" y="308"/>
                    </a:cubicBezTo>
                    <a:cubicBezTo>
                      <a:pt x="2" y="307"/>
                      <a:pt x="0" y="314"/>
                      <a:pt x="5" y="314"/>
                    </a:cubicBezTo>
                    <a:cubicBezTo>
                      <a:pt x="6" y="315"/>
                      <a:pt x="7" y="315"/>
                      <a:pt x="9" y="314"/>
                    </a:cubicBezTo>
                    <a:cubicBezTo>
                      <a:pt x="9" y="314"/>
                      <a:pt x="8" y="315"/>
                      <a:pt x="8" y="315"/>
                    </a:cubicBezTo>
                    <a:cubicBezTo>
                      <a:pt x="6" y="319"/>
                      <a:pt x="13" y="322"/>
                      <a:pt x="15" y="318"/>
                    </a:cubicBezTo>
                    <a:cubicBezTo>
                      <a:pt x="17" y="312"/>
                      <a:pt x="20" y="306"/>
                      <a:pt x="23" y="300"/>
                    </a:cubicBezTo>
                    <a:cubicBezTo>
                      <a:pt x="22" y="308"/>
                      <a:pt x="19" y="315"/>
                      <a:pt x="17" y="321"/>
                    </a:cubicBezTo>
                    <a:cubicBezTo>
                      <a:pt x="16" y="321"/>
                      <a:pt x="16" y="321"/>
                      <a:pt x="15" y="321"/>
                    </a:cubicBezTo>
                    <a:cubicBezTo>
                      <a:pt x="12" y="319"/>
                      <a:pt x="7" y="324"/>
                      <a:pt x="11" y="327"/>
                    </a:cubicBezTo>
                    <a:cubicBezTo>
                      <a:pt x="11" y="327"/>
                      <a:pt x="12" y="327"/>
                      <a:pt x="12" y="328"/>
                    </a:cubicBezTo>
                    <a:cubicBezTo>
                      <a:pt x="12" y="328"/>
                      <a:pt x="11" y="328"/>
                      <a:pt x="11" y="328"/>
                    </a:cubicBezTo>
                    <a:cubicBezTo>
                      <a:pt x="8" y="325"/>
                      <a:pt x="3" y="328"/>
                      <a:pt x="5" y="332"/>
                    </a:cubicBezTo>
                    <a:cubicBezTo>
                      <a:pt x="20" y="356"/>
                      <a:pt x="57" y="359"/>
                      <a:pt x="82" y="362"/>
                    </a:cubicBezTo>
                    <a:cubicBezTo>
                      <a:pt x="87" y="363"/>
                      <a:pt x="88" y="356"/>
                      <a:pt x="84" y="355"/>
                    </a:cubicBezTo>
                    <a:close/>
                    <a:moveTo>
                      <a:pt x="105" y="181"/>
                    </a:moveTo>
                    <a:cubicBezTo>
                      <a:pt x="101" y="182"/>
                      <a:pt x="96" y="183"/>
                      <a:pt x="91" y="183"/>
                    </a:cubicBezTo>
                    <a:cubicBezTo>
                      <a:pt x="92" y="181"/>
                      <a:pt x="92" y="179"/>
                      <a:pt x="93" y="178"/>
                    </a:cubicBezTo>
                    <a:cubicBezTo>
                      <a:pt x="97" y="179"/>
                      <a:pt x="101" y="180"/>
                      <a:pt x="105" y="181"/>
                    </a:cubicBezTo>
                    <a:close/>
                    <a:moveTo>
                      <a:pt x="101" y="96"/>
                    </a:moveTo>
                    <a:cubicBezTo>
                      <a:pt x="105" y="82"/>
                      <a:pt x="109" y="68"/>
                      <a:pt x="112" y="54"/>
                    </a:cubicBezTo>
                    <a:cubicBezTo>
                      <a:pt x="115" y="45"/>
                      <a:pt x="117" y="31"/>
                      <a:pt x="121" y="20"/>
                    </a:cubicBezTo>
                    <a:cubicBezTo>
                      <a:pt x="123" y="19"/>
                      <a:pt x="125" y="19"/>
                      <a:pt x="127" y="19"/>
                    </a:cubicBezTo>
                    <a:cubicBezTo>
                      <a:pt x="128" y="19"/>
                      <a:pt x="128" y="20"/>
                      <a:pt x="128" y="20"/>
                    </a:cubicBezTo>
                    <a:cubicBezTo>
                      <a:pt x="127" y="23"/>
                      <a:pt x="129" y="26"/>
                      <a:pt x="132" y="25"/>
                    </a:cubicBezTo>
                    <a:cubicBezTo>
                      <a:pt x="133" y="24"/>
                      <a:pt x="135" y="24"/>
                      <a:pt x="137" y="23"/>
                    </a:cubicBezTo>
                    <a:cubicBezTo>
                      <a:pt x="137" y="23"/>
                      <a:pt x="138" y="23"/>
                      <a:pt x="138" y="23"/>
                    </a:cubicBezTo>
                    <a:cubicBezTo>
                      <a:pt x="138" y="24"/>
                      <a:pt x="137" y="24"/>
                      <a:pt x="137" y="24"/>
                    </a:cubicBezTo>
                    <a:cubicBezTo>
                      <a:pt x="135" y="27"/>
                      <a:pt x="133" y="30"/>
                      <a:pt x="131" y="33"/>
                    </a:cubicBezTo>
                    <a:cubicBezTo>
                      <a:pt x="131" y="32"/>
                      <a:pt x="131" y="31"/>
                      <a:pt x="132" y="31"/>
                    </a:cubicBezTo>
                    <a:cubicBezTo>
                      <a:pt x="133" y="27"/>
                      <a:pt x="127" y="23"/>
                      <a:pt x="125" y="28"/>
                    </a:cubicBezTo>
                    <a:cubicBezTo>
                      <a:pt x="113" y="59"/>
                      <a:pt x="105" y="92"/>
                      <a:pt x="93" y="124"/>
                    </a:cubicBezTo>
                    <a:cubicBezTo>
                      <a:pt x="92" y="128"/>
                      <a:pt x="90" y="132"/>
                      <a:pt x="89" y="136"/>
                    </a:cubicBezTo>
                    <a:cubicBezTo>
                      <a:pt x="93" y="123"/>
                      <a:pt x="97" y="109"/>
                      <a:pt x="101" y="96"/>
                    </a:cubicBezTo>
                    <a:close/>
                    <a:moveTo>
                      <a:pt x="100" y="127"/>
                    </a:moveTo>
                    <a:cubicBezTo>
                      <a:pt x="106" y="111"/>
                      <a:pt x="111" y="95"/>
                      <a:pt x="116" y="78"/>
                    </a:cubicBezTo>
                    <a:cubicBezTo>
                      <a:pt x="113" y="89"/>
                      <a:pt x="111" y="100"/>
                      <a:pt x="108" y="110"/>
                    </a:cubicBezTo>
                    <a:cubicBezTo>
                      <a:pt x="102" y="130"/>
                      <a:pt x="96" y="149"/>
                      <a:pt x="89" y="169"/>
                    </a:cubicBezTo>
                    <a:cubicBezTo>
                      <a:pt x="87" y="168"/>
                      <a:pt x="85" y="168"/>
                      <a:pt x="84" y="167"/>
                    </a:cubicBezTo>
                    <a:cubicBezTo>
                      <a:pt x="89" y="154"/>
                      <a:pt x="94" y="141"/>
                      <a:pt x="100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6612539" y="4663476"/>
                <a:ext cx="706437" cy="1290638"/>
              </a:xfrm>
              <a:custGeom>
                <a:avLst/>
                <a:gdLst>
                  <a:gd name="T0" fmla="*/ 128 w 217"/>
                  <a:gd name="T1" fmla="*/ 385 h 396"/>
                  <a:gd name="T2" fmla="*/ 136 w 217"/>
                  <a:gd name="T3" fmla="*/ 376 h 396"/>
                  <a:gd name="T4" fmla="*/ 144 w 217"/>
                  <a:gd name="T5" fmla="*/ 361 h 396"/>
                  <a:gd name="T6" fmla="*/ 166 w 217"/>
                  <a:gd name="T7" fmla="*/ 265 h 396"/>
                  <a:gd name="T8" fmla="*/ 206 w 217"/>
                  <a:gd name="T9" fmla="*/ 107 h 396"/>
                  <a:gd name="T10" fmla="*/ 203 w 217"/>
                  <a:gd name="T11" fmla="*/ 97 h 396"/>
                  <a:gd name="T12" fmla="*/ 214 w 217"/>
                  <a:gd name="T13" fmla="*/ 43 h 396"/>
                  <a:gd name="T14" fmla="*/ 215 w 217"/>
                  <a:gd name="T15" fmla="*/ 29 h 396"/>
                  <a:gd name="T16" fmla="*/ 207 w 217"/>
                  <a:gd name="T17" fmla="*/ 38 h 396"/>
                  <a:gd name="T18" fmla="*/ 194 w 217"/>
                  <a:gd name="T19" fmla="*/ 52 h 396"/>
                  <a:gd name="T20" fmla="*/ 187 w 217"/>
                  <a:gd name="T21" fmla="*/ 105 h 396"/>
                  <a:gd name="T22" fmla="*/ 192 w 217"/>
                  <a:gd name="T23" fmla="*/ 69 h 396"/>
                  <a:gd name="T24" fmla="*/ 205 w 217"/>
                  <a:gd name="T25" fmla="*/ 11 h 396"/>
                  <a:gd name="T26" fmla="*/ 179 w 217"/>
                  <a:gd name="T27" fmla="*/ 35 h 396"/>
                  <a:gd name="T28" fmla="*/ 153 w 217"/>
                  <a:gd name="T29" fmla="*/ 75 h 396"/>
                  <a:gd name="T30" fmla="*/ 99 w 217"/>
                  <a:gd name="T31" fmla="*/ 152 h 396"/>
                  <a:gd name="T32" fmla="*/ 100 w 217"/>
                  <a:gd name="T33" fmla="*/ 171 h 396"/>
                  <a:gd name="T34" fmla="*/ 79 w 217"/>
                  <a:gd name="T35" fmla="*/ 208 h 396"/>
                  <a:gd name="T36" fmla="*/ 2 w 217"/>
                  <a:gd name="T37" fmla="*/ 319 h 396"/>
                  <a:gd name="T38" fmla="*/ 16 w 217"/>
                  <a:gd name="T39" fmla="*/ 307 h 396"/>
                  <a:gd name="T40" fmla="*/ 25 w 217"/>
                  <a:gd name="T41" fmla="*/ 319 h 396"/>
                  <a:gd name="T42" fmla="*/ 23 w 217"/>
                  <a:gd name="T43" fmla="*/ 324 h 396"/>
                  <a:gd name="T44" fmla="*/ 15 w 217"/>
                  <a:gd name="T45" fmla="*/ 352 h 396"/>
                  <a:gd name="T46" fmla="*/ 22 w 217"/>
                  <a:gd name="T47" fmla="*/ 351 h 396"/>
                  <a:gd name="T48" fmla="*/ 31 w 217"/>
                  <a:gd name="T49" fmla="*/ 336 h 396"/>
                  <a:gd name="T50" fmla="*/ 37 w 217"/>
                  <a:gd name="T51" fmla="*/ 340 h 396"/>
                  <a:gd name="T52" fmla="*/ 31 w 217"/>
                  <a:gd name="T53" fmla="*/ 349 h 396"/>
                  <a:gd name="T54" fmla="*/ 72 w 217"/>
                  <a:gd name="T55" fmla="*/ 276 h 396"/>
                  <a:gd name="T56" fmla="*/ 131 w 217"/>
                  <a:gd name="T57" fmla="*/ 245 h 396"/>
                  <a:gd name="T58" fmla="*/ 137 w 217"/>
                  <a:gd name="T59" fmla="*/ 250 h 396"/>
                  <a:gd name="T60" fmla="*/ 142 w 217"/>
                  <a:gd name="T61" fmla="*/ 263 h 396"/>
                  <a:gd name="T62" fmla="*/ 125 w 217"/>
                  <a:gd name="T63" fmla="*/ 320 h 396"/>
                  <a:gd name="T64" fmla="*/ 125 w 217"/>
                  <a:gd name="T65" fmla="*/ 332 h 396"/>
                  <a:gd name="T66" fmla="*/ 117 w 217"/>
                  <a:gd name="T67" fmla="*/ 355 h 396"/>
                  <a:gd name="T68" fmla="*/ 128 w 217"/>
                  <a:gd name="T69" fmla="*/ 347 h 396"/>
                  <a:gd name="T70" fmla="*/ 118 w 217"/>
                  <a:gd name="T71" fmla="*/ 388 h 396"/>
                  <a:gd name="T72" fmla="*/ 123 w 217"/>
                  <a:gd name="T73" fmla="*/ 394 h 396"/>
                  <a:gd name="T74" fmla="*/ 186 w 217"/>
                  <a:gd name="T75" fmla="*/ 53 h 396"/>
                  <a:gd name="T76" fmla="*/ 174 w 217"/>
                  <a:gd name="T77" fmla="*/ 59 h 396"/>
                  <a:gd name="T78" fmla="*/ 174 w 217"/>
                  <a:gd name="T79" fmla="*/ 90 h 396"/>
                  <a:gd name="T80" fmla="*/ 175 w 217"/>
                  <a:gd name="T81" fmla="*/ 71 h 396"/>
                  <a:gd name="T82" fmla="*/ 174 w 217"/>
                  <a:gd name="T83" fmla="*/ 59 h 396"/>
                  <a:gd name="T84" fmla="*/ 151 w 217"/>
                  <a:gd name="T85" fmla="*/ 103 h 396"/>
                  <a:gd name="T86" fmla="*/ 162 w 217"/>
                  <a:gd name="T87" fmla="*/ 99 h 396"/>
                  <a:gd name="T88" fmla="*/ 106 w 217"/>
                  <a:gd name="T89" fmla="*/ 218 h 396"/>
                  <a:gd name="T90" fmla="*/ 119 w 217"/>
                  <a:gd name="T91" fmla="*/ 212 h 396"/>
                  <a:gd name="T92" fmla="*/ 112 w 217"/>
                  <a:gd name="T93" fmla="*/ 220 h 396"/>
                  <a:gd name="T94" fmla="*/ 139 w 217"/>
                  <a:gd name="T95" fmla="*/ 145 h 396"/>
                  <a:gd name="T96" fmla="*/ 140 w 217"/>
                  <a:gd name="T97" fmla="*/ 140 h 396"/>
                  <a:gd name="T98" fmla="*/ 150 w 217"/>
                  <a:gd name="T99" fmla="*/ 114 h 396"/>
                  <a:gd name="T100" fmla="*/ 161 w 217"/>
                  <a:gd name="T101" fmla="*/ 113 h 396"/>
                  <a:gd name="T102" fmla="*/ 135 w 217"/>
                  <a:gd name="T103" fmla="*/ 211 h 396"/>
                  <a:gd name="T104" fmla="*/ 148 w 217"/>
                  <a:gd name="T105" fmla="*/ 214 h 396"/>
                  <a:gd name="T106" fmla="*/ 153 w 217"/>
                  <a:gd name="T107" fmla="*/ 193 h 396"/>
                  <a:gd name="T108" fmla="*/ 141 w 217"/>
                  <a:gd name="T109" fmla="*/ 244 h 396"/>
                  <a:gd name="T110" fmla="*/ 141 w 217"/>
                  <a:gd name="T111" fmla="*/ 239 h 396"/>
                  <a:gd name="T112" fmla="*/ 141 w 217"/>
                  <a:gd name="T113" fmla="*/ 244 h 396"/>
                  <a:gd name="T114" fmla="*/ 149 w 217"/>
                  <a:gd name="T115" fmla="*/ 30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17" h="396">
                    <a:moveTo>
                      <a:pt x="123" y="394"/>
                    </a:moveTo>
                    <a:cubicBezTo>
                      <a:pt x="124" y="392"/>
                      <a:pt x="125" y="389"/>
                      <a:pt x="127" y="387"/>
                    </a:cubicBezTo>
                    <a:cubicBezTo>
                      <a:pt x="127" y="387"/>
                      <a:pt x="128" y="386"/>
                      <a:pt x="128" y="385"/>
                    </a:cubicBezTo>
                    <a:cubicBezTo>
                      <a:pt x="128" y="384"/>
                      <a:pt x="129" y="384"/>
                      <a:pt x="129" y="383"/>
                    </a:cubicBezTo>
                    <a:cubicBezTo>
                      <a:pt x="130" y="381"/>
                      <a:pt x="131" y="379"/>
                      <a:pt x="132" y="377"/>
                    </a:cubicBezTo>
                    <a:cubicBezTo>
                      <a:pt x="133" y="378"/>
                      <a:pt x="135" y="377"/>
                      <a:pt x="136" y="376"/>
                    </a:cubicBezTo>
                    <a:cubicBezTo>
                      <a:pt x="136" y="375"/>
                      <a:pt x="136" y="375"/>
                      <a:pt x="136" y="374"/>
                    </a:cubicBezTo>
                    <a:cubicBezTo>
                      <a:pt x="138" y="375"/>
                      <a:pt x="140" y="374"/>
                      <a:pt x="140" y="373"/>
                    </a:cubicBezTo>
                    <a:cubicBezTo>
                      <a:pt x="142" y="367"/>
                      <a:pt x="142" y="367"/>
                      <a:pt x="144" y="361"/>
                    </a:cubicBezTo>
                    <a:cubicBezTo>
                      <a:pt x="144" y="361"/>
                      <a:pt x="144" y="361"/>
                      <a:pt x="144" y="361"/>
                    </a:cubicBezTo>
                    <a:cubicBezTo>
                      <a:pt x="150" y="338"/>
                      <a:pt x="157" y="315"/>
                      <a:pt x="162" y="291"/>
                    </a:cubicBezTo>
                    <a:cubicBezTo>
                      <a:pt x="164" y="283"/>
                      <a:pt x="165" y="274"/>
                      <a:pt x="166" y="265"/>
                    </a:cubicBezTo>
                    <a:cubicBezTo>
                      <a:pt x="171" y="242"/>
                      <a:pt x="175" y="219"/>
                      <a:pt x="180" y="197"/>
                    </a:cubicBezTo>
                    <a:cubicBezTo>
                      <a:pt x="183" y="184"/>
                      <a:pt x="186" y="172"/>
                      <a:pt x="188" y="160"/>
                    </a:cubicBezTo>
                    <a:cubicBezTo>
                      <a:pt x="193" y="141"/>
                      <a:pt x="198" y="123"/>
                      <a:pt x="206" y="107"/>
                    </a:cubicBezTo>
                    <a:cubicBezTo>
                      <a:pt x="208" y="108"/>
                      <a:pt x="211" y="107"/>
                      <a:pt x="211" y="104"/>
                    </a:cubicBezTo>
                    <a:cubicBezTo>
                      <a:pt x="211" y="100"/>
                      <a:pt x="211" y="100"/>
                      <a:pt x="209" y="97"/>
                    </a:cubicBezTo>
                    <a:cubicBezTo>
                      <a:pt x="208" y="94"/>
                      <a:pt x="204" y="94"/>
                      <a:pt x="203" y="97"/>
                    </a:cubicBezTo>
                    <a:cubicBezTo>
                      <a:pt x="201" y="100"/>
                      <a:pt x="199" y="104"/>
                      <a:pt x="197" y="108"/>
                    </a:cubicBezTo>
                    <a:cubicBezTo>
                      <a:pt x="199" y="102"/>
                      <a:pt x="200" y="96"/>
                      <a:pt x="201" y="91"/>
                    </a:cubicBezTo>
                    <a:cubicBezTo>
                      <a:pt x="206" y="75"/>
                      <a:pt x="211" y="59"/>
                      <a:pt x="214" y="43"/>
                    </a:cubicBezTo>
                    <a:cubicBezTo>
                      <a:pt x="215" y="43"/>
                      <a:pt x="215" y="42"/>
                      <a:pt x="216" y="41"/>
                    </a:cubicBezTo>
                    <a:cubicBezTo>
                      <a:pt x="216" y="37"/>
                      <a:pt x="216" y="36"/>
                      <a:pt x="217" y="32"/>
                    </a:cubicBezTo>
                    <a:cubicBezTo>
                      <a:pt x="217" y="31"/>
                      <a:pt x="216" y="30"/>
                      <a:pt x="215" y="29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6" y="24"/>
                      <a:pt x="209" y="25"/>
                      <a:pt x="208" y="29"/>
                    </a:cubicBezTo>
                    <a:cubicBezTo>
                      <a:pt x="208" y="32"/>
                      <a:pt x="208" y="35"/>
                      <a:pt x="207" y="38"/>
                    </a:cubicBezTo>
                    <a:cubicBezTo>
                      <a:pt x="205" y="46"/>
                      <a:pt x="202" y="55"/>
                      <a:pt x="200" y="63"/>
                    </a:cubicBezTo>
                    <a:cubicBezTo>
                      <a:pt x="200" y="60"/>
                      <a:pt x="201" y="57"/>
                      <a:pt x="201" y="54"/>
                    </a:cubicBezTo>
                    <a:cubicBezTo>
                      <a:pt x="202" y="49"/>
                      <a:pt x="195" y="48"/>
                      <a:pt x="194" y="52"/>
                    </a:cubicBezTo>
                    <a:cubicBezTo>
                      <a:pt x="192" y="72"/>
                      <a:pt x="190" y="93"/>
                      <a:pt x="188" y="113"/>
                    </a:cubicBezTo>
                    <a:cubicBezTo>
                      <a:pt x="186" y="120"/>
                      <a:pt x="185" y="126"/>
                      <a:pt x="183" y="132"/>
                    </a:cubicBezTo>
                    <a:cubicBezTo>
                      <a:pt x="184" y="123"/>
                      <a:pt x="186" y="114"/>
                      <a:pt x="187" y="105"/>
                    </a:cubicBezTo>
                    <a:cubicBezTo>
                      <a:pt x="187" y="103"/>
                      <a:pt x="188" y="100"/>
                      <a:pt x="188" y="98"/>
                    </a:cubicBezTo>
                    <a:cubicBezTo>
                      <a:pt x="189" y="97"/>
                      <a:pt x="188" y="97"/>
                      <a:pt x="188" y="96"/>
                    </a:cubicBezTo>
                    <a:cubicBezTo>
                      <a:pt x="189" y="87"/>
                      <a:pt x="191" y="78"/>
                      <a:pt x="192" y="69"/>
                    </a:cubicBezTo>
                    <a:cubicBezTo>
                      <a:pt x="192" y="67"/>
                      <a:pt x="191" y="66"/>
                      <a:pt x="190" y="65"/>
                    </a:cubicBezTo>
                    <a:cubicBezTo>
                      <a:pt x="195" y="49"/>
                      <a:pt x="200" y="32"/>
                      <a:pt x="206" y="16"/>
                    </a:cubicBezTo>
                    <a:cubicBezTo>
                      <a:pt x="207" y="13"/>
                      <a:pt x="206" y="12"/>
                      <a:pt x="205" y="11"/>
                    </a:cubicBezTo>
                    <a:cubicBezTo>
                      <a:pt x="205" y="10"/>
                      <a:pt x="206" y="9"/>
                      <a:pt x="207" y="9"/>
                    </a:cubicBezTo>
                    <a:cubicBezTo>
                      <a:pt x="210" y="6"/>
                      <a:pt x="207" y="0"/>
                      <a:pt x="203" y="3"/>
                    </a:cubicBezTo>
                    <a:cubicBezTo>
                      <a:pt x="192" y="11"/>
                      <a:pt x="185" y="24"/>
                      <a:pt x="179" y="35"/>
                    </a:cubicBezTo>
                    <a:cubicBezTo>
                      <a:pt x="177" y="35"/>
                      <a:pt x="176" y="36"/>
                      <a:pt x="176" y="37"/>
                    </a:cubicBezTo>
                    <a:cubicBezTo>
                      <a:pt x="173" y="43"/>
                      <a:pt x="170" y="48"/>
                      <a:pt x="167" y="54"/>
                    </a:cubicBezTo>
                    <a:cubicBezTo>
                      <a:pt x="162" y="61"/>
                      <a:pt x="158" y="68"/>
                      <a:pt x="153" y="75"/>
                    </a:cubicBezTo>
                    <a:cubicBezTo>
                      <a:pt x="140" y="95"/>
                      <a:pt x="128" y="116"/>
                      <a:pt x="117" y="137"/>
                    </a:cubicBezTo>
                    <a:cubicBezTo>
                      <a:pt x="113" y="143"/>
                      <a:pt x="110" y="149"/>
                      <a:pt x="105" y="155"/>
                    </a:cubicBezTo>
                    <a:cubicBezTo>
                      <a:pt x="107" y="151"/>
                      <a:pt x="101" y="148"/>
                      <a:pt x="99" y="152"/>
                    </a:cubicBezTo>
                    <a:cubicBezTo>
                      <a:pt x="97" y="157"/>
                      <a:pt x="95" y="162"/>
                      <a:pt x="93" y="168"/>
                    </a:cubicBezTo>
                    <a:cubicBezTo>
                      <a:pt x="92" y="171"/>
                      <a:pt x="96" y="173"/>
                      <a:pt x="99" y="172"/>
                    </a:cubicBezTo>
                    <a:cubicBezTo>
                      <a:pt x="99" y="171"/>
                      <a:pt x="99" y="171"/>
                      <a:pt x="100" y="171"/>
                    </a:cubicBezTo>
                    <a:cubicBezTo>
                      <a:pt x="99" y="172"/>
                      <a:pt x="99" y="173"/>
                      <a:pt x="98" y="174"/>
                    </a:cubicBezTo>
                    <a:cubicBezTo>
                      <a:pt x="94" y="180"/>
                      <a:pt x="86" y="199"/>
                      <a:pt x="77" y="201"/>
                    </a:cubicBezTo>
                    <a:cubicBezTo>
                      <a:pt x="73" y="202"/>
                      <a:pt x="75" y="209"/>
                      <a:pt x="79" y="208"/>
                    </a:cubicBezTo>
                    <a:cubicBezTo>
                      <a:pt x="80" y="208"/>
                      <a:pt x="80" y="207"/>
                      <a:pt x="81" y="207"/>
                    </a:cubicBezTo>
                    <a:cubicBezTo>
                      <a:pt x="75" y="214"/>
                      <a:pt x="69" y="220"/>
                      <a:pt x="63" y="227"/>
                    </a:cubicBezTo>
                    <a:cubicBezTo>
                      <a:pt x="39" y="255"/>
                      <a:pt x="19" y="287"/>
                      <a:pt x="2" y="319"/>
                    </a:cubicBezTo>
                    <a:cubicBezTo>
                      <a:pt x="0" y="323"/>
                      <a:pt x="6" y="326"/>
                      <a:pt x="8" y="322"/>
                    </a:cubicBezTo>
                    <a:cubicBezTo>
                      <a:pt x="10" y="319"/>
                      <a:pt x="12" y="315"/>
                      <a:pt x="14" y="312"/>
                    </a:cubicBezTo>
                    <a:cubicBezTo>
                      <a:pt x="16" y="311"/>
                      <a:pt x="17" y="309"/>
                      <a:pt x="16" y="307"/>
                    </a:cubicBezTo>
                    <a:cubicBezTo>
                      <a:pt x="31" y="282"/>
                      <a:pt x="47" y="258"/>
                      <a:pt x="66" y="235"/>
                    </a:cubicBezTo>
                    <a:cubicBezTo>
                      <a:pt x="51" y="262"/>
                      <a:pt x="38" y="290"/>
                      <a:pt x="19" y="314"/>
                    </a:cubicBezTo>
                    <a:cubicBezTo>
                      <a:pt x="17" y="318"/>
                      <a:pt x="22" y="323"/>
                      <a:pt x="25" y="319"/>
                    </a:cubicBezTo>
                    <a:cubicBezTo>
                      <a:pt x="28" y="315"/>
                      <a:pt x="31" y="310"/>
                      <a:pt x="34" y="305"/>
                    </a:cubicBezTo>
                    <a:cubicBezTo>
                      <a:pt x="31" y="311"/>
                      <a:pt x="28" y="316"/>
                      <a:pt x="25" y="322"/>
                    </a:cubicBezTo>
                    <a:cubicBezTo>
                      <a:pt x="24" y="323"/>
                      <a:pt x="24" y="323"/>
                      <a:pt x="23" y="324"/>
                    </a:cubicBezTo>
                    <a:cubicBezTo>
                      <a:pt x="23" y="325"/>
                      <a:pt x="22" y="326"/>
                      <a:pt x="23" y="327"/>
                    </a:cubicBezTo>
                    <a:cubicBezTo>
                      <a:pt x="20" y="333"/>
                      <a:pt x="17" y="340"/>
                      <a:pt x="16" y="346"/>
                    </a:cubicBezTo>
                    <a:cubicBezTo>
                      <a:pt x="14" y="347"/>
                      <a:pt x="13" y="350"/>
                      <a:pt x="15" y="352"/>
                    </a:cubicBezTo>
                    <a:cubicBezTo>
                      <a:pt x="16" y="353"/>
                      <a:pt x="16" y="353"/>
                      <a:pt x="16" y="353"/>
                    </a:cubicBezTo>
                    <a:cubicBezTo>
                      <a:pt x="17" y="354"/>
                      <a:pt x="18" y="354"/>
                      <a:pt x="19" y="354"/>
                    </a:cubicBezTo>
                    <a:cubicBezTo>
                      <a:pt x="21" y="354"/>
                      <a:pt x="22" y="353"/>
                      <a:pt x="22" y="351"/>
                    </a:cubicBezTo>
                    <a:cubicBezTo>
                      <a:pt x="23" y="348"/>
                      <a:pt x="23" y="345"/>
                      <a:pt x="24" y="342"/>
                    </a:cubicBezTo>
                    <a:cubicBezTo>
                      <a:pt x="26" y="343"/>
                      <a:pt x="28" y="343"/>
                      <a:pt x="29" y="340"/>
                    </a:cubicBezTo>
                    <a:cubicBezTo>
                      <a:pt x="30" y="339"/>
                      <a:pt x="30" y="338"/>
                      <a:pt x="31" y="336"/>
                    </a:cubicBezTo>
                    <a:cubicBezTo>
                      <a:pt x="31" y="336"/>
                      <a:pt x="31" y="336"/>
                      <a:pt x="32" y="336"/>
                    </a:cubicBezTo>
                    <a:cubicBezTo>
                      <a:pt x="39" y="328"/>
                      <a:pt x="44" y="320"/>
                      <a:pt x="49" y="311"/>
                    </a:cubicBezTo>
                    <a:cubicBezTo>
                      <a:pt x="47" y="317"/>
                      <a:pt x="41" y="333"/>
                      <a:pt x="37" y="340"/>
                    </a:cubicBezTo>
                    <a:cubicBezTo>
                      <a:pt x="37" y="340"/>
                      <a:pt x="37" y="340"/>
                      <a:pt x="37" y="339"/>
                    </a:cubicBezTo>
                    <a:cubicBezTo>
                      <a:pt x="36" y="335"/>
                      <a:pt x="29" y="337"/>
                      <a:pt x="30" y="341"/>
                    </a:cubicBezTo>
                    <a:cubicBezTo>
                      <a:pt x="30" y="344"/>
                      <a:pt x="31" y="346"/>
                      <a:pt x="31" y="349"/>
                    </a:cubicBezTo>
                    <a:cubicBezTo>
                      <a:pt x="31" y="351"/>
                      <a:pt x="34" y="352"/>
                      <a:pt x="36" y="351"/>
                    </a:cubicBezTo>
                    <a:cubicBezTo>
                      <a:pt x="43" y="349"/>
                      <a:pt x="46" y="334"/>
                      <a:pt x="49" y="328"/>
                    </a:cubicBezTo>
                    <a:cubicBezTo>
                      <a:pt x="57" y="311"/>
                      <a:pt x="65" y="293"/>
                      <a:pt x="72" y="276"/>
                    </a:cubicBezTo>
                    <a:cubicBezTo>
                      <a:pt x="79" y="261"/>
                      <a:pt x="85" y="247"/>
                      <a:pt x="92" y="232"/>
                    </a:cubicBezTo>
                    <a:cubicBezTo>
                      <a:pt x="97" y="232"/>
                      <a:pt x="102" y="232"/>
                      <a:pt x="107" y="233"/>
                    </a:cubicBezTo>
                    <a:cubicBezTo>
                      <a:pt x="115" y="236"/>
                      <a:pt x="124" y="240"/>
                      <a:pt x="131" y="245"/>
                    </a:cubicBezTo>
                    <a:cubicBezTo>
                      <a:pt x="129" y="251"/>
                      <a:pt x="127" y="254"/>
                      <a:pt x="126" y="254"/>
                    </a:cubicBezTo>
                    <a:cubicBezTo>
                      <a:pt x="121" y="254"/>
                      <a:pt x="120" y="261"/>
                      <a:pt x="124" y="261"/>
                    </a:cubicBezTo>
                    <a:cubicBezTo>
                      <a:pt x="129" y="262"/>
                      <a:pt x="133" y="257"/>
                      <a:pt x="137" y="250"/>
                    </a:cubicBezTo>
                    <a:cubicBezTo>
                      <a:pt x="138" y="251"/>
                      <a:pt x="140" y="253"/>
                      <a:pt x="142" y="255"/>
                    </a:cubicBezTo>
                    <a:cubicBezTo>
                      <a:pt x="142" y="256"/>
                      <a:pt x="143" y="256"/>
                      <a:pt x="143" y="256"/>
                    </a:cubicBezTo>
                    <a:cubicBezTo>
                      <a:pt x="143" y="258"/>
                      <a:pt x="142" y="261"/>
                      <a:pt x="142" y="263"/>
                    </a:cubicBezTo>
                    <a:cubicBezTo>
                      <a:pt x="140" y="271"/>
                      <a:pt x="138" y="280"/>
                      <a:pt x="136" y="288"/>
                    </a:cubicBezTo>
                    <a:cubicBezTo>
                      <a:pt x="136" y="289"/>
                      <a:pt x="136" y="291"/>
                      <a:pt x="135" y="292"/>
                    </a:cubicBezTo>
                    <a:cubicBezTo>
                      <a:pt x="132" y="302"/>
                      <a:pt x="129" y="311"/>
                      <a:pt x="125" y="320"/>
                    </a:cubicBezTo>
                    <a:cubicBezTo>
                      <a:pt x="123" y="317"/>
                      <a:pt x="117" y="317"/>
                      <a:pt x="118" y="322"/>
                    </a:cubicBezTo>
                    <a:cubicBezTo>
                      <a:pt x="119" y="327"/>
                      <a:pt x="119" y="327"/>
                      <a:pt x="122" y="331"/>
                    </a:cubicBezTo>
                    <a:cubicBezTo>
                      <a:pt x="123" y="332"/>
                      <a:pt x="124" y="332"/>
                      <a:pt x="125" y="332"/>
                    </a:cubicBezTo>
                    <a:cubicBezTo>
                      <a:pt x="123" y="336"/>
                      <a:pt x="122" y="340"/>
                      <a:pt x="120" y="343"/>
                    </a:cubicBezTo>
                    <a:cubicBezTo>
                      <a:pt x="118" y="342"/>
                      <a:pt x="115" y="343"/>
                      <a:pt x="115" y="346"/>
                    </a:cubicBezTo>
                    <a:cubicBezTo>
                      <a:pt x="115" y="351"/>
                      <a:pt x="115" y="351"/>
                      <a:pt x="117" y="355"/>
                    </a:cubicBezTo>
                    <a:cubicBezTo>
                      <a:pt x="118" y="358"/>
                      <a:pt x="122" y="359"/>
                      <a:pt x="123" y="356"/>
                    </a:cubicBezTo>
                    <a:cubicBezTo>
                      <a:pt x="124" y="355"/>
                      <a:pt x="124" y="353"/>
                      <a:pt x="125" y="352"/>
                    </a:cubicBezTo>
                    <a:cubicBezTo>
                      <a:pt x="126" y="350"/>
                      <a:pt x="127" y="349"/>
                      <a:pt x="128" y="347"/>
                    </a:cubicBezTo>
                    <a:cubicBezTo>
                      <a:pt x="128" y="348"/>
                      <a:pt x="129" y="349"/>
                      <a:pt x="130" y="349"/>
                    </a:cubicBezTo>
                    <a:cubicBezTo>
                      <a:pt x="128" y="360"/>
                      <a:pt x="125" y="370"/>
                      <a:pt x="122" y="380"/>
                    </a:cubicBezTo>
                    <a:cubicBezTo>
                      <a:pt x="121" y="383"/>
                      <a:pt x="119" y="385"/>
                      <a:pt x="118" y="388"/>
                    </a:cubicBezTo>
                    <a:cubicBezTo>
                      <a:pt x="114" y="387"/>
                      <a:pt x="111" y="393"/>
                      <a:pt x="115" y="395"/>
                    </a:cubicBezTo>
                    <a:cubicBezTo>
                      <a:pt x="116" y="395"/>
                      <a:pt x="117" y="395"/>
                      <a:pt x="118" y="396"/>
                    </a:cubicBezTo>
                    <a:cubicBezTo>
                      <a:pt x="120" y="396"/>
                      <a:pt x="122" y="396"/>
                      <a:pt x="123" y="394"/>
                    </a:cubicBezTo>
                    <a:close/>
                    <a:moveTo>
                      <a:pt x="184" y="38"/>
                    </a:moveTo>
                    <a:cubicBezTo>
                      <a:pt x="188" y="31"/>
                      <a:pt x="193" y="23"/>
                      <a:pt x="198" y="17"/>
                    </a:cubicBezTo>
                    <a:cubicBezTo>
                      <a:pt x="194" y="29"/>
                      <a:pt x="190" y="41"/>
                      <a:pt x="186" y="53"/>
                    </a:cubicBezTo>
                    <a:cubicBezTo>
                      <a:pt x="187" y="49"/>
                      <a:pt x="187" y="46"/>
                      <a:pt x="188" y="42"/>
                    </a:cubicBezTo>
                    <a:cubicBezTo>
                      <a:pt x="188" y="40"/>
                      <a:pt x="186" y="38"/>
                      <a:pt x="184" y="38"/>
                    </a:cubicBezTo>
                    <a:close/>
                    <a:moveTo>
                      <a:pt x="174" y="59"/>
                    </a:moveTo>
                    <a:cubicBezTo>
                      <a:pt x="175" y="57"/>
                      <a:pt x="176" y="54"/>
                      <a:pt x="177" y="52"/>
                    </a:cubicBezTo>
                    <a:cubicBezTo>
                      <a:pt x="178" y="51"/>
                      <a:pt x="179" y="50"/>
                      <a:pt x="180" y="50"/>
                    </a:cubicBezTo>
                    <a:cubicBezTo>
                      <a:pt x="178" y="63"/>
                      <a:pt x="176" y="77"/>
                      <a:pt x="174" y="90"/>
                    </a:cubicBezTo>
                    <a:cubicBezTo>
                      <a:pt x="174" y="89"/>
                      <a:pt x="174" y="88"/>
                      <a:pt x="173" y="88"/>
                    </a:cubicBezTo>
                    <a:cubicBezTo>
                      <a:pt x="174" y="83"/>
                      <a:pt x="175" y="78"/>
                      <a:pt x="176" y="73"/>
                    </a:cubicBezTo>
                    <a:cubicBezTo>
                      <a:pt x="176" y="72"/>
                      <a:pt x="176" y="71"/>
                      <a:pt x="175" y="71"/>
                    </a:cubicBezTo>
                    <a:cubicBezTo>
                      <a:pt x="176" y="70"/>
                      <a:pt x="176" y="70"/>
                      <a:pt x="176" y="69"/>
                    </a:cubicBezTo>
                    <a:cubicBezTo>
                      <a:pt x="177" y="67"/>
                      <a:pt x="177" y="65"/>
                      <a:pt x="177" y="64"/>
                    </a:cubicBezTo>
                    <a:cubicBezTo>
                      <a:pt x="177" y="61"/>
                      <a:pt x="176" y="59"/>
                      <a:pt x="174" y="59"/>
                    </a:cubicBezTo>
                    <a:close/>
                    <a:moveTo>
                      <a:pt x="162" y="99"/>
                    </a:moveTo>
                    <a:cubicBezTo>
                      <a:pt x="161" y="96"/>
                      <a:pt x="158" y="96"/>
                      <a:pt x="156" y="97"/>
                    </a:cubicBezTo>
                    <a:cubicBezTo>
                      <a:pt x="154" y="99"/>
                      <a:pt x="152" y="101"/>
                      <a:pt x="151" y="103"/>
                    </a:cubicBezTo>
                    <a:cubicBezTo>
                      <a:pt x="156" y="93"/>
                      <a:pt x="162" y="84"/>
                      <a:pt x="168" y="75"/>
                    </a:cubicBezTo>
                    <a:cubicBezTo>
                      <a:pt x="166" y="86"/>
                      <a:pt x="164" y="96"/>
                      <a:pt x="162" y="107"/>
                    </a:cubicBezTo>
                    <a:cubicBezTo>
                      <a:pt x="163" y="104"/>
                      <a:pt x="162" y="102"/>
                      <a:pt x="162" y="99"/>
                    </a:cubicBezTo>
                    <a:close/>
                    <a:moveTo>
                      <a:pt x="112" y="220"/>
                    </a:moveTo>
                    <a:cubicBezTo>
                      <a:pt x="111" y="219"/>
                      <a:pt x="110" y="218"/>
                      <a:pt x="109" y="218"/>
                    </a:cubicBezTo>
                    <a:cubicBezTo>
                      <a:pt x="108" y="217"/>
                      <a:pt x="107" y="217"/>
                      <a:pt x="106" y="218"/>
                    </a:cubicBezTo>
                    <a:cubicBezTo>
                      <a:pt x="104" y="217"/>
                      <a:pt x="102" y="216"/>
                      <a:pt x="100" y="216"/>
                    </a:cubicBezTo>
                    <a:cubicBezTo>
                      <a:pt x="102" y="213"/>
                      <a:pt x="103" y="210"/>
                      <a:pt x="105" y="207"/>
                    </a:cubicBezTo>
                    <a:cubicBezTo>
                      <a:pt x="110" y="209"/>
                      <a:pt x="114" y="210"/>
                      <a:pt x="119" y="212"/>
                    </a:cubicBezTo>
                    <a:cubicBezTo>
                      <a:pt x="119" y="212"/>
                      <a:pt x="118" y="212"/>
                      <a:pt x="118" y="212"/>
                    </a:cubicBezTo>
                    <a:cubicBezTo>
                      <a:pt x="114" y="212"/>
                      <a:pt x="113" y="216"/>
                      <a:pt x="114" y="218"/>
                    </a:cubicBezTo>
                    <a:cubicBezTo>
                      <a:pt x="113" y="218"/>
                      <a:pt x="113" y="219"/>
                      <a:pt x="112" y="220"/>
                    </a:cubicBezTo>
                    <a:close/>
                    <a:moveTo>
                      <a:pt x="108" y="201"/>
                    </a:moveTo>
                    <a:cubicBezTo>
                      <a:pt x="118" y="183"/>
                      <a:pt x="128" y="165"/>
                      <a:pt x="137" y="148"/>
                    </a:cubicBezTo>
                    <a:cubicBezTo>
                      <a:pt x="138" y="147"/>
                      <a:pt x="138" y="146"/>
                      <a:pt x="139" y="145"/>
                    </a:cubicBezTo>
                    <a:cubicBezTo>
                      <a:pt x="139" y="145"/>
                      <a:pt x="139" y="144"/>
                      <a:pt x="139" y="144"/>
                    </a:cubicBezTo>
                    <a:cubicBezTo>
                      <a:pt x="139" y="144"/>
                      <a:pt x="140" y="143"/>
                      <a:pt x="140" y="142"/>
                    </a:cubicBezTo>
                    <a:cubicBezTo>
                      <a:pt x="140" y="142"/>
                      <a:pt x="141" y="141"/>
                      <a:pt x="140" y="140"/>
                    </a:cubicBezTo>
                    <a:cubicBezTo>
                      <a:pt x="145" y="134"/>
                      <a:pt x="148" y="127"/>
                      <a:pt x="149" y="120"/>
                    </a:cubicBezTo>
                    <a:cubicBezTo>
                      <a:pt x="150" y="119"/>
                      <a:pt x="150" y="118"/>
                      <a:pt x="150" y="117"/>
                    </a:cubicBezTo>
                    <a:cubicBezTo>
                      <a:pt x="151" y="116"/>
                      <a:pt x="151" y="115"/>
                      <a:pt x="150" y="114"/>
                    </a:cubicBezTo>
                    <a:cubicBezTo>
                      <a:pt x="152" y="112"/>
                      <a:pt x="153" y="110"/>
                      <a:pt x="155" y="109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5"/>
                      <a:pt x="160" y="117"/>
                      <a:pt x="161" y="113"/>
                    </a:cubicBezTo>
                    <a:cubicBezTo>
                      <a:pt x="158" y="133"/>
                      <a:pt x="155" y="152"/>
                      <a:pt x="150" y="172"/>
                    </a:cubicBezTo>
                    <a:cubicBezTo>
                      <a:pt x="149" y="175"/>
                      <a:pt x="145" y="195"/>
                      <a:pt x="140" y="213"/>
                    </a:cubicBezTo>
                    <a:cubicBezTo>
                      <a:pt x="138" y="212"/>
                      <a:pt x="136" y="212"/>
                      <a:pt x="135" y="211"/>
                    </a:cubicBezTo>
                    <a:cubicBezTo>
                      <a:pt x="126" y="207"/>
                      <a:pt x="117" y="204"/>
                      <a:pt x="108" y="201"/>
                    </a:cubicBezTo>
                    <a:close/>
                    <a:moveTo>
                      <a:pt x="148" y="214"/>
                    </a:moveTo>
                    <a:cubicBezTo>
                      <a:pt x="148" y="214"/>
                      <a:pt x="148" y="214"/>
                      <a:pt x="148" y="214"/>
                    </a:cubicBezTo>
                    <a:cubicBezTo>
                      <a:pt x="150" y="205"/>
                      <a:pt x="151" y="197"/>
                      <a:pt x="152" y="194"/>
                    </a:cubicBezTo>
                    <a:cubicBezTo>
                      <a:pt x="152" y="194"/>
                      <a:pt x="152" y="193"/>
                      <a:pt x="152" y="193"/>
                    </a:cubicBezTo>
                    <a:cubicBezTo>
                      <a:pt x="153" y="193"/>
                      <a:pt x="153" y="193"/>
                      <a:pt x="153" y="193"/>
                    </a:cubicBezTo>
                    <a:cubicBezTo>
                      <a:pt x="152" y="200"/>
                      <a:pt x="151" y="207"/>
                      <a:pt x="150" y="214"/>
                    </a:cubicBezTo>
                    <a:cubicBezTo>
                      <a:pt x="149" y="214"/>
                      <a:pt x="149" y="214"/>
                      <a:pt x="148" y="214"/>
                    </a:cubicBezTo>
                    <a:close/>
                    <a:moveTo>
                      <a:pt x="141" y="244"/>
                    </a:moveTo>
                    <a:cubicBezTo>
                      <a:pt x="143" y="243"/>
                      <a:pt x="143" y="241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1" y="239"/>
                      <a:pt x="141" y="239"/>
                      <a:pt x="141" y="239"/>
                    </a:cubicBezTo>
                    <a:cubicBezTo>
                      <a:pt x="142" y="240"/>
                      <a:pt x="144" y="240"/>
                      <a:pt x="145" y="241"/>
                    </a:cubicBezTo>
                    <a:cubicBezTo>
                      <a:pt x="145" y="243"/>
                      <a:pt x="145" y="245"/>
                      <a:pt x="144" y="248"/>
                    </a:cubicBezTo>
                    <a:cubicBezTo>
                      <a:pt x="143" y="246"/>
                      <a:pt x="142" y="245"/>
                      <a:pt x="141" y="244"/>
                    </a:cubicBezTo>
                    <a:close/>
                    <a:moveTo>
                      <a:pt x="146" y="300"/>
                    </a:moveTo>
                    <a:cubicBezTo>
                      <a:pt x="148" y="300"/>
                      <a:pt x="149" y="300"/>
                      <a:pt x="150" y="298"/>
                    </a:cubicBezTo>
                    <a:cubicBezTo>
                      <a:pt x="149" y="299"/>
                      <a:pt x="149" y="301"/>
                      <a:pt x="149" y="303"/>
                    </a:cubicBezTo>
                    <a:cubicBezTo>
                      <a:pt x="146" y="315"/>
                      <a:pt x="143" y="327"/>
                      <a:pt x="140" y="338"/>
                    </a:cubicBezTo>
                    <a:cubicBezTo>
                      <a:pt x="142" y="325"/>
                      <a:pt x="144" y="313"/>
                      <a:pt x="146" y="3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4974047" y="1777893"/>
              <a:ext cx="2243907" cy="2955540"/>
              <a:chOff x="721" y="397"/>
              <a:chExt cx="2182" cy="2874"/>
            </a:xfrm>
            <a:grpFill/>
          </p:grpSpPr>
          <p:sp>
            <p:nvSpPr>
              <p:cNvPr id="9" name="Freeform 5"/>
              <p:cNvSpPr/>
              <p:nvPr/>
            </p:nvSpPr>
            <p:spPr bwMode="auto">
              <a:xfrm>
                <a:off x="2416" y="1121"/>
                <a:ext cx="4" cy="8"/>
              </a:xfrm>
              <a:custGeom>
                <a:avLst/>
                <a:gdLst>
                  <a:gd name="T0" fmla="*/ 0 w 2"/>
                  <a:gd name="T1" fmla="*/ 3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/>
              <p:nvPr/>
            </p:nvSpPr>
            <p:spPr bwMode="auto">
              <a:xfrm>
                <a:off x="1079" y="1583"/>
                <a:ext cx="4" cy="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3 h 3"/>
                  <a:gd name="T4" fmla="*/ 2 w 2"/>
                  <a:gd name="T5" fmla="*/ 0 h 3"/>
                  <a:gd name="T6" fmla="*/ 0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083" y="157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  <a:gd name="T6" fmla="*/ 1 w 1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1001" y="745"/>
                <a:ext cx="1546" cy="2526"/>
              </a:xfrm>
              <a:custGeom>
                <a:avLst/>
                <a:gdLst>
                  <a:gd name="T0" fmla="*/ 299 w 756"/>
                  <a:gd name="T1" fmla="*/ 1199 h 1235"/>
                  <a:gd name="T2" fmla="*/ 734 w 756"/>
                  <a:gd name="T3" fmla="*/ 276 h 1235"/>
                  <a:gd name="T4" fmla="*/ 655 w 756"/>
                  <a:gd name="T5" fmla="*/ 152 h 1235"/>
                  <a:gd name="T6" fmla="*/ 339 w 756"/>
                  <a:gd name="T7" fmla="*/ 1204 h 1235"/>
                  <a:gd name="T8" fmla="*/ 321 w 756"/>
                  <a:gd name="T9" fmla="*/ 1212 h 1235"/>
                  <a:gd name="T10" fmla="*/ 341 w 756"/>
                  <a:gd name="T11" fmla="*/ 1218 h 1235"/>
                  <a:gd name="T12" fmla="*/ 354 w 756"/>
                  <a:gd name="T13" fmla="*/ 1207 h 1235"/>
                  <a:gd name="T14" fmla="*/ 366 w 756"/>
                  <a:gd name="T15" fmla="*/ 1225 h 1235"/>
                  <a:gd name="T16" fmla="*/ 381 w 756"/>
                  <a:gd name="T17" fmla="*/ 1221 h 1235"/>
                  <a:gd name="T18" fmla="*/ 419 w 756"/>
                  <a:gd name="T19" fmla="*/ 1204 h 1235"/>
                  <a:gd name="T20" fmla="*/ 404 w 756"/>
                  <a:gd name="T21" fmla="*/ 1221 h 1235"/>
                  <a:gd name="T22" fmla="*/ 512 w 756"/>
                  <a:gd name="T23" fmla="*/ 1018 h 1235"/>
                  <a:gd name="T24" fmla="*/ 510 w 756"/>
                  <a:gd name="T25" fmla="*/ 1095 h 1235"/>
                  <a:gd name="T26" fmla="*/ 231 w 756"/>
                  <a:gd name="T27" fmla="*/ 1125 h 1235"/>
                  <a:gd name="T28" fmla="*/ 373 w 756"/>
                  <a:gd name="T29" fmla="*/ 1131 h 1235"/>
                  <a:gd name="T30" fmla="*/ 302 w 756"/>
                  <a:gd name="T31" fmla="*/ 1125 h 1235"/>
                  <a:gd name="T32" fmla="*/ 416 w 756"/>
                  <a:gd name="T33" fmla="*/ 1083 h 1235"/>
                  <a:gd name="T34" fmla="*/ 366 w 756"/>
                  <a:gd name="T35" fmla="*/ 1083 h 1235"/>
                  <a:gd name="T36" fmla="*/ 309 w 756"/>
                  <a:gd name="T37" fmla="*/ 1079 h 1235"/>
                  <a:gd name="T38" fmla="*/ 254 w 756"/>
                  <a:gd name="T39" fmla="*/ 1033 h 1235"/>
                  <a:gd name="T40" fmla="*/ 352 w 756"/>
                  <a:gd name="T41" fmla="*/ 1040 h 1235"/>
                  <a:gd name="T42" fmla="*/ 283 w 756"/>
                  <a:gd name="T43" fmla="*/ 1031 h 1235"/>
                  <a:gd name="T44" fmla="*/ 436 w 756"/>
                  <a:gd name="T45" fmla="*/ 995 h 1235"/>
                  <a:gd name="T46" fmla="*/ 374 w 756"/>
                  <a:gd name="T47" fmla="*/ 1000 h 1235"/>
                  <a:gd name="T48" fmla="*/ 318 w 756"/>
                  <a:gd name="T49" fmla="*/ 990 h 1235"/>
                  <a:gd name="T50" fmla="*/ 260 w 756"/>
                  <a:gd name="T51" fmla="*/ 980 h 1235"/>
                  <a:gd name="T52" fmla="*/ 243 w 756"/>
                  <a:gd name="T53" fmla="*/ 944 h 1235"/>
                  <a:gd name="T54" fmla="*/ 413 w 756"/>
                  <a:gd name="T55" fmla="*/ 962 h 1235"/>
                  <a:gd name="T56" fmla="*/ 236 w 756"/>
                  <a:gd name="T57" fmla="*/ 929 h 1235"/>
                  <a:gd name="T58" fmla="*/ 283 w 756"/>
                  <a:gd name="T59" fmla="*/ 885 h 1235"/>
                  <a:gd name="T60" fmla="*/ 283 w 756"/>
                  <a:gd name="T61" fmla="*/ 925 h 1235"/>
                  <a:gd name="T62" fmla="*/ 272 w 756"/>
                  <a:gd name="T63" fmla="*/ 878 h 1235"/>
                  <a:gd name="T64" fmla="*/ 341 w 756"/>
                  <a:gd name="T65" fmla="*/ 679 h 1235"/>
                  <a:gd name="T66" fmla="*/ 426 w 756"/>
                  <a:gd name="T67" fmla="*/ 404 h 1235"/>
                  <a:gd name="T68" fmla="*/ 473 w 756"/>
                  <a:gd name="T69" fmla="*/ 427 h 1235"/>
                  <a:gd name="T70" fmla="*/ 394 w 756"/>
                  <a:gd name="T71" fmla="*/ 927 h 1235"/>
                  <a:gd name="T72" fmla="*/ 351 w 756"/>
                  <a:gd name="T73" fmla="*/ 932 h 1235"/>
                  <a:gd name="T74" fmla="*/ 361 w 756"/>
                  <a:gd name="T75" fmla="*/ 876 h 1235"/>
                  <a:gd name="T76" fmla="*/ 331 w 756"/>
                  <a:gd name="T77" fmla="*/ 913 h 1235"/>
                  <a:gd name="T78" fmla="*/ 389 w 756"/>
                  <a:gd name="T79" fmla="*/ 949 h 1235"/>
                  <a:gd name="T80" fmla="*/ 389 w 756"/>
                  <a:gd name="T81" fmla="*/ 872 h 1235"/>
                  <a:gd name="T82" fmla="*/ 370 w 756"/>
                  <a:gd name="T83" fmla="*/ 445 h 1235"/>
                  <a:gd name="T84" fmla="*/ 383 w 756"/>
                  <a:gd name="T85" fmla="*/ 603 h 1235"/>
                  <a:gd name="T86" fmla="*/ 416 w 756"/>
                  <a:gd name="T87" fmla="*/ 905 h 1235"/>
                  <a:gd name="T88" fmla="*/ 423 w 756"/>
                  <a:gd name="T89" fmla="*/ 908 h 1235"/>
                  <a:gd name="T90" fmla="*/ 425 w 756"/>
                  <a:gd name="T91" fmla="*/ 953 h 1235"/>
                  <a:gd name="T92" fmla="*/ 417 w 756"/>
                  <a:gd name="T93" fmla="*/ 634 h 1235"/>
                  <a:gd name="T94" fmla="*/ 319 w 756"/>
                  <a:gd name="T95" fmla="*/ 918 h 1235"/>
                  <a:gd name="T96" fmla="*/ 310 w 756"/>
                  <a:gd name="T97" fmla="*/ 951 h 1235"/>
                  <a:gd name="T98" fmla="*/ 452 w 756"/>
                  <a:gd name="T99" fmla="*/ 900 h 1235"/>
                  <a:gd name="T100" fmla="*/ 471 w 756"/>
                  <a:gd name="T101" fmla="*/ 936 h 1235"/>
                  <a:gd name="T102" fmla="*/ 496 w 756"/>
                  <a:gd name="T103" fmla="*/ 913 h 1235"/>
                  <a:gd name="T104" fmla="*/ 475 w 756"/>
                  <a:gd name="T105" fmla="*/ 916 h 1235"/>
                  <a:gd name="T106" fmla="*/ 495 w 756"/>
                  <a:gd name="T107" fmla="*/ 928 h 1235"/>
                  <a:gd name="T108" fmla="*/ 524 w 756"/>
                  <a:gd name="T109" fmla="*/ 907 h 1235"/>
                  <a:gd name="T110" fmla="*/ 463 w 756"/>
                  <a:gd name="T111" fmla="*/ 872 h 1235"/>
                  <a:gd name="T112" fmla="*/ 683 w 756"/>
                  <a:gd name="T113" fmla="*/ 568 h 1235"/>
                  <a:gd name="T114" fmla="*/ 531 w 756"/>
                  <a:gd name="T115" fmla="*/ 363 h 1235"/>
                  <a:gd name="T116" fmla="*/ 292 w 756"/>
                  <a:gd name="T117" fmla="*/ 375 h 1235"/>
                  <a:gd name="T118" fmla="*/ 158 w 756"/>
                  <a:gd name="T119" fmla="*/ 704 h 1235"/>
                  <a:gd name="T120" fmla="*/ 55 w 756"/>
                  <a:gd name="T121" fmla="*/ 512 h 1235"/>
                  <a:gd name="T122" fmla="*/ 16 w 756"/>
                  <a:gd name="T123" fmla="*/ 293 h 1235"/>
                  <a:gd name="T124" fmla="*/ 662 w 756"/>
                  <a:gd name="T125" fmla="*/ 165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6" h="1235">
                    <a:moveTo>
                      <a:pt x="746" y="297"/>
                    </a:moveTo>
                    <a:cubicBezTo>
                      <a:pt x="740" y="261"/>
                      <a:pt x="729" y="227"/>
                      <a:pt x="711" y="195"/>
                    </a:cubicBezTo>
                    <a:cubicBezTo>
                      <a:pt x="702" y="180"/>
                      <a:pt x="691" y="166"/>
                      <a:pt x="680" y="153"/>
                    </a:cubicBezTo>
                    <a:cubicBezTo>
                      <a:pt x="667" y="139"/>
                      <a:pt x="659" y="122"/>
                      <a:pt x="647" y="108"/>
                    </a:cubicBezTo>
                    <a:cubicBezTo>
                      <a:pt x="643" y="102"/>
                      <a:pt x="638" y="97"/>
                      <a:pt x="632" y="92"/>
                    </a:cubicBezTo>
                    <a:cubicBezTo>
                      <a:pt x="632" y="92"/>
                      <a:pt x="632" y="92"/>
                      <a:pt x="632" y="92"/>
                    </a:cubicBezTo>
                    <a:cubicBezTo>
                      <a:pt x="632" y="91"/>
                      <a:pt x="631" y="91"/>
                      <a:pt x="630" y="90"/>
                    </a:cubicBezTo>
                    <a:cubicBezTo>
                      <a:pt x="630" y="90"/>
                      <a:pt x="629" y="89"/>
                      <a:pt x="628" y="88"/>
                    </a:cubicBezTo>
                    <a:cubicBezTo>
                      <a:pt x="627" y="87"/>
                      <a:pt x="626" y="87"/>
                      <a:pt x="625" y="87"/>
                    </a:cubicBezTo>
                    <a:cubicBezTo>
                      <a:pt x="612" y="79"/>
                      <a:pt x="599" y="71"/>
                      <a:pt x="585" y="64"/>
                    </a:cubicBezTo>
                    <a:cubicBezTo>
                      <a:pt x="569" y="55"/>
                      <a:pt x="553" y="47"/>
                      <a:pt x="536" y="40"/>
                    </a:cubicBezTo>
                    <a:cubicBezTo>
                      <a:pt x="519" y="33"/>
                      <a:pt x="501" y="28"/>
                      <a:pt x="483" y="21"/>
                    </a:cubicBezTo>
                    <a:cubicBezTo>
                      <a:pt x="466" y="15"/>
                      <a:pt x="450" y="6"/>
                      <a:pt x="432" y="4"/>
                    </a:cubicBezTo>
                    <a:cubicBezTo>
                      <a:pt x="413" y="1"/>
                      <a:pt x="394" y="0"/>
                      <a:pt x="375" y="0"/>
                    </a:cubicBezTo>
                    <a:cubicBezTo>
                      <a:pt x="338" y="1"/>
                      <a:pt x="302" y="11"/>
                      <a:pt x="267" y="22"/>
                    </a:cubicBezTo>
                    <a:cubicBezTo>
                      <a:pt x="236" y="32"/>
                      <a:pt x="207" y="46"/>
                      <a:pt x="179" y="64"/>
                    </a:cubicBezTo>
                    <a:cubicBezTo>
                      <a:pt x="124" y="99"/>
                      <a:pt x="79" y="148"/>
                      <a:pt x="44" y="203"/>
                    </a:cubicBezTo>
                    <a:cubicBezTo>
                      <a:pt x="15" y="250"/>
                      <a:pt x="1" y="306"/>
                      <a:pt x="1" y="362"/>
                    </a:cubicBezTo>
                    <a:cubicBezTo>
                      <a:pt x="0" y="362"/>
                      <a:pt x="0" y="362"/>
                      <a:pt x="1" y="363"/>
                    </a:cubicBezTo>
                    <a:cubicBezTo>
                      <a:pt x="1" y="373"/>
                      <a:pt x="1" y="383"/>
                      <a:pt x="2" y="392"/>
                    </a:cubicBezTo>
                    <a:cubicBezTo>
                      <a:pt x="4" y="425"/>
                      <a:pt x="12" y="457"/>
                      <a:pt x="24" y="488"/>
                    </a:cubicBezTo>
                    <a:cubicBezTo>
                      <a:pt x="37" y="521"/>
                      <a:pt x="50" y="554"/>
                      <a:pt x="69" y="584"/>
                    </a:cubicBezTo>
                    <a:cubicBezTo>
                      <a:pt x="86" y="613"/>
                      <a:pt x="111" y="635"/>
                      <a:pt x="127" y="665"/>
                    </a:cubicBezTo>
                    <a:cubicBezTo>
                      <a:pt x="135" y="681"/>
                      <a:pt x="142" y="698"/>
                      <a:pt x="150" y="715"/>
                    </a:cubicBezTo>
                    <a:cubicBezTo>
                      <a:pt x="156" y="729"/>
                      <a:pt x="161" y="743"/>
                      <a:pt x="164" y="758"/>
                    </a:cubicBezTo>
                    <a:cubicBezTo>
                      <a:pt x="173" y="808"/>
                      <a:pt x="164" y="866"/>
                      <a:pt x="199" y="907"/>
                    </a:cubicBezTo>
                    <a:cubicBezTo>
                      <a:pt x="203" y="913"/>
                      <a:pt x="208" y="918"/>
                      <a:pt x="214" y="923"/>
                    </a:cubicBezTo>
                    <a:cubicBezTo>
                      <a:pt x="212" y="930"/>
                      <a:pt x="212" y="938"/>
                      <a:pt x="213" y="946"/>
                    </a:cubicBezTo>
                    <a:cubicBezTo>
                      <a:pt x="213" y="951"/>
                      <a:pt x="215" y="956"/>
                      <a:pt x="217" y="960"/>
                    </a:cubicBezTo>
                    <a:cubicBezTo>
                      <a:pt x="218" y="963"/>
                      <a:pt x="220" y="965"/>
                      <a:pt x="221" y="967"/>
                    </a:cubicBezTo>
                    <a:cubicBezTo>
                      <a:pt x="222" y="969"/>
                      <a:pt x="222" y="970"/>
                      <a:pt x="222" y="971"/>
                    </a:cubicBezTo>
                    <a:cubicBezTo>
                      <a:pt x="216" y="975"/>
                      <a:pt x="213" y="983"/>
                      <a:pt x="212" y="990"/>
                    </a:cubicBezTo>
                    <a:cubicBezTo>
                      <a:pt x="212" y="994"/>
                      <a:pt x="213" y="999"/>
                      <a:pt x="216" y="1002"/>
                    </a:cubicBezTo>
                    <a:cubicBezTo>
                      <a:pt x="218" y="1006"/>
                      <a:pt x="226" y="1010"/>
                      <a:pt x="224" y="1015"/>
                    </a:cubicBezTo>
                    <a:cubicBezTo>
                      <a:pt x="218" y="1019"/>
                      <a:pt x="215" y="1027"/>
                      <a:pt x="215" y="1032"/>
                    </a:cubicBezTo>
                    <a:cubicBezTo>
                      <a:pt x="215" y="1037"/>
                      <a:pt x="217" y="1040"/>
                      <a:pt x="220" y="1043"/>
                    </a:cubicBezTo>
                    <a:cubicBezTo>
                      <a:pt x="222" y="1045"/>
                      <a:pt x="224" y="1046"/>
                      <a:pt x="225" y="1048"/>
                    </a:cubicBezTo>
                    <a:cubicBezTo>
                      <a:pt x="227" y="1049"/>
                      <a:pt x="228" y="1052"/>
                      <a:pt x="229" y="1054"/>
                    </a:cubicBezTo>
                    <a:cubicBezTo>
                      <a:pt x="228" y="1054"/>
                      <a:pt x="227" y="1055"/>
                      <a:pt x="227" y="1056"/>
                    </a:cubicBezTo>
                    <a:cubicBezTo>
                      <a:pt x="219" y="1060"/>
                      <a:pt x="215" y="1070"/>
                      <a:pt x="215" y="1079"/>
                    </a:cubicBezTo>
                    <a:cubicBezTo>
                      <a:pt x="215" y="1086"/>
                      <a:pt x="218" y="1092"/>
                      <a:pt x="222" y="1097"/>
                    </a:cubicBezTo>
                    <a:cubicBezTo>
                      <a:pt x="223" y="1098"/>
                      <a:pt x="224" y="1099"/>
                      <a:pt x="225" y="1100"/>
                    </a:cubicBezTo>
                    <a:cubicBezTo>
                      <a:pt x="218" y="1107"/>
                      <a:pt x="222" y="1122"/>
                      <a:pt x="224" y="1129"/>
                    </a:cubicBezTo>
                    <a:cubicBezTo>
                      <a:pt x="228" y="1136"/>
                      <a:pt x="234" y="1142"/>
                      <a:pt x="239" y="1147"/>
                    </a:cubicBezTo>
                    <a:cubicBezTo>
                      <a:pt x="245" y="1154"/>
                      <a:pt x="252" y="1162"/>
                      <a:pt x="258" y="1168"/>
                    </a:cubicBezTo>
                    <a:cubicBezTo>
                      <a:pt x="270" y="1180"/>
                      <a:pt x="283" y="1193"/>
                      <a:pt x="298" y="1198"/>
                    </a:cubicBezTo>
                    <a:cubicBezTo>
                      <a:pt x="298" y="1199"/>
                      <a:pt x="299" y="1199"/>
                      <a:pt x="299" y="1199"/>
                    </a:cubicBezTo>
                    <a:cubicBezTo>
                      <a:pt x="304" y="1206"/>
                      <a:pt x="309" y="1212"/>
                      <a:pt x="312" y="1220"/>
                    </a:cubicBezTo>
                    <a:cubicBezTo>
                      <a:pt x="314" y="1227"/>
                      <a:pt x="317" y="1231"/>
                      <a:pt x="324" y="1233"/>
                    </a:cubicBezTo>
                    <a:cubicBezTo>
                      <a:pt x="330" y="1235"/>
                      <a:pt x="339" y="1234"/>
                      <a:pt x="346" y="1234"/>
                    </a:cubicBezTo>
                    <a:cubicBezTo>
                      <a:pt x="356" y="1234"/>
                      <a:pt x="366" y="1234"/>
                      <a:pt x="375" y="1234"/>
                    </a:cubicBezTo>
                    <a:cubicBezTo>
                      <a:pt x="384" y="1233"/>
                      <a:pt x="392" y="1231"/>
                      <a:pt x="401" y="1230"/>
                    </a:cubicBezTo>
                    <a:cubicBezTo>
                      <a:pt x="409" y="1230"/>
                      <a:pt x="416" y="1229"/>
                      <a:pt x="423" y="1226"/>
                    </a:cubicBezTo>
                    <a:cubicBezTo>
                      <a:pt x="430" y="1223"/>
                      <a:pt x="433" y="1216"/>
                      <a:pt x="437" y="1210"/>
                    </a:cubicBezTo>
                    <a:cubicBezTo>
                      <a:pt x="440" y="1207"/>
                      <a:pt x="443" y="1204"/>
                      <a:pt x="445" y="1201"/>
                    </a:cubicBezTo>
                    <a:cubicBezTo>
                      <a:pt x="448" y="1198"/>
                      <a:pt x="450" y="1195"/>
                      <a:pt x="454" y="1192"/>
                    </a:cubicBezTo>
                    <a:cubicBezTo>
                      <a:pt x="454" y="1192"/>
                      <a:pt x="455" y="1191"/>
                      <a:pt x="455" y="1191"/>
                    </a:cubicBezTo>
                    <a:cubicBezTo>
                      <a:pt x="456" y="1190"/>
                      <a:pt x="457" y="1189"/>
                      <a:pt x="458" y="1188"/>
                    </a:cubicBezTo>
                    <a:cubicBezTo>
                      <a:pt x="473" y="1177"/>
                      <a:pt x="488" y="1167"/>
                      <a:pt x="502" y="1154"/>
                    </a:cubicBezTo>
                    <a:cubicBezTo>
                      <a:pt x="507" y="1150"/>
                      <a:pt x="512" y="1146"/>
                      <a:pt x="514" y="1140"/>
                    </a:cubicBezTo>
                    <a:cubicBezTo>
                      <a:pt x="516" y="1136"/>
                      <a:pt x="516" y="1129"/>
                      <a:pt x="513" y="1125"/>
                    </a:cubicBezTo>
                    <a:cubicBezTo>
                      <a:pt x="514" y="1125"/>
                      <a:pt x="514" y="1124"/>
                      <a:pt x="515" y="1124"/>
                    </a:cubicBezTo>
                    <a:cubicBezTo>
                      <a:pt x="518" y="1121"/>
                      <a:pt x="521" y="1119"/>
                      <a:pt x="524" y="1116"/>
                    </a:cubicBezTo>
                    <a:cubicBezTo>
                      <a:pt x="532" y="1109"/>
                      <a:pt x="531" y="1095"/>
                      <a:pt x="526" y="1087"/>
                    </a:cubicBezTo>
                    <a:cubicBezTo>
                      <a:pt x="527" y="1084"/>
                      <a:pt x="527" y="1082"/>
                      <a:pt x="527" y="1080"/>
                    </a:cubicBezTo>
                    <a:cubicBezTo>
                      <a:pt x="526" y="1074"/>
                      <a:pt x="526" y="1070"/>
                      <a:pt x="530" y="1064"/>
                    </a:cubicBezTo>
                    <a:cubicBezTo>
                      <a:pt x="534" y="1058"/>
                      <a:pt x="537" y="1050"/>
                      <a:pt x="531" y="1045"/>
                    </a:cubicBezTo>
                    <a:cubicBezTo>
                      <a:pt x="530" y="1044"/>
                      <a:pt x="530" y="1044"/>
                      <a:pt x="529" y="1044"/>
                    </a:cubicBezTo>
                    <a:cubicBezTo>
                      <a:pt x="526" y="1037"/>
                      <a:pt x="526" y="1030"/>
                      <a:pt x="529" y="1023"/>
                    </a:cubicBezTo>
                    <a:cubicBezTo>
                      <a:pt x="532" y="1017"/>
                      <a:pt x="535" y="1013"/>
                      <a:pt x="534" y="1007"/>
                    </a:cubicBezTo>
                    <a:cubicBezTo>
                      <a:pt x="534" y="1006"/>
                      <a:pt x="533" y="1004"/>
                      <a:pt x="533" y="1003"/>
                    </a:cubicBezTo>
                    <a:cubicBezTo>
                      <a:pt x="530" y="999"/>
                      <a:pt x="529" y="996"/>
                      <a:pt x="529" y="991"/>
                    </a:cubicBezTo>
                    <a:cubicBezTo>
                      <a:pt x="529" y="987"/>
                      <a:pt x="532" y="984"/>
                      <a:pt x="534" y="981"/>
                    </a:cubicBezTo>
                    <a:cubicBezTo>
                      <a:pt x="537" y="976"/>
                      <a:pt x="538" y="970"/>
                      <a:pt x="536" y="965"/>
                    </a:cubicBezTo>
                    <a:cubicBezTo>
                      <a:pt x="535" y="964"/>
                      <a:pt x="534" y="963"/>
                      <a:pt x="532" y="963"/>
                    </a:cubicBezTo>
                    <a:cubicBezTo>
                      <a:pt x="532" y="961"/>
                      <a:pt x="531" y="959"/>
                      <a:pt x="531" y="958"/>
                    </a:cubicBezTo>
                    <a:cubicBezTo>
                      <a:pt x="530" y="954"/>
                      <a:pt x="530" y="950"/>
                      <a:pt x="530" y="947"/>
                    </a:cubicBezTo>
                    <a:cubicBezTo>
                      <a:pt x="531" y="940"/>
                      <a:pt x="534" y="933"/>
                      <a:pt x="535" y="926"/>
                    </a:cubicBezTo>
                    <a:cubicBezTo>
                      <a:pt x="535" y="925"/>
                      <a:pt x="535" y="925"/>
                      <a:pt x="535" y="925"/>
                    </a:cubicBezTo>
                    <a:cubicBezTo>
                      <a:pt x="537" y="923"/>
                      <a:pt x="538" y="922"/>
                      <a:pt x="539" y="921"/>
                    </a:cubicBezTo>
                    <a:cubicBezTo>
                      <a:pt x="545" y="916"/>
                      <a:pt x="550" y="910"/>
                      <a:pt x="554" y="903"/>
                    </a:cubicBezTo>
                    <a:cubicBezTo>
                      <a:pt x="559" y="895"/>
                      <a:pt x="561" y="886"/>
                      <a:pt x="565" y="877"/>
                    </a:cubicBezTo>
                    <a:cubicBezTo>
                      <a:pt x="568" y="870"/>
                      <a:pt x="573" y="861"/>
                      <a:pt x="574" y="853"/>
                    </a:cubicBezTo>
                    <a:cubicBezTo>
                      <a:pt x="579" y="840"/>
                      <a:pt x="584" y="828"/>
                      <a:pt x="587" y="815"/>
                    </a:cubicBezTo>
                    <a:cubicBezTo>
                      <a:pt x="593" y="796"/>
                      <a:pt x="598" y="777"/>
                      <a:pt x="602" y="758"/>
                    </a:cubicBezTo>
                    <a:cubicBezTo>
                      <a:pt x="605" y="739"/>
                      <a:pt x="607" y="720"/>
                      <a:pt x="615" y="703"/>
                    </a:cubicBezTo>
                    <a:cubicBezTo>
                      <a:pt x="623" y="687"/>
                      <a:pt x="636" y="674"/>
                      <a:pt x="646" y="659"/>
                    </a:cubicBezTo>
                    <a:cubicBezTo>
                      <a:pt x="655" y="644"/>
                      <a:pt x="662" y="628"/>
                      <a:pt x="671" y="613"/>
                    </a:cubicBezTo>
                    <a:cubicBezTo>
                      <a:pt x="680" y="598"/>
                      <a:pt x="693" y="585"/>
                      <a:pt x="702" y="570"/>
                    </a:cubicBezTo>
                    <a:cubicBezTo>
                      <a:pt x="712" y="554"/>
                      <a:pt x="720" y="538"/>
                      <a:pt x="728" y="521"/>
                    </a:cubicBezTo>
                    <a:cubicBezTo>
                      <a:pt x="735" y="504"/>
                      <a:pt x="742" y="487"/>
                      <a:pt x="746" y="469"/>
                    </a:cubicBezTo>
                    <a:cubicBezTo>
                      <a:pt x="751" y="450"/>
                      <a:pt x="753" y="431"/>
                      <a:pt x="754" y="413"/>
                    </a:cubicBezTo>
                    <a:cubicBezTo>
                      <a:pt x="756" y="374"/>
                      <a:pt x="753" y="335"/>
                      <a:pt x="746" y="297"/>
                    </a:cubicBezTo>
                    <a:close/>
                    <a:moveTo>
                      <a:pt x="734" y="276"/>
                    </a:moveTo>
                    <a:cubicBezTo>
                      <a:pt x="739" y="295"/>
                      <a:pt x="742" y="314"/>
                      <a:pt x="744" y="333"/>
                    </a:cubicBezTo>
                    <a:cubicBezTo>
                      <a:pt x="741" y="327"/>
                      <a:pt x="739" y="321"/>
                      <a:pt x="737" y="316"/>
                    </a:cubicBezTo>
                    <a:cubicBezTo>
                      <a:pt x="733" y="307"/>
                      <a:pt x="726" y="299"/>
                      <a:pt x="721" y="290"/>
                    </a:cubicBezTo>
                    <a:cubicBezTo>
                      <a:pt x="718" y="286"/>
                      <a:pt x="715" y="282"/>
                      <a:pt x="711" y="278"/>
                    </a:cubicBezTo>
                    <a:cubicBezTo>
                      <a:pt x="713" y="273"/>
                      <a:pt x="715" y="268"/>
                      <a:pt x="717" y="263"/>
                    </a:cubicBezTo>
                    <a:cubicBezTo>
                      <a:pt x="718" y="259"/>
                      <a:pt x="719" y="255"/>
                      <a:pt x="719" y="251"/>
                    </a:cubicBezTo>
                    <a:cubicBezTo>
                      <a:pt x="723" y="255"/>
                      <a:pt x="727" y="259"/>
                      <a:pt x="731" y="263"/>
                    </a:cubicBezTo>
                    <a:cubicBezTo>
                      <a:pt x="732" y="268"/>
                      <a:pt x="733" y="272"/>
                      <a:pt x="734" y="276"/>
                    </a:cubicBezTo>
                    <a:close/>
                    <a:moveTo>
                      <a:pt x="721" y="233"/>
                    </a:moveTo>
                    <a:cubicBezTo>
                      <a:pt x="725" y="242"/>
                      <a:pt x="728" y="251"/>
                      <a:pt x="730" y="261"/>
                    </a:cubicBezTo>
                    <a:cubicBezTo>
                      <a:pt x="727" y="257"/>
                      <a:pt x="723" y="253"/>
                      <a:pt x="719" y="249"/>
                    </a:cubicBezTo>
                    <a:cubicBezTo>
                      <a:pt x="720" y="246"/>
                      <a:pt x="720" y="244"/>
                      <a:pt x="721" y="241"/>
                    </a:cubicBezTo>
                    <a:cubicBezTo>
                      <a:pt x="721" y="238"/>
                      <a:pt x="721" y="236"/>
                      <a:pt x="721" y="233"/>
                    </a:cubicBezTo>
                    <a:close/>
                    <a:moveTo>
                      <a:pt x="695" y="187"/>
                    </a:moveTo>
                    <a:cubicBezTo>
                      <a:pt x="693" y="186"/>
                      <a:pt x="691" y="185"/>
                      <a:pt x="688" y="183"/>
                    </a:cubicBezTo>
                    <a:cubicBezTo>
                      <a:pt x="686" y="182"/>
                      <a:pt x="684" y="181"/>
                      <a:pt x="683" y="180"/>
                    </a:cubicBezTo>
                    <a:cubicBezTo>
                      <a:pt x="683" y="176"/>
                      <a:pt x="683" y="173"/>
                      <a:pt x="684" y="169"/>
                    </a:cubicBezTo>
                    <a:cubicBezTo>
                      <a:pt x="686" y="172"/>
                      <a:pt x="688" y="175"/>
                      <a:pt x="690" y="177"/>
                    </a:cubicBezTo>
                    <a:cubicBezTo>
                      <a:pt x="702" y="193"/>
                      <a:pt x="712" y="211"/>
                      <a:pt x="719" y="229"/>
                    </a:cubicBezTo>
                    <a:cubicBezTo>
                      <a:pt x="720" y="232"/>
                      <a:pt x="720" y="235"/>
                      <a:pt x="720" y="238"/>
                    </a:cubicBezTo>
                    <a:cubicBezTo>
                      <a:pt x="719" y="242"/>
                      <a:pt x="719" y="245"/>
                      <a:pt x="718" y="248"/>
                    </a:cubicBezTo>
                    <a:cubicBezTo>
                      <a:pt x="715" y="245"/>
                      <a:pt x="712" y="241"/>
                      <a:pt x="709" y="238"/>
                    </a:cubicBezTo>
                    <a:cubicBezTo>
                      <a:pt x="703" y="231"/>
                      <a:pt x="696" y="224"/>
                      <a:pt x="690" y="218"/>
                    </a:cubicBezTo>
                    <a:cubicBezTo>
                      <a:pt x="687" y="215"/>
                      <a:pt x="684" y="213"/>
                      <a:pt x="681" y="210"/>
                    </a:cubicBezTo>
                    <a:cubicBezTo>
                      <a:pt x="682" y="206"/>
                      <a:pt x="682" y="202"/>
                      <a:pt x="682" y="198"/>
                    </a:cubicBezTo>
                    <a:cubicBezTo>
                      <a:pt x="682" y="192"/>
                      <a:pt x="682" y="187"/>
                      <a:pt x="683" y="181"/>
                    </a:cubicBezTo>
                    <a:cubicBezTo>
                      <a:pt x="683" y="181"/>
                      <a:pt x="683" y="181"/>
                      <a:pt x="683" y="181"/>
                    </a:cubicBezTo>
                    <a:cubicBezTo>
                      <a:pt x="686" y="183"/>
                      <a:pt x="688" y="185"/>
                      <a:pt x="691" y="186"/>
                    </a:cubicBezTo>
                    <a:cubicBezTo>
                      <a:pt x="692" y="187"/>
                      <a:pt x="697" y="189"/>
                      <a:pt x="697" y="191"/>
                    </a:cubicBezTo>
                    <a:cubicBezTo>
                      <a:pt x="697" y="191"/>
                      <a:pt x="699" y="191"/>
                      <a:pt x="699" y="191"/>
                    </a:cubicBezTo>
                    <a:cubicBezTo>
                      <a:pt x="698" y="189"/>
                      <a:pt x="697" y="188"/>
                      <a:pt x="695" y="187"/>
                    </a:cubicBezTo>
                    <a:close/>
                    <a:moveTo>
                      <a:pt x="656" y="134"/>
                    </a:moveTo>
                    <a:cubicBezTo>
                      <a:pt x="664" y="146"/>
                      <a:pt x="673" y="157"/>
                      <a:pt x="682" y="168"/>
                    </a:cubicBezTo>
                    <a:cubicBezTo>
                      <a:pt x="682" y="171"/>
                      <a:pt x="682" y="175"/>
                      <a:pt x="682" y="178"/>
                    </a:cubicBezTo>
                    <a:cubicBezTo>
                      <a:pt x="682" y="179"/>
                      <a:pt x="682" y="179"/>
                      <a:pt x="681" y="179"/>
                    </a:cubicBezTo>
                    <a:cubicBezTo>
                      <a:pt x="676" y="175"/>
                      <a:pt x="671" y="170"/>
                      <a:pt x="666" y="167"/>
                    </a:cubicBezTo>
                    <a:cubicBezTo>
                      <a:pt x="663" y="165"/>
                      <a:pt x="660" y="163"/>
                      <a:pt x="657" y="161"/>
                    </a:cubicBezTo>
                    <a:cubicBezTo>
                      <a:pt x="657" y="158"/>
                      <a:pt x="657" y="156"/>
                      <a:pt x="656" y="153"/>
                    </a:cubicBezTo>
                    <a:cubicBezTo>
                      <a:pt x="656" y="148"/>
                      <a:pt x="656" y="142"/>
                      <a:pt x="656" y="137"/>
                    </a:cubicBezTo>
                    <a:cubicBezTo>
                      <a:pt x="656" y="136"/>
                      <a:pt x="655" y="134"/>
                      <a:pt x="655" y="133"/>
                    </a:cubicBezTo>
                    <a:cubicBezTo>
                      <a:pt x="655" y="133"/>
                      <a:pt x="656" y="134"/>
                      <a:pt x="656" y="134"/>
                    </a:cubicBezTo>
                    <a:close/>
                    <a:moveTo>
                      <a:pt x="611" y="87"/>
                    </a:moveTo>
                    <a:cubicBezTo>
                      <a:pt x="616" y="90"/>
                      <a:pt x="621" y="93"/>
                      <a:pt x="626" y="96"/>
                    </a:cubicBezTo>
                    <a:cubicBezTo>
                      <a:pt x="631" y="101"/>
                      <a:pt x="635" y="105"/>
                      <a:pt x="639" y="110"/>
                    </a:cubicBezTo>
                    <a:cubicBezTo>
                      <a:pt x="645" y="116"/>
                      <a:pt x="649" y="123"/>
                      <a:pt x="654" y="130"/>
                    </a:cubicBezTo>
                    <a:cubicBezTo>
                      <a:pt x="654" y="132"/>
                      <a:pt x="654" y="134"/>
                      <a:pt x="654" y="136"/>
                    </a:cubicBezTo>
                    <a:cubicBezTo>
                      <a:pt x="655" y="141"/>
                      <a:pt x="655" y="146"/>
                      <a:pt x="655" y="152"/>
                    </a:cubicBezTo>
                    <a:cubicBezTo>
                      <a:pt x="655" y="154"/>
                      <a:pt x="655" y="157"/>
                      <a:pt x="656" y="160"/>
                    </a:cubicBezTo>
                    <a:cubicBezTo>
                      <a:pt x="651" y="157"/>
                      <a:pt x="646" y="154"/>
                      <a:pt x="641" y="150"/>
                    </a:cubicBezTo>
                    <a:cubicBezTo>
                      <a:pt x="633" y="145"/>
                      <a:pt x="626" y="140"/>
                      <a:pt x="618" y="135"/>
                    </a:cubicBezTo>
                    <a:cubicBezTo>
                      <a:pt x="617" y="131"/>
                      <a:pt x="617" y="127"/>
                      <a:pt x="616" y="123"/>
                    </a:cubicBezTo>
                    <a:cubicBezTo>
                      <a:pt x="616" y="116"/>
                      <a:pt x="614" y="109"/>
                      <a:pt x="613" y="103"/>
                    </a:cubicBezTo>
                    <a:cubicBezTo>
                      <a:pt x="613" y="100"/>
                      <a:pt x="613" y="97"/>
                      <a:pt x="612" y="94"/>
                    </a:cubicBezTo>
                    <a:cubicBezTo>
                      <a:pt x="611" y="91"/>
                      <a:pt x="611" y="89"/>
                      <a:pt x="610" y="87"/>
                    </a:cubicBezTo>
                    <a:cubicBezTo>
                      <a:pt x="610" y="87"/>
                      <a:pt x="611" y="87"/>
                      <a:pt x="611" y="87"/>
                    </a:cubicBezTo>
                    <a:close/>
                    <a:moveTo>
                      <a:pt x="26" y="258"/>
                    </a:moveTo>
                    <a:cubicBezTo>
                      <a:pt x="27" y="259"/>
                      <a:pt x="27" y="261"/>
                      <a:pt x="28" y="262"/>
                    </a:cubicBezTo>
                    <a:cubicBezTo>
                      <a:pt x="29" y="266"/>
                      <a:pt x="30" y="269"/>
                      <a:pt x="32" y="272"/>
                    </a:cubicBezTo>
                    <a:cubicBezTo>
                      <a:pt x="33" y="275"/>
                      <a:pt x="35" y="278"/>
                      <a:pt x="36" y="281"/>
                    </a:cubicBezTo>
                    <a:cubicBezTo>
                      <a:pt x="36" y="281"/>
                      <a:pt x="36" y="281"/>
                      <a:pt x="36" y="282"/>
                    </a:cubicBezTo>
                    <a:cubicBezTo>
                      <a:pt x="33" y="283"/>
                      <a:pt x="31" y="285"/>
                      <a:pt x="28" y="286"/>
                    </a:cubicBezTo>
                    <a:cubicBezTo>
                      <a:pt x="25" y="287"/>
                      <a:pt x="23" y="288"/>
                      <a:pt x="20" y="289"/>
                    </a:cubicBezTo>
                    <a:cubicBezTo>
                      <a:pt x="19" y="290"/>
                      <a:pt x="18" y="291"/>
                      <a:pt x="16" y="292"/>
                    </a:cubicBezTo>
                    <a:cubicBezTo>
                      <a:pt x="19" y="280"/>
                      <a:pt x="22" y="269"/>
                      <a:pt x="26" y="258"/>
                    </a:cubicBezTo>
                    <a:close/>
                    <a:moveTo>
                      <a:pt x="48" y="526"/>
                    </a:moveTo>
                    <a:cubicBezTo>
                      <a:pt x="48" y="525"/>
                      <a:pt x="47" y="525"/>
                      <a:pt x="47" y="524"/>
                    </a:cubicBezTo>
                    <a:cubicBezTo>
                      <a:pt x="47" y="524"/>
                      <a:pt x="48" y="524"/>
                      <a:pt x="48" y="525"/>
                    </a:cubicBezTo>
                    <a:cubicBezTo>
                      <a:pt x="48" y="525"/>
                      <a:pt x="48" y="525"/>
                      <a:pt x="48" y="526"/>
                    </a:cubicBezTo>
                    <a:close/>
                    <a:moveTo>
                      <a:pt x="78" y="585"/>
                    </a:moveTo>
                    <a:cubicBezTo>
                      <a:pt x="71" y="574"/>
                      <a:pt x="65" y="562"/>
                      <a:pt x="59" y="550"/>
                    </a:cubicBezTo>
                    <a:cubicBezTo>
                      <a:pt x="56" y="543"/>
                      <a:pt x="52" y="536"/>
                      <a:pt x="49" y="529"/>
                    </a:cubicBezTo>
                    <a:cubicBezTo>
                      <a:pt x="50" y="528"/>
                      <a:pt x="50" y="527"/>
                      <a:pt x="50" y="526"/>
                    </a:cubicBezTo>
                    <a:cubicBezTo>
                      <a:pt x="54" y="529"/>
                      <a:pt x="57" y="532"/>
                      <a:pt x="60" y="535"/>
                    </a:cubicBezTo>
                    <a:cubicBezTo>
                      <a:pt x="61" y="537"/>
                      <a:pt x="64" y="538"/>
                      <a:pt x="66" y="539"/>
                    </a:cubicBezTo>
                    <a:cubicBezTo>
                      <a:pt x="68" y="541"/>
                      <a:pt x="70" y="543"/>
                      <a:pt x="73" y="544"/>
                    </a:cubicBezTo>
                    <a:cubicBezTo>
                      <a:pt x="75" y="546"/>
                      <a:pt x="76" y="548"/>
                      <a:pt x="79" y="549"/>
                    </a:cubicBezTo>
                    <a:cubicBezTo>
                      <a:pt x="80" y="550"/>
                      <a:pt x="81" y="550"/>
                      <a:pt x="82" y="551"/>
                    </a:cubicBezTo>
                    <a:cubicBezTo>
                      <a:pt x="83" y="551"/>
                      <a:pt x="84" y="552"/>
                      <a:pt x="85" y="553"/>
                    </a:cubicBezTo>
                    <a:cubicBezTo>
                      <a:pt x="84" y="556"/>
                      <a:pt x="84" y="559"/>
                      <a:pt x="83" y="562"/>
                    </a:cubicBezTo>
                    <a:cubicBezTo>
                      <a:pt x="82" y="567"/>
                      <a:pt x="81" y="572"/>
                      <a:pt x="80" y="577"/>
                    </a:cubicBezTo>
                    <a:cubicBezTo>
                      <a:pt x="79" y="579"/>
                      <a:pt x="79" y="582"/>
                      <a:pt x="78" y="584"/>
                    </a:cubicBezTo>
                    <a:cubicBezTo>
                      <a:pt x="78" y="584"/>
                      <a:pt x="78" y="585"/>
                      <a:pt x="78" y="585"/>
                    </a:cubicBezTo>
                    <a:close/>
                    <a:moveTo>
                      <a:pt x="311" y="1201"/>
                    </a:moveTo>
                    <a:cubicBezTo>
                      <a:pt x="313" y="1201"/>
                      <a:pt x="315" y="1201"/>
                      <a:pt x="316" y="1201"/>
                    </a:cubicBezTo>
                    <a:cubicBezTo>
                      <a:pt x="317" y="1204"/>
                      <a:pt x="319" y="1206"/>
                      <a:pt x="319" y="1208"/>
                    </a:cubicBezTo>
                    <a:cubicBezTo>
                      <a:pt x="320" y="1209"/>
                      <a:pt x="320" y="1210"/>
                      <a:pt x="320" y="1211"/>
                    </a:cubicBezTo>
                    <a:cubicBezTo>
                      <a:pt x="320" y="1211"/>
                      <a:pt x="319" y="1211"/>
                      <a:pt x="318" y="1211"/>
                    </a:cubicBezTo>
                    <a:cubicBezTo>
                      <a:pt x="316" y="1207"/>
                      <a:pt x="314" y="1204"/>
                      <a:pt x="311" y="1201"/>
                    </a:cubicBezTo>
                    <a:close/>
                    <a:moveTo>
                      <a:pt x="339" y="1205"/>
                    </a:moveTo>
                    <a:cubicBezTo>
                      <a:pt x="338" y="1205"/>
                      <a:pt x="338" y="1205"/>
                      <a:pt x="338" y="1206"/>
                    </a:cubicBezTo>
                    <a:cubicBezTo>
                      <a:pt x="337" y="1206"/>
                      <a:pt x="337" y="1206"/>
                      <a:pt x="337" y="1206"/>
                    </a:cubicBezTo>
                    <a:cubicBezTo>
                      <a:pt x="337" y="1205"/>
                      <a:pt x="337" y="1205"/>
                      <a:pt x="337" y="1204"/>
                    </a:cubicBezTo>
                    <a:cubicBezTo>
                      <a:pt x="337" y="1204"/>
                      <a:pt x="338" y="1204"/>
                      <a:pt x="339" y="1204"/>
                    </a:cubicBezTo>
                    <a:cubicBezTo>
                      <a:pt x="339" y="1204"/>
                      <a:pt x="339" y="1204"/>
                      <a:pt x="339" y="1204"/>
                    </a:cubicBezTo>
                    <a:cubicBezTo>
                      <a:pt x="339" y="1205"/>
                      <a:pt x="339" y="1205"/>
                      <a:pt x="339" y="1205"/>
                    </a:cubicBezTo>
                    <a:close/>
                    <a:moveTo>
                      <a:pt x="339" y="1206"/>
                    </a:moveTo>
                    <a:cubicBezTo>
                      <a:pt x="339" y="1208"/>
                      <a:pt x="339" y="1209"/>
                      <a:pt x="340" y="1211"/>
                    </a:cubicBezTo>
                    <a:cubicBezTo>
                      <a:pt x="339" y="1211"/>
                      <a:pt x="338" y="1211"/>
                      <a:pt x="338" y="1211"/>
                    </a:cubicBezTo>
                    <a:cubicBezTo>
                      <a:pt x="338" y="1210"/>
                      <a:pt x="337" y="1209"/>
                      <a:pt x="337" y="1207"/>
                    </a:cubicBezTo>
                    <a:cubicBezTo>
                      <a:pt x="338" y="1207"/>
                      <a:pt x="338" y="1207"/>
                      <a:pt x="338" y="1207"/>
                    </a:cubicBezTo>
                    <a:cubicBezTo>
                      <a:pt x="339" y="1207"/>
                      <a:pt x="339" y="1206"/>
                      <a:pt x="339" y="1206"/>
                    </a:cubicBezTo>
                    <a:close/>
                    <a:moveTo>
                      <a:pt x="337" y="1212"/>
                    </a:moveTo>
                    <a:cubicBezTo>
                      <a:pt x="336" y="1212"/>
                      <a:pt x="335" y="1212"/>
                      <a:pt x="334" y="1213"/>
                    </a:cubicBezTo>
                    <a:cubicBezTo>
                      <a:pt x="333" y="1212"/>
                      <a:pt x="333" y="1210"/>
                      <a:pt x="332" y="1209"/>
                    </a:cubicBezTo>
                    <a:cubicBezTo>
                      <a:pt x="334" y="1209"/>
                      <a:pt x="335" y="1208"/>
                      <a:pt x="336" y="1208"/>
                    </a:cubicBezTo>
                    <a:cubicBezTo>
                      <a:pt x="336" y="1209"/>
                      <a:pt x="336" y="1210"/>
                      <a:pt x="337" y="1212"/>
                    </a:cubicBezTo>
                    <a:close/>
                    <a:moveTo>
                      <a:pt x="332" y="1208"/>
                    </a:moveTo>
                    <a:cubicBezTo>
                      <a:pt x="332" y="1208"/>
                      <a:pt x="332" y="1208"/>
                      <a:pt x="332" y="1208"/>
                    </a:cubicBezTo>
                    <a:cubicBezTo>
                      <a:pt x="332" y="1207"/>
                      <a:pt x="331" y="1205"/>
                      <a:pt x="331" y="1203"/>
                    </a:cubicBezTo>
                    <a:cubicBezTo>
                      <a:pt x="332" y="1203"/>
                      <a:pt x="334" y="1204"/>
                      <a:pt x="335" y="1204"/>
                    </a:cubicBezTo>
                    <a:cubicBezTo>
                      <a:pt x="335" y="1205"/>
                      <a:pt x="336" y="1206"/>
                      <a:pt x="336" y="1206"/>
                    </a:cubicBezTo>
                    <a:cubicBezTo>
                      <a:pt x="335" y="1207"/>
                      <a:pt x="333" y="1208"/>
                      <a:pt x="332" y="1208"/>
                    </a:cubicBezTo>
                    <a:close/>
                    <a:moveTo>
                      <a:pt x="328" y="1211"/>
                    </a:moveTo>
                    <a:cubicBezTo>
                      <a:pt x="329" y="1210"/>
                      <a:pt x="330" y="1210"/>
                      <a:pt x="331" y="1210"/>
                    </a:cubicBezTo>
                    <a:cubicBezTo>
                      <a:pt x="332" y="1211"/>
                      <a:pt x="332" y="1212"/>
                      <a:pt x="332" y="1213"/>
                    </a:cubicBezTo>
                    <a:cubicBezTo>
                      <a:pt x="332" y="1213"/>
                      <a:pt x="332" y="1213"/>
                      <a:pt x="332" y="1213"/>
                    </a:cubicBezTo>
                    <a:cubicBezTo>
                      <a:pt x="331" y="1213"/>
                      <a:pt x="330" y="1214"/>
                      <a:pt x="329" y="1214"/>
                    </a:cubicBezTo>
                    <a:cubicBezTo>
                      <a:pt x="329" y="1213"/>
                      <a:pt x="328" y="1212"/>
                      <a:pt x="328" y="1211"/>
                    </a:cubicBezTo>
                    <a:close/>
                    <a:moveTo>
                      <a:pt x="328" y="1214"/>
                    </a:moveTo>
                    <a:cubicBezTo>
                      <a:pt x="327" y="1215"/>
                      <a:pt x="325" y="1215"/>
                      <a:pt x="324" y="1216"/>
                    </a:cubicBezTo>
                    <a:cubicBezTo>
                      <a:pt x="324" y="1215"/>
                      <a:pt x="324" y="1215"/>
                      <a:pt x="324" y="1215"/>
                    </a:cubicBezTo>
                    <a:cubicBezTo>
                      <a:pt x="323" y="1214"/>
                      <a:pt x="323" y="1213"/>
                      <a:pt x="322" y="1212"/>
                    </a:cubicBezTo>
                    <a:cubicBezTo>
                      <a:pt x="324" y="1212"/>
                      <a:pt x="325" y="1211"/>
                      <a:pt x="327" y="1211"/>
                    </a:cubicBezTo>
                    <a:cubicBezTo>
                      <a:pt x="327" y="1212"/>
                      <a:pt x="327" y="1213"/>
                      <a:pt x="328" y="1214"/>
                    </a:cubicBezTo>
                    <a:close/>
                    <a:moveTo>
                      <a:pt x="331" y="1208"/>
                    </a:moveTo>
                    <a:cubicBezTo>
                      <a:pt x="331" y="1208"/>
                      <a:pt x="331" y="1209"/>
                      <a:pt x="331" y="1209"/>
                    </a:cubicBezTo>
                    <a:cubicBezTo>
                      <a:pt x="330" y="1209"/>
                      <a:pt x="329" y="1209"/>
                      <a:pt x="327" y="1210"/>
                    </a:cubicBezTo>
                    <a:cubicBezTo>
                      <a:pt x="327" y="1207"/>
                      <a:pt x="326" y="1205"/>
                      <a:pt x="325" y="1203"/>
                    </a:cubicBezTo>
                    <a:cubicBezTo>
                      <a:pt x="327" y="1203"/>
                      <a:pt x="328" y="1203"/>
                      <a:pt x="329" y="1203"/>
                    </a:cubicBezTo>
                    <a:cubicBezTo>
                      <a:pt x="329" y="1203"/>
                      <a:pt x="330" y="1204"/>
                      <a:pt x="330" y="1204"/>
                    </a:cubicBezTo>
                    <a:cubicBezTo>
                      <a:pt x="330" y="1206"/>
                      <a:pt x="330" y="1207"/>
                      <a:pt x="331" y="1208"/>
                    </a:cubicBezTo>
                    <a:close/>
                    <a:moveTo>
                      <a:pt x="326" y="1210"/>
                    </a:moveTo>
                    <a:cubicBezTo>
                      <a:pt x="325" y="1210"/>
                      <a:pt x="323" y="1210"/>
                      <a:pt x="322" y="1211"/>
                    </a:cubicBezTo>
                    <a:cubicBezTo>
                      <a:pt x="321" y="1210"/>
                      <a:pt x="321" y="1209"/>
                      <a:pt x="321" y="1208"/>
                    </a:cubicBezTo>
                    <a:cubicBezTo>
                      <a:pt x="320" y="1206"/>
                      <a:pt x="319" y="1204"/>
                      <a:pt x="318" y="1202"/>
                    </a:cubicBezTo>
                    <a:cubicBezTo>
                      <a:pt x="319" y="1202"/>
                      <a:pt x="321" y="1202"/>
                      <a:pt x="322" y="1202"/>
                    </a:cubicBezTo>
                    <a:cubicBezTo>
                      <a:pt x="323" y="1202"/>
                      <a:pt x="323" y="1202"/>
                      <a:pt x="324" y="1202"/>
                    </a:cubicBezTo>
                    <a:cubicBezTo>
                      <a:pt x="324" y="1205"/>
                      <a:pt x="325" y="1207"/>
                      <a:pt x="326" y="1210"/>
                    </a:cubicBezTo>
                    <a:close/>
                    <a:moveTo>
                      <a:pt x="318" y="1213"/>
                    </a:moveTo>
                    <a:cubicBezTo>
                      <a:pt x="318" y="1213"/>
                      <a:pt x="318" y="1212"/>
                      <a:pt x="318" y="1212"/>
                    </a:cubicBezTo>
                    <a:cubicBezTo>
                      <a:pt x="319" y="1212"/>
                      <a:pt x="320" y="1212"/>
                      <a:pt x="321" y="1212"/>
                    </a:cubicBezTo>
                    <a:cubicBezTo>
                      <a:pt x="321" y="1213"/>
                      <a:pt x="322" y="1214"/>
                      <a:pt x="322" y="1216"/>
                    </a:cubicBezTo>
                    <a:cubicBezTo>
                      <a:pt x="322" y="1216"/>
                      <a:pt x="323" y="1216"/>
                      <a:pt x="323" y="1216"/>
                    </a:cubicBezTo>
                    <a:cubicBezTo>
                      <a:pt x="322" y="1216"/>
                      <a:pt x="321" y="1216"/>
                      <a:pt x="320" y="1217"/>
                    </a:cubicBezTo>
                    <a:cubicBezTo>
                      <a:pt x="319" y="1215"/>
                      <a:pt x="319" y="1214"/>
                      <a:pt x="318" y="1213"/>
                    </a:cubicBezTo>
                    <a:close/>
                    <a:moveTo>
                      <a:pt x="324" y="1223"/>
                    </a:moveTo>
                    <a:cubicBezTo>
                      <a:pt x="322" y="1222"/>
                      <a:pt x="321" y="1220"/>
                      <a:pt x="320" y="1218"/>
                    </a:cubicBezTo>
                    <a:cubicBezTo>
                      <a:pt x="321" y="1218"/>
                      <a:pt x="322" y="1217"/>
                      <a:pt x="323" y="1217"/>
                    </a:cubicBezTo>
                    <a:cubicBezTo>
                      <a:pt x="324" y="1219"/>
                      <a:pt x="326" y="1222"/>
                      <a:pt x="327" y="1224"/>
                    </a:cubicBezTo>
                    <a:cubicBezTo>
                      <a:pt x="327" y="1224"/>
                      <a:pt x="327" y="1224"/>
                      <a:pt x="327" y="1224"/>
                    </a:cubicBezTo>
                    <a:cubicBezTo>
                      <a:pt x="326" y="1224"/>
                      <a:pt x="325" y="1224"/>
                      <a:pt x="324" y="1223"/>
                    </a:cubicBezTo>
                    <a:close/>
                    <a:moveTo>
                      <a:pt x="328" y="1225"/>
                    </a:moveTo>
                    <a:cubicBezTo>
                      <a:pt x="328" y="1224"/>
                      <a:pt x="327" y="1222"/>
                      <a:pt x="327" y="1222"/>
                    </a:cubicBezTo>
                    <a:cubicBezTo>
                      <a:pt x="326" y="1220"/>
                      <a:pt x="325" y="1218"/>
                      <a:pt x="324" y="1217"/>
                    </a:cubicBezTo>
                    <a:cubicBezTo>
                      <a:pt x="326" y="1216"/>
                      <a:pt x="327" y="1216"/>
                      <a:pt x="328" y="1216"/>
                    </a:cubicBezTo>
                    <a:cubicBezTo>
                      <a:pt x="329" y="1216"/>
                      <a:pt x="329" y="1217"/>
                      <a:pt x="329" y="1218"/>
                    </a:cubicBezTo>
                    <a:cubicBezTo>
                      <a:pt x="330" y="1220"/>
                      <a:pt x="330" y="1221"/>
                      <a:pt x="331" y="1223"/>
                    </a:cubicBezTo>
                    <a:cubicBezTo>
                      <a:pt x="330" y="1224"/>
                      <a:pt x="329" y="1224"/>
                      <a:pt x="328" y="1225"/>
                    </a:cubicBezTo>
                    <a:close/>
                    <a:moveTo>
                      <a:pt x="332" y="1222"/>
                    </a:moveTo>
                    <a:cubicBezTo>
                      <a:pt x="331" y="1220"/>
                      <a:pt x="330" y="1217"/>
                      <a:pt x="330" y="1215"/>
                    </a:cubicBezTo>
                    <a:cubicBezTo>
                      <a:pt x="331" y="1215"/>
                      <a:pt x="332" y="1215"/>
                      <a:pt x="333" y="1214"/>
                    </a:cubicBezTo>
                    <a:cubicBezTo>
                      <a:pt x="334" y="1216"/>
                      <a:pt x="335" y="1219"/>
                      <a:pt x="335" y="1221"/>
                    </a:cubicBezTo>
                    <a:cubicBezTo>
                      <a:pt x="335" y="1221"/>
                      <a:pt x="336" y="1222"/>
                      <a:pt x="336" y="1222"/>
                    </a:cubicBezTo>
                    <a:cubicBezTo>
                      <a:pt x="335" y="1223"/>
                      <a:pt x="333" y="1223"/>
                      <a:pt x="332" y="1223"/>
                    </a:cubicBezTo>
                    <a:cubicBezTo>
                      <a:pt x="332" y="1223"/>
                      <a:pt x="332" y="1222"/>
                      <a:pt x="332" y="1222"/>
                    </a:cubicBezTo>
                    <a:close/>
                    <a:moveTo>
                      <a:pt x="333" y="1225"/>
                    </a:moveTo>
                    <a:cubicBezTo>
                      <a:pt x="333" y="1225"/>
                      <a:pt x="333" y="1225"/>
                      <a:pt x="333" y="1225"/>
                    </a:cubicBezTo>
                    <a:cubicBezTo>
                      <a:pt x="333" y="1225"/>
                      <a:pt x="333" y="1225"/>
                      <a:pt x="333" y="1224"/>
                    </a:cubicBezTo>
                    <a:cubicBezTo>
                      <a:pt x="334" y="1224"/>
                      <a:pt x="335" y="1224"/>
                      <a:pt x="336" y="1223"/>
                    </a:cubicBezTo>
                    <a:cubicBezTo>
                      <a:pt x="336" y="1224"/>
                      <a:pt x="336" y="1225"/>
                      <a:pt x="337" y="1225"/>
                    </a:cubicBezTo>
                    <a:cubicBezTo>
                      <a:pt x="336" y="1225"/>
                      <a:pt x="335" y="1225"/>
                      <a:pt x="333" y="1225"/>
                    </a:cubicBezTo>
                    <a:close/>
                    <a:moveTo>
                      <a:pt x="334" y="1215"/>
                    </a:moveTo>
                    <a:cubicBezTo>
                      <a:pt x="334" y="1214"/>
                      <a:pt x="334" y="1214"/>
                      <a:pt x="334" y="1214"/>
                    </a:cubicBezTo>
                    <a:cubicBezTo>
                      <a:pt x="335" y="1214"/>
                      <a:pt x="336" y="1213"/>
                      <a:pt x="337" y="1213"/>
                    </a:cubicBezTo>
                    <a:cubicBezTo>
                      <a:pt x="337" y="1214"/>
                      <a:pt x="337" y="1215"/>
                      <a:pt x="338" y="1216"/>
                    </a:cubicBezTo>
                    <a:cubicBezTo>
                      <a:pt x="338" y="1218"/>
                      <a:pt x="338" y="1220"/>
                      <a:pt x="338" y="1221"/>
                    </a:cubicBezTo>
                    <a:cubicBezTo>
                      <a:pt x="338" y="1222"/>
                      <a:pt x="338" y="1222"/>
                      <a:pt x="337" y="1222"/>
                    </a:cubicBezTo>
                    <a:cubicBezTo>
                      <a:pt x="337" y="1222"/>
                      <a:pt x="337" y="1222"/>
                      <a:pt x="337" y="1222"/>
                    </a:cubicBezTo>
                    <a:cubicBezTo>
                      <a:pt x="336" y="1219"/>
                      <a:pt x="335" y="1217"/>
                      <a:pt x="334" y="1215"/>
                    </a:cubicBezTo>
                    <a:close/>
                    <a:moveTo>
                      <a:pt x="338" y="1225"/>
                    </a:moveTo>
                    <a:cubicBezTo>
                      <a:pt x="338" y="1225"/>
                      <a:pt x="337" y="1224"/>
                      <a:pt x="337" y="1223"/>
                    </a:cubicBezTo>
                    <a:cubicBezTo>
                      <a:pt x="338" y="1223"/>
                      <a:pt x="338" y="1223"/>
                      <a:pt x="338" y="1223"/>
                    </a:cubicBezTo>
                    <a:cubicBezTo>
                      <a:pt x="339" y="1224"/>
                      <a:pt x="339" y="1224"/>
                      <a:pt x="339" y="1225"/>
                    </a:cubicBezTo>
                    <a:cubicBezTo>
                      <a:pt x="339" y="1225"/>
                      <a:pt x="338" y="1225"/>
                      <a:pt x="338" y="1225"/>
                    </a:cubicBezTo>
                    <a:close/>
                    <a:moveTo>
                      <a:pt x="339" y="1216"/>
                    </a:moveTo>
                    <a:cubicBezTo>
                      <a:pt x="338" y="1215"/>
                      <a:pt x="338" y="1214"/>
                      <a:pt x="338" y="1212"/>
                    </a:cubicBezTo>
                    <a:cubicBezTo>
                      <a:pt x="339" y="1212"/>
                      <a:pt x="339" y="1212"/>
                      <a:pt x="340" y="1212"/>
                    </a:cubicBezTo>
                    <a:cubicBezTo>
                      <a:pt x="340" y="1214"/>
                      <a:pt x="340" y="1216"/>
                      <a:pt x="341" y="1218"/>
                    </a:cubicBezTo>
                    <a:cubicBezTo>
                      <a:pt x="341" y="1219"/>
                      <a:pt x="341" y="1219"/>
                      <a:pt x="341" y="1220"/>
                    </a:cubicBezTo>
                    <a:cubicBezTo>
                      <a:pt x="340" y="1220"/>
                      <a:pt x="340" y="1221"/>
                      <a:pt x="339" y="1221"/>
                    </a:cubicBezTo>
                    <a:cubicBezTo>
                      <a:pt x="339" y="1219"/>
                      <a:pt x="339" y="1218"/>
                      <a:pt x="339" y="1216"/>
                    </a:cubicBezTo>
                    <a:close/>
                    <a:moveTo>
                      <a:pt x="346" y="1208"/>
                    </a:move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6" y="1208"/>
                      <a:pt x="346" y="1208"/>
                      <a:pt x="346" y="1208"/>
                    </a:cubicBezTo>
                    <a:cubicBezTo>
                      <a:pt x="345" y="1209"/>
                      <a:pt x="343" y="1209"/>
                      <a:pt x="341" y="1210"/>
                    </a:cubicBezTo>
                    <a:cubicBezTo>
                      <a:pt x="341" y="1209"/>
                      <a:pt x="340" y="1207"/>
                      <a:pt x="340" y="1206"/>
                    </a:cubicBezTo>
                    <a:cubicBezTo>
                      <a:pt x="341" y="1205"/>
                      <a:pt x="342" y="1205"/>
                      <a:pt x="342" y="1204"/>
                    </a:cubicBezTo>
                    <a:cubicBezTo>
                      <a:pt x="344" y="1205"/>
                      <a:pt x="345" y="1205"/>
                      <a:pt x="346" y="1205"/>
                    </a:cubicBezTo>
                    <a:cubicBezTo>
                      <a:pt x="346" y="1206"/>
                      <a:pt x="346" y="1207"/>
                      <a:pt x="346" y="1208"/>
                    </a:cubicBezTo>
                    <a:close/>
                    <a:moveTo>
                      <a:pt x="340" y="1225"/>
                    </a:moveTo>
                    <a:cubicBezTo>
                      <a:pt x="340" y="1224"/>
                      <a:pt x="340" y="1223"/>
                      <a:pt x="340" y="1222"/>
                    </a:cubicBezTo>
                    <a:cubicBezTo>
                      <a:pt x="340" y="1222"/>
                      <a:pt x="340" y="1222"/>
                      <a:pt x="340" y="1222"/>
                    </a:cubicBezTo>
                    <a:cubicBezTo>
                      <a:pt x="340" y="1222"/>
                      <a:pt x="341" y="1222"/>
                      <a:pt x="341" y="1222"/>
                    </a:cubicBezTo>
                    <a:cubicBezTo>
                      <a:pt x="342" y="1223"/>
                      <a:pt x="342" y="1224"/>
                      <a:pt x="342" y="1225"/>
                    </a:cubicBezTo>
                    <a:cubicBezTo>
                      <a:pt x="342" y="1225"/>
                      <a:pt x="342" y="1225"/>
                      <a:pt x="342" y="1225"/>
                    </a:cubicBezTo>
                    <a:cubicBezTo>
                      <a:pt x="341" y="1225"/>
                      <a:pt x="341" y="1225"/>
                      <a:pt x="340" y="1225"/>
                    </a:cubicBezTo>
                    <a:close/>
                    <a:moveTo>
                      <a:pt x="342" y="1219"/>
                    </a:moveTo>
                    <a:cubicBezTo>
                      <a:pt x="342" y="1216"/>
                      <a:pt x="341" y="1214"/>
                      <a:pt x="341" y="1211"/>
                    </a:cubicBezTo>
                    <a:cubicBezTo>
                      <a:pt x="343" y="1211"/>
                      <a:pt x="345" y="1210"/>
                      <a:pt x="347" y="1209"/>
                    </a:cubicBezTo>
                    <a:cubicBezTo>
                      <a:pt x="347" y="1210"/>
                      <a:pt x="347" y="1210"/>
                      <a:pt x="347" y="1210"/>
                    </a:cubicBezTo>
                    <a:cubicBezTo>
                      <a:pt x="347" y="1212"/>
                      <a:pt x="347" y="1214"/>
                      <a:pt x="347" y="1216"/>
                    </a:cubicBezTo>
                    <a:cubicBezTo>
                      <a:pt x="347" y="1217"/>
                      <a:pt x="347" y="1217"/>
                      <a:pt x="347" y="1217"/>
                    </a:cubicBezTo>
                    <a:cubicBezTo>
                      <a:pt x="346" y="1218"/>
                      <a:pt x="344" y="1219"/>
                      <a:pt x="342" y="1220"/>
                    </a:cubicBezTo>
                    <a:cubicBezTo>
                      <a:pt x="342" y="1219"/>
                      <a:pt x="342" y="1219"/>
                      <a:pt x="342" y="1219"/>
                    </a:cubicBezTo>
                    <a:close/>
                    <a:moveTo>
                      <a:pt x="343" y="1225"/>
                    </a:moveTo>
                    <a:cubicBezTo>
                      <a:pt x="343" y="1225"/>
                      <a:pt x="343" y="1225"/>
                      <a:pt x="343" y="1225"/>
                    </a:cubicBezTo>
                    <a:cubicBezTo>
                      <a:pt x="343" y="1224"/>
                      <a:pt x="343" y="1222"/>
                      <a:pt x="342" y="1221"/>
                    </a:cubicBezTo>
                    <a:cubicBezTo>
                      <a:pt x="344" y="1220"/>
                      <a:pt x="346" y="1220"/>
                      <a:pt x="347" y="1219"/>
                    </a:cubicBezTo>
                    <a:cubicBezTo>
                      <a:pt x="347" y="1219"/>
                      <a:pt x="347" y="1220"/>
                      <a:pt x="348" y="1221"/>
                    </a:cubicBezTo>
                    <a:cubicBezTo>
                      <a:pt x="348" y="1221"/>
                      <a:pt x="348" y="1224"/>
                      <a:pt x="348" y="1225"/>
                    </a:cubicBezTo>
                    <a:cubicBezTo>
                      <a:pt x="346" y="1225"/>
                      <a:pt x="345" y="1225"/>
                      <a:pt x="343" y="1225"/>
                    </a:cubicBezTo>
                    <a:close/>
                    <a:moveTo>
                      <a:pt x="347" y="1205"/>
                    </a:move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7" y="1205"/>
                      <a:pt x="347" y="1205"/>
                      <a:pt x="347" y="1205"/>
                    </a:cubicBezTo>
                    <a:cubicBezTo>
                      <a:pt x="349" y="1205"/>
                      <a:pt x="350" y="1205"/>
                      <a:pt x="352" y="1205"/>
                    </a:cubicBezTo>
                    <a:cubicBezTo>
                      <a:pt x="353" y="1205"/>
                      <a:pt x="354" y="1205"/>
                      <a:pt x="355" y="1205"/>
                    </a:cubicBezTo>
                    <a:cubicBezTo>
                      <a:pt x="355" y="1205"/>
                      <a:pt x="355" y="1205"/>
                      <a:pt x="355" y="1205"/>
                    </a:cubicBezTo>
                    <a:cubicBezTo>
                      <a:pt x="354" y="1206"/>
                      <a:pt x="353" y="1206"/>
                      <a:pt x="352" y="1206"/>
                    </a:cubicBezTo>
                    <a:cubicBezTo>
                      <a:pt x="351" y="1207"/>
                      <a:pt x="349" y="1207"/>
                      <a:pt x="348" y="1208"/>
                    </a:cubicBezTo>
                    <a:cubicBezTo>
                      <a:pt x="348" y="1207"/>
                      <a:pt x="348" y="1206"/>
                      <a:pt x="348" y="1206"/>
                    </a:cubicBezTo>
                    <a:cubicBezTo>
                      <a:pt x="348" y="1205"/>
                      <a:pt x="347" y="1205"/>
                      <a:pt x="347" y="1205"/>
                    </a:cubicBezTo>
                    <a:close/>
                    <a:moveTo>
                      <a:pt x="348" y="1214"/>
                    </a:moveTo>
                    <a:cubicBezTo>
                      <a:pt x="348" y="1212"/>
                      <a:pt x="348" y="1211"/>
                      <a:pt x="348" y="1209"/>
                    </a:cubicBezTo>
                    <a:cubicBezTo>
                      <a:pt x="349" y="1208"/>
                      <a:pt x="351" y="1208"/>
                      <a:pt x="352" y="1207"/>
                    </a:cubicBezTo>
                    <a:cubicBezTo>
                      <a:pt x="353" y="1207"/>
                      <a:pt x="353" y="1207"/>
                      <a:pt x="354" y="1207"/>
                    </a:cubicBezTo>
                    <a:cubicBezTo>
                      <a:pt x="354" y="1207"/>
                      <a:pt x="354" y="1208"/>
                      <a:pt x="354" y="1208"/>
                    </a:cubicBezTo>
                    <a:cubicBezTo>
                      <a:pt x="354" y="1210"/>
                      <a:pt x="355" y="1212"/>
                      <a:pt x="355" y="1214"/>
                    </a:cubicBezTo>
                    <a:cubicBezTo>
                      <a:pt x="355" y="1214"/>
                      <a:pt x="355" y="1214"/>
                      <a:pt x="354" y="1214"/>
                    </a:cubicBezTo>
                    <a:cubicBezTo>
                      <a:pt x="352" y="1215"/>
                      <a:pt x="350" y="1216"/>
                      <a:pt x="349" y="1217"/>
                    </a:cubicBezTo>
                    <a:cubicBezTo>
                      <a:pt x="348" y="1216"/>
                      <a:pt x="348" y="1215"/>
                      <a:pt x="348" y="1214"/>
                    </a:cubicBezTo>
                    <a:close/>
                    <a:moveTo>
                      <a:pt x="354" y="1225"/>
                    </a:moveTo>
                    <a:cubicBezTo>
                      <a:pt x="352" y="1225"/>
                      <a:pt x="351" y="1225"/>
                      <a:pt x="349" y="1225"/>
                    </a:cubicBezTo>
                    <a:cubicBezTo>
                      <a:pt x="349" y="1223"/>
                      <a:pt x="349" y="1219"/>
                      <a:pt x="349" y="1218"/>
                    </a:cubicBezTo>
                    <a:cubicBezTo>
                      <a:pt x="349" y="1218"/>
                      <a:pt x="349" y="1218"/>
                      <a:pt x="349" y="1218"/>
                    </a:cubicBezTo>
                    <a:cubicBezTo>
                      <a:pt x="351" y="1217"/>
                      <a:pt x="353" y="1216"/>
                      <a:pt x="355" y="1216"/>
                    </a:cubicBezTo>
                    <a:cubicBezTo>
                      <a:pt x="355" y="1218"/>
                      <a:pt x="355" y="1221"/>
                      <a:pt x="356" y="1224"/>
                    </a:cubicBezTo>
                    <a:cubicBezTo>
                      <a:pt x="355" y="1224"/>
                      <a:pt x="354" y="1225"/>
                      <a:pt x="354" y="1225"/>
                    </a:cubicBezTo>
                    <a:close/>
                    <a:moveTo>
                      <a:pt x="356" y="1212"/>
                    </a:moveTo>
                    <a:cubicBezTo>
                      <a:pt x="356" y="1210"/>
                      <a:pt x="355" y="1208"/>
                      <a:pt x="355" y="1207"/>
                    </a:cubicBezTo>
                    <a:cubicBezTo>
                      <a:pt x="357" y="1206"/>
                      <a:pt x="358" y="1206"/>
                      <a:pt x="359" y="1206"/>
                    </a:cubicBezTo>
                    <a:cubicBezTo>
                      <a:pt x="360" y="1206"/>
                      <a:pt x="361" y="1206"/>
                      <a:pt x="363" y="1206"/>
                    </a:cubicBezTo>
                    <a:cubicBezTo>
                      <a:pt x="362" y="1208"/>
                      <a:pt x="363" y="1210"/>
                      <a:pt x="363" y="1212"/>
                    </a:cubicBezTo>
                    <a:cubicBezTo>
                      <a:pt x="361" y="1213"/>
                      <a:pt x="358" y="1213"/>
                      <a:pt x="356" y="1214"/>
                    </a:cubicBezTo>
                    <a:cubicBezTo>
                      <a:pt x="356" y="1213"/>
                      <a:pt x="356" y="1212"/>
                      <a:pt x="356" y="1212"/>
                    </a:cubicBezTo>
                    <a:close/>
                    <a:moveTo>
                      <a:pt x="356" y="1218"/>
                    </a:moveTo>
                    <a:cubicBezTo>
                      <a:pt x="356" y="1217"/>
                      <a:pt x="356" y="1216"/>
                      <a:pt x="356" y="1215"/>
                    </a:cubicBezTo>
                    <a:cubicBezTo>
                      <a:pt x="356" y="1215"/>
                      <a:pt x="357" y="1215"/>
                      <a:pt x="357" y="1215"/>
                    </a:cubicBezTo>
                    <a:cubicBezTo>
                      <a:pt x="359" y="1214"/>
                      <a:pt x="361" y="1214"/>
                      <a:pt x="363" y="1213"/>
                    </a:cubicBezTo>
                    <a:cubicBezTo>
                      <a:pt x="363" y="1213"/>
                      <a:pt x="363" y="1214"/>
                      <a:pt x="363" y="1214"/>
                    </a:cubicBezTo>
                    <a:cubicBezTo>
                      <a:pt x="363" y="1216"/>
                      <a:pt x="363" y="1217"/>
                      <a:pt x="363" y="1219"/>
                    </a:cubicBezTo>
                    <a:cubicBezTo>
                      <a:pt x="361" y="1220"/>
                      <a:pt x="359" y="1222"/>
                      <a:pt x="357" y="1223"/>
                    </a:cubicBezTo>
                    <a:cubicBezTo>
                      <a:pt x="357" y="1221"/>
                      <a:pt x="357" y="1219"/>
                      <a:pt x="356" y="1218"/>
                    </a:cubicBezTo>
                    <a:close/>
                    <a:moveTo>
                      <a:pt x="357" y="1225"/>
                    </a:moveTo>
                    <a:cubicBezTo>
                      <a:pt x="357" y="1225"/>
                      <a:pt x="357" y="1225"/>
                      <a:pt x="357" y="1225"/>
                    </a:cubicBezTo>
                    <a:cubicBezTo>
                      <a:pt x="357" y="1225"/>
                      <a:pt x="357" y="1225"/>
                      <a:pt x="357" y="1224"/>
                    </a:cubicBezTo>
                    <a:cubicBezTo>
                      <a:pt x="359" y="1223"/>
                      <a:pt x="361" y="1222"/>
                      <a:pt x="364" y="1221"/>
                    </a:cubicBezTo>
                    <a:cubicBezTo>
                      <a:pt x="364" y="1222"/>
                      <a:pt x="364" y="1224"/>
                      <a:pt x="365" y="1225"/>
                    </a:cubicBezTo>
                    <a:cubicBezTo>
                      <a:pt x="362" y="1225"/>
                      <a:pt x="360" y="1225"/>
                      <a:pt x="357" y="1225"/>
                    </a:cubicBezTo>
                    <a:close/>
                    <a:moveTo>
                      <a:pt x="371" y="1210"/>
                    </a:moveTo>
                    <a:cubicBezTo>
                      <a:pt x="369" y="1210"/>
                      <a:pt x="366" y="1211"/>
                      <a:pt x="364" y="1212"/>
                    </a:cubicBezTo>
                    <a:cubicBezTo>
                      <a:pt x="364" y="1210"/>
                      <a:pt x="363" y="1208"/>
                      <a:pt x="364" y="1206"/>
                    </a:cubicBezTo>
                    <a:cubicBezTo>
                      <a:pt x="366" y="1206"/>
                      <a:pt x="369" y="1206"/>
                      <a:pt x="371" y="1206"/>
                    </a:cubicBezTo>
                    <a:cubicBezTo>
                      <a:pt x="371" y="1207"/>
                      <a:pt x="371" y="1208"/>
                      <a:pt x="371" y="1210"/>
                    </a:cubicBezTo>
                    <a:close/>
                    <a:moveTo>
                      <a:pt x="371" y="1215"/>
                    </a:moveTo>
                    <a:cubicBezTo>
                      <a:pt x="369" y="1216"/>
                      <a:pt x="367" y="1217"/>
                      <a:pt x="365" y="1219"/>
                    </a:cubicBezTo>
                    <a:cubicBezTo>
                      <a:pt x="365" y="1217"/>
                      <a:pt x="364" y="1216"/>
                      <a:pt x="364" y="1215"/>
                    </a:cubicBezTo>
                    <a:cubicBezTo>
                      <a:pt x="364" y="1214"/>
                      <a:pt x="364" y="1214"/>
                      <a:pt x="364" y="1213"/>
                    </a:cubicBezTo>
                    <a:cubicBezTo>
                      <a:pt x="366" y="1212"/>
                      <a:pt x="369" y="1212"/>
                      <a:pt x="371" y="1211"/>
                    </a:cubicBezTo>
                    <a:cubicBezTo>
                      <a:pt x="371" y="1212"/>
                      <a:pt x="371" y="1214"/>
                      <a:pt x="371" y="1215"/>
                    </a:cubicBezTo>
                    <a:close/>
                    <a:moveTo>
                      <a:pt x="372" y="1224"/>
                    </a:moveTo>
                    <a:cubicBezTo>
                      <a:pt x="372" y="1224"/>
                      <a:pt x="372" y="1225"/>
                      <a:pt x="371" y="1225"/>
                    </a:cubicBezTo>
                    <a:cubicBezTo>
                      <a:pt x="370" y="1225"/>
                      <a:pt x="368" y="1225"/>
                      <a:pt x="366" y="1225"/>
                    </a:cubicBezTo>
                    <a:cubicBezTo>
                      <a:pt x="366" y="1225"/>
                      <a:pt x="366" y="1225"/>
                      <a:pt x="366" y="1225"/>
                    </a:cubicBezTo>
                    <a:cubicBezTo>
                      <a:pt x="365" y="1223"/>
                      <a:pt x="365" y="1222"/>
                      <a:pt x="365" y="1220"/>
                    </a:cubicBezTo>
                    <a:cubicBezTo>
                      <a:pt x="367" y="1219"/>
                      <a:pt x="369" y="1218"/>
                      <a:pt x="372" y="1216"/>
                    </a:cubicBezTo>
                    <a:cubicBezTo>
                      <a:pt x="372" y="1219"/>
                      <a:pt x="372" y="1222"/>
                      <a:pt x="373" y="1224"/>
                    </a:cubicBezTo>
                    <a:cubicBezTo>
                      <a:pt x="373" y="1224"/>
                      <a:pt x="373" y="1224"/>
                      <a:pt x="372" y="1224"/>
                    </a:cubicBezTo>
                    <a:close/>
                    <a:moveTo>
                      <a:pt x="373" y="1211"/>
                    </a:moveTo>
                    <a:cubicBezTo>
                      <a:pt x="373" y="1211"/>
                      <a:pt x="374" y="1211"/>
                      <a:pt x="374" y="1210"/>
                    </a:cubicBezTo>
                    <a:cubicBezTo>
                      <a:pt x="375" y="1210"/>
                      <a:pt x="377" y="1210"/>
                      <a:pt x="378" y="1209"/>
                    </a:cubicBezTo>
                    <a:cubicBezTo>
                      <a:pt x="378" y="1210"/>
                      <a:pt x="378" y="1211"/>
                      <a:pt x="378" y="1212"/>
                    </a:cubicBezTo>
                    <a:cubicBezTo>
                      <a:pt x="376" y="1213"/>
                      <a:pt x="375" y="1214"/>
                      <a:pt x="373" y="1215"/>
                    </a:cubicBezTo>
                    <a:cubicBezTo>
                      <a:pt x="373" y="1213"/>
                      <a:pt x="373" y="1212"/>
                      <a:pt x="373" y="1211"/>
                    </a:cubicBezTo>
                    <a:close/>
                    <a:moveTo>
                      <a:pt x="378" y="1208"/>
                    </a:moveTo>
                    <a:cubicBezTo>
                      <a:pt x="376" y="1209"/>
                      <a:pt x="374" y="1209"/>
                      <a:pt x="373" y="1210"/>
                    </a:cubicBezTo>
                    <a:cubicBezTo>
                      <a:pt x="373" y="1208"/>
                      <a:pt x="373" y="1207"/>
                      <a:pt x="373" y="1206"/>
                    </a:cubicBezTo>
                    <a:cubicBezTo>
                      <a:pt x="374" y="1206"/>
                      <a:pt x="376" y="1206"/>
                      <a:pt x="378" y="1206"/>
                    </a:cubicBezTo>
                    <a:cubicBezTo>
                      <a:pt x="377" y="1206"/>
                      <a:pt x="377" y="1207"/>
                      <a:pt x="378" y="1208"/>
                    </a:cubicBezTo>
                    <a:close/>
                    <a:moveTo>
                      <a:pt x="373" y="1216"/>
                    </a:moveTo>
                    <a:cubicBezTo>
                      <a:pt x="375" y="1215"/>
                      <a:pt x="377" y="1214"/>
                      <a:pt x="379" y="1213"/>
                    </a:cubicBezTo>
                    <a:cubicBezTo>
                      <a:pt x="379" y="1214"/>
                      <a:pt x="379" y="1215"/>
                      <a:pt x="379" y="1216"/>
                    </a:cubicBezTo>
                    <a:cubicBezTo>
                      <a:pt x="379" y="1218"/>
                      <a:pt x="379" y="1220"/>
                      <a:pt x="380" y="1221"/>
                    </a:cubicBezTo>
                    <a:cubicBezTo>
                      <a:pt x="379" y="1222"/>
                      <a:pt x="378" y="1222"/>
                      <a:pt x="377" y="1223"/>
                    </a:cubicBezTo>
                    <a:cubicBezTo>
                      <a:pt x="376" y="1223"/>
                      <a:pt x="375" y="1223"/>
                      <a:pt x="374" y="1224"/>
                    </a:cubicBezTo>
                    <a:cubicBezTo>
                      <a:pt x="373" y="1221"/>
                      <a:pt x="373" y="1219"/>
                      <a:pt x="373" y="1216"/>
                    </a:cubicBezTo>
                    <a:close/>
                    <a:moveTo>
                      <a:pt x="381" y="1206"/>
                    </a:moveTo>
                    <a:cubicBezTo>
                      <a:pt x="380" y="1207"/>
                      <a:pt x="379" y="1207"/>
                      <a:pt x="379" y="1207"/>
                    </a:cubicBezTo>
                    <a:cubicBezTo>
                      <a:pt x="379" y="1207"/>
                      <a:pt x="379" y="1206"/>
                      <a:pt x="379" y="1206"/>
                    </a:cubicBezTo>
                    <a:cubicBezTo>
                      <a:pt x="379" y="1206"/>
                      <a:pt x="379" y="1206"/>
                      <a:pt x="380" y="1205"/>
                    </a:cubicBezTo>
                    <a:cubicBezTo>
                      <a:pt x="381" y="1205"/>
                      <a:pt x="381" y="1205"/>
                      <a:pt x="382" y="1205"/>
                    </a:cubicBezTo>
                    <a:cubicBezTo>
                      <a:pt x="382" y="1206"/>
                      <a:pt x="381" y="1206"/>
                      <a:pt x="381" y="1206"/>
                    </a:cubicBezTo>
                    <a:close/>
                    <a:moveTo>
                      <a:pt x="383" y="1206"/>
                    </a:moveTo>
                    <a:cubicBezTo>
                      <a:pt x="383" y="1207"/>
                      <a:pt x="383" y="1208"/>
                      <a:pt x="384" y="1209"/>
                    </a:cubicBezTo>
                    <a:cubicBezTo>
                      <a:pt x="382" y="1210"/>
                      <a:pt x="381" y="1210"/>
                      <a:pt x="380" y="1211"/>
                    </a:cubicBezTo>
                    <a:cubicBezTo>
                      <a:pt x="380" y="1211"/>
                      <a:pt x="380" y="1211"/>
                      <a:pt x="380" y="1211"/>
                    </a:cubicBezTo>
                    <a:cubicBezTo>
                      <a:pt x="379" y="1210"/>
                      <a:pt x="379" y="1209"/>
                      <a:pt x="379" y="1209"/>
                    </a:cubicBezTo>
                    <a:cubicBezTo>
                      <a:pt x="380" y="1208"/>
                      <a:pt x="380" y="1208"/>
                      <a:pt x="381" y="1207"/>
                    </a:cubicBezTo>
                    <a:cubicBezTo>
                      <a:pt x="382" y="1207"/>
                      <a:pt x="382" y="1207"/>
                      <a:pt x="383" y="1206"/>
                    </a:cubicBezTo>
                    <a:close/>
                    <a:moveTo>
                      <a:pt x="375" y="1225"/>
                    </a:moveTo>
                    <a:cubicBezTo>
                      <a:pt x="377" y="1224"/>
                      <a:pt x="378" y="1223"/>
                      <a:pt x="380" y="1222"/>
                    </a:cubicBezTo>
                    <a:cubicBezTo>
                      <a:pt x="380" y="1223"/>
                      <a:pt x="380" y="1223"/>
                      <a:pt x="381" y="1224"/>
                    </a:cubicBezTo>
                    <a:cubicBezTo>
                      <a:pt x="379" y="1224"/>
                      <a:pt x="377" y="1224"/>
                      <a:pt x="375" y="1225"/>
                    </a:cubicBezTo>
                    <a:close/>
                    <a:moveTo>
                      <a:pt x="380" y="1214"/>
                    </a:moveTo>
                    <a:cubicBezTo>
                      <a:pt x="380" y="1214"/>
                      <a:pt x="380" y="1213"/>
                      <a:pt x="380" y="1212"/>
                    </a:cubicBezTo>
                    <a:cubicBezTo>
                      <a:pt x="380" y="1212"/>
                      <a:pt x="381" y="1212"/>
                      <a:pt x="382" y="1212"/>
                    </a:cubicBezTo>
                    <a:cubicBezTo>
                      <a:pt x="382" y="1211"/>
                      <a:pt x="383" y="1211"/>
                      <a:pt x="384" y="1211"/>
                    </a:cubicBezTo>
                    <a:cubicBezTo>
                      <a:pt x="384" y="1211"/>
                      <a:pt x="385" y="1212"/>
                      <a:pt x="385" y="1213"/>
                    </a:cubicBezTo>
                    <a:cubicBezTo>
                      <a:pt x="385" y="1214"/>
                      <a:pt x="386" y="1216"/>
                      <a:pt x="386" y="1218"/>
                    </a:cubicBezTo>
                    <a:cubicBezTo>
                      <a:pt x="384" y="1219"/>
                      <a:pt x="383" y="1220"/>
                      <a:pt x="381" y="1221"/>
                    </a:cubicBezTo>
                    <a:cubicBezTo>
                      <a:pt x="380" y="1219"/>
                      <a:pt x="380" y="1216"/>
                      <a:pt x="380" y="1214"/>
                    </a:cubicBezTo>
                    <a:close/>
                    <a:moveTo>
                      <a:pt x="384" y="1205"/>
                    </a:moveTo>
                    <a:cubicBezTo>
                      <a:pt x="384" y="1205"/>
                      <a:pt x="384" y="1205"/>
                      <a:pt x="384" y="1205"/>
                    </a:cubicBezTo>
                    <a:cubicBezTo>
                      <a:pt x="386" y="1205"/>
                      <a:pt x="388" y="1205"/>
                      <a:pt x="390" y="1204"/>
                    </a:cubicBezTo>
                    <a:cubicBezTo>
                      <a:pt x="390" y="1205"/>
                      <a:pt x="391" y="1206"/>
                      <a:pt x="391" y="1207"/>
                    </a:cubicBezTo>
                    <a:cubicBezTo>
                      <a:pt x="389" y="1208"/>
                      <a:pt x="387" y="1208"/>
                      <a:pt x="385" y="1209"/>
                    </a:cubicBezTo>
                    <a:cubicBezTo>
                      <a:pt x="385" y="1208"/>
                      <a:pt x="384" y="1207"/>
                      <a:pt x="384" y="1205"/>
                    </a:cubicBezTo>
                    <a:close/>
                    <a:moveTo>
                      <a:pt x="383" y="1224"/>
                    </a:moveTo>
                    <a:cubicBezTo>
                      <a:pt x="382" y="1224"/>
                      <a:pt x="382" y="1224"/>
                      <a:pt x="382" y="1224"/>
                    </a:cubicBezTo>
                    <a:cubicBezTo>
                      <a:pt x="382" y="1223"/>
                      <a:pt x="381" y="1223"/>
                      <a:pt x="381" y="1222"/>
                    </a:cubicBezTo>
                    <a:cubicBezTo>
                      <a:pt x="383" y="1221"/>
                      <a:pt x="385" y="1220"/>
                      <a:pt x="386" y="1220"/>
                    </a:cubicBezTo>
                    <a:cubicBezTo>
                      <a:pt x="386" y="1221"/>
                      <a:pt x="387" y="1222"/>
                      <a:pt x="387" y="1223"/>
                    </a:cubicBezTo>
                    <a:cubicBezTo>
                      <a:pt x="385" y="1223"/>
                      <a:pt x="384" y="1223"/>
                      <a:pt x="383" y="1224"/>
                    </a:cubicBezTo>
                    <a:close/>
                    <a:moveTo>
                      <a:pt x="387" y="1214"/>
                    </a:moveTo>
                    <a:cubicBezTo>
                      <a:pt x="386" y="1213"/>
                      <a:pt x="386" y="1211"/>
                      <a:pt x="385" y="1210"/>
                    </a:cubicBezTo>
                    <a:cubicBezTo>
                      <a:pt x="387" y="1209"/>
                      <a:pt x="389" y="1209"/>
                      <a:pt x="391" y="1208"/>
                    </a:cubicBezTo>
                    <a:cubicBezTo>
                      <a:pt x="391" y="1211"/>
                      <a:pt x="391" y="1213"/>
                      <a:pt x="392" y="1216"/>
                    </a:cubicBezTo>
                    <a:cubicBezTo>
                      <a:pt x="390" y="1217"/>
                      <a:pt x="389" y="1217"/>
                      <a:pt x="387" y="1218"/>
                    </a:cubicBezTo>
                    <a:cubicBezTo>
                      <a:pt x="387" y="1217"/>
                      <a:pt x="387" y="1215"/>
                      <a:pt x="387" y="1214"/>
                    </a:cubicBezTo>
                    <a:close/>
                    <a:moveTo>
                      <a:pt x="400" y="1204"/>
                    </a:moveTo>
                    <a:cubicBezTo>
                      <a:pt x="400" y="1204"/>
                      <a:pt x="400" y="1205"/>
                      <a:pt x="400" y="1205"/>
                    </a:cubicBezTo>
                    <a:cubicBezTo>
                      <a:pt x="397" y="1206"/>
                      <a:pt x="395" y="1206"/>
                      <a:pt x="392" y="1207"/>
                    </a:cubicBezTo>
                    <a:cubicBezTo>
                      <a:pt x="392" y="1206"/>
                      <a:pt x="392" y="1205"/>
                      <a:pt x="392" y="1204"/>
                    </a:cubicBezTo>
                    <a:cubicBezTo>
                      <a:pt x="394" y="1204"/>
                      <a:pt x="397" y="1204"/>
                      <a:pt x="400" y="1203"/>
                    </a:cubicBezTo>
                    <a:cubicBezTo>
                      <a:pt x="399" y="1203"/>
                      <a:pt x="399" y="1203"/>
                      <a:pt x="399" y="1204"/>
                    </a:cubicBezTo>
                    <a:cubicBezTo>
                      <a:pt x="399" y="1204"/>
                      <a:pt x="400" y="1204"/>
                      <a:pt x="400" y="1204"/>
                    </a:cubicBezTo>
                    <a:close/>
                    <a:moveTo>
                      <a:pt x="388" y="1223"/>
                    </a:moveTo>
                    <a:cubicBezTo>
                      <a:pt x="388" y="1222"/>
                      <a:pt x="388" y="1220"/>
                      <a:pt x="387" y="1219"/>
                    </a:cubicBezTo>
                    <a:cubicBezTo>
                      <a:pt x="389" y="1218"/>
                      <a:pt x="390" y="1218"/>
                      <a:pt x="392" y="1217"/>
                    </a:cubicBezTo>
                    <a:cubicBezTo>
                      <a:pt x="392" y="1217"/>
                      <a:pt x="392" y="1218"/>
                      <a:pt x="392" y="1218"/>
                    </a:cubicBezTo>
                    <a:cubicBezTo>
                      <a:pt x="392" y="1219"/>
                      <a:pt x="392" y="1221"/>
                      <a:pt x="392" y="1222"/>
                    </a:cubicBezTo>
                    <a:cubicBezTo>
                      <a:pt x="391" y="1222"/>
                      <a:pt x="389" y="1223"/>
                      <a:pt x="388" y="1223"/>
                    </a:cubicBezTo>
                    <a:close/>
                    <a:moveTo>
                      <a:pt x="400" y="1206"/>
                    </a:moveTo>
                    <a:cubicBezTo>
                      <a:pt x="400" y="1208"/>
                      <a:pt x="400" y="1210"/>
                      <a:pt x="401" y="1212"/>
                    </a:cubicBezTo>
                    <a:cubicBezTo>
                      <a:pt x="399" y="1213"/>
                      <a:pt x="397" y="1214"/>
                      <a:pt x="394" y="1215"/>
                    </a:cubicBezTo>
                    <a:cubicBezTo>
                      <a:pt x="394" y="1215"/>
                      <a:pt x="393" y="1215"/>
                      <a:pt x="393" y="1215"/>
                    </a:cubicBezTo>
                    <a:cubicBezTo>
                      <a:pt x="393" y="1213"/>
                      <a:pt x="393" y="1210"/>
                      <a:pt x="392" y="1208"/>
                    </a:cubicBezTo>
                    <a:cubicBezTo>
                      <a:pt x="395" y="1207"/>
                      <a:pt x="397" y="1207"/>
                      <a:pt x="400" y="1206"/>
                    </a:cubicBezTo>
                    <a:close/>
                    <a:moveTo>
                      <a:pt x="400" y="1222"/>
                    </a:moveTo>
                    <a:cubicBezTo>
                      <a:pt x="398" y="1222"/>
                      <a:pt x="395" y="1222"/>
                      <a:pt x="393" y="1222"/>
                    </a:cubicBezTo>
                    <a:cubicBezTo>
                      <a:pt x="393" y="1221"/>
                      <a:pt x="393" y="1218"/>
                      <a:pt x="393" y="1217"/>
                    </a:cubicBezTo>
                    <a:cubicBezTo>
                      <a:pt x="396" y="1215"/>
                      <a:pt x="398" y="1214"/>
                      <a:pt x="401" y="1213"/>
                    </a:cubicBezTo>
                    <a:cubicBezTo>
                      <a:pt x="401" y="1213"/>
                      <a:pt x="401" y="1213"/>
                      <a:pt x="401" y="1213"/>
                    </a:cubicBezTo>
                    <a:cubicBezTo>
                      <a:pt x="401" y="1215"/>
                      <a:pt x="402" y="1217"/>
                      <a:pt x="402" y="1219"/>
                    </a:cubicBezTo>
                    <a:cubicBezTo>
                      <a:pt x="402" y="1219"/>
                      <a:pt x="402" y="1220"/>
                      <a:pt x="402" y="1220"/>
                    </a:cubicBezTo>
                    <a:cubicBezTo>
                      <a:pt x="401" y="1221"/>
                      <a:pt x="401" y="1221"/>
                      <a:pt x="400" y="1222"/>
                    </a:cubicBezTo>
                    <a:close/>
                    <a:moveTo>
                      <a:pt x="419" y="1204"/>
                    </a:moveTo>
                    <a:cubicBezTo>
                      <a:pt x="418" y="1204"/>
                      <a:pt x="416" y="1205"/>
                      <a:pt x="415" y="1205"/>
                    </a:cubicBezTo>
                    <a:cubicBezTo>
                      <a:pt x="415" y="1204"/>
                      <a:pt x="414" y="1203"/>
                      <a:pt x="414" y="1202"/>
                    </a:cubicBezTo>
                    <a:cubicBezTo>
                      <a:pt x="417" y="1202"/>
                      <a:pt x="419" y="1202"/>
                      <a:pt x="421" y="1202"/>
                    </a:cubicBezTo>
                    <a:cubicBezTo>
                      <a:pt x="420" y="1202"/>
                      <a:pt x="420" y="1203"/>
                      <a:pt x="419" y="1204"/>
                    </a:cubicBezTo>
                    <a:close/>
                    <a:moveTo>
                      <a:pt x="424" y="1202"/>
                    </a:moveTo>
                    <a:cubicBezTo>
                      <a:pt x="427" y="1201"/>
                      <a:pt x="430" y="1201"/>
                      <a:pt x="433" y="1201"/>
                    </a:cubicBezTo>
                    <a:cubicBezTo>
                      <a:pt x="428" y="1204"/>
                      <a:pt x="422" y="1208"/>
                      <a:pt x="417" y="1211"/>
                    </a:cubicBezTo>
                    <a:cubicBezTo>
                      <a:pt x="417" y="1211"/>
                      <a:pt x="417" y="1211"/>
                      <a:pt x="417" y="1210"/>
                    </a:cubicBezTo>
                    <a:cubicBezTo>
                      <a:pt x="417" y="1209"/>
                      <a:pt x="416" y="1208"/>
                      <a:pt x="416" y="1207"/>
                    </a:cubicBezTo>
                    <a:cubicBezTo>
                      <a:pt x="417" y="1206"/>
                      <a:pt x="417" y="1206"/>
                      <a:pt x="418" y="1205"/>
                    </a:cubicBezTo>
                    <a:cubicBezTo>
                      <a:pt x="420" y="1204"/>
                      <a:pt x="422" y="1203"/>
                      <a:pt x="424" y="1202"/>
                    </a:cubicBezTo>
                    <a:close/>
                    <a:moveTo>
                      <a:pt x="415" y="1207"/>
                    </a:moveTo>
                    <a:cubicBezTo>
                      <a:pt x="415" y="1208"/>
                      <a:pt x="415" y="1209"/>
                      <a:pt x="415" y="1209"/>
                    </a:cubicBezTo>
                    <a:cubicBezTo>
                      <a:pt x="416" y="1210"/>
                      <a:pt x="416" y="1211"/>
                      <a:pt x="416" y="1212"/>
                    </a:cubicBezTo>
                    <a:cubicBezTo>
                      <a:pt x="415" y="1213"/>
                      <a:pt x="414" y="1214"/>
                      <a:pt x="412" y="1214"/>
                    </a:cubicBezTo>
                    <a:cubicBezTo>
                      <a:pt x="412" y="1213"/>
                      <a:pt x="412" y="1213"/>
                      <a:pt x="411" y="1212"/>
                    </a:cubicBezTo>
                    <a:cubicBezTo>
                      <a:pt x="411" y="1211"/>
                      <a:pt x="411" y="1210"/>
                      <a:pt x="410" y="1209"/>
                    </a:cubicBezTo>
                    <a:cubicBezTo>
                      <a:pt x="410" y="1209"/>
                      <a:pt x="410" y="1209"/>
                      <a:pt x="411" y="1209"/>
                    </a:cubicBezTo>
                    <a:cubicBezTo>
                      <a:pt x="412" y="1208"/>
                      <a:pt x="413" y="1208"/>
                      <a:pt x="415" y="1207"/>
                    </a:cubicBezTo>
                    <a:close/>
                    <a:moveTo>
                      <a:pt x="410" y="1208"/>
                    </a:moveTo>
                    <a:cubicBezTo>
                      <a:pt x="410" y="1208"/>
                      <a:pt x="410" y="1208"/>
                      <a:pt x="410" y="1208"/>
                    </a:cubicBezTo>
                    <a:cubicBezTo>
                      <a:pt x="409" y="1206"/>
                      <a:pt x="409" y="1204"/>
                      <a:pt x="408" y="1203"/>
                    </a:cubicBezTo>
                    <a:cubicBezTo>
                      <a:pt x="408" y="1202"/>
                      <a:pt x="408" y="1202"/>
                      <a:pt x="409" y="1202"/>
                    </a:cubicBezTo>
                    <a:cubicBezTo>
                      <a:pt x="409" y="1202"/>
                      <a:pt x="409" y="1202"/>
                      <a:pt x="409" y="1202"/>
                    </a:cubicBezTo>
                    <a:cubicBezTo>
                      <a:pt x="410" y="1202"/>
                      <a:pt x="412" y="1202"/>
                      <a:pt x="413" y="1202"/>
                    </a:cubicBezTo>
                    <a:cubicBezTo>
                      <a:pt x="413" y="1203"/>
                      <a:pt x="414" y="1205"/>
                      <a:pt x="414" y="1206"/>
                    </a:cubicBezTo>
                    <a:cubicBezTo>
                      <a:pt x="413" y="1207"/>
                      <a:pt x="412" y="1207"/>
                      <a:pt x="410" y="1208"/>
                    </a:cubicBezTo>
                    <a:close/>
                    <a:moveTo>
                      <a:pt x="409" y="1208"/>
                    </a:moveTo>
                    <a:cubicBezTo>
                      <a:pt x="406" y="1209"/>
                      <a:pt x="404" y="1210"/>
                      <a:pt x="402" y="1211"/>
                    </a:cubicBezTo>
                    <a:cubicBezTo>
                      <a:pt x="402" y="1209"/>
                      <a:pt x="401" y="1207"/>
                      <a:pt x="401" y="1206"/>
                    </a:cubicBezTo>
                    <a:cubicBezTo>
                      <a:pt x="403" y="1205"/>
                      <a:pt x="405" y="1204"/>
                      <a:pt x="407" y="1203"/>
                    </a:cubicBezTo>
                    <a:cubicBezTo>
                      <a:pt x="408" y="1205"/>
                      <a:pt x="408" y="1207"/>
                      <a:pt x="409" y="1208"/>
                    </a:cubicBezTo>
                    <a:close/>
                    <a:moveTo>
                      <a:pt x="401" y="1204"/>
                    </a:moveTo>
                    <a:cubicBezTo>
                      <a:pt x="401" y="1204"/>
                      <a:pt x="401" y="1204"/>
                      <a:pt x="401" y="1203"/>
                    </a:cubicBezTo>
                    <a:cubicBezTo>
                      <a:pt x="402" y="1203"/>
                      <a:pt x="404" y="1203"/>
                      <a:pt x="406" y="1203"/>
                    </a:cubicBezTo>
                    <a:cubicBezTo>
                      <a:pt x="404" y="1203"/>
                      <a:pt x="403" y="1204"/>
                      <a:pt x="401" y="1204"/>
                    </a:cubicBezTo>
                    <a:close/>
                    <a:moveTo>
                      <a:pt x="403" y="1216"/>
                    </a:moveTo>
                    <a:cubicBezTo>
                      <a:pt x="403" y="1215"/>
                      <a:pt x="402" y="1214"/>
                      <a:pt x="402" y="1212"/>
                    </a:cubicBezTo>
                    <a:cubicBezTo>
                      <a:pt x="404" y="1211"/>
                      <a:pt x="407" y="1210"/>
                      <a:pt x="409" y="1209"/>
                    </a:cubicBezTo>
                    <a:cubicBezTo>
                      <a:pt x="410" y="1210"/>
                      <a:pt x="410" y="1211"/>
                      <a:pt x="410" y="1212"/>
                    </a:cubicBezTo>
                    <a:cubicBezTo>
                      <a:pt x="410" y="1213"/>
                      <a:pt x="411" y="1214"/>
                      <a:pt x="411" y="1215"/>
                    </a:cubicBezTo>
                    <a:cubicBezTo>
                      <a:pt x="410" y="1216"/>
                      <a:pt x="408" y="1217"/>
                      <a:pt x="407" y="1217"/>
                    </a:cubicBezTo>
                    <a:cubicBezTo>
                      <a:pt x="406" y="1218"/>
                      <a:pt x="405" y="1219"/>
                      <a:pt x="404" y="1219"/>
                    </a:cubicBezTo>
                    <a:cubicBezTo>
                      <a:pt x="403" y="1218"/>
                      <a:pt x="403" y="1217"/>
                      <a:pt x="403" y="1216"/>
                    </a:cubicBezTo>
                    <a:close/>
                    <a:moveTo>
                      <a:pt x="406" y="1221"/>
                    </a:moveTo>
                    <a:cubicBezTo>
                      <a:pt x="405" y="1221"/>
                      <a:pt x="405" y="1221"/>
                      <a:pt x="404" y="1221"/>
                    </a:cubicBezTo>
                    <a:cubicBezTo>
                      <a:pt x="404" y="1221"/>
                      <a:pt x="404" y="1221"/>
                      <a:pt x="404" y="1221"/>
                    </a:cubicBezTo>
                    <a:cubicBezTo>
                      <a:pt x="405" y="1220"/>
                      <a:pt x="406" y="1219"/>
                      <a:pt x="408" y="1219"/>
                    </a:cubicBezTo>
                    <a:cubicBezTo>
                      <a:pt x="409" y="1218"/>
                      <a:pt x="410" y="1217"/>
                      <a:pt x="412" y="1216"/>
                    </a:cubicBezTo>
                    <a:cubicBezTo>
                      <a:pt x="412" y="1218"/>
                      <a:pt x="412" y="1219"/>
                      <a:pt x="413" y="1220"/>
                    </a:cubicBezTo>
                    <a:cubicBezTo>
                      <a:pt x="410" y="1221"/>
                      <a:pt x="408" y="1221"/>
                      <a:pt x="406" y="1221"/>
                    </a:cubicBezTo>
                    <a:close/>
                    <a:moveTo>
                      <a:pt x="414" y="1220"/>
                    </a:moveTo>
                    <a:cubicBezTo>
                      <a:pt x="413" y="1218"/>
                      <a:pt x="413" y="1217"/>
                      <a:pt x="413" y="1216"/>
                    </a:cubicBezTo>
                    <a:cubicBezTo>
                      <a:pt x="414" y="1215"/>
                      <a:pt x="415" y="1214"/>
                      <a:pt x="416" y="1213"/>
                    </a:cubicBezTo>
                    <a:cubicBezTo>
                      <a:pt x="417" y="1215"/>
                      <a:pt x="417" y="1217"/>
                      <a:pt x="418" y="1219"/>
                    </a:cubicBezTo>
                    <a:cubicBezTo>
                      <a:pt x="417" y="1219"/>
                      <a:pt x="415" y="1220"/>
                      <a:pt x="414" y="1220"/>
                    </a:cubicBezTo>
                    <a:close/>
                    <a:moveTo>
                      <a:pt x="425" y="1213"/>
                    </a:moveTo>
                    <a:cubicBezTo>
                      <a:pt x="423" y="1216"/>
                      <a:pt x="421" y="1217"/>
                      <a:pt x="419" y="1218"/>
                    </a:cubicBezTo>
                    <a:cubicBezTo>
                      <a:pt x="419" y="1216"/>
                      <a:pt x="418" y="1214"/>
                      <a:pt x="418" y="1212"/>
                    </a:cubicBezTo>
                    <a:cubicBezTo>
                      <a:pt x="419" y="1211"/>
                      <a:pt x="420" y="1211"/>
                      <a:pt x="421" y="1210"/>
                    </a:cubicBezTo>
                    <a:cubicBezTo>
                      <a:pt x="425" y="1207"/>
                      <a:pt x="429" y="1205"/>
                      <a:pt x="433" y="1202"/>
                    </a:cubicBezTo>
                    <a:cubicBezTo>
                      <a:pt x="430" y="1205"/>
                      <a:pt x="427" y="1209"/>
                      <a:pt x="425" y="1213"/>
                    </a:cubicBezTo>
                    <a:close/>
                    <a:moveTo>
                      <a:pt x="530" y="973"/>
                    </a:moveTo>
                    <a:cubicBezTo>
                      <a:pt x="530" y="975"/>
                      <a:pt x="529" y="977"/>
                      <a:pt x="528" y="979"/>
                    </a:cubicBezTo>
                    <a:cubicBezTo>
                      <a:pt x="525" y="983"/>
                      <a:pt x="523" y="986"/>
                      <a:pt x="523" y="991"/>
                    </a:cubicBezTo>
                    <a:cubicBezTo>
                      <a:pt x="522" y="995"/>
                      <a:pt x="523" y="998"/>
                      <a:pt x="525" y="1002"/>
                    </a:cubicBezTo>
                    <a:cubicBezTo>
                      <a:pt x="524" y="1002"/>
                      <a:pt x="524" y="1002"/>
                      <a:pt x="523" y="1003"/>
                    </a:cubicBezTo>
                    <a:cubicBezTo>
                      <a:pt x="523" y="1002"/>
                      <a:pt x="522" y="1001"/>
                      <a:pt x="522" y="1001"/>
                    </a:cubicBezTo>
                    <a:cubicBezTo>
                      <a:pt x="522" y="1000"/>
                      <a:pt x="521" y="1001"/>
                      <a:pt x="521" y="1002"/>
                    </a:cubicBezTo>
                    <a:cubicBezTo>
                      <a:pt x="521" y="1002"/>
                      <a:pt x="522" y="1003"/>
                      <a:pt x="522" y="1003"/>
                    </a:cubicBezTo>
                    <a:cubicBezTo>
                      <a:pt x="521" y="1004"/>
                      <a:pt x="521" y="1004"/>
                      <a:pt x="520" y="1005"/>
                    </a:cubicBezTo>
                    <a:cubicBezTo>
                      <a:pt x="520" y="1005"/>
                      <a:pt x="520" y="1005"/>
                      <a:pt x="520" y="1005"/>
                    </a:cubicBezTo>
                    <a:cubicBezTo>
                      <a:pt x="520" y="1004"/>
                      <a:pt x="519" y="1004"/>
                      <a:pt x="519" y="1003"/>
                    </a:cubicBezTo>
                    <a:cubicBezTo>
                      <a:pt x="519" y="1002"/>
                      <a:pt x="518" y="1002"/>
                      <a:pt x="518" y="1003"/>
                    </a:cubicBezTo>
                    <a:cubicBezTo>
                      <a:pt x="518" y="1004"/>
                      <a:pt x="519" y="1005"/>
                      <a:pt x="519" y="1006"/>
                    </a:cubicBezTo>
                    <a:cubicBezTo>
                      <a:pt x="518" y="1006"/>
                      <a:pt x="517" y="1007"/>
                      <a:pt x="517" y="1008"/>
                    </a:cubicBezTo>
                    <a:cubicBezTo>
                      <a:pt x="517" y="1008"/>
                      <a:pt x="517" y="1007"/>
                      <a:pt x="516" y="1007"/>
                    </a:cubicBezTo>
                    <a:cubicBezTo>
                      <a:pt x="516" y="1006"/>
                      <a:pt x="516" y="1006"/>
                      <a:pt x="516" y="1005"/>
                    </a:cubicBezTo>
                    <a:cubicBezTo>
                      <a:pt x="516" y="1004"/>
                      <a:pt x="515" y="1004"/>
                      <a:pt x="515" y="1005"/>
                    </a:cubicBezTo>
                    <a:cubicBezTo>
                      <a:pt x="515" y="1005"/>
                      <a:pt x="515" y="1006"/>
                      <a:pt x="515" y="1007"/>
                    </a:cubicBezTo>
                    <a:cubicBezTo>
                      <a:pt x="515" y="1008"/>
                      <a:pt x="516" y="1008"/>
                      <a:pt x="516" y="1009"/>
                    </a:cubicBezTo>
                    <a:cubicBezTo>
                      <a:pt x="515" y="1010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1"/>
                    </a:cubicBezTo>
                    <a:cubicBezTo>
                      <a:pt x="514" y="1011"/>
                      <a:pt x="514" y="1011"/>
                      <a:pt x="514" y="1010"/>
                    </a:cubicBezTo>
                    <a:cubicBezTo>
                      <a:pt x="513" y="1009"/>
                      <a:pt x="513" y="1008"/>
                      <a:pt x="513" y="1007"/>
                    </a:cubicBezTo>
                    <a:cubicBezTo>
                      <a:pt x="512" y="1007"/>
                      <a:pt x="512" y="1006"/>
                      <a:pt x="511" y="1007"/>
                    </a:cubicBezTo>
                    <a:cubicBezTo>
                      <a:pt x="511" y="1007"/>
                      <a:pt x="511" y="1007"/>
                      <a:pt x="511" y="1007"/>
                    </a:cubicBezTo>
                    <a:cubicBezTo>
                      <a:pt x="511" y="1008"/>
                      <a:pt x="511" y="1008"/>
                      <a:pt x="512" y="1008"/>
                    </a:cubicBezTo>
                    <a:cubicBezTo>
                      <a:pt x="512" y="1009"/>
                      <a:pt x="512" y="1010"/>
                      <a:pt x="512" y="1011"/>
                    </a:cubicBezTo>
                    <a:cubicBezTo>
                      <a:pt x="511" y="1011"/>
                      <a:pt x="510" y="1012"/>
                      <a:pt x="510" y="1013"/>
                    </a:cubicBezTo>
                    <a:cubicBezTo>
                      <a:pt x="510" y="1012"/>
                      <a:pt x="509" y="1011"/>
                      <a:pt x="508" y="1010"/>
                    </a:cubicBezTo>
                    <a:cubicBezTo>
                      <a:pt x="508" y="1009"/>
                      <a:pt x="507" y="1010"/>
                      <a:pt x="507" y="1011"/>
                    </a:cubicBezTo>
                    <a:cubicBezTo>
                      <a:pt x="508" y="1012"/>
                      <a:pt x="509" y="1014"/>
                      <a:pt x="510" y="1016"/>
                    </a:cubicBezTo>
                    <a:cubicBezTo>
                      <a:pt x="511" y="1017"/>
                      <a:pt x="511" y="1018"/>
                      <a:pt x="512" y="1018"/>
                    </a:cubicBezTo>
                    <a:cubicBezTo>
                      <a:pt x="513" y="1018"/>
                      <a:pt x="513" y="1017"/>
                      <a:pt x="513" y="1017"/>
                    </a:cubicBezTo>
                    <a:cubicBezTo>
                      <a:pt x="516" y="1018"/>
                      <a:pt x="519" y="1015"/>
                      <a:pt x="521" y="1012"/>
                    </a:cubicBezTo>
                    <a:cubicBezTo>
                      <a:pt x="522" y="1011"/>
                      <a:pt x="528" y="1005"/>
                      <a:pt x="528" y="1009"/>
                    </a:cubicBezTo>
                    <a:cubicBezTo>
                      <a:pt x="528" y="1012"/>
                      <a:pt x="526" y="1015"/>
                      <a:pt x="525" y="1018"/>
                    </a:cubicBezTo>
                    <a:cubicBezTo>
                      <a:pt x="520" y="1027"/>
                      <a:pt x="519" y="1035"/>
                      <a:pt x="522" y="1043"/>
                    </a:cubicBezTo>
                    <a:cubicBezTo>
                      <a:pt x="522" y="1044"/>
                      <a:pt x="522" y="1044"/>
                      <a:pt x="522" y="1044"/>
                    </a:cubicBezTo>
                    <a:cubicBezTo>
                      <a:pt x="521" y="1043"/>
                      <a:pt x="521" y="1043"/>
                      <a:pt x="521" y="1043"/>
                    </a:cubicBezTo>
                    <a:cubicBezTo>
                      <a:pt x="521" y="1042"/>
                      <a:pt x="520" y="1043"/>
                      <a:pt x="520" y="1043"/>
                    </a:cubicBezTo>
                    <a:cubicBezTo>
                      <a:pt x="521" y="1044"/>
                      <a:pt x="521" y="1044"/>
                      <a:pt x="521" y="1044"/>
                    </a:cubicBezTo>
                    <a:cubicBezTo>
                      <a:pt x="520" y="1044"/>
                      <a:pt x="519" y="1045"/>
                      <a:pt x="519" y="1045"/>
                    </a:cubicBezTo>
                    <a:cubicBezTo>
                      <a:pt x="518" y="1045"/>
                      <a:pt x="518" y="1044"/>
                      <a:pt x="518" y="1044"/>
                    </a:cubicBezTo>
                    <a:cubicBezTo>
                      <a:pt x="517" y="1043"/>
                      <a:pt x="516" y="1044"/>
                      <a:pt x="517" y="1044"/>
                    </a:cubicBezTo>
                    <a:cubicBezTo>
                      <a:pt x="517" y="1045"/>
                      <a:pt x="517" y="1045"/>
                      <a:pt x="518" y="1046"/>
                    </a:cubicBezTo>
                    <a:cubicBezTo>
                      <a:pt x="517" y="1046"/>
                      <a:pt x="517" y="1046"/>
                      <a:pt x="517" y="1046"/>
                    </a:cubicBezTo>
                    <a:cubicBezTo>
                      <a:pt x="516" y="1045"/>
                      <a:pt x="516" y="1045"/>
                      <a:pt x="516" y="1044"/>
                    </a:cubicBezTo>
                    <a:cubicBezTo>
                      <a:pt x="515" y="1043"/>
                      <a:pt x="514" y="1044"/>
                      <a:pt x="515" y="1044"/>
                    </a:cubicBezTo>
                    <a:cubicBezTo>
                      <a:pt x="515" y="1045"/>
                      <a:pt x="515" y="1046"/>
                      <a:pt x="516" y="1047"/>
                    </a:cubicBezTo>
                    <a:cubicBezTo>
                      <a:pt x="515" y="1048"/>
                      <a:pt x="514" y="1048"/>
                      <a:pt x="513" y="1049"/>
                    </a:cubicBezTo>
                    <a:cubicBezTo>
                      <a:pt x="513" y="1048"/>
                      <a:pt x="512" y="1048"/>
                      <a:pt x="512" y="1047"/>
                    </a:cubicBezTo>
                    <a:cubicBezTo>
                      <a:pt x="512" y="1046"/>
                      <a:pt x="511" y="1047"/>
                      <a:pt x="511" y="1048"/>
                    </a:cubicBezTo>
                    <a:cubicBezTo>
                      <a:pt x="511" y="1048"/>
                      <a:pt x="512" y="1049"/>
                      <a:pt x="512" y="1050"/>
                    </a:cubicBezTo>
                    <a:cubicBezTo>
                      <a:pt x="512" y="1050"/>
                      <a:pt x="511" y="1050"/>
                      <a:pt x="511" y="1051"/>
                    </a:cubicBezTo>
                    <a:cubicBezTo>
                      <a:pt x="511" y="1050"/>
                      <a:pt x="510" y="1050"/>
                      <a:pt x="510" y="1050"/>
                    </a:cubicBezTo>
                    <a:cubicBezTo>
                      <a:pt x="510" y="1049"/>
                      <a:pt x="509" y="1050"/>
                      <a:pt x="509" y="1051"/>
                    </a:cubicBezTo>
                    <a:cubicBezTo>
                      <a:pt x="510" y="1051"/>
                      <a:pt x="510" y="1051"/>
                      <a:pt x="510" y="1051"/>
                    </a:cubicBezTo>
                    <a:cubicBezTo>
                      <a:pt x="510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9" y="1052"/>
                      <a:pt x="509" y="1052"/>
                      <a:pt x="509" y="1052"/>
                    </a:cubicBezTo>
                    <a:cubicBezTo>
                      <a:pt x="508" y="1051"/>
                      <a:pt x="506" y="1050"/>
                      <a:pt x="506" y="1048"/>
                    </a:cubicBezTo>
                    <a:cubicBezTo>
                      <a:pt x="505" y="1048"/>
                      <a:pt x="504" y="1048"/>
                      <a:pt x="505" y="1049"/>
                    </a:cubicBezTo>
                    <a:cubicBezTo>
                      <a:pt x="505" y="1050"/>
                      <a:pt x="506" y="1051"/>
                      <a:pt x="507" y="1052"/>
                    </a:cubicBezTo>
                    <a:cubicBezTo>
                      <a:pt x="507" y="1052"/>
                      <a:pt x="508" y="1053"/>
                      <a:pt x="508" y="1053"/>
                    </a:cubicBezTo>
                    <a:cubicBezTo>
                      <a:pt x="507" y="1056"/>
                      <a:pt x="511" y="1059"/>
                      <a:pt x="513" y="1057"/>
                    </a:cubicBezTo>
                    <a:cubicBezTo>
                      <a:pt x="516" y="1054"/>
                      <a:pt x="519" y="1052"/>
                      <a:pt x="522" y="1051"/>
                    </a:cubicBezTo>
                    <a:cubicBezTo>
                      <a:pt x="523" y="1050"/>
                      <a:pt x="524" y="1050"/>
                      <a:pt x="525" y="1050"/>
                    </a:cubicBezTo>
                    <a:cubicBezTo>
                      <a:pt x="525" y="1050"/>
                      <a:pt x="525" y="1050"/>
                      <a:pt x="526" y="1050"/>
                    </a:cubicBezTo>
                    <a:cubicBezTo>
                      <a:pt x="526" y="1051"/>
                      <a:pt x="527" y="1052"/>
                      <a:pt x="527" y="1052"/>
                    </a:cubicBezTo>
                    <a:cubicBezTo>
                      <a:pt x="528" y="1054"/>
                      <a:pt x="527" y="1056"/>
                      <a:pt x="527" y="1058"/>
                    </a:cubicBezTo>
                    <a:cubicBezTo>
                      <a:pt x="524" y="1062"/>
                      <a:pt x="521" y="1065"/>
                      <a:pt x="520" y="1070"/>
                    </a:cubicBezTo>
                    <a:cubicBezTo>
                      <a:pt x="519" y="1075"/>
                      <a:pt x="521" y="1080"/>
                      <a:pt x="520" y="1084"/>
                    </a:cubicBezTo>
                    <a:cubicBezTo>
                      <a:pt x="520" y="1084"/>
                      <a:pt x="520" y="1085"/>
                      <a:pt x="520" y="1085"/>
                    </a:cubicBezTo>
                    <a:cubicBezTo>
                      <a:pt x="519" y="1086"/>
                      <a:pt x="519" y="1087"/>
                      <a:pt x="519" y="1087"/>
                    </a:cubicBezTo>
                    <a:cubicBezTo>
                      <a:pt x="517" y="1089"/>
                      <a:pt x="515" y="1092"/>
                      <a:pt x="513" y="1093"/>
                    </a:cubicBezTo>
                    <a:cubicBezTo>
                      <a:pt x="513" y="1093"/>
                      <a:pt x="513" y="1093"/>
                      <a:pt x="513" y="1093"/>
                    </a:cubicBezTo>
                    <a:cubicBezTo>
                      <a:pt x="512" y="1093"/>
                      <a:pt x="512" y="1094"/>
                      <a:pt x="512" y="1094"/>
                    </a:cubicBezTo>
                    <a:cubicBezTo>
                      <a:pt x="511" y="1094"/>
                      <a:pt x="511" y="1095"/>
                      <a:pt x="510" y="1095"/>
                    </a:cubicBezTo>
                    <a:cubicBezTo>
                      <a:pt x="510" y="1095"/>
                      <a:pt x="510" y="1095"/>
                      <a:pt x="510" y="1095"/>
                    </a:cubicBezTo>
                    <a:cubicBezTo>
                      <a:pt x="510" y="1094"/>
                      <a:pt x="509" y="1093"/>
                      <a:pt x="509" y="1093"/>
                    </a:cubicBezTo>
                    <a:cubicBezTo>
                      <a:pt x="508" y="1092"/>
                      <a:pt x="507" y="1093"/>
                      <a:pt x="508" y="1094"/>
                    </a:cubicBezTo>
                    <a:cubicBezTo>
                      <a:pt x="509" y="1094"/>
                      <a:pt x="509" y="1095"/>
                      <a:pt x="509" y="1096"/>
                    </a:cubicBezTo>
                    <a:cubicBezTo>
                      <a:pt x="508" y="1096"/>
                      <a:pt x="507" y="1097"/>
                      <a:pt x="506" y="1097"/>
                    </a:cubicBezTo>
                    <a:cubicBezTo>
                      <a:pt x="506" y="1096"/>
                      <a:pt x="506" y="1095"/>
                      <a:pt x="505" y="1095"/>
                    </a:cubicBezTo>
                    <a:cubicBezTo>
                      <a:pt x="505" y="1094"/>
                      <a:pt x="504" y="1094"/>
                      <a:pt x="504" y="1095"/>
                    </a:cubicBezTo>
                    <a:cubicBezTo>
                      <a:pt x="504" y="1096"/>
                      <a:pt x="504" y="1097"/>
                      <a:pt x="505" y="1097"/>
                    </a:cubicBezTo>
                    <a:cubicBezTo>
                      <a:pt x="504" y="1097"/>
                      <a:pt x="504" y="1097"/>
                      <a:pt x="504" y="1097"/>
                    </a:cubicBezTo>
                    <a:cubicBezTo>
                      <a:pt x="503" y="1096"/>
                      <a:pt x="503" y="1095"/>
                      <a:pt x="501" y="1095"/>
                    </a:cubicBezTo>
                    <a:cubicBezTo>
                      <a:pt x="500" y="1095"/>
                      <a:pt x="500" y="1097"/>
                      <a:pt x="501" y="1097"/>
                    </a:cubicBezTo>
                    <a:cubicBezTo>
                      <a:pt x="502" y="1097"/>
                      <a:pt x="502" y="1097"/>
                      <a:pt x="503" y="1098"/>
                    </a:cubicBezTo>
                    <a:cubicBezTo>
                      <a:pt x="501" y="1098"/>
                      <a:pt x="500" y="1100"/>
                      <a:pt x="501" y="1102"/>
                    </a:cubicBezTo>
                    <a:cubicBezTo>
                      <a:pt x="500" y="1101"/>
                      <a:pt x="500" y="1099"/>
                      <a:pt x="499" y="1098"/>
                    </a:cubicBezTo>
                    <a:cubicBezTo>
                      <a:pt x="498" y="1098"/>
                      <a:pt x="497" y="1099"/>
                      <a:pt x="498" y="1099"/>
                    </a:cubicBezTo>
                    <a:cubicBezTo>
                      <a:pt x="499" y="1101"/>
                      <a:pt x="499" y="1103"/>
                      <a:pt x="501" y="1104"/>
                    </a:cubicBezTo>
                    <a:cubicBezTo>
                      <a:pt x="501" y="1104"/>
                      <a:pt x="502" y="1104"/>
                      <a:pt x="502" y="1103"/>
                    </a:cubicBezTo>
                    <a:cubicBezTo>
                      <a:pt x="502" y="1104"/>
                      <a:pt x="503" y="1104"/>
                      <a:pt x="503" y="1104"/>
                    </a:cubicBezTo>
                    <a:cubicBezTo>
                      <a:pt x="510" y="1104"/>
                      <a:pt x="518" y="1098"/>
                      <a:pt x="522" y="1093"/>
                    </a:cubicBezTo>
                    <a:cubicBezTo>
                      <a:pt x="525" y="1100"/>
                      <a:pt x="524" y="1108"/>
                      <a:pt x="518" y="1113"/>
                    </a:cubicBezTo>
                    <a:cubicBezTo>
                      <a:pt x="515" y="1116"/>
                      <a:pt x="512" y="1118"/>
                      <a:pt x="509" y="1121"/>
                    </a:cubicBezTo>
                    <a:cubicBezTo>
                      <a:pt x="507" y="1122"/>
                      <a:pt x="506" y="1124"/>
                      <a:pt x="504" y="1125"/>
                    </a:cubicBezTo>
                    <a:cubicBezTo>
                      <a:pt x="504" y="1126"/>
                      <a:pt x="498" y="1131"/>
                      <a:pt x="497" y="1132"/>
                    </a:cubicBezTo>
                    <a:cubicBezTo>
                      <a:pt x="496" y="1131"/>
                      <a:pt x="494" y="1131"/>
                      <a:pt x="493" y="1133"/>
                    </a:cubicBezTo>
                    <a:cubicBezTo>
                      <a:pt x="493" y="1133"/>
                      <a:pt x="493" y="1133"/>
                      <a:pt x="493" y="1133"/>
                    </a:cubicBezTo>
                    <a:cubicBezTo>
                      <a:pt x="492" y="1134"/>
                      <a:pt x="493" y="1137"/>
                      <a:pt x="494" y="1137"/>
                    </a:cubicBezTo>
                    <a:cubicBezTo>
                      <a:pt x="498" y="1139"/>
                      <a:pt x="504" y="1134"/>
                      <a:pt x="507" y="1131"/>
                    </a:cubicBezTo>
                    <a:cubicBezTo>
                      <a:pt x="507" y="1131"/>
                      <a:pt x="507" y="1131"/>
                      <a:pt x="508" y="1131"/>
                    </a:cubicBezTo>
                    <a:cubicBezTo>
                      <a:pt x="508" y="1132"/>
                      <a:pt x="507" y="1135"/>
                      <a:pt x="507" y="1136"/>
                    </a:cubicBezTo>
                    <a:cubicBezTo>
                      <a:pt x="507" y="1139"/>
                      <a:pt x="505" y="1141"/>
                      <a:pt x="503" y="1143"/>
                    </a:cubicBezTo>
                    <a:cubicBezTo>
                      <a:pt x="498" y="1148"/>
                      <a:pt x="493" y="1152"/>
                      <a:pt x="487" y="1156"/>
                    </a:cubicBezTo>
                    <a:cubicBezTo>
                      <a:pt x="476" y="1165"/>
                      <a:pt x="464" y="1174"/>
                      <a:pt x="452" y="1183"/>
                    </a:cubicBezTo>
                    <a:cubicBezTo>
                      <a:pt x="451" y="1184"/>
                      <a:pt x="450" y="1185"/>
                      <a:pt x="449" y="1186"/>
                    </a:cubicBezTo>
                    <a:cubicBezTo>
                      <a:pt x="448" y="1186"/>
                      <a:pt x="447" y="1187"/>
                      <a:pt x="446" y="1187"/>
                    </a:cubicBezTo>
                    <a:cubicBezTo>
                      <a:pt x="446" y="1188"/>
                      <a:pt x="445" y="1188"/>
                      <a:pt x="445" y="1188"/>
                    </a:cubicBezTo>
                    <a:cubicBezTo>
                      <a:pt x="441" y="1191"/>
                      <a:pt x="436" y="1193"/>
                      <a:pt x="430" y="1194"/>
                    </a:cubicBezTo>
                    <a:cubicBezTo>
                      <a:pt x="423" y="1195"/>
                      <a:pt x="415" y="1194"/>
                      <a:pt x="407" y="1195"/>
                    </a:cubicBezTo>
                    <a:cubicBezTo>
                      <a:pt x="399" y="1195"/>
                      <a:pt x="392" y="1197"/>
                      <a:pt x="384" y="1198"/>
                    </a:cubicBezTo>
                    <a:cubicBezTo>
                      <a:pt x="376" y="1198"/>
                      <a:pt x="367" y="1198"/>
                      <a:pt x="359" y="1198"/>
                    </a:cubicBezTo>
                    <a:cubicBezTo>
                      <a:pt x="344" y="1198"/>
                      <a:pt x="329" y="1195"/>
                      <a:pt x="314" y="1194"/>
                    </a:cubicBezTo>
                    <a:cubicBezTo>
                      <a:pt x="307" y="1193"/>
                      <a:pt x="300" y="1191"/>
                      <a:pt x="294" y="1188"/>
                    </a:cubicBezTo>
                    <a:cubicBezTo>
                      <a:pt x="287" y="1185"/>
                      <a:pt x="281" y="1179"/>
                      <a:pt x="276" y="1174"/>
                    </a:cubicBezTo>
                    <a:cubicBezTo>
                      <a:pt x="266" y="1166"/>
                      <a:pt x="258" y="1157"/>
                      <a:pt x="250" y="1148"/>
                    </a:cubicBezTo>
                    <a:cubicBezTo>
                      <a:pt x="249" y="1147"/>
                      <a:pt x="250" y="1145"/>
                      <a:pt x="250" y="1143"/>
                    </a:cubicBezTo>
                    <a:cubicBezTo>
                      <a:pt x="250" y="1142"/>
                      <a:pt x="248" y="1142"/>
                      <a:pt x="248" y="1143"/>
                    </a:cubicBezTo>
                    <a:cubicBezTo>
                      <a:pt x="248" y="1144"/>
                      <a:pt x="248" y="1145"/>
                      <a:pt x="248" y="1147"/>
                    </a:cubicBezTo>
                    <a:cubicBezTo>
                      <a:pt x="247" y="1145"/>
                      <a:pt x="246" y="1144"/>
                      <a:pt x="244" y="1142"/>
                    </a:cubicBezTo>
                    <a:cubicBezTo>
                      <a:pt x="239" y="1137"/>
                      <a:pt x="234" y="1131"/>
                      <a:pt x="231" y="1125"/>
                    </a:cubicBezTo>
                    <a:cubicBezTo>
                      <a:pt x="229" y="1121"/>
                      <a:pt x="229" y="1117"/>
                      <a:pt x="229" y="1113"/>
                    </a:cubicBezTo>
                    <a:cubicBezTo>
                      <a:pt x="229" y="1112"/>
                      <a:pt x="229" y="1106"/>
                      <a:pt x="231" y="1105"/>
                    </a:cubicBezTo>
                    <a:cubicBezTo>
                      <a:pt x="235" y="1109"/>
                      <a:pt x="241" y="1111"/>
                      <a:pt x="246" y="1113"/>
                    </a:cubicBezTo>
                    <a:cubicBezTo>
                      <a:pt x="254" y="1116"/>
                      <a:pt x="262" y="1120"/>
                      <a:pt x="270" y="1123"/>
                    </a:cubicBezTo>
                    <a:cubicBezTo>
                      <a:pt x="278" y="1125"/>
                      <a:pt x="286" y="1130"/>
                      <a:pt x="294" y="1132"/>
                    </a:cubicBezTo>
                    <a:cubicBezTo>
                      <a:pt x="304" y="1135"/>
                      <a:pt x="314" y="1135"/>
                      <a:pt x="324" y="1137"/>
                    </a:cubicBezTo>
                    <a:cubicBezTo>
                      <a:pt x="342" y="1139"/>
                      <a:pt x="361" y="1140"/>
                      <a:pt x="380" y="1140"/>
                    </a:cubicBezTo>
                    <a:cubicBezTo>
                      <a:pt x="389" y="1139"/>
                      <a:pt x="398" y="1139"/>
                      <a:pt x="407" y="1137"/>
                    </a:cubicBezTo>
                    <a:cubicBezTo>
                      <a:pt x="412" y="1137"/>
                      <a:pt x="416" y="1136"/>
                      <a:pt x="420" y="1135"/>
                    </a:cubicBezTo>
                    <a:cubicBezTo>
                      <a:pt x="422" y="1134"/>
                      <a:pt x="425" y="1133"/>
                      <a:pt x="427" y="1133"/>
                    </a:cubicBezTo>
                    <a:cubicBezTo>
                      <a:pt x="428" y="1132"/>
                      <a:pt x="430" y="1131"/>
                      <a:pt x="431" y="1131"/>
                    </a:cubicBezTo>
                    <a:cubicBezTo>
                      <a:pt x="437" y="1131"/>
                      <a:pt x="437" y="1122"/>
                      <a:pt x="431" y="1122"/>
                    </a:cubicBezTo>
                    <a:cubicBezTo>
                      <a:pt x="429" y="1122"/>
                      <a:pt x="427" y="1123"/>
                      <a:pt x="424" y="1124"/>
                    </a:cubicBezTo>
                    <a:cubicBezTo>
                      <a:pt x="420" y="1126"/>
                      <a:pt x="416" y="1127"/>
                      <a:pt x="412" y="1128"/>
                    </a:cubicBezTo>
                    <a:cubicBezTo>
                      <a:pt x="411" y="1126"/>
                      <a:pt x="411" y="1125"/>
                      <a:pt x="411" y="1124"/>
                    </a:cubicBezTo>
                    <a:cubicBezTo>
                      <a:pt x="411" y="1123"/>
                      <a:pt x="409" y="1124"/>
                      <a:pt x="410" y="1125"/>
                    </a:cubicBezTo>
                    <a:cubicBezTo>
                      <a:pt x="410" y="1125"/>
                      <a:pt x="410" y="1126"/>
                      <a:pt x="410" y="1127"/>
                    </a:cubicBezTo>
                    <a:cubicBezTo>
                      <a:pt x="410" y="1127"/>
                      <a:pt x="410" y="1128"/>
                      <a:pt x="410" y="1128"/>
                    </a:cubicBezTo>
                    <a:cubicBezTo>
                      <a:pt x="408" y="1128"/>
                      <a:pt x="406" y="1129"/>
                      <a:pt x="404" y="1129"/>
                    </a:cubicBezTo>
                    <a:cubicBezTo>
                      <a:pt x="404" y="1129"/>
                      <a:pt x="404" y="1129"/>
                      <a:pt x="404" y="1128"/>
                    </a:cubicBezTo>
                    <a:cubicBezTo>
                      <a:pt x="404" y="1128"/>
                      <a:pt x="404" y="1127"/>
                      <a:pt x="404" y="1126"/>
                    </a:cubicBezTo>
                    <a:cubicBezTo>
                      <a:pt x="404" y="1125"/>
                      <a:pt x="403" y="1125"/>
                      <a:pt x="403" y="1126"/>
                    </a:cubicBezTo>
                    <a:cubicBezTo>
                      <a:pt x="403" y="1126"/>
                      <a:pt x="403" y="1128"/>
                      <a:pt x="403" y="1129"/>
                    </a:cubicBezTo>
                    <a:cubicBezTo>
                      <a:pt x="401" y="1129"/>
                      <a:pt x="400" y="1130"/>
                      <a:pt x="398" y="1130"/>
                    </a:cubicBezTo>
                    <a:cubicBezTo>
                      <a:pt x="398" y="1128"/>
                      <a:pt x="397" y="1126"/>
                      <a:pt x="397" y="1125"/>
                    </a:cubicBezTo>
                    <a:cubicBezTo>
                      <a:pt x="397" y="1124"/>
                      <a:pt x="396" y="1124"/>
                      <a:pt x="396" y="1125"/>
                    </a:cubicBezTo>
                    <a:cubicBezTo>
                      <a:pt x="396" y="1127"/>
                      <a:pt x="396" y="1128"/>
                      <a:pt x="397" y="1130"/>
                    </a:cubicBezTo>
                    <a:cubicBezTo>
                      <a:pt x="394" y="1130"/>
                      <a:pt x="392" y="1130"/>
                      <a:pt x="390" y="1130"/>
                    </a:cubicBezTo>
                    <a:cubicBezTo>
                      <a:pt x="390" y="1130"/>
                      <a:pt x="390" y="1130"/>
                      <a:pt x="390" y="1129"/>
                    </a:cubicBezTo>
                    <a:cubicBezTo>
                      <a:pt x="391" y="1129"/>
                      <a:pt x="389" y="1128"/>
                      <a:pt x="389" y="1129"/>
                    </a:cubicBezTo>
                    <a:cubicBezTo>
                      <a:pt x="389" y="1130"/>
                      <a:pt x="389" y="1130"/>
                      <a:pt x="388" y="1130"/>
                    </a:cubicBezTo>
                    <a:cubicBezTo>
                      <a:pt x="388" y="1129"/>
                      <a:pt x="388" y="1128"/>
                      <a:pt x="388" y="1126"/>
                    </a:cubicBezTo>
                    <a:cubicBezTo>
                      <a:pt x="387" y="1126"/>
                      <a:pt x="386" y="1126"/>
                      <a:pt x="386" y="1127"/>
                    </a:cubicBezTo>
                    <a:cubicBezTo>
                      <a:pt x="387" y="1128"/>
                      <a:pt x="387" y="1129"/>
                      <a:pt x="387" y="1131"/>
                    </a:cubicBezTo>
                    <a:cubicBezTo>
                      <a:pt x="386" y="1131"/>
                      <a:pt x="386" y="1131"/>
                      <a:pt x="385" y="1131"/>
                    </a:cubicBezTo>
                    <a:cubicBezTo>
                      <a:pt x="384" y="1131"/>
                      <a:pt x="384" y="1131"/>
                      <a:pt x="383" y="1131"/>
                    </a:cubicBezTo>
                    <a:cubicBezTo>
                      <a:pt x="383" y="1131"/>
                      <a:pt x="383" y="1130"/>
                      <a:pt x="383" y="1130"/>
                    </a:cubicBezTo>
                    <a:cubicBezTo>
                      <a:pt x="383" y="1130"/>
                      <a:pt x="383" y="1129"/>
                      <a:pt x="382" y="1129"/>
                    </a:cubicBezTo>
                    <a:cubicBezTo>
                      <a:pt x="382" y="1128"/>
                      <a:pt x="382" y="1127"/>
                      <a:pt x="382" y="1126"/>
                    </a:cubicBezTo>
                    <a:cubicBezTo>
                      <a:pt x="382" y="1125"/>
                      <a:pt x="380" y="1125"/>
                      <a:pt x="381" y="1126"/>
                    </a:cubicBezTo>
                    <a:cubicBezTo>
                      <a:pt x="381" y="1128"/>
                      <a:pt x="381" y="1129"/>
                      <a:pt x="381" y="1131"/>
                    </a:cubicBezTo>
                    <a:cubicBezTo>
                      <a:pt x="379" y="1131"/>
                      <a:pt x="377" y="1131"/>
                      <a:pt x="375" y="1131"/>
                    </a:cubicBezTo>
                    <a:cubicBezTo>
                      <a:pt x="375" y="1131"/>
                      <a:pt x="375" y="1131"/>
                      <a:pt x="375" y="1131"/>
                    </a:cubicBezTo>
                    <a:cubicBezTo>
                      <a:pt x="375" y="1130"/>
                      <a:pt x="375" y="1130"/>
                      <a:pt x="375" y="1130"/>
                    </a:cubicBezTo>
                    <a:cubicBezTo>
                      <a:pt x="374" y="1129"/>
                      <a:pt x="374" y="1128"/>
                      <a:pt x="374" y="1127"/>
                    </a:cubicBezTo>
                    <a:cubicBezTo>
                      <a:pt x="374" y="1126"/>
                      <a:pt x="373" y="1127"/>
                      <a:pt x="373" y="1127"/>
                    </a:cubicBezTo>
                    <a:cubicBezTo>
                      <a:pt x="373" y="1129"/>
                      <a:pt x="373" y="1130"/>
                      <a:pt x="373" y="1131"/>
                    </a:cubicBezTo>
                    <a:cubicBezTo>
                      <a:pt x="371" y="1131"/>
                      <a:pt x="369" y="1131"/>
                      <a:pt x="367" y="1131"/>
                    </a:cubicBezTo>
                    <a:cubicBezTo>
                      <a:pt x="366" y="1130"/>
                      <a:pt x="366" y="1130"/>
                      <a:pt x="366" y="1130"/>
                    </a:cubicBezTo>
                    <a:cubicBezTo>
                      <a:pt x="366" y="1129"/>
                      <a:pt x="366" y="1128"/>
                      <a:pt x="366" y="1127"/>
                    </a:cubicBezTo>
                    <a:cubicBezTo>
                      <a:pt x="366" y="1126"/>
                      <a:pt x="365" y="1126"/>
                      <a:pt x="365" y="1127"/>
                    </a:cubicBezTo>
                    <a:cubicBezTo>
                      <a:pt x="365" y="1128"/>
                      <a:pt x="365" y="1129"/>
                      <a:pt x="365" y="1131"/>
                    </a:cubicBezTo>
                    <a:cubicBezTo>
                      <a:pt x="363" y="1131"/>
                      <a:pt x="361" y="1131"/>
                      <a:pt x="359" y="1130"/>
                    </a:cubicBezTo>
                    <a:cubicBezTo>
                      <a:pt x="359" y="1129"/>
                      <a:pt x="359" y="1127"/>
                      <a:pt x="358" y="1126"/>
                    </a:cubicBezTo>
                    <a:cubicBezTo>
                      <a:pt x="358" y="1125"/>
                      <a:pt x="357" y="1126"/>
                      <a:pt x="357" y="1126"/>
                    </a:cubicBezTo>
                    <a:cubicBezTo>
                      <a:pt x="358" y="1128"/>
                      <a:pt x="358" y="1129"/>
                      <a:pt x="358" y="1130"/>
                    </a:cubicBezTo>
                    <a:cubicBezTo>
                      <a:pt x="356" y="1130"/>
                      <a:pt x="354" y="1130"/>
                      <a:pt x="353" y="1130"/>
                    </a:cubicBezTo>
                    <a:cubicBezTo>
                      <a:pt x="352" y="1129"/>
                      <a:pt x="352" y="1127"/>
                      <a:pt x="352" y="1126"/>
                    </a:cubicBezTo>
                    <a:cubicBezTo>
                      <a:pt x="352" y="1125"/>
                      <a:pt x="351" y="1125"/>
                      <a:pt x="351" y="1126"/>
                    </a:cubicBezTo>
                    <a:cubicBezTo>
                      <a:pt x="351" y="1127"/>
                      <a:pt x="351" y="1129"/>
                      <a:pt x="351" y="1130"/>
                    </a:cubicBezTo>
                    <a:cubicBezTo>
                      <a:pt x="350" y="1130"/>
                      <a:pt x="349" y="1130"/>
                      <a:pt x="347" y="1130"/>
                    </a:cubicBezTo>
                    <a:cubicBezTo>
                      <a:pt x="347" y="1128"/>
                      <a:pt x="347" y="1127"/>
                      <a:pt x="347" y="1125"/>
                    </a:cubicBezTo>
                    <a:cubicBezTo>
                      <a:pt x="346" y="1124"/>
                      <a:pt x="345" y="1125"/>
                      <a:pt x="345" y="1126"/>
                    </a:cubicBezTo>
                    <a:cubicBezTo>
                      <a:pt x="346" y="1127"/>
                      <a:pt x="346" y="1128"/>
                      <a:pt x="346" y="1130"/>
                    </a:cubicBezTo>
                    <a:cubicBezTo>
                      <a:pt x="345" y="1130"/>
                      <a:pt x="343" y="1130"/>
                      <a:pt x="342" y="1130"/>
                    </a:cubicBezTo>
                    <a:cubicBezTo>
                      <a:pt x="342" y="1129"/>
                      <a:pt x="342" y="1129"/>
                      <a:pt x="342" y="1129"/>
                    </a:cubicBezTo>
                    <a:cubicBezTo>
                      <a:pt x="341" y="1128"/>
                      <a:pt x="341" y="1127"/>
                      <a:pt x="341" y="1125"/>
                    </a:cubicBezTo>
                    <a:cubicBezTo>
                      <a:pt x="341" y="1124"/>
                      <a:pt x="340" y="1124"/>
                      <a:pt x="340" y="1125"/>
                    </a:cubicBezTo>
                    <a:cubicBezTo>
                      <a:pt x="340" y="1126"/>
                      <a:pt x="340" y="1128"/>
                      <a:pt x="340" y="1129"/>
                    </a:cubicBezTo>
                    <a:cubicBezTo>
                      <a:pt x="339" y="1129"/>
                      <a:pt x="337" y="1129"/>
                      <a:pt x="336" y="1129"/>
                    </a:cubicBezTo>
                    <a:cubicBezTo>
                      <a:pt x="336" y="1127"/>
                      <a:pt x="335" y="1125"/>
                      <a:pt x="335" y="1124"/>
                    </a:cubicBezTo>
                    <a:cubicBezTo>
                      <a:pt x="335" y="1123"/>
                      <a:pt x="334" y="1123"/>
                      <a:pt x="334" y="1124"/>
                    </a:cubicBezTo>
                    <a:cubicBezTo>
                      <a:pt x="334" y="1126"/>
                      <a:pt x="334" y="1127"/>
                      <a:pt x="335" y="1129"/>
                    </a:cubicBezTo>
                    <a:cubicBezTo>
                      <a:pt x="333" y="1129"/>
                      <a:pt x="332" y="1129"/>
                      <a:pt x="331" y="1129"/>
                    </a:cubicBezTo>
                    <a:cubicBezTo>
                      <a:pt x="330" y="1128"/>
                      <a:pt x="329" y="1128"/>
                      <a:pt x="329" y="1128"/>
                    </a:cubicBezTo>
                    <a:cubicBezTo>
                      <a:pt x="328" y="1127"/>
                      <a:pt x="328" y="1125"/>
                      <a:pt x="328" y="1123"/>
                    </a:cubicBezTo>
                    <a:cubicBezTo>
                      <a:pt x="328" y="1122"/>
                      <a:pt x="327" y="1122"/>
                      <a:pt x="327" y="1123"/>
                    </a:cubicBezTo>
                    <a:cubicBezTo>
                      <a:pt x="327" y="1125"/>
                      <a:pt x="327" y="1127"/>
                      <a:pt x="327" y="1128"/>
                    </a:cubicBezTo>
                    <a:cubicBezTo>
                      <a:pt x="326" y="1128"/>
                      <a:pt x="324" y="1128"/>
                      <a:pt x="322" y="1128"/>
                    </a:cubicBezTo>
                    <a:cubicBezTo>
                      <a:pt x="322" y="1126"/>
                      <a:pt x="322" y="1124"/>
                      <a:pt x="322" y="1123"/>
                    </a:cubicBezTo>
                    <a:cubicBezTo>
                      <a:pt x="323" y="1122"/>
                      <a:pt x="321" y="1122"/>
                      <a:pt x="321" y="1122"/>
                    </a:cubicBezTo>
                    <a:cubicBezTo>
                      <a:pt x="321" y="1124"/>
                      <a:pt x="321" y="1126"/>
                      <a:pt x="321" y="1127"/>
                    </a:cubicBezTo>
                    <a:cubicBezTo>
                      <a:pt x="319" y="1127"/>
                      <a:pt x="317" y="1127"/>
                      <a:pt x="315" y="1127"/>
                    </a:cubicBezTo>
                    <a:cubicBezTo>
                      <a:pt x="315" y="1125"/>
                      <a:pt x="315" y="1124"/>
                      <a:pt x="315" y="1123"/>
                    </a:cubicBezTo>
                    <a:cubicBezTo>
                      <a:pt x="315" y="1122"/>
                      <a:pt x="314" y="1122"/>
                      <a:pt x="314" y="1123"/>
                    </a:cubicBezTo>
                    <a:cubicBezTo>
                      <a:pt x="314" y="1124"/>
                      <a:pt x="314" y="1125"/>
                      <a:pt x="314" y="1126"/>
                    </a:cubicBezTo>
                    <a:cubicBezTo>
                      <a:pt x="312" y="1126"/>
                      <a:pt x="311" y="1126"/>
                      <a:pt x="309" y="1126"/>
                    </a:cubicBezTo>
                    <a:cubicBezTo>
                      <a:pt x="309" y="1124"/>
                      <a:pt x="309" y="1123"/>
                      <a:pt x="309" y="1121"/>
                    </a:cubicBezTo>
                    <a:cubicBezTo>
                      <a:pt x="309" y="1121"/>
                      <a:pt x="309" y="1121"/>
                      <a:pt x="308" y="1121"/>
                    </a:cubicBezTo>
                    <a:cubicBezTo>
                      <a:pt x="308" y="1121"/>
                      <a:pt x="308" y="1121"/>
                      <a:pt x="307" y="1122"/>
                    </a:cubicBezTo>
                    <a:cubicBezTo>
                      <a:pt x="307" y="1122"/>
                      <a:pt x="308" y="1122"/>
                      <a:pt x="308" y="1123"/>
                    </a:cubicBezTo>
                    <a:cubicBezTo>
                      <a:pt x="308" y="1124"/>
                      <a:pt x="308" y="1125"/>
                      <a:pt x="308" y="1126"/>
                    </a:cubicBezTo>
                    <a:cubicBezTo>
                      <a:pt x="306" y="1125"/>
                      <a:pt x="305" y="1125"/>
                      <a:pt x="304" y="1125"/>
                    </a:cubicBezTo>
                    <a:cubicBezTo>
                      <a:pt x="303" y="1125"/>
                      <a:pt x="303" y="1125"/>
                      <a:pt x="302" y="1125"/>
                    </a:cubicBezTo>
                    <a:cubicBezTo>
                      <a:pt x="303" y="1123"/>
                      <a:pt x="303" y="1122"/>
                      <a:pt x="303" y="1121"/>
                    </a:cubicBezTo>
                    <a:cubicBezTo>
                      <a:pt x="303" y="1120"/>
                      <a:pt x="301" y="1120"/>
                      <a:pt x="301" y="1121"/>
                    </a:cubicBezTo>
                    <a:cubicBezTo>
                      <a:pt x="301" y="1122"/>
                      <a:pt x="301" y="1123"/>
                      <a:pt x="301" y="1124"/>
                    </a:cubicBezTo>
                    <a:cubicBezTo>
                      <a:pt x="299" y="1124"/>
                      <a:pt x="297" y="1123"/>
                      <a:pt x="295" y="1123"/>
                    </a:cubicBezTo>
                    <a:cubicBezTo>
                      <a:pt x="295" y="1117"/>
                      <a:pt x="295" y="1117"/>
                      <a:pt x="295" y="1117"/>
                    </a:cubicBezTo>
                    <a:cubicBezTo>
                      <a:pt x="295" y="1116"/>
                      <a:pt x="293" y="1116"/>
                      <a:pt x="293" y="1117"/>
                    </a:cubicBezTo>
                    <a:cubicBezTo>
                      <a:pt x="293" y="1122"/>
                      <a:pt x="293" y="1122"/>
                      <a:pt x="293" y="1122"/>
                    </a:cubicBezTo>
                    <a:cubicBezTo>
                      <a:pt x="291" y="1122"/>
                      <a:pt x="289" y="1121"/>
                      <a:pt x="287" y="1120"/>
                    </a:cubicBezTo>
                    <a:cubicBezTo>
                      <a:pt x="287" y="1119"/>
                      <a:pt x="287" y="1117"/>
                      <a:pt x="288" y="1116"/>
                    </a:cubicBezTo>
                    <a:cubicBezTo>
                      <a:pt x="288" y="1115"/>
                      <a:pt x="287" y="1115"/>
                      <a:pt x="287" y="1115"/>
                    </a:cubicBezTo>
                    <a:cubicBezTo>
                      <a:pt x="286" y="1117"/>
                      <a:pt x="286" y="1118"/>
                      <a:pt x="286" y="1119"/>
                    </a:cubicBezTo>
                    <a:cubicBezTo>
                      <a:pt x="284" y="1119"/>
                      <a:pt x="282" y="1118"/>
                      <a:pt x="279" y="1117"/>
                    </a:cubicBezTo>
                    <a:cubicBezTo>
                      <a:pt x="279" y="1115"/>
                      <a:pt x="280" y="1114"/>
                      <a:pt x="280" y="1113"/>
                    </a:cubicBezTo>
                    <a:cubicBezTo>
                      <a:pt x="280" y="1112"/>
                      <a:pt x="279" y="1112"/>
                      <a:pt x="279" y="1112"/>
                    </a:cubicBezTo>
                    <a:cubicBezTo>
                      <a:pt x="278" y="1113"/>
                      <a:pt x="278" y="1115"/>
                      <a:pt x="278" y="1116"/>
                    </a:cubicBezTo>
                    <a:cubicBezTo>
                      <a:pt x="276" y="1115"/>
                      <a:pt x="275" y="1115"/>
                      <a:pt x="273" y="1114"/>
                    </a:cubicBezTo>
                    <a:cubicBezTo>
                      <a:pt x="273" y="1113"/>
                      <a:pt x="273" y="1112"/>
                      <a:pt x="273" y="1112"/>
                    </a:cubicBezTo>
                    <a:cubicBezTo>
                      <a:pt x="273" y="1111"/>
                      <a:pt x="273" y="1110"/>
                      <a:pt x="272" y="1109"/>
                    </a:cubicBezTo>
                    <a:cubicBezTo>
                      <a:pt x="272" y="1109"/>
                      <a:pt x="271" y="1109"/>
                      <a:pt x="271" y="1110"/>
                    </a:cubicBezTo>
                    <a:cubicBezTo>
                      <a:pt x="271" y="1111"/>
                      <a:pt x="271" y="1112"/>
                      <a:pt x="271" y="1113"/>
                    </a:cubicBezTo>
                    <a:cubicBezTo>
                      <a:pt x="272" y="1113"/>
                      <a:pt x="272" y="1113"/>
                      <a:pt x="272" y="1114"/>
                    </a:cubicBezTo>
                    <a:cubicBezTo>
                      <a:pt x="270" y="1113"/>
                      <a:pt x="268" y="1112"/>
                      <a:pt x="266" y="1112"/>
                    </a:cubicBezTo>
                    <a:cubicBezTo>
                      <a:pt x="267" y="1110"/>
                      <a:pt x="267" y="1109"/>
                      <a:pt x="267" y="1107"/>
                    </a:cubicBezTo>
                    <a:cubicBezTo>
                      <a:pt x="267" y="1106"/>
                      <a:pt x="265" y="1106"/>
                      <a:pt x="265" y="1107"/>
                    </a:cubicBezTo>
                    <a:cubicBezTo>
                      <a:pt x="265" y="1108"/>
                      <a:pt x="265" y="1110"/>
                      <a:pt x="265" y="1111"/>
                    </a:cubicBezTo>
                    <a:cubicBezTo>
                      <a:pt x="262" y="1110"/>
                      <a:pt x="259" y="1109"/>
                      <a:pt x="256" y="1108"/>
                    </a:cubicBezTo>
                    <a:cubicBezTo>
                      <a:pt x="254" y="1107"/>
                      <a:pt x="251" y="1106"/>
                      <a:pt x="248" y="1105"/>
                    </a:cubicBezTo>
                    <a:cubicBezTo>
                      <a:pt x="248" y="1103"/>
                      <a:pt x="248" y="1102"/>
                      <a:pt x="248" y="1101"/>
                    </a:cubicBezTo>
                    <a:cubicBezTo>
                      <a:pt x="249" y="1100"/>
                      <a:pt x="247" y="1100"/>
                      <a:pt x="247" y="1101"/>
                    </a:cubicBezTo>
                    <a:cubicBezTo>
                      <a:pt x="247" y="1102"/>
                      <a:pt x="247" y="1103"/>
                      <a:pt x="247" y="1104"/>
                    </a:cubicBezTo>
                    <a:cubicBezTo>
                      <a:pt x="243" y="1103"/>
                      <a:pt x="239" y="1101"/>
                      <a:pt x="236" y="1098"/>
                    </a:cubicBezTo>
                    <a:cubicBezTo>
                      <a:pt x="235" y="1097"/>
                      <a:pt x="235" y="1097"/>
                      <a:pt x="234" y="1096"/>
                    </a:cubicBezTo>
                    <a:cubicBezTo>
                      <a:pt x="234" y="1096"/>
                      <a:pt x="234" y="1096"/>
                      <a:pt x="233" y="1096"/>
                    </a:cubicBezTo>
                    <a:cubicBezTo>
                      <a:pt x="234" y="1096"/>
                      <a:pt x="232" y="1095"/>
                      <a:pt x="232" y="1095"/>
                    </a:cubicBezTo>
                    <a:cubicBezTo>
                      <a:pt x="231" y="1094"/>
                      <a:pt x="230" y="1093"/>
                      <a:pt x="230" y="1092"/>
                    </a:cubicBezTo>
                    <a:cubicBezTo>
                      <a:pt x="227" y="1089"/>
                      <a:pt x="225" y="1086"/>
                      <a:pt x="224" y="1082"/>
                    </a:cubicBezTo>
                    <a:cubicBezTo>
                      <a:pt x="223" y="1078"/>
                      <a:pt x="224" y="1072"/>
                      <a:pt x="226" y="1068"/>
                    </a:cubicBezTo>
                    <a:cubicBezTo>
                      <a:pt x="227" y="1067"/>
                      <a:pt x="229" y="1065"/>
                      <a:pt x="231" y="1064"/>
                    </a:cubicBezTo>
                    <a:cubicBezTo>
                      <a:pt x="236" y="1068"/>
                      <a:pt x="241" y="1070"/>
                      <a:pt x="246" y="1072"/>
                    </a:cubicBezTo>
                    <a:cubicBezTo>
                      <a:pt x="254" y="1076"/>
                      <a:pt x="261" y="1080"/>
                      <a:pt x="270" y="1083"/>
                    </a:cubicBezTo>
                    <a:cubicBezTo>
                      <a:pt x="277" y="1085"/>
                      <a:pt x="285" y="1087"/>
                      <a:pt x="292" y="1086"/>
                    </a:cubicBezTo>
                    <a:cubicBezTo>
                      <a:pt x="296" y="1086"/>
                      <a:pt x="301" y="1087"/>
                      <a:pt x="305" y="1088"/>
                    </a:cubicBezTo>
                    <a:cubicBezTo>
                      <a:pt x="310" y="1088"/>
                      <a:pt x="316" y="1089"/>
                      <a:pt x="321" y="1090"/>
                    </a:cubicBezTo>
                    <a:cubicBezTo>
                      <a:pt x="331" y="1091"/>
                      <a:pt x="341" y="1091"/>
                      <a:pt x="352" y="1091"/>
                    </a:cubicBezTo>
                    <a:cubicBezTo>
                      <a:pt x="362" y="1092"/>
                      <a:pt x="372" y="1092"/>
                      <a:pt x="382" y="1092"/>
                    </a:cubicBezTo>
                    <a:cubicBezTo>
                      <a:pt x="390" y="1092"/>
                      <a:pt x="398" y="1091"/>
                      <a:pt x="406" y="1088"/>
                    </a:cubicBezTo>
                    <a:cubicBezTo>
                      <a:pt x="409" y="1086"/>
                      <a:pt x="412" y="1084"/>
                      <a:pt x="416" y="1083"/>
                    </a:cubicBezTo>
                    <a:cubicBezTo>
                      <a:pt x="420" y="1082"/>
                      <a:pt x="425" y="1081"/>
                      <a:pt x="429" y="1081"/>
                    </a:cubicBezTo>
                    <a:cubicBezTo>
                      <a:pt x="435" y="1081"/>
                      <a:pt x="434" y="1072"/>
                      <a:pt x="429" y="1072"/>
                    </a:cubicBezTo>
                    <a:cubicBezTo>
                      <a:pt x="426" y="1072"/>
                      <a:pt x="422" y="1073"/>
                      <a:pt x="419" y="1074"/>
                    </a:cubicBezTo>
                    <a:cubicBezTo>
                      <a:pt x="419" y="1074"/>
                      <a:pt x="418" y="1074"/>
                      <a:pt x="418" y="1074"/>
                    </a:cubicBezTo>
                    <a:cubicBezTo>
                      <a:pt x="417" y="1073"/>
                      <a:pt x="417" y="1071"/>
                      <a:pt x="417" y="1070"/>
                    </a:cubicBezTo>
                    <a:cubicBezTo>
                      <a:pt x="417" y="1069"/>
                      <a:pt x="416" y="1070"/>
                      <a:pt x="416" y="1070"/>
                    </a:cubicBezTo>
                    <a:cubicBezTo>
                      <a:pt x="416" y="1072"/>
                      <a:pt x="416" y="1073"/>
                      <a:pt x="416" y="1074"/>
                    </a:cubicBezTo>
                    <a:cubicBezTo>
                      <a:pt x="414" y="1075"/>
                      <a:pt x="412" y="1075"/>
                      <a:pt x="409" y="1076"/>
                    </a:cubicBezTo>
                    <a:cubicBezTo>
                      <a:pt x="409" y="1076"/>
                      <a:pt x="409" y="1076"/>
                      <a:pt x="409" y="1075"/>
                    </a:cubicBezTo>
                    <a:cubicBezTo>
                      <a:pt x="409" y="1075"/>
                      <a:pt x="407" y="1075"/>
                      <a:pt x="408" y="1076"/>
                    </a:cubicBezTo>
                    <a:cubicBezTo>
                      <a:pt x="408" y="1076"/>
                      <a:pt x="408" y="1076"/>
                      <a:pt x="408" y="1076"/>
                    </a:cubicBezTo>
                    <a:cubicBezTo>
                      <a:pt x="407" y="1077"/>
                      <a:pt x="406" y="1078"/>
                      <a:pt x="404" y="1078"/>
                    </a:cubicBezTo>
                    <a:cubicBezTo>
                      <a:pt x="404" y="1078"/>
                      <a:pt x="404" y="1078"/>
                      <a:pt x="404" y="1078"/>
                    </a:cubicBezTo>
                    <a:cubicBezTo>
                      <a:pt x="404" y="1077"/>
                      <a:pt x="404" y="1076"/>
                      <a:pt x="403" y="1076"/>
                    </a:cubicBezTo>
                    <a:cubicBezTo>
                      <a:pt x="403" y="1075"/>
                      <a:pt x="402" y="1075"/>
                      <a:pt x="402" y="1076"/>
                    </a:cubicBezTo>
                    <a:cubicBezTo>
                      <a:pt x="402" y="1077"/>
                      <a:pt x="403" y="1078"/>
                      <a:pt x="403" y="1079"/>
                    </a:cubicBezTo>
                    <a:cubicBezTo>
                      <a:pt x="402" y="1080"/>
                      <a:pt x="400" y="1080"/>
                      <a:pt x="399" y="1081"/>
                    </a:cubicBezTo>
                    <a:cubicBezTo>
                      <a:pt x="399" y="1081"/>
                      <a:pt x="398" y="1081"/>
                      <a:pt x="398" y="1081"/>
                    </a:cubicBezTo>
                    <a:cubicBezTo>
                      <a:pt x="398" y="1081"/>
                      <a:pt x="398" y="1080"/>
                      <a:pt x="398" y="1080"/>
                    </a:cubicBezTo>
                    <a:cubicBezTo>
                      <a:pt x="397" y="1079"/>
                      <a:pt x="397" y="1078"/>
                      <a:pt x="397" y="1077"/>
                    </a:cubicBezTo>
                    <a:cubicBezTo>
                      <a:pt x="397" y="1077"/>
                      <a:pt x="397" y="1077"/>
                      <a:pt x="397" y="1077"/>
                    </a:cubicBezTo>
                    <a:cubicBezTo>
                      <a:pt x="397" y="1076"/>
                      <a:pt x="397" y="1076"/>
                      <a:pt x="397" y="1076"/>
                    </a:cubicBezTo>
                    <a:cubicBezTo>
                      <a:pt x="397" y="1076"/>
                      <a:pt x="397" y="1075"/>
                      <a:pt x="397" y="1075"/>
                    </a:cubicBezTo>
                    <a:cubicBezTo>
                      <a:pt x="397" y="1075"/>
                      <a:pt x="396" y="1075"/>
                      <a:pt x="396" y="1075"/>
                    </a:cubicBezTo>
                    <a:cubicBezTo>
                      <a:pt x="396" y="1076"/>
                      <a:pt x="396" y="1077"/>
                      <a:pt x="396" y="1078"/>
                    </a:cubicBezTo>
                    <a:cubicBezTo>
                      <a:pt x="396" y="1079"/>
                      <a:pt x="396" y="1080"/>
                      <a:pt x="397" y="1082"/>
                    </a:cubicBezTo>
                    <a:cubicBezTo>
                      <a:pt x="394" y="1082"/>
                      <a:pt x="392" y="1082"/>
                      <a:pt x="389" y="1082"/>
                    </a:cubicBezTo>
                    <a:cubicBezTo>
                      <a:pt x="389" y="1082"/>
                      <a:pt x="390" y="1082"/>
                      <a:pt x="390" y="1082"/>
                    </a:cubicBezTo>
                    <a:cubicBezTo>
                      <a:pt x="390" y="1082"/>
                      <a:pt x="390" y="1081"/>
                      <a:pt x="390" y="1081"/>
                    </a:cubicBezTo>
                    <a:cubicBezTo>
                      <a:pt x="390" y="1081"/>
                      <a:pt x="390" y="1080"/>
                      <a:pt x="389" y="1080"/>
                    </a:cubicBezTo>
                    <a:cubicBezTo>
                      <a:pt x="389" y="1079"/>
                      <a:pt x="389" y="1078"/>
                      <a:pt x="389" y="1077"/>
                    </a:cubicBezTo>
                    <a:cubicBezTo>
                      <a:pt x="389" y="1076"/>
                      <a:pt x="388" y="1076"/>
                      <a:pt x="388" y="1077"/>
                    </a:cubicBezTo>
                    <a:cubicBezTo>
                      <a:pt x="388" y="1079"/>
                      <a:pt x="388" y="1080"/>
                      <a:pt x="388" y="1082"/>
                    </a:cubicBezTo>
                    <a:cubicBezTo>
                      <a:pt x="389" y="1082"/>
                      <a:pt x="389" y="1082"/>
                      <a:pt x="389" y="1083"/>
                    </a:cubicBezTo>
                    <a:cubicBezTo>
                      <a:pt x="388" y="1083"/>
                      <a:pt x="387" y="1083"/>
                      <a:pt x="386" y="1083"/>
                    </a:cubicBezTo>
                    <a:cubicBezTo>
                      <a:pt x="385" y="1083"/>
                      <a:pt x="383" y="1083"/>
                      <a:pt x="382" y="1083"/>
                    </a:cubicBezTo>
                    <a:cubicBezTo>
                      <a:pt x="382" y="1083"/>
                      <a:pt x="382" y="1083"/>
                      <a:pt x="382" y="1083"/>
                    </a:cubicBezTo>
                    <a:cubicBezTo>
                      <a:pt x="382" y="1083"/>
                      <a:pt x="382" y="1082"/>
                      <a:pt x="382" y="1082"/>
                    </a:cubicBezTo>
                    <a:cubicBezTo>
                      <a:pt x="382" y="1081"/>
                      <a:pt x="382" y="1080"/>
                      <a:pt x="381" y="1079"/>
                    </a:cubicBezTo>
                    <a:cubicBezTo>
                      <a:pt x="381" y="1078"/>
                      <a:pt x="380" y="1078"/>
                      <a:pt x="380" y="1079"/>
                    </a:cubicBezTo>
                    <a:cubicBezTo>
                      <a:pt x="380" y="1080"/>
                      <a:pt x="380" y="1082"/>
                      <a:pt x="381" y="1083"/>
                    </a:cubicBezTo>
                    <a:cubicBezTo>
                      <a:pt x="379" y="1083"/>
                      <a:pt x="377" y="1083"/>
                      <a:pt x="375" y="1083"/>
                    </a:cubicBezTo>
                    <a:cubicBezTo>
                      <a:pt x="375" y="1083"/>
                      <a:pt x="374" y="1083"/>
                      <a:pt x="374" y="1083"/>
                    </a:cubicBezTo>
                    <a:cubicBezTo>
                      <a:pt x="374" y="1081"/>
                      <a:pt x="374" y="1080"/>
                      <a:pt x="374" y="1079"/>
                    </a:cubicBezTo>
                    <a:cubicBezTo>
                      <a:pt x="374" y="1078"/>
                      <a:pt x="373" y="1078"/>
                      <a:pt x="373" y="1079"/>
                    </a:cubicBezTo>
                    <a:cubicBezTo>
                      <a:pt x="373" y="1080"/>
                      <a:pt x="373" y="1082"/>
                      <a:pt x="373" y="1083"/>
                    </a:cubicBezTo>
                    <a:cubicBezTo>
                      <a:pt x="370" y="1083"/>
                      <a:pt x="368" y="1083"/>
                      <a:pt x="366" y="1083"/>
                    </a:cubicBezTo>
                    <a:cubicBezTo>
                      <a:pt x="366" y="1081"/>
                      <a:pt x="366" y="1080"/>
                      <a:pt x="366" y="1078"/>
                    </a:cubicBezTo>
                    <a:cubicBezTo>
                      <a:pt x="366" y="1077"/>
                      <a:pt x="365" y="1077"/>
                      <a:pt x="365" y="1078"/>
                    </a:cubicBezTo>
                    <a:cubicBezTo>
                      <a:pt x="365" y="1080"/>
                      <a:pt x="365" y="1081"/>
                      <a:pt x="365" y="1083"/>
                    </a:cubicBezTo>
                    <a:cubicBezTo>
                      <a:pt x="363" y="1083"/>
                      <a:pt x="361" y="1083"/>
                      <a:pt x="360" y="1083"/>
                    </a:cubicBezTo>
                    <a:cubicBezTo>
                      <a:pt x="360" y="1082"/>
                      <a:pt x="360" y="1081"/>
                      <a:pt x="360" y="1081"/>
                    </a:cubicBezTo>
                    <a:cubicBezTo>
                      <a:pt x="360" y="1080"/>
                      <a:pt x="360" y="1079"/>
                      <a:pt x="359" y="1078"/>
                    </a:cubicBezTo>
                    <a:cubicBezTo>
                      <a:pt x="359" y="1077"/>
                      <a:pt x="358" y="1078"/>
                      <a:pt x="358" y="1078"/>
                    </a:cubicBezTo>
                    <a:cubicBezTo>
                      <a:pt x="358" y="1080"/>
                      <a:pt x="358" y="1081"/>
                      <a:pt x="359" y="1083"/>
                    </a:cubicBezTo>
                    <a:cubicBezTo>
                      <a:pt x="357" y="1083"/>
                      <a:pt x="356" y="1083"/>
                      <a:pt x="354" y="1082"/>
                    </a:cubicBezTo>
                    <a:cubicBezTo>
                      <a:pt x="354" y="1082"/>
                      <a:pt x="354" y="1081"/>
                      <a:pt x="354" y="1081"/>
                    </a:cubicBezTo>
                    <a:cubicBezTo>
                      <a:pt x="355" y="1080"/>
                      <a:pt x="353" y="1080"/>
                      <a:pt x="353" y="1080"/>
                    </a:cubicBezTo>
                    <a:cubicBezTo>
                      <a:pt x="353" y="1081"/>
                      <a:pt x="353" y="1082"/>
                      <a:pt x="353" y="1082"/>
                    </a:cubicBezTo>
                    <a:cubicBezTo>
                      <a:pt x="351" y="1082"/>
                      <a:pt x="350" y="1082"/>
                      <a:pt x="348" y="1082"/>
                    </a:cubicBezTo>
                    <a:cubicBezTo>
                      <a:pt x="348" y="1082"/>
                      <a:pt x="347" y="1082"/>
                      <a:pt x="347" y="1082"/>
                    </a:cubicBezTo>
                    <a:cubicBezTo>
                      <a:pt x="347" y="1082"/>
                      <a:pt x="347" y="1082"/>
                      <a:pt x="346" y="1082"/>
                    </a:cubicBezTo>
                    <a:cubicBezTo>
                      <a:pt x="346" y="1081"/>
                      <a:pt x="346" y="1080"/>
                      <a:pt x="346" y="1079"/>
                    </a:cubicBezTo>
                    <a:cubicBezTo>
                      <a:pt x="346" y="1078"/>
                      <a:pt x="345" y="1078"/>
                      <a:pt x="345" y="1079"/>
                    </a:cubicBezTo>
                    <a:cubicBezTo>
                      <a:pt x="345" y="1080"/>
                      <a:pt x="345" y="1081"/>
                      <a:pt x="345" y="1082"/>
                    </a:cubicBezTo>
                    <a:cubicBezTo>
                      <a:pt x="343" y="1082"/>
                      <a:pt x="342" y="1082"/>
                      <a:pt x="340" y="1082"/>
                    </a:cubicBezTo>
                    <a:cubicBezTo>
                      <a:pt x="340" y="1081"/>
                      <a:pt x="340" y="1081"/>
                      <a:pt x="340" y="1080"/>
                    </a:cubicBezTo>
                    <a:cubicBezTo>
                      <a:pt x="340" y="1079"/>
                      <a:pt x="340" y="1077"/>
                      <a:pt x="340" y="1077"/>
                    </a:cubicBezTo>
                    <a:cubicBezTo>
                      <a:pt x="339" y="1076"/>
                      <a:pt x="338" y="1078"/>
                      <a:pt x="339" y="1078"/>
                    </a:cubicBezTo>
                    <a:cubicBezTo>
                      <a:pt x="339" y="1078"/>
                      <a:pt x="339" y="1078"/>
                      <a:pt x="339" y="1078"/>
                    </a:cubicBezTo>
                    <a:cubicBezTo>
                      <a:pt x="339" y="1078"/>
                      <a:pt x="339" y="1079"/>
                      <a:pt x="339" y="1079"/>
                    </a:cubicBezTo>
                    <a:cubicBezTo>
                      <a:pt x="339" y="1079"/>
                      <a:pt x="339" y="1080"/>
                      <a:pt x="339" y="1081"/>
                    </a:cubicBezTo>
                    <a:cubicBezTo>
                      <a:pt x="339" y="1081"/>
                      <a:pt x="339" y="1082"/>
                      <a:pt x="339" y="1082"/>
                    </a:cubicBezTo>
                    <a:cubicBezTo>
                      <a:pt x="336" y="1082"/>
                      <a:pt x="334" y="1082"/>
                      <a:pt x="331" y="1082"/>
                    </a:cubicBezTo>
                    <a:cubicBezTo>
                      <a:pt x="331" y="1080"/>
                      <a:pt x="332" y="1079"/>
                      <a:pt x="331" y="1077"/>
                    </a:cubicBezTo>
                    <a:cubicBezTo>
                      <a:pt x="331" y="1077"/>
                      <a:pt x="331" y="1077"/>
                      <a:pt x="330" y="1077"/>
                    </a:cubicBezTo>
                    <a:cubicBezTo>
                      <a:pt x="330" y="1078"/>
                      <a:pt x="330" y="1078"/>
                      <a:pt x="330" y="1078"/>
                    </a:cubicBezTo>
                    <a:cubicBezTo>
                      <a:pt x="330" y="1079"/>
                      <a:pt x="330" y="1079"/>
                      <a:pt x="330" y="1079"/>
                    </a:cubicBezTo>
                    <a:cubicBezTo>
                      <a:pt x="330" y="1080"/>
                      <a:pt x="330" y="1081"/>
                      <a:pt x="330" y="1082"/>
                    </a:cubicBezTo>
                    <a:cubicBezTo>
                      <a:pt x="328" y="1082"/>
                      <a:pt x="326" y="1082"/>
                      <a:pt x="324" y="1081"/>
                    </a:cubicBezTo>
                    <a:cubicBezTo>
                      <a:pt x="324" y="1080"/>
                      <a:pt x="324" y="1078"/>
                      <a:pt x="325" y="1077"/>
                    </a:cubicBezTo>
                    <a:cubicBezTo>
                      <a:pt x="325" y="1076"/>
                      <a:pt x="324" y="1075"/>
                      <a:pt x="324" y="1076"/>
                    </a:cubicBezTo>
                    <a:cubicBezTo>
                      <a:pt x="323" y="1078"/>
                      <a:pt x="323" y="1080"/>
                      <a:pt x="323" y="1081"/>
                    </a:cubicBezTo>
                    <a:cubicBezTo>
                      <a:pt x="321" y="1081"/>
                      <a:pt x="320" y="1081"/>
                      <a:pt x="318" y="1081"/>
                    </a:cubicBezTo>
                    <a:cubicBezTo>
                      <a:pt x="318" y="1080"/>
                      <a:pt x="318" y="1079"/>
                      <a:pt x="318" y="1078"/>
                    </a:cubicBezTo>
                    <a:cubicBezTo>
                      <a:pt x="318" y="1077"/>
                      <a:pt x="316" y="1077"/>
                      <a:pt x="317" y="1078"/>
                    </a:cubicBezTo>
                    <a:cubicBezTo>
                      <a:pt x="317" y="1079"/>
                      <a:pt x="317" y="1080"/>
                      <a:pt x="317" y="1081"/>
                    </a:cubicBezTo>
                    <a:cubicBezTo>
                      <a:pt x="315" y="1080"/>
                      <a:pt x="313" y="1080"/>
                      <a:pt x="311" y="1080"/>
                    </a:cubicBezTo>
                    <a:cubicBezTo>
                      <a:pt x="311" y="1079"/>
                      <a:pt x="311" y="1078"/>
                      <a:pt x="311" y="1077"/>
                    </a:cubicBezTo>
                    <a:cubicBezTo>
                      <a:pt x="311" y="1077"/>
                      <a:pt x="311" y="1075"/>
                      <a:pt x="310" y="1074"/>
                    </a:cubicBezTo>
                    <a:cubicBezTo>
                      <a:pt x="310" y="1074"/>
                      <a:pt x="309" y="1075"/>
                      <a:pt x="310" y="1075"/>
                    </a:cubicBezTo>
                    <a:cubicBezTo>
                      <a:pt x="309" y="1075"/>
                      <a:pt x="309" y="1075"/>
                      <a:pt x="310" y="1075"/>
                    </a:cubicBezTo>
                    <a:cubicBezTo>
                      <a:pt x="310" y="1076"/>
                      <a:pt x="310" y="1076"/>
                      <a:pt x="310" y="1076"/>
                    </a:cubicBezTo>
                    <a:cubicBezTo>
                      <a:pt x="310" y="1077"/>
                      <a:pt x="310" y="1078"/>
                      <a:pt x="309" y="1079"/>
                    </a:cubicBezTo>
                    <a:cubicBezTo>
                      <a:pt x="309" y="1079"/>
                      <a:pt x="309" y="1079"/>
                      <a:pt x="309" y="1079"/>
                    </a:cubicBezTo>
                    <a:cubicBezTo>
                      <a:pt x="308" y="1079"/>
                      <a:pt x="307" y="1079"/>
                      <a:pt x="305" y="1079"/>
                    </a:cubicBezTo>
                    <a:cubicBezTo>
                      <a:pt x="305" y="1077"/>
                      <a:pt x="305" y="1076"/>
                      <a:pt x="306" y="1074"/>
                    </a:cubicBezTo>
                    <a:cubicBezTo>
                      <a:pt x="306" y="1073"/>
                      <a:pt x="304" y="1073"/>
                      <a:pt x="304" y="1074"/>
                    </a:cubicBezTo>
                    <a:cubicBezTo>
                      <a:pt x="304" y="1075"/>
                      <a:pt x="304" y="1077"/>
                      <a:pt x="304" y="1079"/>
                    </a:cubicBezTo>
                    <a:cubicBezTo>
                      <a:pt x="303" y="1079"/>
                      <a:pt x="302" y="1078"/>
                      <a:pt x="302" y="1078"/>
                    </a:cubicBezTo>
                    <a:cubicBezTo>
                      <a:pt x="301" y="1078"/>
                      <a:pt x="300" y="1078"/>
                      <a:pt x="299" y="1078"/>
                    </a:cubicBezTo>
                    <a:cubicBezTo>
                      <a:pt x="299" y="1077"/>
                      <a:pt x="299" y="1076"/>
                      <a:pt x="299" y="1075"/>
                    </a:cubicBezTo>
                    <a:cubicBezTo>
                      <a:pt x="298" y="1075"/>
                      <a:pt x="297" y="1075"/>
                      <a:pt x="297" y="1076"/>
                    </a:cubicBezTo>
                    <a:cubicBezTo>
                      <a:pt x="297" y="1076"/>
                      <a:pt x="298" y="1077"/>
                      <a:pt x="298" y="1078"/>
                    </a:cubicBezTo>
                    <a:cubicBezTo>
                      <a:pt x="296" y="1078"/>
                      <a:pt x="294" y="1077"/>
                      <a:pt x="292" y="1077"/>
                    </a:cubicBezTo>
                    <a:cubicBezTo>
                      <a:pt x="292" y="1076"/>
                      <a:pt x="292" y="1074"/>
                      <a:pt x="292" y="1072"/>
                    </a:cubicBezTo>
                    <a:cubicBezTo>
                      <a:pt x="292" y="1072"/>
                      <a:pt x="291" y="1071"/>
                      <a:pt x="291" y="1072"/>
                    </a:cubicBezTo>
                    <a:cubicBezTo>
                      <a:pt x="290" y="1074"/>
                      <a:pt x="290" y="1076"/>
                      <a:pt x="290" y="1078"/>
                    </a:cubicBezTo>
                    <a:cubicBezTo>
                      <a:pt x="290" y="1078"/>
                      <a:pt x="290" y="1078"/>
                      <a:pt x="290" y="1078"/>
                    </a:cubicBezTo>
                    <a:cubicBezTo>
                      <a:pt x="289" y="1078"/>
                      <a:pt x="288" y="1078"/>
                      <a:pt x="287" y="1078"/>
                    </a:cubicBezTo>
                    <a:cubicBezTo>
                      <a:pt x="287" y="1076"/>
                      <a:pt x="286" y="1074"/>
                      <a:pt x="286" y="1072"/>
                    </a:cubicBezTo>
                    <a:cubicBezTo>
                      <a:pt x="286" y="1071"/>
                      <a:pt x="285" y="1071"/>
                      <a:pt x="285" y="1072"/>
                    </a:cubicBezTo>
                    <a:cubicBezTo>
                      <a:pt x="285" y="1074"/>
                      <a:pt x="285" y="1075"/>
                      <a:pt x="285" y="1077"/>
                    </a:cubicBezTo>
                    <a:cubicBezTo>
                      <a:pt x="284" y="1077"/>
                      <a:pt x="282" y="1077"/>
                      <a:pt x="281" y="1077"/>
                    </a:cubicBezTo>
                    <a:cubicBezTo>
                      <a:pt x="280" y="1077"/>
                      <a:pt x="279" y="1077"/>
                      <a:pt x="278" y="1076"/>
                    </a:cubicBezTo>
                    <a:cubicBezTo>
                      <a:pt x="278" y="1076"/>
                      <a:pt x="278" y="1076"/>
                      <a:pt x="278" y="1076"/>
                    </a:cubicBezTo>
                    <a:cubicBezTo>
                      <a:pt x="278" y="1074"/>
                      <a:pt x="278" y="1073"/>
                      <a:pt x="278" y="1071"/>
                    </a:cubicBezTo>
                    <a:cubicBezTo>
                      <a:pt x="278" y="1070"/>
                      <a:pt x="277" y="1070"/>
                      <a:pt x="277" y="1071"/>
                    </a:cubicBezTo>
                    <a:cubicBezTo>
                      <a:pt x="277" y="1073"/>
                      <a:pt x="277" y="1074"/>
                      <a:pt x="276" y="1076"/>
                    </a:cubicBezTo>
                    <a:cubicBezTo>
                      <a:pt x="275" y="1076"/>
                      <a:pt x="273" y="1075"/>
                      <a:pt x="272" y="1075"/>
                    </a:cubicBezTo>
                    <a:cubicBezTo>
                      <a:pt x="272" y="1073"/>
                      <a:pt x="272" y="1072"/>
                      <a:pt x="272" y="1070"/>
                    </a:cubicBezTo>
                    <a:cubicBezTo>
                      <a:pt x="272" y="1069"/>
                      <a:pt x="271" y="1069"/>
                      <a:pt x="271" y="1070"/>
                    </a:cubicBezTo>
                    <a:cubicBezTo>
                      <a:pt x="271" y="1072"/>
                      <a:pt x="271" y="1073"/>
                      <a:pt x="271" y="1074"/>
                    </a:cubicBezTo>
                    <a:cubicBezTo>
                      <a:pt x="269" y="1074"/>
                      <a:pt x="267" y="1073"/>
                      <a:pt x="266" y="1072"/>
                    </a:cubicBezTo>
                    <a:cubicBezTo>
                      <a:pt x="266" y="1070"/>
                      <a:pt x="267" y="1068"/>
                      <a:pt x="268" y="1066"/>
                    </a:cubicBezTo>
                    <a:cubicBezTo>
                      <a:pt x="268" y="1065"/>
                      <a:pt x="267" y="1064"/>
                      <a:pt x="267" y="1065"/>
                    </a:cubicBezTo>
                    <a:cubicBezTo>
                      <a:pt x="266" y="1067"/>
                      <a:pt x="265" y="1070"/>
                      <a:pt x="265" y="1072"/>
                    </a:cubicBezTo>
                    <a:cubicBezTo>
                      <a:pt x="263" y="1071"/>
                      <a:pt x="262" y="1070"/>
                      <a:pt x="260" y="1070"/>
                    </a:cubicBezTo>
                    <a:cubicBezTo>
                      <a:pt x="260" y="1069"/>
                      <a:pt x="260" y="1069"/>
                      <a:pt x="260" y="1069"/>
                    </a:cubicBezTo>
                    <a:cubicBezTo>
                      <a:pt x="261" y="1067"/>
                      <a:pt x="261" y="1065"/>
                      <a:pt x="262" y="1064"/>
                    </a:cubicBezTo>
                    <a:cubicBezTo>
                      <a:pt x="262" y="1063"/>
                      <a:pt x="261" y="1062"/>
                      <a:pt x="261" y="1063"/>
                    </a:cubicBezTo>
                    <a:cubicBezTo>
                      <a:pt x="260" y="1064"/>
                      <a:pt x="260" y="1065"/>
                      <a:pt x="259" y="1067"/>
                    </a:cubicBezTo>
                    <a:cubicBezTo>
                      <a:pt x="259" y="1067"/>
                      <a:pt x="259" y="1068"/>
                      <a:pt x="259" y="1069"/>
                    </a:cubicBezTo>
                    <a:cubicBezTo>
                      <a:pt x="258" y="1068"/>
                      <a:pt x="257" y="1068"/>
                      <a:pt x="257" y="1068"/>
                    </a:cubicBezTo>
                    <a:cubicBezTo>
                      <a:pt x="251" y="1064"/>
                      <a:pt x="243" y="1063"/>
                      <a:pt x="238" y="1058"/>
                    </a:cubicBezTo>
                    <a:cubicBezTo>
                      <a:pt x="238" y="1058"/>
                      <a:pt x="238" y="1057"/>
                      <a:pt x="238" y="1056"/>
                    </a:cubicBezTo>
                    <a:cubicBezTo>
                      <a:pt x="237" y="1050"/>
                      <a:pt x="235" y="1045"/>
                      <a:pt x="230" y="1040"/>
                    </a:cubicBezTo>
                    <a:cubicBezTo>
                      <a:pt x="227" y="1037"/>
                      <a:pt x="223" y="1035"/>
                      <a:pt x="224" y="1030"/>
                    </a:cubicBezTo>
                    <a:cubicBezTo>
                      <a:pt x="224" y="1029"/>
                      <a:pt x="225" y="1027"/>
                      <a:pt x="227" y="1025"/>
                    </a:cubicBezTo>
                    <a:cubicBezTo>
                      <a:pt x="227" y="1026"/>
                      <a:pt x="229" y="1026"/>
                      <a:pt x="230" y="1026"/>
                    </a:cubicBezTo>
                    <a:cubicBezTo>
                      <a:pt x="239" y="1025"/>
                      <a:pt x="246" y="1030"/>
                      <a:pt x="254" y="1033"/>
                    </a:cubicBezTo>
                    <a:cubicBezTo>
                      <a:pt x="261" y="1037"/>
                      <a:pt x="269" y="1041"/>
                      <a:pt x="277" y="1042"/>
                    </a:cubicBezTo>
                    <a:cubicBezTo>
                      <a:pt x="296" y="1045"/>
                      <a:pt x="314" y="1049"/>
                      <a:pt x="333" y="1049"/>
                    </a:cubicBezTo>
                    <a:cubicBezTo>
                      <a:pt x="343" y="1048"/>
                      <a:pt x="353" y="1049"/>
                      <a:pt x="362" y="1049"/>
                    </a:cubicBezTo>
                    <a:cubicBezTo>
                      <a:pt x="371" y="1049"/>
                      <a:pt x="378" y="1047"/>
                      <a:pt x="387" y="1044"/>
                    </a:cubicBezTo>
                    <a:cubicBezTo>
                      <a:pt x="396" y="1041"/>
                      <a:pt x="405" y="1041"/>
                      <a:pt x="414" y="1040"/>
                    </a:cubicBezTo>
                    <a:cubicBezTo>
                      <a:pt x="419" y="1040"/>
                      <a:pt x="423" y="1039"/>
                      <a:pt x="427" y="1039"/>
                    </a:cubicBezTo>
                    <a:cubicBezTo>
                      <a:pt x="430" y="1038"/>
                      <a:pt x="435" y="1038"/>
                      <a:pt x="438" y="1037"/>
                    </a:cubicBezTo>
                    <a:cubicBezTo>
                      <a:pt x="444" y="1036"/>
                      <a:pt x="442" y="1027"/>
                      <a:pt x="436" y="1029"/>
                    </a:cubicBezTo>
                    <a:cubicBezTo>
                      <a:pt x="429" y="1031"/>
                      <a:pt x="420" y="1031"/>
                      <a:pt x="412" y="1032"/>
                    </a:cubicBezTo>
                    <a:cubicBezTo>
                      <a:pt x="411" y="1032"/>
                      <a:pt x="410" y="1032"/>
                      <a:pt x="409" y="1032"/>
                    </a:cubicBezTo>
                    <a:cubicBezTo>
                      <a:pt x="408" y="1031"/>
                      <a:pt x="408" y="1031"/>
                      <a:pt x="408" y="1030"/>
                    </a:cubicBezTo>
                    <a:cubicBezTo>
                      <a:pt x="408" y="1029"/>
                      <a:pt x="407" y="1029"/>
                      <a:pt x="407" y="1030"/>
                    </a:cubicBezTo>
                    <a:cubicBezTo>
                      <a:pt x="407" y="1031"/>
                      <a:pt x="407" y="1031"/>
                      <a:pt x="407" y="1032"/>
                    </a:cubicBezTo>
                    <a:cubicBezTo>
                      <a:pt x="405" y="1032"/>
                      <a:pt x="402" y="1032"/>
                      <a:pt x="400" y="1033"/>
                    </a:cubicBezTo>
                    <a:cubicBezTo>
                      <a:pt x="400" y="1031"/>
                      <a:pt x="400" y="1030"/>
                      <a:pt x="400" y="1029"/>
                    </a:cubicBezTo>
                    <a:cubicBezTo>
                      <a:pt x="399" y="1028"/>
                      <a:pt x="398" y="1028"/>
                      <a:pt x="398" y="1029"/>
                    </a:cubicBezTo>
                    <a:cubicBezTo>
                      <a:pt x="398" y="1030"/>
                      <a:pt x="398" y="1032"/>
                      <a:pt x="399" y="1033"/>
                    </a:cubicBezTo>
                    <a:cubicBezTo>
                      <a:pt x="397" y="1033"/>
                      <a:pt x="395" y="1033"/>
                      <a:pt x="394" y="1033"/>
                    </a:cubicBezTo>
                    <a:cubicBezTo>
                      <a:pt x="394" y="1032"/>
                      <a:pt x="394" y="1031"/>
                      <a:pt x="394" y="1029"/>
                    </a:cubicBezTo>
                    <a:cubicBezTo>
                      <a:pt x="394" y="1029"/>
                      <a:pt x="393" y="1028"/>
                      <a:pt x="393" y="1029"/>
                    </a:cubicBezTo>
                    <a:cubicBezTo>
                      <a:pt x="392" y="1030"/>
                      <a:pt x="392" y="1032"/>
                      <a:pt x="393" y="1033"/>
                    </a:cubicBezTo>
                    <a:cubicBezTo>
                      <a:pt x="390" y="1034"/>
                      <a:pt x="388" y="1034"/>
                      <a:pt x="386" y="1035"/>
                    </a:cubicBezTo>
                    <a:cubicBezTo>
                      <a:pt x="386" y="1035"/>
                      <a:pt x="386" y="1035"/>
                      <a:pt x="385" y="1035"/>
                    </a:cubicBezTo>
                    <a:cubicBezTo>
                      <a:pt x="385" y="1035"/>
                      <a:pt x="385" y="1034"/>
                      <a:pt x="385" y="1033"/>
                    </a:cubicBezTo>
                    <a:cubicBezTo>
                      <a:pt x="385" y="1032"/>
                      <a:pt x="384" y="1033"/>
                      <a:pt x="384" y="1033"/>
                    </a:cubicBezTo>
                    <a:cubicBezTo>
                      <a:pt x="384" y="1034"/>
                      <a:pt x="384" y="1035"/>
                      <a:pt x="384" y="1036"/>
                    </a:cubicBezTo>
                    <a:cubicBezTo>
                      <a:pt x="382" y="1036"/>
                      <a:pt x="380" y="1037"/>
                      <a:pt x="378" y="1038"/>
                    </a:cubicBezTo>
                    <a:cubicBezTo>
                      <a:pt x="377" y="1038"/>
                      <a:pt x="377" y="1038"/>
                      <a:pt x="377" y="1038"/>
                    </a:cubicBezTo>
                    <a:cubicBezTo>
                      <a:pt x="377" y="1037"/>
                      <a:pt x="377" y="1036"/>
                      <a:pt x="377" y="1035"/>
                    </a:cubicBezTo>
                    <a:cubicBezTo>
                      <a:pt x="377" y="1033"/>
                      <a:pt x="377" y="1032"/>
                      <a:pt x="376" y="1031"/>
                    </a:cubicBezTo>
                    <a:cubicBezTo>
                      <a:pt x="375" y="1030"/>
                      <a:pt x="374" y="1032"/>
                      <a:pt x="375" y="1032"/>
                    </a:cubicBezTo>
                    <a:cubicBezTo>
                      <a:pt x="376" y="1033"/>
                      <a:pt x="376" y="1036"/>
                      <a:pt x="376" y="1037"/>
                    </a:cubicBezTo>
                    <a:cubicBezTo>
                      <a:pt x="376" y="1038"/>
                      <a:pt x="376" y="1038"/>
                      <a:pt x="376" y="1038"/>
                    </a:cubicBezTo>
                    <a:cubicBezTo>
                      <a:pt x="376" y="1039"/>
                      <a:pt x="375" y="1039"/>
                      <a:pt x="374" y="1039"/>
                    </a:cubicBezTo>
                    <a:cubicBezTo>
                      <a:pt x="371" y="1040"/>
                      <a:pt x="368" y="1040"/>
                      <a:pt x="364" y="1040"/>
                    </a:cubicBezTo>
                    <a:cubicBezTo>
                      <a:pt x="364" y="1040"/>
                      <a:pt x="364" y="1040"/>
                      <a:pt x="364" y="1039"/>
                    </a:cubicBezTo>
                    <a:cubicBezTo>
                      <a:pt x="364" y="1039"/>
                      <a:pt x="364" y="1038"/>
                      <a:pt x="363" y="1039"/>
                    </a:cubicBezTo>
                    <a:cubicBezTo>
                      <a:pt x="363" y="1037"/>
                      <a:pt x="362" y="1035"/>
                      <a:pt x="361" y="1033"/>
                    </a:cubicBezTo>
                    <a:cubicBezTo>
                      <a:pt x="361" y="1033"/>
                      <a:pt x="360" y="1033"/>
                      <a:pt x="360" y="1034"/>
                    </a:cubicBezTo>
                    <a:cubicBezTo>
                      <a:pt x="361" y="1036"/>
                      <a:pt x="361" y="1038"/>
                      <a:pt x="363" y="1040"/>
                    </a:cubicBezTo>
                    <a:cubicBezTo>
                      <a:pt x="362" y="1040"/>
                      <a:pt x="361" y="1040"/>
                      <a:pt x="360" y="1040"/>
                    </a:cubicBezTo>
                    <a:cubicBezTo>
                      <a:pt x="358" y="1040"/>
                      <a:pt x="356" y="1040"/>
                      <a:pt x="353" y="1040"/>
                    </a:cubicBezTo>
                    <a:cubicBezTo>
                      <a:pt x="353" y="1040"/>
                      <a:pt x="354" y="1040"/>
                      <a:pt x="354" y="1040"/>
                    </a:cubicBezTo>
                    <a:cubicBezTo>
                      <a:pt x="354" y="1039"/>
                      <a:pt x="353" y="1038"/>
                      <a:pt x="353" y="1039"/>
                    </a:cubicBezTo>
                    <a:cubicBezTo>
                      <a:pt x="352" y="1037"/>
                      <a:pt x="352" y="1034"/>
                      <a:pt x="351" y="1033"/>
                    </a:cubicBezTo>
                    <a:cubicBezTo>
                      <a:pt x="350" y="1032"/>
                      <a:pt x="349" y="1033"/>
                      <a:pt x="350" y="1034"/>
                    </a:cubicBezTo>
                    <a:cubicBezTo>
                      <a:pt x="351" y="1035"/>
                      <a:pt x="351" y="1038"/>
                      <a:pt x="352" y="1040"/>
                    </a:cubicBezTo>
                    <a:cubicBezTo>
                      <a:pt x="352" y="1040"/>
                      <a:pt x="352" y="1040"/>
                      <a:pt x="352" y="1040"/>
                    </a:cubicBezTo>
                    <a:cubicBezTo>
                      <a:pt x="348" y="1040"/>
                      <a:pt x="345" y="1040"/>
                      <a:pt x="342" y="1040"/>
                    </a:cubicBezTo>
                    <a:cubicBezTo>
                      <a:pt x="341" y="1039"/>
                      <a:pt x="341" y="1037"/>
                      <a:pt x="341" y="1037"/>
                    </a:cubicBezTo>
                    <a:cubicBezTo>
                      <a:pt x="340" y="1036"/>
                      <a:pt x="339" y="1036"/>
                      <a:pt x="339" y="1037"/>
                    </a:cubicBezTo>
                    <a:cubicBezTo>
                      <a:pt x="340" y="1037"/>
                      <a:pt x="340" y="1039"/>
                      <a:pt x="340" y="1040"/>
                    </a:cubicBezTo>
                    <a:cubicBezTo>
                      <a:pt x="338" y="1040"/>
                      <a:pt x="336" y="1040"/>
                      <a:pt x="333" y="1040"/>
                    </a:cubicBezTo>
                    <a:cubicBezTo>
                      <a:pt x="332" y="1038"/>
                      <a:pt x="332" y="1036"/>
                      <a:pt x="331" y="1034"/>
                    </a:cubicBezTo>
                    <a:cubicBezTo>
                      <a:pt x="331" y="1033"/>
                      <a:pt x="330" y="1034"/>
                      <a:pt x="330" y="1035"/>
                    </a:cubicBezTo>
                    <a:cubicBezTo>
                      <a:pt x="331" y="1036"/>
                      <a:pt x="331" y="1038"/>
                      <a:pt x="332" y="1040"/>
                    </a:cubicBezTo>
                    <a:cubicBezTo>
                      <a:pt x="331" y="1040"/>
                      <a:pt x="329" y="1040"/>
                      <a:pt x="328" y="1040"/>
                    </a:cubicBezTo>
                    <a:cubicBezTo>
                      <a:pt x="327" y="1040"/>
                      <a:pt x="326" y="1040"/>
                      <a:pt x="325" y="1040"/>
                    </a:cubicBezTo>
                    <a:cubicBezTo>
                      <a:pt x="325" y="1040"/>
                      <a:pt x="325" y="1040"/>
                      <a:pt x="325" y="1040"/>
                    </a:cubicBezTo>
                    <a:cubicBezTo>
                      <a:pt x="325" y="1039"/>
                      <a:pt x="324" y="1039"/>
                      <a:pt x="324" y="1039"/>
                    </a:cubicBezTo>
                    <a:cubicBezTo>
                      <a:pt x="324" y="1039"/>
                      <a:pt x="324" y="1040"/>
                      <a:pt x="324" y="1040"/>
                    </a:cubicBezTo>
                    <a:cubicBezTo>
                      <a:pt x="322" y="1038"/>
                      <a:pt x="323" y="1034"/>
                      <a:pt x="322" y="1032"/>
                    </a:cubicBezTo>
                    <a:cubicBezTo>
                      <a:pt x="322" y="1031"/>
                      <a:pt x="320" y="1032"/>
                      <a:pt x="321" y="1032"/>
                    </a:cubicBezTo>
                    <a:cubicBezTo>
                      <a:pt x="322" y="1035"/>
                      <a:pt x="321" y="1038"/>
                      <a:pt x="322" y="1040"/>
                    </a:cubicBezTo>
                    <a:cubicBezTo>
                      <a:pt x="320" y="1040"/>
                      <a:pt x="317" y="1039"/>
                      <a:pt x="314" y="1039"/>
                    </a:cubicBezTo>
                    <a:cubicBezTo>
                      <a:pt x="314" y="1039"/>
                      <a:pt x="314" y="1039"/>
                      <a:pt x="314" y="1039"/>
                    </a:cubicBezTo>
                    <a:cubicBezTo>
                      <a:pt x="314" y="1038"/>
                      <a:pt x="313" y="1037"/>
                      <a:pt x="313" y="1038"/>
                    </a:cubicBezTo>
                    <a:cubicBezTo>
                      <a:pt x="312" y="1036"/>
                      <a:pt x="312" y="1035"/>
                      <a:pt x="312" y="1033"/>
                    </a:cubicBezTo>
                    <a:cubicBezTo>
                      <a:pt x="312" y="1032"/>
                      <a:pt x="310" y="1033"/>
                      <a:pt x="311" y="1033"/>
                    </a:cubicBezTo>
                    <a:cubicBezTo>
                      <a:pt x="311" y="1035"/>
                      <a:pt x="311" y="1037"/>
                      <a:pt x="312" y="1038"/>
                    </a:cubicBezTo>
                    <a:cubicBezTo>
                      <a:pt x="310" y="1038"/>
                      <a:pt x="307" y="1038"/>
                      <a:pt x="305" y="1037"/>
                    </a:cubicBezTo>
                    <a:cubicBezTo>
                      <a:pt x="305" y="1037"/>
                      <a:pt x="305" y="1037"/>
                      <a:pt x="305" y="1037"/>
                    </a:cubicBezTo>
                    <a:cubicBezTo>
                      <a:pt x="304" y="1036"/>
                      <a:pt x="304" y="1035"/>
                      <a:pt x="304" y="1035"/>
                    </a:cubicBezTo>
                    <a:cubicBezTo>
                      <a:pt x="304" y="1034"/>
                      <a:pt x="303" y="1034"/>
                      <a:pt x="303" y="1035"/>
                    </a:cubicBezTo>
                    <a:cubicBezTo>
                      <a:pt x="303" y="1035"/>
                      <a:pt x="303" y="1036"/>
                      <a:pt x="303" y="1037"/>
                    </a:cubicBezTo>
                    <a:cubicBezTo>
                      <a:pt x="303" y="1037"/>
                      <a:pt x="303" y="1037"/>
                      <a:pt x="302" y="1037"/>
                    </a:cubicBezTo>
                    <a:cubicBezTo>
                      <a:pt x="301" y="1037"/>
                      <a:pt x="299" y="1037"/>
                      <a:pt x="298" y="1037"/>
                    </a:cubicBezTo>
                    <a:cubicBezTo>
                      <a:pt x="298" y="1036"/>
                      <a:pt x="298" y="1036"/>
                      <a:pt x="298" y="1036"/>
                    </a:cubicBezTo>
                    <a:cubicBezTo>
                      <a:pt x="297" y="1036"/>
                      <a:pt x="298" y="1035"/>
                      <a:pt x="298" y="1034"/>
                    </a:cubicBezTo>
                    <a:cubicBezTo>
                      <a:pt x="298" y="1034"/>
                      <a:pt x="298" y="1033"/>
                      <a:pt x="298" y="1032"/>
                    </a:cubicBezTo>
                    <a:cubicBezTo>
                      <a:pt x="297" y="1032"/>
                      <a:pt x="296" y="1032"/>
                      <a:pt x="296" y="1033"/>
                    </a:cubicBezTo>
                    <a:cubicBezTo>
                      <a:pt x="297" y="1033"/>
                      <a:pt x="296" y="1034"/>
                      <a:pt x="296" y="1035"/>
                    </a:cubicBezTo>
                    <a:cubicBezTo>
                      <a:pt x="296" y="1035"/>
                      <a:pt x="296" y="1036"/>
                      <a:pt x="296" y="1036"/>
                    </a:cubicBezTo>
                    <a:cubicBezTo>
                      <a:pt x="294" y="1036"/>
                      <a:pt x="292" y="1036"/>
                      <a:pt x="290" y="1035"/>
                    </a:cubicBezTo>
                    <a:cubicBezTo>
                      <a:pt x="290" y="1035"/>
                      <a:pt x="290" y="1035"/>
                      <a:pt x="290" y="1035"/>
                    </a:cubicBezTo>
                    <a:cubicBezTo>
                      <a:pt x="291" y="1034"/>
                      <a:pt x="290" y="1034"/>
                      <a:pt x="289" y="1034"/>
                    </a:cubicBezTo>
                    <a:cubicBezTo>
                      <a:pt x="289" y="1035"/>
                      <a:pt x="289" y="1035"/>
                      <a:pt x="289" y="1035"/>
                    </a:cubicBezTo>
                    <a:cubicBezTo>
                      <a:pt x="289" y="1033"/>
                      <a:pt x="289" y="1032"/>
                      <a:pt x="289" y="1030"/>
                    </a:cubicBezTo>
                    <a:cubicBezTo>
                      <a:pt x="288" y="1029"/>
                      <a:pt x="287" y="1030"/>
                      <a:pt x="287" y="1031"/>
                    </a:cubicBezTo>
                    <a:cubicBezTo>
                      <a:pt x="288" y="1032"/>
                      <a:pt x="288" y="1034"/>
                      <a:pt x="288" y="1035"/>
                    </a:cubicBezTo>
                    <a:cubicBezTo>
                      <a:pt x="286" y="1035"/>
                      <a:pt x="285" y="1035"/>
                      <a:pt x="283" y="1034"/>
                    </a:cubicBezTo>
                    <a:cubicBezTo>
                      <a:pt x="283" y="1034"/>
                      <a:pt x="283" y="1034"/>
                      <a:pt x="283" y="1034"/>
                    </a:cubicBezTo>
                    <a:cubicBezTo>
                      <a:pt x="283" y="1034"/>
                      <a:pt x="283" y="1033"/>
                      <a:pt x="283" y="1033"/>
                    </a:cubicBezTo>
                    <a:cubicBezTo>
                      <a:pt x="283" y="1032"/>
                      <a:pt x="283" y="1032"/>
                      <a:pt x="283" y="1031"/>
                    </a:cubicBezTo>
                    <a:cubicBezTo>
                      <a:pt x="284" y="1031"/>
                      <a:pt x="284" y="1031"/>
                      <a:pt x="284" y="1031"/>
                    </a:cubicBezTo>
                    <a:cubicBezTo>
                      <a:pt x="284" y="1030"/>
                      <a:pt x="284" y="1030"/>
                      <a:pt x="284" y="1030"/>
                    </a:cubicBezTo>
                    <a:cubicBezTo>
                      <a:pt x="283" y="1029"/>
                      <a:pt x="283" y="1030"/>
                      <a:pt x="283" y="1030"/>
                    </a:cubicBezTo>
                    <a:cubicBezTo>
                      <a:pt x="282" y="1031"/>
                      <a:pt x="282" y="1032"/>
                      <a:pt x="282" y="1033"/>
                    </a:cubicBezTo>
                    <a:cubicBezTo>
                      <a:pt x="282" y="1033"/>
                      <a:pt x="282" y="1034"/>
                      <a:pt x="282" y="1034"/>
                    </a:cubicBezTo>
                    <a:cubicBezTo>
                      <a:pt x="279" y="1034"/>
                      <a:pt x="277" y="1033"/>
                      <a:pt x="274" y="1032"/>
                    </a:cubicBezTo>
                    <a:cubicBezTo>
                      <a:pt x="274" y="1032"/>
                      <a:pt x="274" y="1032"/>
                      <a:pt x="274" y="1032"/>
                    </a:cubicBezTo>
                    <a:cubicBezTo>
                      <a:pt x="274" y="1032"/>
                      <a:pt x="274" y="1032"/>
                      <a:pt x="275" y="1032"/>
                    </a:cubicBezTo>
                    <a:cubicBezTo>
                      <a:pt x="275" y="1031"/>
                      <a:pt x="275" y="1031"/>
                      <a:pt x="275" y="1031"/>
                    </a:cubicBezTo>
                    <a:cubicBezTo>
                      <a:pt x="275" y="1029"/>
                      <a:pt x="275" y="1027"/>
                      <a:pt x="275" y="1025"/>
                    </a:cubicBezTo>
                    <a:cubicBezTo>
                      <a:pt x="275" y="1024"/>
                      <a:pt x="274" y="1024"/>
                      <a:pt x="274" y="1025"/>
                    </a:cubicBezTo>
                    <a:cubicBezTo>
                      <a:pt x="274" y="1026"/>
                      <a:pt x="274" y="1027"/>
                      <a:pt x="274" y="1028"/>
                    </a:cubicBezTo>
                    <a:cubicBezTo>
                      <a:pt x="274" y="1029"/>
                      <a:pt x="274" y="1030"/>
                      <a:pt x="273" y="1031"/>
                    </a:cubicBezTo>
                    <a:cubicBezTo>
                      <a:pt x="273" y="1031"/>
                      <a:pt x="273" y="1032"/>
                      <a:pt x="273" y="1032"/>
                    </a:cubicBezTo>
                    <a:cubicBezTo>
                      <a:pt x="271" y="1031"/>
                      <a:pt x="269" y="1031"/>
                      <a:pt x="267" y="1030"/>
                    </a:cubicBezTo>
                    <a:cubicBezTo>
                      <a:pt x="267" y="1027"/>
                      <a:pt x="268" y="1024"/>
                      <a:pt x="267" y="1022"/>
                    </a:cubicBezTo>
                    <a:cubicBezTo>
                      <a:pt x="267" y="1021"/>
                      <a:pt x="266" y="1021"/>
                      <a:pt x="266" y="1022"/>
                    </a:cubicBezTo>
                    <a:cubicBezTo>
                      <a:pt x="266" y="1024"/>
                      <a:pt x="266" y="1027"/>
                      <a:pt x="266" y="1029"/>
                    </a:cubicBezTo>
                    <a:cubicBezTo>
                      <a:pt x="265" y="1029"/>
                      <a:pt x="263" y="1028"/>
                      <a:pt x="262" y="1028"/>
                    </a:cubicBezTo>
                    <a:cubicBezTo>
                      <a:pt x="262" y="1027"/>
                      <a:pt x="262" y="1027"/>
                      <a:pt x="263" y="1027"/>
                    </a:cubicBezTo>
                    <a:cubicBezTo>
                      <a:pt x="263" y="1026"/>
                      <a:pt x="263" y="1026"/>
                      <a:pt x="262" y="1026"/>
                    </a:cubicBezTo>
                    <a:cubicBezTo>
                      <a:pt x="262" y="1025"/>
                      <a:pt x="262" y="1024"/>
                      <a:pt x="262" y="1023"/>
                    </a:cubicBezTo>
                    <a:cubicBezTo>
                      <a:pt x="262" y="1022"/>
                      <a:pt x="261" y="1022"/>
                      <a:pt x="261" y="1023"/>
                    </a:cubicBezTo>
                    <a:cubicBezTo>
                      <a:pt x="261" y="1024"/>
                      <a:pt x="261" y="1026"/>
                      <a:pt x="261" y="1027"/>
                    </a:cubicBezTo>
                    <a:cubicBezTo>
                      <a:pt x="259" y="1026"/>
                      <a:pt x="258" y="1025"/>
                      <a:pt x="256" y="1025"/>
                    </a:cubicBezTo>
                    <a:cubicBezTo>
                      <a:pt x="256" y="1024"/>
                      <a:pt x="256" y="1023"/>
                      <a:pt x="257" y="1022"/>
                    </a:cubicBezTo>
                    <a:cubicBezTo>
                      <a:pt x="257" y="1022"/>
                      <a:pt x="256" y="1021"/>
                      <a:pt x="255" y="1022"/>
                    </a:cubicBezTo>
                    <a:cubicBezTo>
                      <a:pt x="255" y="1023"/>
                      <a:pt x="255" y="1023"/>
                      <a:pt x="255" y="1024"/>
                    </a:cubicBezTo>
                    <a:cubicBezTo>
                      <a:pt x="254" y="1023"/>
                      <a:pt x="253" y="1023"/>
                      <a:pt x="252" y="1022"/>
                    </a:cubicBezTo>
                    <a:cubicBezTo>
                      <a:pt x="252" y="1021"/>
                      <a:pt x="252" y="1020"/>
                      <a:pt x="252" y="1018"/>
                    </a:cubicBezTo>
                    <a:cubicBezTo>
                      <a:pt x="252" y="1018"/>
                      <a:pt x="251" y="1018"/>
                      <a:pt x="251" y="1018"/>
                    </a:cubicBezTo>
                    <a:cubicBezTo>
                      <a:pt x="251" y="1020"/>
                      <a:pt x="251" y="1021"/>
                      <a:pt x="251" y="1022"/>
                    </a:cubicBezTo>
                    <a:cubicBezTo>
                      <a:pt x="245" y="1019"/>
                      <a:pt x="239" y="1017"/>
                      <a:pt x="233" y="1017"/>
                    </a:cubicBezTo>
                    <a:cubicBezTo>
                      <a:pt x="235" y="1012"/>
                      <a:pt x="233" y="1007"/>
                      <a:pt x="227" y="1002"/>
                    </a:cubicBezTo>
                    <a:cubicBezTo>
                      <a:pt x="223" y="998"/>
                      <a:pt x="220" y="994"/>
                      <a:pt x="221" y="988"/>
                    </a:cubicBezTo>
                    <a:cubicBezTo>
                      <a:pt x="222" y="987"/>
                      <a:pt x="224" y="983"/>
                      <a:pt x="226" y="980"/>
                    </a:cubicBezTo>
                    <a:cubicBezTo>
                      <a:pt x="227" y="980"/>
                      <a:pt x="229" y="980"/>
                      <a:pt x="230" y="979"/>
                    </a:cubicBezTo>
                    <a:cubicBezTo>
                      <a:pt x="232" y="982"/>
                      <a:pt x="234" y="984"/>
                      <a:pt x="237" y="987"/>
                    </a:cubicBezTo>
                    <a:cubicBezTo>
                      <a:pt x="241" y="989"/>
                      <a:pt x="245" y="991"/>
                      <a:pt x="250" y="992"/>
                    </a:cubicBezTo>
                    <a:cubicBezTo>
                      <a:pt x="263" y="993"/>
                      <a:pt x="275" y="997"/>
                      <a:pt x="287" y="999"/>
                    </a:cubicBezTo>
                    <a:cubicBezTo>
                      <a:pt x="299" y="1001"/>
                      <a:pt x="311" y="1003"/>
                      <a:pt x="323" y="1003"/>
                    </a:cubicBezTo>
                    <a:cubicBezTo>
                      <a:pt x="336" y="1002"/>
                      <a:pt x="349" y="1004"/>
                      <a:pt x="363" y="1006"/>
                    </a:cubicBezTo>
                    <a:cubicBezTo>
                      <a:pt x="368" y="1007"/>
                      <a:pt x="374" y="1009"/>
                      <a:pt x="380" y="1009"/>
                    </a:cubicBezTo>
                    <a:cubicBezTo>
                      <a:pt x="386" y="1009"/>
                      <a:pt x="392" y="1009"/>
                      <a:pt x="399" y="1009"/>
                    </a:cubicBezTo>
                    <a:cubicBezTo>
                      <a:pt x="412" y="1009"/>
                      <a:pt x="426" y="1007"/>
                      <a:pt x="438" y="1004"/>
                    </a:cubicBezTo>
                    <a:cubicBezTo>
                      <a:pt x="444" y="1003"/>
                      <a:pt x="442" y="996"/>
                      <a:pt x="437" y="995"/>
                    </a:cubicBezTo>
                    <a:cubicBezTo>
                      <a:pt x="437" y="995"/>
                      <a:pt x="437" y="995"/>
                      <a:pt x="436" y="995"/>
                    </a:cubicBezTo>
                    <a:cubicBezTo>
                      <a:pt x="436" y="995"/>
                      <a:pt x="435" y="996"/>
                      <a:pt x="435" y="996"/>
                    </a:cubicBezTo>
                    <a:cubicBezTo>
                      <a:pt x="434" y="996"/>
                      <a:pt x="434" y="996"/>
                      <a:pt x="433" y="996"/>
                    </a:cubicBezTo>
                    <a:cubicBezTo>
                      <a:pt x="433" y="995"/>
                      <a:pt x="432" y="993"/>
                      <a:pt x="433" y="992"/>
                    </a:cubicBezTo>
                    <a:cubicBezTo>
                      <a:pt x="433" y="991"/>
                      <a:pt x="432" y="990"/>
                      <a:pt x="432" y="991"/>
                    </a:cubicBezTo>
                    <a:cubicBezTo>
                      <a:pt x="431" y="993"/>
                      <a:pt x="431" y="994"/>
                      <a:pt x="432" y="996"/>
                    </a:cubicBezTo>
                    <a:cubicBezTo>
                      <a:pt x="431" y="996"/>
                      <a:pt x="431" y="996"/>
                      <a:pt x="431" y="996"/>
                    </a:cubicBezTo>
                    <a:cubicBezTo>
                      <a:pt x="429" y="997"/>
                      <a:pt x="428" y="997"/>
                      <a:pt x="426" y="997"/>
                    </a:cubicBezTo>
                    <a:cubicBezTo>
                      <a:pt x="426" y="997"/>
                      <a:pt x="426" y="996"/>
                      <a:pt x="426" y="996"/>
                    </a:cubicBezTo>
                    <a:cubicBezTo>
                      <a:pt x="426" y="995"/>
                      <a:pt x="426" y="994"/>
                      <a:pt x="425" y="993"/>
                    </a:cubicBezTo>
                    <a:cubicBezTo>
                      <a:pt x="424" y="993"/>
                      <a:pt x="424" y="994"/>
                      <a:pt x="424" y="994"/>
                    </a:cubicBezTo>
                    <a:cubicBezTo>
                      <a:pt x="425" y="995"/>
                      <a:pt x="425" y="996"/>
                      <a:pt x="425" y="997"/>
                    </a:cubicBezTo>
                    <a:cubicBezTo>
                      <a:pt x="425" y="997"/>
                      <a:pt x="425" y="997"/>
                      <a:pt x="425" y="998"/>
                    </a:cubicBezTo>
                    <a:cubicBezTo>
                      <a:pt x="424" y="998"/>
                      <a:pt x="423" y="998"/>
                      <a:pt x="422" y="998"/>
                    </a:cubicBezTo>
                    <a:cubicBezTo>
                      <a:pt x="422" y="997"/>
                      <a:pt x="421" y="996"/>
                      <a:pt x="421" y="995"/>
                    </a:cubicBezTo>
                    <a:cubicBezTo>
                      <a:pt x="421" y="994"/>
                      <a:pt x="419" y="994"/>
                      <a:pt x="420" y="995"/>
                    </a:cubicBezTo>
                    <a:cubicBezTo>
                      <a:pt x="420" y="996"/>
                      <a:pt x="420" y="997"/>
                      <a:pt x="421" y="998"/>
                    </a:cubicBezTo>
                    <a:cubicBezTo>
                      <a:pt x="419" y="999"/>
                      <a:pt x="416" y="999"/>
                      <a:pt x="414" y="999"/>
                    </a:cubicBezTo>
                    <a:cubicBezTo>
                      <a:pt x="414" y="998"/>
                      <a:pt x="414" y="998"/>
                      <a:pt x="414" y="997"/>
                    </a:cubicBezTo>
                    <a:cubicBezTo>
                      <a:pt x="414" y="996"/>
                      <a:pt x="412" y="997"/>
                      <a:pt x="412" y="997"/>
                    </a:cubicBezTo>
                    <a:cubicBezTo>
                      <a:pt x="413" y="998"/>
                      <a:pt x="413" y="998"/>
                      <a:pt x="413" y="999"/>
                    </a:cubicBezTo>
                    <a:cubicBezTo>
                      <a:pt x="411" y="999"/>
                      <a:pt x="409" y="1000"/>
                      <a:pt x="408" y="1000"/>
                    </a:cubicBezTo>
                    <a:cubicBezTo>
                      <a:pt x="408" y="999"/>
                      <a:pt x="407" y="998"/>
                      <a:pt x="407" y="997"/>
                    </a:cubicBezTo>
                    <a:cubicBezTo>
                      <a:pt x="407" y="996"/>
                      <a:pt x="406" y="996"/>
                      <a:pt x="406" y="997"/>
                    </a:cubicBezTo>
                    <a:cubicBezTo>
                      <a:pt x="406" y="998"/>
                      <a:pt x="406" y="999"/>
                      <a:pt x="406" y="1000"/>
                    </a:cubicBezTo>
                    <a:cubicBezTo>
                      <a:pt x="405" y="1000"/>
                      <a:pt x="403" y="1000"/>
                      <a:pt x="402" y="1000"/>
                    </a:cubicBezTo>
                    <a:cubicBezTo>
                      <a:pt x="402" y="999"/>
                      <a:pt x="402" y="998"/>
                      <a:pt x="402" y="997"/>
                    </a:cubicBezTo>
                    <a:cubicBezTo>
                      <a:pt x="402" y="997"/>
                      <a:pt x="401" y="997"/>
                      <a:pt x="401" y="997"/>
                    </a:cubicBezTo>
                    <a:cubicBezTo>
                      <a:pt x="401" y="998"/>
                      <a:pt x="401" y="999"/>
                      <a:pt x="401" y="1000"/>
                    </a:cubicBezTo>
                    <a:cubicBezTo>
                      <a:pt x="400" y="1000"/>
                      <a:pt x="399" y="1000"/>
                      <a:pt x="398" y="1000"/>
                    </a:cubicBezTo>
                    <a:cubicBezTo>
                      <a:pt x="398" y="999"/>
                      <a:pt x="397" y="998"/>
                      <a:pt x="397" y="997"/>
                    </a:cubicBezTo>
                    <a:cubicBezTo>
                      <a:pt x="397" y="996"/>
                      <a:pt x="396" y="996"/>
                      <a:pt x="396" y="997"/>
                    </a:cubicBezTo>
                    <a:cubicBezTo>
                      <a:pt x="396" y="998"/>
                      <a:pt x="396" y="999"/>
                      <a:pt x="397" y="1000"/>
                    </a:cubicBezTo>
                    <a:cubicBezTo>
                      <a:pt x="396" y="1000"/>
                      <a:pt x="396" y="1000"/>
                      <a:pt x="396" y="1000"/>
                    </a:cubicBezTo>
                    <a:cubicBezTo>
                      <a:pt x="394" y="1000"/>
                      <a:pt x="392" y="1000"/>
                      <a:pt x="390" y="1000"/>
                    </a:cubicBezTo>
                    <a:cubicBezTo>
                      <a:pt x="390" y="999"/>
                      <a:pt x="390" y="998"/>
                      <a:pt x="390" y="997"/>
                    </a:cubicBezTo>
                    <a:cubicBezTo>
                      <a:pt x="389" y="996"/>
                      <a:pt x="388" y="996"/>
                      <a:pt x="388" y="997"/>
                    </a:cubicBezTo>
                    <a:cubicBezTo>
                      <a:pt x="389" y="998"/>
                      <a:pt x="389" y="999"/>
                      <a:pt x="389" y="1000"/>
                    </a:cubicBezTo>
                    <a:cubicBezTo>
                      <a:pt x="387" y="1000"/>
                      <a:pt x="385" y="1000"/>
                      <a:pt x="383" y="1000"/>
                    </a:cubicBezTo>
                    <a:cubicBezTo>
                      <a:pt x="383" y="999"/>
                      <a:pt x="384" y="997"/>
                      <a:pt x="384" y="996"/>
                    </a:cubicBezTo>
                    <a:cubicBezTo>
                      <a:pt x="384" y="995"/>
                      <a:pt x="382" y="995"/>
                      <a:pt x="382" y="996"/>
                    </a:cubicBezTo>
                    <a:cubicBezTo>
                      <a:pt x="382" y="997"/>
                      <a:pt x="382" y="999"/>
                      <a:pt x="382" y="1000"/>
                    </a:cubicBezTo>
                    <a:cubicBezTo>
                      <a:pt x="381" y="1000"/>
                      <a:pt x="380" y="1000"/>
                      <a:pt x="379" y="1000"/>
                    </a:cubicBezTo>
                    <a:cubicBezTo>
                      <a:pt x="379" y="999"/>
                      <a:pt x="379" y="998"/>
                      <a:pt x="379" y="998"/>
                    </a:cubicBezTo>
                    <a:cubicBezTo>
                      <a:pt x="379" y="997"/>
                      <a:pt x="378" y="997"/>
                      <a:pt x="378" y="998"/>
                    </a:cubicBezTo>
                    <a:cubicBezTo>
                      <a:pt x="378" y="998"/>
                      <a:pt x="378" y="999"/>
                      <a:pt x="378" y="1000"/>
                    </a:cubicBezTo>
                    <a:cubicBezTo>
                      <a:pt x="378" y="1000"/>
                      <a:pt x="378" y="1000"/>
                      <a:pt x="378" y="1000"/>
                    </a:cubicBezTo>
                    <a:cubicBezTo>
                      <a:pt x="377" y="1000"/>
                      <a:pt x="375" y="1000"/>
                      <a:pt x="374" y="1000"/>
                    </a:cubicBezTo>
                    <a:cubicBezTo>
                      <a:pt x="374" y="999"/>
                      <a:pt x="374" y="998"/>
                      <a:pt x="374" y="997"/>
                    </a:cubicBezTo>
                    <a:cubicBezTo>
                      <a:pt x="374" y="996"/>
                      <a:pt x="373" y="997"/>
                      <a:pt x="373" y="997"/>
                    </a:cubicBezTo>
                    <a:cubicBezTo>
                      <a:pt x="373" y="998"/>
                      <a:pt x="373" y="999"/>
                      <a:pt x="373" y="1000"/>
                    </a:cubicBezTo>
                    <a:cubicBezTo>
                      <a:pt x="372" y="1000"/>
                      <a:pt x="372" y="999"/>
                      <a:pt x="371" y="999"/>
                    </a:cubicBezTo>
                    <a:cubicBezTo>
                      <a:pt x="371" y="998"/>
                      <a:pt x="371" y="997"/>
                      <a:pt x="371" y="996"/>
                    </a:cubicBezTo>
                    <a:cubicBezTo>
                      <a:pt x="371" y="995"/>
                      <a:pt x="370" y="995"/>
                      <a:pt x="370" y="996"/>
                    </a:cubicBezTo>
                    <a:cubicBezTo>
                      <a:pt x="370" y="997"/>
                      <a:pt x="370" y="998"/>
                      <a:pt x="370" y="999"/>
                    </a:cubicBezTo>
                    <a:cubicBezTo>
                      <a:pt x="368" y="999"/>
                      <a:pt x="366" y="998"/>
                      <a:pt x="364" y="998"/>
                    </a:cubicBezTo>
                    <a:cubicBezTo>
                      <a:pt x="364" y="997"/>
                      <a:pt x="364" y="996"/>
                      <a:pt x="364" y="995"/>
                    </a:cubicBezTo>
                    <a:cubicBezTo>
                      <a:pt x="364" y="995"/>
                      <a:pt x="363" y="995"/>
                      <a:pt x="363" y="995"/>
                    </a:cubicBezTo>
                    <a:cubicBezTo>
                      <a:pt x="362" y="996"/>
                      <a:pt x="363" y="997"/>
                      <a:pt x="363" y="998"/>
                    </a:cubicBezTo>
                    <a:cubicBezTo>
                      <a:pt x="361" y="997"/>
                      <a:pt x="359" y="997"/>
                      <a:pt x="357" y="997"/>
                    </a:cubicBezTo>
                    <a:cubicBezTo>
                      <a:pt x="357" y="997"/>
                      <a:pt x="357" y="997"/>
                      <a:pt x="357" y="997"/>
                    </a:cubicBezTo>
                    <a:cubicBezTo>
                      <a:pt x="357" y="995"/>
                      <a:pt x="357" y="993"/>
                      <a:pt x="357" y="991"/>
                    </a:cubicBezTo>
                    <a:cubicBezTo>
                      <a:pt x="357" y="990"/>
                      <a:pt x="356" y="990"/>
                      <a:pt x="356" y="991"/>
                    </a:cubicBezTo>
                    <a:cubicBezTo>
                      <a:pt x="356" y="992"/>
                      <a:pt x="356" y="994"/>
                      <a:pt x="356" y="995"/>
                    </a:cubicBezTo>
                    <a:cubicBezTo>
                      <a:pt x="356" y="996"/>
                      <a:pt x="356" y="996"/>
                      <a:pt x="356" y="996"/>
                    </a:cubicBezTo>
                    <a:cubicBezTo>
                      <a:pt x="356" y="996"/>
                      <a:pt x="356" y="996"/>
                      <a:pt x="355" y="996"/>
                    </a:cubicBezTo>
                    <a:cubicBezTo>
                      <a:pt x="353" y="996"/>
                      <a:pt x="352" y="996"/>
                      <a:pt x="350" y="996"/>
                    </a:cubicBezTo>
                    <a:cubicBezTo>
                      <a:pt x="349" y="994"/>
                      <a:pt x="349" y="992"/>
                      <a:pt x="350" y="991"/>
                    </a:cubicBezTo>
                    <a:cubicBezTo>
                      <a:pt x="350" y="990"/>
                      <a:pt x="349" y="989"/>
                      <a:pt x="349" y="990"/>
                    </a:cubicBezTo>
                    <a:cubicBezTo>
                      <a:pt x="348" y="992"/>
                      <a:pt x="348" y="994"/>
                      <a:pt x="349" y="995"/>
                    </a:cubicBezTo>
                    <a:cubicBezTo>
                      <a:pt x="347" y="995"/>
                      <a:pt x="345" y="995"/>
                      <a:pt x="343" y="995"/>
                    </a:cubicBezTo>
                    <a:cubicBezTo>
                      <a:pt x="343" y="994"/>
                      <a:pt x="343" y="993"/>
                      <a:pt x="343" y="992"/>
                    </a:cubicBezTo>
                    <a:cubicBezTo>
                      <a:pt x="343" y="991"/>
                      <a:pt x="342" y="991"/>
                      <a:pt x="342" y="992"/>
                    </a:cubicBezTo>
                    <a:cubicBezTo>
                      <a:pt x="342" y="993"/>
                      <a:pt x="342" y="994"/>
                      <a:pt x="342" y="995"/>
                    </a:cubicBezTo>
                    <a:cubicBezTo>
                      <a:pt x="341" y="995"/>
                      <a:pt x="340" y="995"/>
                      <a:pt x="338" y="995"/>
                    </a:cubicBezTo>
                    <a:cubicBezTo>
                      <a:pt x="339" y="994"/>
                      <a:pt x="339" y="993"/>
                      <a:pt x="339" y="992"/>
                    </a:cubicBezTo>
                    <a:cubicBezTo>
                      <a:pt x="339" y="991"/>
                      <a:pt x="338" y="991"/>
                      <a:pt x="338" y="992"/>
                    </a:cubicBezTo>
                    <a:cubicBezTo>
                      <a:pt x="338" y="993"/>
                      <a:pt x="337" y="994"/>
                      <a:pt x="337" y="995"/>
                    </a:cubicBezTo>
                    <a:cubicBezTo>
                      <a:pt x="335" y="994"/>
                      <a:pt x="334" y="994"/>
                      <a:pt x="332" y="994"/>
                    </a:cubicBezTo>
                    <a:cubicBezTo>
                      <a:pt x="332" y="994"/>
                      <a:pt x="332" y="994"/>
                      <a:pt x="332" y="994"/>
                    </a:cubicBezTo>
                    <a:cubicBezTo>
                      <a:pt x="332" y="993"/>
                      <a:pt x="332" y="993"/>
                      <a:pt x="333" y="992"/>
                    </a:cubicBezTo>
                    <a:cubicBezTo>
                      <a:pt x="333" y="992"/>
                      <a:pt x="333" y="992"/>
                      <a:pt x="333" y="992"/>
                    </a:cubicBezTo>
                    <a:cubicBezTo>
                      <a:pt x="334" y="992"/>
                      <a:pt x="334" y="991"/>
                      <a:pt x="333" y="990"/>
                    </a:cubicBezTo>
                    <a:cubicBezTo>
                      <a:pt x="332" y="990"/>
                      <a:pt x="331" y="992"/>
                      <a:pt x="331" y="994"/>
                    </a:cubicBezTo>
                    <a:cubicBezTo>
                      <a:pt x="331" y="994"/>
                      <a:pt x="331" y="994"/>
                      <a:pt x="331" y="994"/>
                    </a:cubicBezTo>
                    <a:cubicBezTo>
                      <a:pt x="330" y="994"/>
                      <a:pt x="329" y="994"/>
                      <a:pt x="329" y="994"/>
                    </a:cubicBezTo>
                    <a:cubicBezTo>
                      <a:pt x="329" y="993"/>
                      <a:pt x="329" y="991"/>
                      <a:pt x="329" y="990"/>
                    </a:cubicBezTo>
                    <a:cubicBezTo>
                      <a:pt x="329" y="989"/>
                      <a:pt x="328" y="989"/>
                      <a:pt x="328" y="990"/>
                    </a:cubicBezTo>
                    <a:cubicBezTo>
                      <a:pt x="327" y="991"/>
                      <a:pt x="327" y="993"/>
                      <a:pt x="328" y="994"/>
                    </a:cubicBezTo>
                    <a:cubicBezTo>
                      <a:pt x="326" y="994"/>
                      <a:pt x="324" y="994"/>
                      <a:pt x="323" y="994"/>
                    </a:cubicBezTo>
                    <a:cubicBezTo>
                      <a:pt x="323" y="993"/>
                      <a:pt x="323" y="991"/>
                      <a:pt x="323" y="990"/>
                    </a:cubicBezTo>
                    <a:cubicBezTo>
                      <a:pt x="323" y="989"/>
                      <a:pt x="322" y="989"/>
                      <a:pt x="322" y="989"/>
                    </a:cubicBezTo>
                    <a:cubicBezTo>
                      <a:pt x="321" y="991"/>
                      <a:pt x="322" y="993"/>
                      <a:pt x="322" y="994"/>
                    </a:cubicBezTo>
                    <a:cubicBezTo>
                      <a:pt x="321" y="994"/>
                      <a:pt x="320" y="994"/>
                      <a:pt x="319" y="994"/>
                    </a:cubicBezTo>
                    <a:cubicBezTo>
                      <a:pt x="319" y="993"/>
                      <a:pt x="318" y="992"/>
                      <a:pt x="318" y="990"/>
                    </a:cubicBezTo>
                    <a:cubicBezTo>
                      <a:pt x="318" y="990"/>
                      <a:pt x="317" y="990"/>
                      <a:pt x="317" y="990"/>
                    </a:cubicBezTo>
                    <a:cubicBezTo>
                      <a:pt x="317" y="992"/>
                      <a:pt x="317" y="993"/>
                      <a:pt x="317" y="994"/>
                    </a:cubicBezTo>
                    <a:cubicBezTo>
                      <a:pt x="316" y="994"/>
                      <a:pt x="315" y="994"/>
                      <a:pt x="314" y="994"/>
                    </a:cubicBezTo>
                    <a:cubicBezTo>
                      <a:pt x="314" y="993"/>
                      <a:pt x="314" y="992"/>
                      <a:pt x="314" y="991"/>
                    </a:cubicBezTo>
                    <a:cubicBezTo>
                      <a:pt x="315" y="990"/>
                      <a:pt x="313" y="989"/>
                      <a:pt x="313" y="990"/>
                    </a:cubicBezTo>
                    <a:cubicBezTo>
                      <a:pt x="313" y="992"/>
                      <a:pt x="313" y="993"/>
                      <a:pt x="313" y="994"/>
                    </a:cubicBezTo>
                    <a:cubicBezTo>
                      <a:pt x="311" y="994"/>
                      <a:pt x="309" y="994"/>
                      <a:pt x="307" y="994"/>
                    </a:cubicBezTo>
                    <a:cubicBezTo>
                      <a:pt x="306" y="993"/>
                      <a:pt x="306" y="991"/>
                      <a:pt x="307" y="990"/>
                    </a:cubicBezTo>
                    <a:cubicBezTo>
                      <a:pt x="307" y="990"/>
                      <a:pt x="306" y="989"/>
                      <a:pt x="306" y="989"/>
                    </a:cubicBezTo>
                    <a:cubicBezTo>
                      <a:pt x="305" y="990"/>
                      <a:pt x="305" y="992"/>
                      <a:pt x="305" y="993"/>
                    </a:cubicBezTo>
                    <a:cubicBezTo>
                      <a:pt x="304" y="993"/>
                      <a:pt x="302" y="993"/>
                      <a:pt x="301" y="993"/>
                    </a:cubicBezTo>
                    <a:cubicBezTo>
                      <a:pt x="301" y="992"/>
                      <a:pt x="301" y="990"/>
                      <a:pt x="301" y="989"/>
                    </a:cubicBezTo>
                    <a:cubicBezTo>
                      <a:pt x="301" y="988"/>
                      <a:pt x="299" y="988"/>
                      <a:pt x="299" y="989"/>
                    </a:cubicBezTo>
                    <a:cubicBezTo>
                      <a:pt x="299" y="990"/>
                      <a:pt x="300" y="991"/>
                      <a:pt x="300" y="993"/>
                    </a:cubicBezTo>
                    <a:cubicBezTo>
                      <a:pt x="299" y="993"/>
                      <a:pt x="297" y="992"/>
                      <a:pt x="296" y="992"/>
                    </a:cubicBezTo>
                    <a:cubicBezTo>
                      <a:pt x="296" y="991"/>
                      <a:pt x="297" y="990"/>
                      <a:pt x="297" y="989"/>
                    </a:cubicBezTo>
                    <a:cubicBezTo>
                      <a:pt x="297" y="988"/>
                      <a:pt x="295" y="988"/>
                      <a:pt x="295" y="989"/>
                    </a:cubicBezTo>
                    <a:cubicBezTo>
                      <a:pt x="295" y="990"/>
                      <a:pt x="295" y="991"/>
                      <a:pt x="295" y="992"/>
                    </a:cubicBezTo>
                    <a:cubicBezTo>
                      <a:pt x="293" y="992"/>
                      <a:pt x="291" y="991"/>
                      <a:pt x="289" y="991"/>
                    </a:cubicBezTo>
                    <a:cubicBezTo>
                      <a:pt x="289" y="989"/>
                      <a:pt x="289" y="987"/>
                      <a:pt x="290" y="985"/>
                    </a:cubicBezTo>
                    <a:cubicBezTo>
                      <a:pt x="290" y="985"/>
                      <a:pt x="289" y="984"/>
                      <a:pt x="288" y="985"/>
                    </a:cubicBezTo>
                    <a:cubicBezTo>
                      <a:pt x="288" y="986"/>
                      <a:pt x="287" y="989"/>
                      <a:pt x="287" y="991"/>
                    </a:cubicBezTo>
                    <a:cubicBezTo>
                      <a:pt x="286" y="990"/>
                      <a:pt x="285" y="990"/>
                      <a:pt x="284" y="990"/>
                    </a:cubicBezTo>
                    <a:cubicBezTo>
                      <a:pt x="284" y="989"/>
                      <a:pt x="284" y="987"/>
                      <a:pt x="284" y="986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5"/>
                      <a:pt x="284" y="985"/>
                      <a:pt x="284" y="985"/>
                    </a:cubicBezTo>
                    <a:cubicBezTo>
                      <a:pt x="284" y="984"/>
                      <a:pt x="283" y="984"/>
                      <a:pt x="283" y="984"/>
                    </a:cubicBezTo>
                    <a:cubicBezTo>
                      <a:pt x="283" y="984"/>
                      <a:pt x="283" y="984"/>
                      <a:pt x="283" y="984"/>
                    </a:cubicBezTo>
                    <a:cubicBezTo>
                      <a:pt x="283" y="984"/>
                      <a:pt x="283" y="985"/>
                      <a:pt x="283" y="985"/>
                    </a:cubicBezTo>
                    <a:cubicBezTo>
                      <a:pt x="282" y="986"/>
                      <a:pt x="283" y="988"/>
                      <a:pt x="283" y="990"/>
                    </a:cubicBezTo>
                    <a:cubicBezTo>
                      <a:pt x="281" y="989"/>
                      <a:pt x="280" y="989"/>
                      <a:pt x="279" y="989"/>
                    </a:cubicBezTo>
                    <a:cubicBezTo>
                      <a:pt x="279" y="989"/>
                      <a:pt x="278" y="989"/>
                      <a:pt x="278" y="989"/>
                    </a:cubicBezTo>
                    <a:cubicBezTo>
                      <a:pt x="278" y="987"/>
                      <a:pt x="278" y="985"/>
                      <a:pt x="278" y="984"/>
                    </a:cubicBezTo>
                    <a:cubicBezTo>
                      <a:pt x="278" y="983"/>
                      <a:pt x="277" y="983"/>
                      <a:pt x="277" y="983"/>
                    </a:cubicBezTo>
                    <a:cubicBezTo>
                      <a:pt x="277" y="985"/>
                      <a:pt x="277" y="987"/>
                      <a:pt x="277" y="988"/>
                    </a:cubicBezTo>
                    <a:cubicBezTo>
                      <a:pt x="275" y="988"/>
                      <a:pt x="274" y="988"/>
                      <a:pt x="273" y="987"/>
                    </a:cubicBezTo>
                    <a:cubicBezTo>
                      <a:pt x="273" y="986"/>
                      <a:pt x="273" y="984"/>
                      <a:pt x="273" y="983"/>
                    </a:cubicBezTo>
                    <a:cubicBezTo>
                      <a:pt x="273" y="982"/>
                      <a:pt x="272" y="982"/>
                      <a:pt x="272" y="982"/>
                    </a:cubicBezTo>
                    <a:cubicBezTo>
                      <a:pt x="272" y="984"/>
                      <a:pt x="272" y="985"/>
                      <a:pt x="272" y="987"/>
                    </a:cubicBezTo>
                    <a:cubicBezTo>
                      <a:pt x="271" y="986"/>
                      <a:pt x="270" y="986"/>
                      <a:pt x="269" y="986"/>
                    </a:cubicBezTo>
                    <a:cubicBezTo>
                      <a:pt x="269" y="984"/>
                      <a:pt x="268" y="982"/>
                      <a:pt x="268" y="981"/>
                    </a:cubicBezTo>
                    <a:cubicBezTo>
                      <a:pt x="268" y="980"/>
                      <a:pt x="267" y="980"/>
                      <a:pt x="267" y="981"/>
                    </a:cubicBezTo>
                    <a:cubicBezTo>
                      <a:pt x="267" y="982"/>
                      <a:pt x="268" y="984"/>
                      <a:pt x="268" y="985"/>
                    </a:cubicBezTo>
                    <a:cubicBezTo>
                      <a:pt x="266" y="985"/>
                      <a:pt x="264" y="984"/>
                      <a:pt x="262" y="984"/>
                    </a:cubicBezTo>
                    <a:cubicBezTo>
                      <a:pt x="262" y="984"/>
                      <a:pt x="261" y="984"/>
                      <a:pt x="261" y="984"/>
                    </a:cubicBezTo>
                    <a:cubicBezTo>
                      <a:pt x="261" y="982"/>
                      <a:pt x="261" y="981"/>
                      <a:pt x="261" y="980"/>
                    </a:cubicBezTo>
                    <a:cubicBezTo>
                      <a:pt x="261" y="979"/>
                      <a:pt x="260" y="979"/>
                      <a:pt x="260" y="980"/>
                    </a:cubicBezTo>
                    <a:cubicBezTo>
                      <a:pt x="260" y="981"/>
                      <a:pt x="260" y="982"/>
                      <a:pt x="260" y="984"/>
                    </a:cubicBezTo>
                    <a:cubicBezTo>
                      <a:pt x="258" y="983"/>
                      <a:pt x="257" y="983"/>
                      <a:pt x="256" y="983"/>
                    </a:cubicBezTo>
                    <a:cubicBezTo>
                      <a:pt x="256" y="981"/>
                      <a:pt x="256" y="980"/>
                      <a:pt x="256" y="978"/>
                    </a:cubicBezTo>
                    <a:cubicBezTo>
                      <a:pt x="256" y="977"/>
                      <a:pt x="255" y="977"/>
                      <a:pt x="255" y="978"/>
                    </a:cubicBezTo>
                    <a:cubicBezTo>
                      <a:pt x="255" y="979"/>
                      <a:pt x="255" y="981"/>
                      <a:pt x="254" y="983"/>
                    </a:cubicBezTo>
                    <a:cubicBezTo>
                      <a:pt x="252" y="983"/>
                      <a:pt x="251" y="983"/>
                      <a:pt x="249" y="982"/>
                    </a:cubicBezTo>
                    <a:cubicBezTo>
                      <a:pt x="249" y="980"/>
                      <a:pt x="250" y="978"/>
                      <a:pt x="251" y="975"/>
                    </a:cubicBezTo>
                    <a:cubicBezTo>
                      <a:pt x="251" y="974"/>
                      <a:pt x="250" y="974"/>
                      <a:pt x="249" y="975"/>
                    </a:cubicBezTo>
                    <a:cubicBezTo>
                      <a:pt x="249" y="977"/>
                      <a:pt x="248" y="980"/>
                      <a:pt x="247" y="982"/>
                    </a:cubicBezTo>
                    <a:cubicBezTo>
                      <a:pt x="247" y="982"/>
                      <a:pt x="246" y="981"/>
                      <a:pt x="245" y="981"/>
                    </a:cubicBezTo>
                    <a:cubicBezTo>
                      <a:pt x="244" y="981"/>
                      <a:pt x="244" y="980"/>
                      <a:pt x="243" y="980"/>
                    </a:cubicBezTo>
                    <a:cubicBezTo>
                      <a:pt x="244" y="979"/>
                      <a:pt x="244" y="978"/>
                      <a:pt x="244" y="978"/>
                    </a:cubicBezTo>
                    <a:cubicBezTo>
                      <a:pt x="245" y="977"/>
                      <a:pt x="244" y="976"/>
                      <a:pt x="243" y="977"/>
                    </a:cubicBezTo>
                    <a:cubicBezTo>
                      <a:pt x="243" y="977"/>
                      <a:pt x="243" y="978"/>
                      <a:pt x="242" y="979"/>
                    </a:cubicBezTo>
                    <a:cubicBezTo>
                      <a:pt x="242" y="979"/>
                      <a:pt x="242" y="979"/>
                      <a:pt x="242" y="979"/>
                    </a:cubicBezTo>
                    <a:cubicBezTo>
                      <a:pt x="241" y="978"/>
                      <a:pt x="239" y="976"/>
                      <a:pt x="238" y="974"/>
                    </a:cubicBezTo>
                    <a:cubicBezTo>
                      <a:pt x="238" y="974"/>
                      <a:pt x="238" y="974"/>
                      <a:pt x="238" y="974"/>
                    </a:cubicBezTo>
                    <a:cubicBezTo>
                      <a:pt x="239" y="974"/>
                      <a:pt x="239" y="973"/>
                      <a:pt x="238" y="973"/>
                    </a:cubicBezTo>
                    <a:cubicBezTo>
                      <a:pt x="237" y="973"/>
                      <a:pt x="237" y="974"/>
                      <a:pt x="237" y="974"/>
                    </a:cubicBezTo>
                    <a:cubicBezTo>
                      <a:pt x="235" y="972"/>
                      <a:pt x="233" y="970"/>
                      <a:pt x="231" y="969"/>
                    </a:cubicBezTo>
                    <a:cubicBezTo>
                      <a:pt x="231" y="968"/>
                      <a:pt x="231" y="968"/>
                      <a:pt x="231" y="967"/>
                    </a:cubicBezTo>
                    <a:cubicBezTo>
                      <a:pt x="230" y="964"/>
                      <a:pt x="227" y="961"/>
                      <a:pt x="225" y="958"/>
                    </a:cubicBezTo>
                    <a:cubicBezTo>
                      <a:pt x="221" y="949"/>
                      <a:pt x="221" y="939"/>
                      <a:pt x="221" y="930"/>
                    </a:cubicBezTo>
                    <a:cubicBezTo>
                      <a:pt x="221" y="930"/>
                      <a:pt x="222" y="929"/>
                      <a:pt x="222" y="929"/>
                    </a:cubicBezTo>
                    <a:cubicBezTo>
                      <a:pt x="222" y="929"/>
                      <a:pt x="222" y="929"/>
                      <a:pt x="222" y="929"/>
                    </a:cubicBezTo>
                    <a:cubicBezTo>
                      <a:pt x="223" y="930"/>
                      <a:pt x="224" y="931"/>
                      <a:pt x="225" y="931"/>
                    </a:cubicBezTo>
                    <a:cubicBezTo>
                      <a:pt x="225" y="933"/>
                      <a:pt x="225" y="934"/>
                      <a:pt x="225" y="936"/>
                    </a:cubicBezTo>
                    <a:cubicBezTo>
                      <a:pt x="225" y="937"/>
                      <a:pt x="226" y="937"/>
                      <a:pt x="226" y="936"/>
                    </a:cubicBezTo>
                    <a:cubicBezTo>
                      <a:pt x="226" y="935"/>
                      <a:pt x="226" y="933"/>
                      <a:pt x="227" y="932"/>
                    </a:cubicBezTo>
                    <a:cubicBezTo>
                      <a:pt x="228" y="933"/>
                      <a:pt x="230" y="934"/>
                      <a:pt x="231" y="935"/>
                    </a:cubicBezTo>
                    <a:cubicBezTo>
                      <a:pt x="231" y="935"/>
                      <a:pt x="231" y="936"/>
                      <a:pt x="231" y="936"/>
                    </a:cubicBezTo>
                    <a:cubicBezTo>
                      <a:pt x="231" y="936"/>
                      <a:pt x="231" y="937"/>
                      <a:pt x="231" y="938"/>
                    </a:cubicBezTo>
                    <a:cubicBezTo>
                      <a:pt x="230" y="938"/>
                      <a:pt x="231" y="939"/>
                      <a:pt x="232" y="939"/>
                    </a:cubicBezTo>
                    <a:cubicBezTo>
                      <a:pt x="232" y="938"/>
                      <a:pt x="232" y="937"/>
                      <a:pt x="232" y="936"/>
                    </a:cubicBezTo>
                    <a:cubicBezTo>
                      <a:pt x="234" y="937"/>
                      <a:pt x="235" y="937"/>
                      <a:pt x="237" y="938"/>
                    </a:cubicBezTo>
                    <a:cubicBezTo>
                      <a:pt x="237" y="939"/>
                      <a:pt x="237" y="939"/>
                      <a:pt x="237" y="940"/>
                    </a:cubicBezTo>
                    <a:cubicBezTo>
                      <a:pt x="237" y="940"/>
                      <a:pt x="237" y="942"/>
                      <a:pt x="237" y="942"/>
                    </a:cubicBezTo>
                    <a:cubicBezTo>
                      <a:pt x="238" y="942"/>
                      <a:pt x="239" y="941"/>
                      <a:pt x="238" y="941"/>
                    </a:cubicBezTo>
                    <a:cubicBezTo>
                      <a:pt x="238" y="941"/>
                      <a:pt x="238" y="941"/>
                      <a:pt x="238" y="941"/>
                    </a:cubicBezTo>
                    <a:cubicBezTo>
                      <a:pt x="238" y="941"/>
                      <a:pt x="238" y="941"/>
                      <a:pt x="238" y="940"/>
                    </a:cubicBezTo>
                    <a:cubicBezTo>
                      <a:pt x="238" y="940"/>
                      <a:pt x="238" y="940"/>
                      <a:pt x="238" y="939"/>
                    </a:cubicBezTo>
                    <a:cubicBezTo>
                      <a:pt x="238" y="939"/>
                      <a:pt x="238" y="939"/>
                      <a:pt x="238" y="939"/>
                    </a:cubicBezTo>
                    <a:cubicBezTo>
                      <a:pt x="239" y="940"/>
                      <a:pt x="240" y="940"/>
                      <a:pt x="242" y="941"/>
                    </a:cubicBezTo>
                    <a:cubicBezTo>
                      <a:pt x="242" y="941"/>
                      <a:pt x="242" y="942"/>
                      <a:pt x="242" y="942"/>
                    </a:cubicBezTo>
                    <a:cubicBezTo>
                      <a:pt x="242" y="943"/>
                      <a:pt x="242" y="943"/>
                      <a:pt x="241" y="944"/>
                    </a:cubicBezTo>
                    <a:cubicBezTo>
                      <a:pt x="241" y="945"/>
                      <a:pt x="241" y="945"/>
                      <a:pt x="242" y="945"/>
                    </a:cubicBezTo>
                    <a:cubicBezTo>
                      <a:pt x="243" y="945"/>
                      <a:pt x="243" y="944"/>
                      <a:pt x="243" y="944"/>
                    </a:cubicBezTo>
                    <a:cubicBezTo>
                      <a:pt x="243" y="944"/>
                      <a:pt x="243" y="944"/>
                      <a:pt x="243" y="944"/>
                    </a:cubicBezTo>
                    <a:cubicBezTo>
                      <a:pt x="243" y="943"/>
                      <a:pt x="243" y="943"/>
                      <a:pt x="243" y="943"/>
                    </a:cubicBezTo>
                    <a:cubicBezTo>
                      <a:pt x="243" y="942"/>
                      <a:pt x="243" y="942"/>
                      <a:pt x="243" y="941"/>
                    </a:cubicBezTo>
                    <a:cubicBezTo>
                      <a:pt x="245" y="942"/>
                      <a:pt x="247" y="943"/>
                      <a:pt x="249" y="944"/>
                    </a:cubicBezTo>
                    <a:cubicBezTo>
                      <a:pt x="248" y="945"/>
                      <a:pt x="248" y="946"/>
                      <a:pt x="249" y="947"/>
                    </a:cubicBezTo>
                    <a:cubicBezTo>
                      <a:pt x="249" y="947"/>
                      <a:pt x="249" y="947"/>
                      <a:pt x="249" y="947"/>
                    </a:cubicBezTo>
                    <a:cubicBezTo>
                      <a:pt x="250" y="947"/>
                      <a:pt x="250" y="947"/>
                      <a:pt x="250" y="947"/>
                    </a:cubicBezTo>
                    <a:cubicBezTo>
                      <a:pt x="250" y="946"/>
                      <a:pt x="250" y="946"/>
                      <a:pt x="250" y="946"/>
                    </a:cubicBezTo>
                    <a:cubicBezTo>
                      <a:pt x="250" y="945"/>
                      <a:pt x="250" y="945"/>
                      <a:pt x="250" y="944"/>
                    </a:cubicBezTo>
                    <a:cubicBezTo>
                      <a:pt x="251" y="945"/>
                      <a:pt x="251" y="945"/>
                      <a:pt x="252" y="945"/>
                    </a:cubicBezTo>
                    <a:cubicBezTo>
                      <a:pt x="252" y="946"/>
                      <a:pt x="252" y="947"/>
                      <a:pt x="252" y="948"/>
                    </a:cubicBezTo>
                    <a:cubicBezTo>
                      <a:pt x="253" y="949"/>
                      <a:pt x="253" y="949"/>
                      <a:pt x="254" y="949"/>
                    </a:cubicBezTo>
                    <a:cubicBezTo>
                      <a:pt x="254" y="949"/>
                      <a:pt x="254" y="948"/>
                      <a:pt x="254" y="948"/>
                    </a:cubicBezTo>
                    <a:cubicBezTo>
                      <a:pt x="254" y="948"/>
                      <a:pt x="254" y="948"/>
                      <a:pt x="254" y="947"/>
                    </a:cubicBezTo>
                    <a:cubicBezTo>
                      <a:pt x="254" y="947"/>
                      <a:pt x="254" y="946"/>
                      <a:pt x="254" y="946"/>
                    </a:cubicBezTo>
                    <a:cubicBezTo>
                      <a:pt x="255" y="946"/>
                      <a:pt x="256" y="947"/>
                      <a:pt x="257" y="947"/>
                    </a:cubicBezTo>
                    <a:cubicBezTo>
                      <a:pt x="257" y="949"/>
                      <a:pt x="257" y="951"/>
                      <a:pt x="259" y="951"/>
                    </a:cubicBezTo>
                    <a:cubicBezTo>
                      <a:pt x="260" y="951"/>
                      <a:pt x="260" y="949"/>
                      <a:pt x="259" y="949"/>
                    </a:cubicBezTo>
                    <a:cubicBezTo>
                      <a:pt x="259" y="949"/>
                      <a:pt x="259" y="949"/>
                      <a:pt x="259" y="949"/>
                    </a:cubicBezTo>
                    <a:cubicBezTo>
                      <a:pt x="259" y="949"/>
                      <a:pt x="259" y="949"/>
                      <a:pt x="259" y="948"/>
                    </a:cubicBezTo>
                    <a:cubicBezTo>
                      <a:pt x="259" y="948"/>
                      <a:pt x="259" y="948"/>
                      <a:pt x="259" y="948"/>
                    </a:cubicBezTo>
                    <a:cubicBezTo>
                      <a:pt x="260" y="948"/>
                      <a:pt x="261" y="949"/>
                      <a:pt x="262" y="949"/>
                    </a:cubicBezTo>
                    <a:cubicBezTo>
                      <a:pt x="263" y="950"/>
                      <a:pt x="263" y="951"/>
                      <a:pt x="263" y="952"/>
                    </a:cubicBezTo>
                    <a:cubicBezTo>
                      <a:pt x="263" y="952"/>
                      <a:pt x="263" y="952"/>
                      <a:pt x="264" y="952"/>
                    </a:cubicBezTo>
                    <a:cubicBezTo>
                      <a:pt x="264" y="952"/>
                      <a:pt x="264" y="952"/>
                      <a:pt x="264" y="952"/>
                    </a:cubicBezTo>
                    <a:cubicBezTo>
                      <a:pt x="265" y="951"/>
                      <a:pt x="264" y="951"/>
                      <a:pt x="264" y="951"/>
                    </a:cubicBezTo>
                    <a:cubicBezTo>
                      <a:pt x="264" y="950"/>
                      <a:pt x="264" y="950"/>
                      <a:pt x="264" y="950"/>
                    </a:cubicBezTo>
                    <a:cubicBezTo>
                      <a:pt x="264" y="950"/>
                      <a:pt x="265" y="950"/>
                      <a:pt x="266" y="950"/>
                    </a:cubicBezTo>
                    <a:cubicBezTo>
                      <a:pt x="265" y="950"/>
                      <a:pt x="265" y="950"/>
                      <a:pt x="265" y="951"/>
                    </a:cubicBezTo>
                    <a:cubicBezTo>
                      <a:pt x="265" y="952"/>
                      <a:pt x="265" y="953"/>
                      <a:pt x="267" y="953"/>
                    </a:cubicBezTo>
                    <a:cubicBezTo>
                      <a:pt x="268" y="953"/>
                      <a:pt x="268" y="952"/>
                      <a:pt x="267" y="952"/>
                    </a:cubicBezTo>
                    <a:cubicBezTo>
                      <a:pt x="266" y="952"/>
                      <a:pt x="266" y="951"/>
                      <a:pt x="266" y="951"/>
                    </a:cubicBezTo>
                    <a:cubicBezTo>
                      <a:pt x="266" y="951"/>
                      <a:pt x="266" y="950"/>
                      <a:pt x="266" y="950"/>
                    </a:cubicBezTo>
                    <a:cubicBezTo>
                      <a:pt x="267" y="950"/>
                      <a:pt x="267" y="951"/>
                      <a:pt x="268" y="951"/>
                    </a:cubicBezTo>
                    <a:cubicBezTo>
                      <a:pt x="268" y="951"/>
                      <a:pt x="269" y="951"/>
                      <a:pt x="269" y="951"/>
                    </a:cubicBezTo>
                    <a:cubicBezTo>
                      <a:pt x="269" y="951"/>
                      <a:pt x="269" y="952"/>
                      <a:pt x="269" y="952"/>
                    </a:cubicBezTo>
                    <a:cubicBezTo>
                      <a:pt x="269" y="952"/>
                      <a:pt x="269" y="952"/>
                      <a:pt x="270" y="953"/>
                    </a:cubicBezTo>
                    <a:cubicBezTo>
                      <a:pt x="270" y="953"/>
                      <a:pt x="271" y="953"/>
                      <a:pt x="271" y="952"/>
                    </a:cubicBezTo>
                    <a:cubicBezTo>
                      <a:pt x="270" y="952"/>
                      <a:pt x="270" y="952"/>
                      <a:pt x="270" y="952"/>
                    </a:cubicBezTo>
                    <a:cubicBezTo>
                      <a:pt x="281" y="955"/>
                      <a:pt x="293" y="957"/>
                      <a:pt x="304" y="958"/>
                    </a:cubicBezTo>
                    <a:cubicBezTo>
                      <a:pt x="305" y="960"/>
                      <a:pt x="308" y="960"/>
                      <a:pt x="309" y="959"/>
                    </a:cubicBezTo>
                    <a:cubicBezTo>
                      <a:pt x="314" y="959"/>
                      <a:pt x="319" y="960"/>
                      <a:pt x="324" y="960"/>
                    </a:cubicBezTo>
                    <a:cubicBezTo>
                      <a:pt x="324" y="960"/>
                      <a:pt x="325" y="960"/>
                      <a:pt x="325" y="960"/>
                    </a:cubicBezTo>
                    <a:cubicBezTo>
                      <a:pt x="326" y="961"/>
                      <a:pt x="327" y="961"/>
                      <a:pt x="328" y="961"/>
                    </a:cubicBezTo>
                    <a:cubicBezTo>
                      <a:pt x="328" y="961"/>
                      <a:pt x="328" y="961"/>
                      <a:pt x="328" y="961"/>
                    </a:cubicBezTo>
                    <a:cubicBezTo>
                      <a:pt x="347" y="962"/>
                      <a:pt x="365" y="963"/>
                      <a:pt x="385" y="962"/>
                    </a:cubicBezTo>
                    <a:cubicBezTo>
                      <a:pt x="394" y="962"/>
                      <a:pt x="404" y="962"/>
                      <a:pt x="413" y="962"/>
                    </a:cubicBezTo>
                    <a:cubicBezTo>
                      <a:pt x="423" y="962"/>
                      <a:pt x="432" y="959"/>
                      <a:pt x="442" y="958"/>
                    </a:cubicBezTo>
                    <a:cubicBezTo>
                      <a:pt x="449" y="958"/>
                      <a:pt x="455" y="956"/>
                      <a:pt x="461" y="955"/>
                    </a:cubicBezTo>
                    <a:cubicBezTo>
                      <a:pt x="461" y="955"/>
                      <a:pt x="462" y="955"/>
                      <a:pt x="462" y="955"/>
                    </a:cubicBezTo>
                    <a:cubicBezTo>
                      <a:pt x="464" y="954"/>
                      <a:pt x="466" y="953"/>
                      <a:pt x="468" y="953"/>
                    </a:cubicBezTo>
                    <a:cubicBezTo>
                      <a:pt x="478" y="950"/>
                      <a:pt x="488" y="949"/>
                      <a:pt x="497" y="946"/>
                    </a:cubicBezTo>
                    <a:cubicBezTo>
                      <a:pt x="507" y="943"/>
                      <a:pt x="516" y="939"/>
                      <a:pt x="524" y="933"/>
                    </a:cubicBezTo>
                    <a:cubicBezTo>
                      <a:pt x="523" y="938"/>
                      <a:pt x="521" y="942"/>
                      <a:pt x="521" y="947"/>
                    </a:cubicBezTo>
                    <a:cubicBezTo>
                      <a:pt x="520" y="953"/>
                      <a:pt x="522" y="959"/>
                      <a:pt x="524" y="965"/>
                    </a:cubicBezTo>
                    <a:cubicBezTo>
                      <a:pt x="522" y="966"/>
                      <a:pt x="520" y="967"/>
                      <a:pt x="518" y="968"/>
                    </a:cubicBezTo>
                    <a:cubicBezTo>
                      <a:pt x="518" y="968"/>
                      <a:pt x="518" y="968"/>
                      <a:pt x="518" y="968"/>
                    </a:cubicBezTo>
                    <a:cubicBezTo>
                      <a:pt x="517" y="968"/>
                      <a:pt x="516" y="964"/>
                      <a:pt x="516" y="964"/>
                    </a:cubicBezTo>
                    <a:cubicBezTo>
                      <a:pt x="516" y="963"/>
                      <a:pt x="515" y="963"/>
                      <a:pt x="515" y="964"/>
                    </a:cubicBezTo>
                    <a:cubicBezTo>
                      <a:pt x="515" y="965"/>
                      <a:pt x="515" y="966"/>
                      <a:pt x="516" y="967"/>
                    </a:cubicBezTo>
                    <a:cubicBezTo>
                      <a:pt x="516" y="968"/>
                      <a:pt x="517" y="969"/>
                      <a:pt x="518" y="969"/>
                    </a:cubicBezTo>
                    <a:cubicBezTo>
                      <a:pt x="516" y="970"/>
                      <a:pt x="515" y="972"/>
                      <a:pt x="513" y="974"/>
                    </a:cubicBezTo>
                    <a:cubicBezTo>
                      <a:pt x="513" y="974"/>
                      <a:pt x="513" y="973"/>
                      <a:pt x="513" y="973"/>
                    </a:cubicBezTo>
                    <a:cubicBezTo>
                      <a:pt x="512" y="973"/>
                      <a:pt x="512" y="972"/>
                      <a:pt x="512" y="971"/>
                    </a:cubicBezTo>
                    <a:cubicBezTo>
                      <a:pt x="511" y="969"/>
                      <a:pt x="511" y="968"/>
                      <a:pt x="510" y="967"/>
                    </a:cubicBezTo>
                    <a:cubicBezTo>
                      <a:pt x="510" y="966"/>
                      <a:pt x="509" y="967"/>
                      <a:pt x="509" y="967"/>
                    </a:cubicBezTo>
                    <a:cubicBezTo>
                      <a:pt x="510" y="969"/>
                      <a:pt x="510" y="970"/>
                      <a:pt x="511" y="972"/>
                    </a:cubicBezTo>
                    <a:cubicBezTo>
                      <a:pt x="511" y="973"/>
                      <a:pt x="511" y="974"/>
                      <a:pt x="512" y="974"/>
                    </a:cubicBezTo>
                    <a:cubicBezTo>
                      <a:pt x="512" y="974"/>
                      <a:pt x="512" y="974"/>
                      <a:pt x="512" y="974"/>
                    </a:cubicBezTo>
                    <a:cubicBezTo>
                      <a:pt x="512" y="975"/>
                      <a:pt x="511" y="976"/>
                      <a:pt x="511" y="976"/>
                    </a:cubicBezTo>
                    <a:cubicBezTo>
                      <a:pt x="510" y="974"/>
                      <a:pt x="509" y="972"/>
                      <a:pt x="508" y="970"/>
                    </a:cubicBezTo>
                    <a:cubicBezTo>
                      <a:pt x="508" y="969"/>
                      <a:pt x="507" y="970"/>
                      <a:pt x="507" y="970"/>
                    </a:cubicBezTo>
                    <a:cubicBezTo>
                      <a:pt x="508" y="973"/>
                      <a:pt x="509" y="975"/>
                      <a:pt x="510" y="977"/>
                    </a:cubicBezTo>
                    <a:cubicBezTo>
                      <a:pt x="509" y="978"/>
                      <a:pt x="508" y="979"/>
                      <a:pt x="508" y="979"/>
                    </a:cubicBezTo>
                    <a:cubicBezTo>
                      <a:pt x="507" y="978"/>
                      <a:pt x="507" y="977"/>
                      <a:pt x="506" y="976"/>
                    </a:cubicBezTo>
                    <a:cubicBezTo>
                      <a:pt x="506" y="974"/>
                      <a:pt x="505" y="972"/>
                      <a:pt x="504" y="971"/>
                    </a:cubicBezTo>
                    <a:cubicBezTo>
                      <a:pt x="504" y="970"/>
                      <a:pt x="503" y="971"/>
                      <a:pt x="503" y="971"/>
                    </a:cubicBezTo>
                    <a:cubicBezTo>
                      <a:pt x="503" y="972"/>
                      <a:pt x="503" y="972"/>
                      <a:pt x="503" y="972"/>
                    </a:cubicBezTo>
                    <a:cubicBezTo>
                      <a:pt x="503" y="973"/>
                      <a:pt x="504" y="973"/>
                      <a:pt x="504" y="973"/>
                    </a:cubicBezTo>
                    <a:cubicBezTo>
                      <a:pt x="505" y="975"/>
                      <a:pt x="505" y="977"/>
                      <a:pt x="506" y="978"/>
                    </a:cubicBezTo>
                    <a:cubicBezTo>
                      <a:pt x="506" y="979"/>
                      <a:pt x="506" y="980"/>
                      <a:pt x="507" y="980"/>
                    </a:cubicBezTo>
                    <a:cubicBezTo>
                      <a:pt x="504" y="983"/>
                      <a:pt x="509" y="987"/>
                      <a:pt x="511" y="984"/>
                    </a:cubicBezTo>
                    <a:cubicBezTo>
                      <a:pt x="516" y="981"/>
                      <a:pt x="520" y="976"/>
                      <a:pt x="524" y="972"/>
                    </a:cubicBezTo>
                    <a:cubicBezTo>
                      <a:pt x="524" y="972"/>
                      <a:pt x="524" y="972"/>
                      <a:pt x="525" y="971"/>
                    </a:cubicBezTo>
                    <a:cubicBezTo>
                      <a:pt x="526" y="972"/>
                      <a:pt x="526" y="972"/>
                      <a:pt x="527" y="972"/>
                    </a:cubicBezTo>
                    <a:cubicBezTo>
                      <a:pt x="528" y="973"/>
                      <a:pt x="528" y="973"/>
                      <a:pt x="529" y="973"/>
                    </a:cubicBezTo>
                    <a:cubicBezTo>
                      <a:pt x="529" y="973"/>
                      <a:pt x="530" y="973"/>
                      <a:pt x="530" y="973"/>
                    </a:cubicBezTo>
                    <a:close/>
                    <a:moveTo>
                      <a:pt x="251" y="906"/>
                    </a:moveTo>
                    <a:cubicBezTo>
                      <a:pt x="253" y="907"/>
                      <a:pt x="255" y="909"/>
                      <a:pt x="257" y="910"/>
                    </a:cubicBezTo>
                    <a:cubicBezTo>
                      <a:pt x="257" y="913"/>
                      <a:pt x="256" y="915"/>
                      <a:pt x="255" y="918"/>
                    </a:cubicBezTo>
                    <a:cubicBezTo>
                      <a:pt x="253" y="923"/>
                      <a:pt x="248" y="928"/>
                      <a:pt x="244" y="933"/>
                    </a:cubicBezTo>
                    <a:cubicBezTo>
                      <a:pt x="241" y="932"/>
                      <a:pt x="239" y="931"/>
                      <a:pt x="237" y="930"/>
                    </a:cubicBezTo>
                    <a:cubicBezTo>
                      <a:pt x="244" y="923"/>
                      <a:pt x="248" y="915"/>
                      <a:pt x="251" y="906"/>
                    </a:cubicBezTo>
                    <a:close/>
                    <a:moveTo>
                      <a:pt x="236" y="929"/>
                    </a:moveTo>
                    <a:cubicBezTo>
                      <a:pt x="233" y="927"/>
                      <a:pt x="230" y="925"/>
                      <a:pt x="227" y="923"/>
                    </a:cubicBezTo>
                    <a:cubicBezTo>
                      <a:pt x="230" y="923"/>
                      <a:pt x="234" y="914"/>
                      <a:pt x="235" y="913"/>
                    </a:cubicBezTo>
                    <a:cubicBezTo>
                      <a:pt x="236" y="910"/>
                      <a:pt x="238" y="907"/>
                      <a:pt x="239" y="905"/>
                    </a:cubicBezTo>
                    <a:cubicBezTo>
                      <a:pt x="240" y="903"/>
                      <a:pt x="240" y="901"/>
                      <a:pt x="240" y="898"/>
                    </a:cubicBezTo>
                    <a:cubicBezTo>
                      <a:pt x="244" y="901"/>
                      <a:pt x="247" y="903"/>
                      <a:pt x="250" y="905"/>
                    </a:cubicBezTo>
                    <a:cubicBezTo>
                      <a:pt x="249" y="909"/>
                      <a:pt x="247" y="912"/>
                      <a:pt x="246" y="916"/>
                    </a:cubicBezTo>
                    <a:cubicBezTo>
                      <a:pt x="243" y="921"/>
                      <a:pt x="239" y="925"/>
                      <a:pt x="236" y="929"/>
                    </a:cubicBezTo>
                    <a:close/>
                    <a:moveTo>
                      <a:pt x="270" y="910"/>
                    </a:moveTo>
                    <a:cubicBezTo>
                      <a:pt x="271" y="908"/>
                      <a:pt x="273" y="906"/>
                      <a:pt x="274" y="904"/>
                    </a:cubicBezTo>
                    <a:cubicBezTo>
                      <a:pt x="275" y="905"/>
                      <a:pt x="276" y="906"/>
                      <a:pt x="278" y="906"/>
                    </a:cubicBezTo>
                    <a:cubicBezTo>
                      <a:pt x="279" y="907"/>
                      <a:pt x="281" y="908"/>
                      <a:pt x="282" y="909"/>
                    </a:cubicBezTo>
                    <a:cubicBezTo>
                      <a:pt x="282" y="909"/>
                      <a:pt x="282" y="909"/>
                      <a:pt x="282" y="909"/>
                    </a:cubicBezTo>
                    <a:cubicBezTo>
                      <a:pt x="280" y="912"/>
                      <a:pt x="278" y="916"/>
                      <a:pt x="276" y="919"/>
                    </a:cubicBezTo>
                    <a:cubicBezTo>
                      <a:pt x="273" y="917"/>
                      <a:pt x="271" y="916"/>
                      <a:pt x="268" y="914"/>
                    </a:cubicBezTo>
                    <a:cubicBezTo>
                      <a:pt x="269" y="913"/>
                      <a:pt x="270" y="912"/>
                      <a:pt x="270" y="910"/>
                    </a:cubicBezTo>
                    <a:close/>
                    <a:moveTo>
                      <a:pt x="266" y="913"/>
                    </a:moveTo>
                    <a:cubicBezTo>
                      <a:pt x="264" y="912"/>
                      <a:pt x="261" y="911"/>
                      <a:pt x="259" y="910"/>
                    </a:cubicBezTo>
                    <a:cubicBezTo>
                      <a:pt x="260" y="909"/>
                      <a:pt x="260" y="908"/>
                      <a:pt x="260" y="907"/>
                    </a:cubicBezTo>
                    <a:cubicBezTo>
                      <a:pt x="261" y="904"/>
                      <a:pt x="262" y="901"/>
                      <a:pt x="263" y="897"/>
                    </a:cubicBezTo>
                    <a:cubicBezTo>
                      <a:pt x="266" y="899"/>
                      <a:pt x="269" y="901"/>
                      <a:pt x="271" y="903"/>
                    </a:cubicBezTo>
                    <a:cubicBezTo>
                      <a:pt x="271" y="904"/>
                      <a:pt x="270" y="906"/>
                      <a:pt x="269" y="907"/>
                    </a:cubicBezTo>
                    <a:cubicBezTo>
                      <a:pt x="268" y="909"/>
                      <a:pt x="267" y="911"/>
                      <a:pt x="266" y="913"/>
                    </a:cubicBezTo>
                    <a:close/>
                    <a:moveTo>
                      <a:pt x="274" y="903"/>
                    </a:moveTo>
                    <a:cubicBezTo>
                      <a:pt x="275" y="901"/>
                      <a:pt x="276" y="900"/>
                      <a:pt x="277" y="898"/>
                    </a:cubicBezTo>
                    <a:cubicBezTo>
                      <a:pt x="280" y="899"/>
                      <a:pt x="283" y="901"/>
                      <a:pt x="286" y="902"/>
                    </a:cubicBezTo>
                    <a:cubicBezTo>
                      <a:pt x="285" y="904"/>
                      <a:pt x="284" y="905"/>
                      <a:pt x="283" y="907"/>
                    </a:cubicBezTo>
                    <a:cubicBezTo>
                      <a:pt x="282" y="907"/>
                      <a:pt x="281" y="906"/>
                      <a:pt x="281" y="906"/>
                    </a:cubicBezTo>
                    <a:cubicBezTo>
                      <a:pt x="279" y="905"/>
                      <a:pt x="276" y="904"/>
                      <a:pt x="274" y="903"/>
                    </a:cubicBezTo>
                    <a:close/>
                    <a:moveTo>
                      <a:pt x="284" y="911"/>
                    </a:moveTo>
                    <a:cubicBezTo>
                      <a:pt x="284" y="910"/>
                      <a:pt x="284" y="910"/>
                      <a:pt x="284" y="910"/>
                    </a:cubicBezTo>
                    <a:cubicBezTo>
                      <a:pt x="288" y="912"/>
                      <a:pt x="292" y="914"/>
                      <a:pt x="296" y="916"/>
                    </a:cubicBezTo>
                    <a:cubicBezTo>
                      <a:pt x="294" y="919"/>
                      <a:pt x="293" y="922"/>
                      <a:pt x="291" y="924"/>
                    </a:cubicBezTo>
                    <a:cubicBezTo>
                      <a:pt x="291" y="925"/>
                      <a:pt x="291" y="926"/>
                      <a:pt x="290" y="926"/>
                    </a:cubicBezTo>
                    <a:cubicBezTo>
                      <a:pt x="289" y="926"/>
                      <a:pt x="287" y="925"/>
                      <a:pt x="286" y="924"/>
                    </a:cubicBezTo>
                    <a:cubicBezTo>
                      <a:pt x="283" y="923"/>
                      <a:pt x="281" y="921"/>
                      <a:pt x="278" y="920"/>
                    </a:cubicBezTo>
                    <a:cubicBezTo>
                      <a:pt x="280" y="917"/>
                      <a:pt x="282" y="914"/>
                      <a:pt x="284" y="911"/>
                    </a:cubicBezTo>
                    <a:close/>
                    <a:moveTo>
                      <a:pt x="285" y="908"/>
                    </a:moveTo>
                    <a:cubicBezTo>
                      <a:pt x="286" y="906"/>
                      <a:pt x="287" y="905"/>
                      <a:pt x="288" y="903"/>
                    </a:cubicBezTo>
                    <a:cubicBezTo>
                      <a:pt x="292" y="905"/>
                      <a:pt x="296" y="907"/>
                      <a:pt x="300" y="909"/>
                    </a:cubicBezTo>
                    <a:cubicBezTo>
                      <a:pt x="300" y="909"/>
                      <a:pt x="300" y="910"/>
                      <a:pt x="299" y="910"/>
                    </a:cubicBezTo>
                    <a:cubicBezTo>
                      <a:pt x="298" y="912"/>
                      <a:pt x="298" y="913"/>
                      <a:pt x="297" y="915"/>
                    </a:cubicBezTo>
                    <a:cubicBezTo>
                      <a:pt x="293" y="912"/>
                      <a:pt x="289" y="910"/>
                      <a:pt x="285" y="908"/>
                    </a:cubicBezTo>
                    <a:close/>
                    <a:moveTo>
                      <a:pt x="286" y="901"/>
                    </a:moveTo>
                    <a:cubicBezTo>
                      <a:pt x="283" y="899"/>
                      <a:pt x="280" y="898"/>
                      <a:pt x="278" y="897"/>
                    </a:cubicBezTo>
                    <a:cubicBezTo>
                      <a:pt x="278" y="896"/>
                      <a:pt x="279" y="895"/>
                      <a:pt x="279" y="894"/>
                    </a:cubicBezTo>
                    <a:cubicBezTo>
                      <a:pt x="281" y="891"/>
                      <a:pt x="282" y="889"/>
                      <a:pt x="283" y="886"/>
                    </a:cubicBezTo>
                    <a:cubicBezTo>
                      <a:pt x="283" y="886"/>
                      <a:pt x="283" y="885"/>
                      <a:pt x="283" y="885"/>
                    </a:cubicBezTo>
                    <a:cubicBezTo>
                      <a:pt x="286" y="886"/>
                      <a:pt x="288" y="888"/>
                      <a:pt x="291" y="889"/>
                    </a:cubicBezTo>
                    <a:cubicBezTo>
                      <a:pt x="291" y="889"/>
                      <a:pt x="291" y="890"/>
                      <a:pt x="291" y="890"/>
                    </a:cubicBezTo>
                    <a:cubicBezTo>
                      <a:pt x="290" y="894"/>
                      <a:pt x="288" y="897"/>
                      <a:pt x="286" y="901"/>
                    </a:cubicBezTo>
                    <a:close/>
                    <a:moveTo>
                      <a:pt x="280" y="887"/>
                    </a:moveTo>
                    <a:cubicBezTo>
                      <a:pt x="279" y="890"/>
                      <a:pt x="277" y="893"/>
                      <a:pt x="275" y="896"/>
                    </a:cubicBezTo>
                    <a:cubicBezTo>
                      <a:pt x="274" y="896"/>
                      <a:pt x="272" y="895"/>
                      <a:pt x="270" y="894"/>
                    </a:cubicBezTo>
                    <a:cubicBezTo>
                      <a:pt x="269" y="894"/>
                      <a:pt x="267" y="893"/>
                      <a:pt x="266" y="893"/>
                    </a:cubicBezTo>
                    <a:cubicBezTo>
                      <a:pt x="266" y="892"/>
                      <a:pt x="267" y="891"/>
                      <a:pt x="267" y="890"/>
                    </a:cubicBezTo>
                    <a:cubicBezTo>
                      <a:pt x="268" y="888"/>
                      <a:pt x="269" y="886"/>
                      <a:pt x="270" y="884"/>
                    </a:cubicBezTo>
                    <a:cubicBezTo>
                      <a:pt x="270" y="883"/>
                      <a:pt x="270" y="882"/>
                      <a:pt x="271" y="880"/>
                    </a:cubicBezTo>
                    <a:cubicBezTo>
                      <a:pt x="274" y="882"/>
                      <a:pt x="277" y="882"/>
                      <a:pt x="279" y="883"/>
                    </a:cubicBezTo>
                    <a:cubicBezTo>
                      <a:pt x="280" y="884"/>
                      <a:pt x="281" y="884"/>
                      <a:pt x="282" y="885"/>
                    </a:cubicBezTo>
                    <a:cubicBezTo>
                      <a:pt x="281" y="886"/>
                      <a:pt x="281" y="886"/>
                      <a:pt x="280" y="887"/>
                    </a:cubicBezTo>
                    <a:close/>
                    <a:moveTo>
                      <a:pt x="269" y="895"/>
                    </a:moveTo>
                    <a:cubicBezTo>
                      <a:pt x="271" y="896"/>
                      <a:pt x="273" y="896"/>
                      <a:pt x="275" y="897"/>
                    </a:cubicBezTo>
                    <a:cubicBezTo>
                      <a:pt x="274" y="899"/>
                      <a:pt x="273" y="900"/>
                      <a:pt x="272" y="902"/>
                    </a:cubicBezTo>
                    <a:cubicBezTo>
                      <a:pt x="270" y="900"/>
                      <a:pt x="267" y="899"/>
                      <a:pt x="265" y="897"/>
                    </a:cubicBezTo>
                    <a:cubicBezTo>
                      <a:pt x="265" y="897"/>
                      <a:pt x="264" y="897"/>
                      <a:pt x="264" y="897"/>
                    </a:cubicBezTo>
                    <a:cubicBezTo>
                      <a:pt x="264" y="895"/>
                      <a:pt x="265" y="894"/>
                      <a:pt x="265" y="893"/>
                    </a:cubicBezTo>
                    <a:cubicBezTo>
                      <a:pt x="267" y="894"/>
                      <a:pt x="268" y="894"/>
                      <a:pt x="269" y="895"/>
                    </a:cubicBezTo>
                    <a:close/>
                    <a:moveTo>
                      <a:pt x="263" y="896"/>
                    </a:moveTo>
                    <a:cubicBezTo>
                      <a:pt x="260" y="894"/>
                      <a:pt x="258" y="893"/>
                      <a:pt x="256" y="891"/>
                    </a:cubicBezTo>
                    <a:cubicBezTo>
                      <a:pt x="256" y="891"/>
                      <a:pt x="256" y="890"/>
                      <a:pt x="256" y="889"/>
                    </a:cubicBezTo>
                    <a:cubicBezTo>
                      <a:pt x="259" y="890"/>
                      <a:pt x="262" y="892"/>
                      <a:pt x="264" y="893"/>
                    </a:cubicBezTo>
                    <a:cubicBezTo>
                      <a:pt x="264" y="894"/>
                      <a:pt x="263" y="895"/>
                      <a:pt x="263" y="896"/>
                    </a:cubicBezTo>
                    <a:close/>
                    <a:moveTo>
                      <a:pt x="262" y="897"/>
                    </a:moveTo>
                    <a:cubicBezTo>
                      <a:pt x="262" y="898"/>
                      <a:pt x="261" y="899"/>
                      <a:pt x="260" y="900"/>
                    </a:cubicBezTo>
                    <a:cubicBezTo>
                      <a:pt x="259" y="903"/>
                      <a:pt x="258" y="906"/>
                      <a:pt x="258" y="909"/>
                    </a:cubicBezTo>
                    <a:cubicBezTo>
                      <a:pt x="256" y="908"/>
                      <a:pt x="254" y="907"/>
                      <a:pt x="252" y="905"/>
                    </a:cubicBezTo>
                    <a:cubicBezTo>
                      <a:pt x="253" y="902"/>
                      <a:pt x="255" y="898"/>
                      <a:pt x="256" y="894"/>
                    </a:cubicBezTo>
                    <a:cubicBezTo>
                      <a:pt x="256" y="893"/>
                      <a:pt x="256" y="893"/>
                      <a:pt x="256" y="892"/>
                    </a:cubicBezTo>
                    <a:cubicBezTo>
                      <a:pt x="258" y="893"/>
                      <a:pt x="260" y="895"/>
                      <a:pt x="262" y="897"/>
                    </a:cubicBezTo>
                    <a:close/>
                    <a:moveTo>
                      <a:pt x="255" y="922"/>
                    </a:moveTo>
                    <a:cubicBezTo>
                      <a:pt x="257" y="919"/>
                      <a:pt x="258" y="915"/>
                      <a:pt x="259" y="911"/>
                    </a:cubicBezTo>
                    <a:cubicBezTo>
                      <a:pt x="261" y="912"/>
                      <a:pt x="263" y="914"/>
                      <a:pt x="265" y="915"/>
                    </a:cubicBezTo>
                    <a:cubicBezTo>
                      <a:pt x="261" y="922"/>
                      <a:pt x="256" y="930"/>
                      <a:pt x="255" y="938"/>
                    </a:cubicBezTo>
                    <a:cubicBezTo>
                      <a:pt x="251" y="937"/>
                      <a:pt x="248" y="935"/>
                      <a:pt x="245" y="934"/>
                    </a:cubicBezTo>
                    <a:cubicBezTo>
                      <a:pt x="248" y="930"/>
                      <a:pt x="252" y="926"/>
                      <a:pt x="255" y="922"/>
                    </a:cubicBezTo>
                    <a:close/>
                    <a:moveTo>
                      <a:pt x="267" y="916"/>
                    </a:moveTo>
                    <a:cubicBezTo>
                      <a:pt x="270" y="918"/>
                      <a:pt x="273" y="919"/>
                      <a:pt x="275" y="921"/>
                    </a:cubicBezTo>
                    <a:cubicBezTo>
                      <a:pt x="274" y="923"/>
                      <a:pt x="274" y="925"/>
                      <a:pt x="273" y="927"/>
                    </a:cubicBezTo>
                    <a:cubicBezTo>
                      <a:pt x="271" y="932"/>
                      <a:pt x="269" y="937"/>
                      <a:pt x="268" y="943"/>
                    </a:cubicBezTo>
                    <a:cubicBezTo>
                      <a:pt x="264" y="942"/>
                      <a:pt x="260" y="940"/>
                      <a:pt x="256" y="939"/>
                    </a:cubicBezTo>
                    <a:cubicBezTo>
                      <a:pt x="259" y="931"/>
                      <a:pt x="263" y="923"/>
                      <a:pt x="267" y="916"/>
                    </a:cubicBezTo>
                    <a:close/>
                    <a:moveTo>
                      <a:pt x="275" y="929"/>
                    </a:moveTo>
                    <a:cubicBezTo>
                      <a:pt x="275" y="927"/>
                      <a:pt x="276" y="924"/>
                      <a:pt x="277" y="922"/>
                    </a:cubicBezTo>
                    <a:cubicBezTo>
                      <a:pt x="279" y="923"/>
                      <a:pt x="281" y="924"/>
                      <a:pt x="283" y="925"/>
                    </a:cubicBezTo>
                    <a:cubicBezTo>
                      <a:pt x="285" y="926"/>
                      <a:pt x="287" y="927"/>
                      <a:pt x="289" y="929"/>
                    </a:cubicBezTo>
                    <a:cubicBezTo>
                      <a:pt x="288" y="932"/>
                      <a:pt x="286" y="936"/>
                      <a:pt x="284" y="939"/>
                    </a:cubicBezTo>
                    <a:cubicBezTo>
                      <a:pt x="283" y="941"/>
                      <a:pt x="282" y="944"/>
                      <a:pt x="281" y="947"/>
                    </a:cubicBezTo>
                    <a:cubicBezTo>
                      <a:pt x="278" y="946"/>
                      <a:pt x="274" y="945"/>
                      <a:pt x="270" y="944"/>
                    </a:cubicBezTo>
                    <a:cubicBezTo>
                      <a:pt x="272" y="939"/>
                      <a:pt x="273" y="934"/>
                      <a:pt x="275" y="929"/>
                    </a:cubicBezTo>
                    <a:close/>
                    <a:moveTo>
                      <a:pt x="286" y="941"/>
                    </a:moveTo>
                    <a:cubicBezTo>
                      <a:pt x="288" y="937"/>
                      <a:pt x="290" y="934"/>
                      <a:pt x="291" y="930"/>
                    </a:cubicBezTo>
                    <a:cubicBezTo>
                      <a:pt x="295" y="932"/>
                      <a:pt x="298" y="934"/>
                      <a:pt x="301" y="936"/>
                    </a:cubicBezTo>
                    <a:cubicBezTo>
                      <a:pt x="301" y="941"/>
                      <a:pt x="301" y="945"/>
                      <a:pt x="302" y="950"/>
                    </a:cubicBezTo>
                    <a:cubicBezTo>
                      <a:pt x="296" y="949"/>
                      <a:pt x="291" y="949"/>
                      <a:pt x="285" y="947"/>
                    </a:cubicBezTo>
                    <a:cubicBezTo>
                      <a:pt x="285" y="947"/>
                      <a:pt x="284" y="947"/>
                      <a:pt x="284" y="947"/>
                    </a:cubicBezTo>
                    <a:cubicBezTo>
                      <a:pt x="284" y="945"/>
                      <a:pt x="285" y="943"/>
                      <a:pt x="286" y="941"/>
                    </a:cubicBezTo>
                    <a:close/>
                    <a:moveTo>
                      <a:pt x="301" y="933"/>
                    </a:moveTo>
                    <a:cubicBezTo>
                      <a:pt x="298" y="931"/>
                      <a:pt x="295" y="929"/>
                      <a:pt x="292" y="928"/>
                    </a:cubicBezTo>
                    <a:cubicBezTo>
                      <a:pt x="293" y="927"/>
                      <a:pt x="293" y="927"/>
                      <a:pt x="293" y="927"/>
                    </a:cubicBezTo>
                    <a:cubicBezTo>
                      <a:pt x="294" y="924"/>
                      <a:pt x="296" y="921"/>
                      <a:pt x="297" y="918"/>
                    </a:cubicBezTo>
                    <a:cubicBezTo>
                      <a:pt x="299" y="918"/>
                      <a:pt x="301" y="919"/>
                      <a:pt x="302" y="920"/>
                    </a:cubicBezTo>
                    <a:cubicBezTo>
                      <a:pt x="302" y="925"/>
                      <a:pt x="301" y="929"/>
                      <a:pt x="301" y="933"/>
                    </a:cubicBezTo>
                    <a:close/>
                    <a:moveTo>
                      <a:pt x="298" y="916"/>
                    </a:moveTo>
                    <a:cubicBezTo>
                      <a:pt x="299" y="914"/>
                      <a:pt x="300" y="913"/>
                      <a:pt x="300" y="912"/>
                    </a:cubicBezTo>
                    <a:cubicBezTo>
                      <a:pt x="301" y="911"/>
                      <a:pt x="301" y="910"/>
                      <a:pt x="302" y="909"/>
                    </a:cubicBezTo>
                    <a:cubicBezTo>
                      <a:pt x="302" y="910"/>
                      <a:pt x="302" y="910"/>
                      <a:pt x="303" y="910"/>
                    </a:cubicBezTo>
                    <a:cubicBezTo>
                      <a:pt x="303" y="913"/>
                      <a:pt x="302" y="915"/>
                      <a:pt x="302" y="918"/>
                    </a:cubicBezTo>
                    <a:cubicBezTo>
                      <a:pt x="301" y="917"/>
                      <a:pt x="300" y="916"/>
                      <a:pt x="298" y="916"/>
                    </a:cubicBezTo>
                    <a:close/>
                    <a:moveTo>
                      <a:pt x="301" y="907"/>
                    </a:moveTo>
                    <a:cubicBezTo>
                      <a:pt x="297" y="905"/>
                      <a:pt x="293" y="903"/>
                      <a:pt x="288" y="901"/>
                    </a:cubicBezTo>
                    <a:cubicBezTo>
                      <a:pt x="290" y="899"/>
                      <a:pt x="291" y="896"/>
                      <a:pt x="292" y="894"/>
                    </a:cubicBezTo>
                    <a:cubicBezTo>
                      <a:pt x="292" y="892"/>
                      <a:pt x="293" y="891"/>
                      <a:pt x="293" y="890"/>
                    </a:cubicBezTo>
                    <a:cubicBezTo>
                      <a:pt x="295" y="890"/>
                      <a:pt x="297" y="891"/>
                      <a:pt x="298" y="892"/>
                    </a:cubicBezTo>
                    <a:cubicBezTo>
                      <a:pt x="300" y="893"/>
                      <a:pt x="301" y="894"/>
                      <a:pt x="303" y="895"/>
                    </a:cubicBezTo>
                    <a:cubicBezTo>
                      <a:pt x="303" y="898"/>
                      <a:pt x="303" y="900"/>
                      <a:pt x="303" y="903"/>
                    </a:cubicBezTo>
                    <a:cubicBezTo>
                      <a:pt x="302" y="905"/>
                      <a:pt x="302" y="906"/>
                      <a:pt x="301" y="907"/>
                    </a:cubicBezTo>
                    <a:close/>
                    <a:moveTo>
                      <a:pt x="302" y="893"/>
                    </a:moveTo>
                    <a:cubicBezTo>
                      <a:pt x="299" y="891"/>
                      <a:pt x="296" y="890"/>
                      <a:pt x="293" y="889"/>
                    </a:cubicBezTo>
                    <a:cubicBezTo>
                      <a:pt x="294" y="884"/>
                      <a:pt x="295" y="878"/>
                      <a:pt x="297" y="874"/>
                    </a:cubicBezTo>
                    <a:cubicBezTo>
                      <a:pt x="297" y="874"/>
                      <a:pt x="297" y="874"/>
                      <a:pt x="297" y="874"/>
                    </a:cubicBezTo>
                    <a:cubicBezTo>
                      <a:pt x="296" y="876"/>
                      <a:pt x="294" y="877"/>
                      <a:pt x="293" y="880"/>
                    </a:cubicBezTo>
                    <a:cubicBezTo>
                      <a:pt x="292" y="882"/>
                      <a:pt x="292" y="885"/>
                      <a:pt x="291" y="888"/>
                    </a:cubicBezTo>
                    <a:cubicBezTo>
                      <a:pt x="289" y="887"/>
                      <a:pt x="286" y="886"/>
                      <a:pt x="284" y="885"/>
                    </a:cubicBezTo>
                    <a:cubicBezTo>
                      <a:pt x="284" y="885"/>
                      <a:pt x="284" y="885"/>
                      <a:pt x="283" y="885"/>
                    </a:cubicBezTo>
                    <a:cubicBezTo>
                      <a:pt x="284" y="882"/>
                      <a:pt x="286" y="877"/>
                      <a:pt x="288" y="877"/>
                    </a:cubicBezTo>
                    <a:cubicBezTo>
                      <a:pt x="288" y="877"/>
                      <a:pt x="288" y="877"/>
                      <a:pt x="288" y="877"/>
                    </a:cubicBezTo>
                    <a:cubicBezTo>
                      <a:pt x="287" y="877"/>
                      <a:pt x="286" y="878"/>
                      <a:pt x="285" y="879"/>
                    </a:cubicBezTo>
                    <a:cubicBezTo>
                      <a:pt x="284" y="881"/>
                      <a:pt x="283" y="882"/>
                      <a:pt x="282" y="884"/>
                    </a:cubicBezTo>
                    <a:cubicBezTo>
                      <a:pt x="280" y="883"/>
                      <a:pt x="277" y="882"/>
                      <a:pt x="275" y="881"/>
                    </a:cubicBezTo>
                    <a:cubicBezTo>
                      <a:pt x="274" y="881"/>
                      <a:pt x="272" y="881"/>
                      <a:pt x="271" y="880"/>
                    </a:cubicBezTo>
                    <a:cubicBezTo>
                      <a:pt x="272" y="879"/>
                      <a:pt x="272" y="878"/>
                      <a:pt x="272" y="878"/>
                    </a:cubicBezTo>
                    <a:cubicBezTo>
                      <a:pt x="272" y="878"/>
                      <a:pt x="272" y="878"/>
                      <a:pt x="272" y="878"/>
                    </a:cubicBezTo>
                    <a:cubicBezTo>
                      <a:pt x="272" y="878"/>
                      <a:pt x="271" y="879"/>
                      <a:pt x="271" y="880"/>
                    </a:cubicBezTo>
                    <a:cubicBezTo>
                      <a:pt x="270" y="879"/>
                      <a:pt x="269" y="879"/>
                      <a:pt x="268" y="878"/>
                    </a:cubicBezTo>
                    <a:cubicBezTo>
                      <a:pt x="270" y="877"/>
                      <a:pt x="272" y="877"/>
                      <a:pt x="275" y="876"/>
                    </a:cubicBezTo>
                    <a:cubicBezTo>
                      <a:pt x="284" y="874"/>
                      <a:pt x="294" y="873"/>
                      <a:pt x="303" y="872"/>
                    </a:cubicBezTo>
                    <a:cubicBezTo>
                      <a:pt x="303" y="872"/>
                      <a:pt x="303" y="873"/>
                      <a:pt x="303" y="873"/>
                    </a:cubicBezTo>
                    <a:cubicBezTo>
                      <a:pt x="303" y="880"/>
                      <a:pt x="303" y="886"/>
                      <a:pt x="303" y="893"/>
                    </a:cubicBezTo>
                    <a:cubicBezTo>
                      <a:pt x="303" y="893"/>
                      <a:pt x="302" y="893"/>
                      <a:pt x="302" y="893"/>
                    </a:cubicBezTo>
                    <a:close/>
                    <a:moveTo>
                      <a:pt x="270" y="880"/>
                    </a:moveTo>
                    <a:cubicBezTo>
                      <a:pt x="270" y="882"/>
                      <a:pt x="269" y="883"/>
                      <a:pt x="269" y="884"/>
                    </a:cubicBezTo>
                    <a:cubicBezTo>
                      <a:pt x="268" y="887"/>
                      <a:pt x="266" y="889"/>
                      <a:pt x="265" y="892"/>
                    </a:cubicBezTo>
                    <a:cubicBezTo>
                      <a:pt x="262" y="891"/>
                      <a:pt x="259" y="890"/>
                      <a:pt x="256" y="889"/>
                    </a:cubicBezTo>
                    <a:cubicBezTo>
                      <a:pt x="257" y="887"/>
                      <a:pt x="258" y="885"/>
                      <a:pt x="259" y="884"/>
                    </a:cubicBezTo>
                    <a:cubicBezTo>
                      <a:pt x="259" y="883"/>
                      <a:pt x="259" y="883"/>
                      <a:pt x="259" y="883"/>
                    </a:cubicBezTo>
                    <a:cubicBezTo>
                      <a:pt x="257" y="885"/>
                      <a:pt x="257" y="887"/>
                      <a:pt x="256" y="889"/>
                    </a:cubicBezTo>
                    <a:cubicBezTo>
                      <a:pt x="255" y="888"/>
                      <a:pt x="254" y="888"/>
                      <a:pt x="253" y="888"/>
                    </a:cubicBezTo>
                    <a:cubicBezTo>
                      <a:pt x="253" y="888"/>
                      <a:pt x="253" y="888"/>
                      <a:pt x="253" y="888"/>
                    </a:cubicBezTo>
                    <a:cubicBezTo>
                      <a:pt x="254" y="888"/>
                      <a:pt x="255" y="889"/>
                      <a:pt x="256" y="889"/>
                    </a:cubicBezTo>
                    <a:cubicBezTo>
                      <a:pt x="256" y="889"/>
                      <a:pt x="256" y="889"/>
                      <a:pt x="256" y="890"/>
                    </a:cubicBezTo>
                    <a:cubicBezTo>
                      <a:pt x="256" y="890"/>
                      <a:pt x="256" y="890"/>
                      <a:pt x="255" y="891"/>
                    </a:cubicBezTo>
                    <a:cubicBezTo>
                      <a:pt x="254" y="890"/>
                      <a:pt x="252" y="889"/>
                      <a:pt x="251" y="888"/>
                    </a:cubicBezTo>
                    <a:cubicBezTo>
                      <a:pt x="251" y="888"/>
                      <a:pt x="251" y="888"/>
                      <a:pt x="251" y="888"/>
                    </a:cubicBezTo>
                    <a:cubicBezTo>
                      <a:pt x="256" y="885"/>
                      <a:pt x="262" y="881"/>
                      <a:pt x="268" y="878"/>
                    </a:cubicBezTo>
                    <a:cubicBezTo>
                      <a:pt x="268" y="879"/>
                      <a:pt x="269" y="880"/>
                      <a:pt x="270" y="880"/>
                    </a:cubicBezTo>
                    <a:close/>
                    <a:moveTo>
                      <a:pt x="255" y="891"/>
                    </a:moveTo>
                    <a:cubicBezTo>
                      <a:pt x="254" y="895"/>
                      <a:pt x="254" y="898"/>
                      <a:pt x="252" y="901"/>
                    </a:cubicBezTo>
                    <a:cubicBezTo>
                      <a:pt x="252" y="902"/>
                      <a:pt x="251" y="903"/>
                      <a:pt x="250" y="905"/>
                    </a:cubicBezTo>
                    <a:cubicBezTo>
                      <a:pt x="247" y="903"/>
                      <a:pt x="244" y="900"/>
                      <a:pt x="240" y="898"/>
                    </a:cubicBezTo>
                    <a:cubicBezTo>
                      <a:pt x="241" y="897"/>
                      <a:pt x="241" y="895"/>
                      <a:pt x="242" y="894"/>
                    </a:cubicBezTo>
                    <a:cubicBezTo>
                      <a:pt x="245" y="892"/>
                      <a:pt x="248" y="890"/>
                      <a:pt x="251" y="889"/>
                    </a:cubicBezTo>
                    <a:cubicBezTo>
                      <a:pt x="252" y="889"/>
                      <a:pt x="254" y="891"/>
                      <a:pt x="255" y="891"/>
                    </a:cubicBezTo>
                    <a:close/>
                    <a:moveTo>
                      <a:pt x="239" y="897"/>
                    </a:moveTo>
                    <a:cubicBezTo>
                      <a:pt x="239" y="897"/>
                      <a:pt x="239" y="897"/>
                      <a:pt x="238" y="897"/>
                    </a:cubicBezTo>
                    <a:cubicBezTo>
                      <a:pt x="239" y="896"/>
                      <a:pt x="240" y="896"/>
                      <a:pt x="241" y="895"/>
                    </a:cubicBezTo>
                    <a:cubicBezTo>
                      <a:pt x="240" y="896"/>
                      <a:pt x="240" y="897"/>
                      <a:pt x="239" y="897"/>
                    </a:cubicBezTo>
                    <a:close/>
                    <a:moveTo>
                      <a:pt x="239" y="898"/>
                    </a:moveTo>
                    <a:cubicBezTo>
                      <a:pt x="238" y="901"/>
                      <a:pt x="237" y="904"/>
                      <a:pt x="236" y="906"/>
                    </a:cubicBezTo>
                    <a:cubicBezTo>
                      <a:pt x="235" y="909"/>
                      <a:pt x="233" y="912"/>
                      <a:pt x="231" y="915"/>
                    </a:cubicBezTo>
                    <a:cubicBezTo>
                      <a:pt x="231" y="917"/>
                      <a:pt x="230" y="918"/>
                      <a:pt x="229" y="919"/>
                    </a:cubicBezTo>
                    <a:cubicBezTo>
                      <a:pt x="228" y="920"/>
                      <a:pt x="228" y="920"/>
                      <a:pt x="228" y="921"/>
                    </a:cubicBezTo>
                    <a:cubicBezTo>
                      <a:pt x="227" y="921"/>
                      <a:pt x="227" y="922"/>
                      <a:pt x="227" y="922"/>
                    </a:cubicBezTo>
                    <a:cubicBezTo>
                      <a:pt x="227" y="922"/>
                      <a:pt x="226" y="922"/>
                      <a:pt x="226" y="923"/>
                    </a:cubicBezTo>
                    <a:cubicBezTo>
                      <a:pt x="225" y="922"/>
                      <a:pt x="224" y="921"/>
                      <a:pt x="223" y="920"/>
                    </a:cubicBezTo>
                    <a:cubicBezTo>
                      <a:pt x="225" y="915"/>
                      <a:pt x="227" y="910"/>
                      <a:pt x="230" y="905"/>
                    </a:cubicBezTo>
                    <a:cubicBezTo>
                      <a:pt x="232" y="902"/>
                      <a:pt x="235" y="899"/>
                      <a:pt x="238" y="897"/>
                    </a:cubicBezTo>
                    <a:cubicBezTo>
                      <a:pt x="239" y="897"/>
                      <a:pt x="239" y="897"/>
                      <a:pt x="239" y="898"/>
                    </a:cubicBezTo>
                    <a:close/>
                    <a:moveTo>
                      <a:pt x="341" y="679"/>
                    </a:moveTo>
                    <a:cubicBezTo>
                      <a:pt x="341" y="670"/>
                      <a:pt x="340" y="660"/>
                      <a:pt x="341" y="651"/>
                    </a:cubicBezTo>
                    <a:cubicBezTo>
                      <a:pt x="342" y="643"/>
                      <a:pt x="344" y="629"/>
                      <a:pt x="352" y="625"/>
                    </a:cubicBezTo>
                    <a:cubicBezTo>
                      <a:pt x="352" y="624"/>
                      <a:pt x="353" y="624"/>
                      <a:pt x="353" y="624"/>
                    </a:cubicBezTo>
                    <a:cubicBezTo>
                      <a:pt x="352" y="632"/>
                      <a:pt x="351" y="640"/>
                      <a:pt x="350" y="648"/>
                    </a:cubicBezTo>
                    <a:cubicBezTo>
                      <a:pt x="347" y="668"/>
                      <a:pt x="348" y="688"/>
                      <a:pt x="346" y="707"/>
                    </a:cubicBezTo>
                    <a:cubicBezTo>
                      <a:pt x="344" y="729"/>
                      <a:pt x="340" y="750"/>
                      <a:pt x="336" y="771"/>
                    </a:cubicBezTo>
                    <a:cubicBezTo>
                      <a:pt x="332" y="791"/>
                      <a:pt x="331" y="812"/>
                      <a:pt x="329" y="832"/>
                    </a:cubicBezTo>
                    <a:cubicBezTo>
                      <a:pt x="328" y="842"/>
                      <a:pt x="326" y="852"/>
                      <a:pt x="325" y="862"/>
                    </a:cubicBezTo>
                    <a:cubicBezTo>
                      <a:pt x="321" y="862"/>
                      <a:pt x="316" y="862"/>
                      <a:pt x="311" y="862"/>
                    </a:cubicBezTo>
                    <a:cubicBezTo>
                      <a:pt x="311" y="857"/>
                      <a:pt x="311" y="851"/>
                      <a:pt x="312" y="846"/>
                    </a:cubicBezTo>
                    <a:cubicBezTo>
                      <a:pt x="312" y="826"/>
                      <a:pt x="311" y="807"/>
                      <a:pt x="314" y="787"/>
                    </a:cubicBezTo>
                    <a:cubicBezTo>
                      <a:pt x="315" y="778"/>
                      <a:pt x="318" y="770"/>
                      <a:pt x="321" y="761"/>
                    </a:cubicBezTo>
                    <a:cubicBezTo>
                      <a:pt x="324" y="752"/>
                      <a:pt x="327" y="742"/>
                      <a:pt x="331" y="733"/>
                    </a:cubicBezTo>
                    <a:cubicBezTo>
                      <a:pt x="339" y="715"/>
                      <a:pt x="341" y="698"/>
                      <a:pt x="341" y="679"/>
                    </a:cubicBezTo>
                    <a:close/>
                    <a:moveTo>
                      <a:pt x="340" y="493"/>
                    </a:moveTo>
                    <a:cubicBezTo>
                      <a:pt x="338" y="470"/>
                      <a:pt x="328" y="450"/>
                      <a:pt x="321" y="429"/>
                    </a:cubicBezTo>
                    <a:cubicBezTo>
                      <a:pt x="317" y="419"/>
                      <a:pt x="315" y="409"/>
                      <a:pt x="309" y="399"/>
                    </a:cubicBezTo>
                    <a:cubicBezTo>
                      <a:pt x="306" y="394"/>
                      <a:pt x="304" y="389"/>
                      <a:pt x="302" y="383"/>
                    </a:cubicBezTo>
                    <a:cubicBezTo>
                      <a:pt x="302" y="381"/>
                      <a:pt x="302" y="380"/>
                      <a:pt x="301" y="379"/>
                    </a:cubicBezTo>
                    <a:cubicBezTo>
                      <a:pt x="306" y="377"/>
                      <a:pt x="309" y="375"/>
                      <a:pt x="311" y="372"/>
                    </a:cubicBezTo>
                    <a:cubicBezTo>
                      <a:pt x="316" y="373"/>
                      <a:pt x="320" y="370"/>
                      <a:pt x="323" y="366"/>
                    </a:cubicBezTo>
                    <a:cubicBezTo>
                      <a:pt x="326" y="367"/>
                      <a:pt x="330" y="367"/>
                      <a:pt x="333" y="366"/>
                    </a:cubicBezTo>
                    <a:cubicBezTo>
                      <a:pt x="335" y="364"/>
                      <a:pt x="338" y="363"/>
                      <a:pt x="340" y="361"/>
                    </a:cubicBezTo>
                    <a:cubicBezTo>
                      <a:pt x="342" y="360"/>
                      <a:pt x="344" y="359"/>
                      <a:pt x="345" y="357"/>
                    </a:cubicBezTo>
                    <a:cubicBezTo>
                      <a:pt x="347" y="357"/>
                      <a:pt x="350" y="356"/>
                      <a:pt x="352" y="354"/>
                    </a:cubicBezTo>
                    <a:cubicBezTo>
                      <a:pt x="356" y="355"/>
                      <a:pt x="360" y="354"/>
                      <a:pt x="363" y="352"/>
                    </a:cubicBezTo>
                    <a:cubicBezTo>
                      <a:pt x="364" y="352"/>
                      <a:pt x="364" y="352"/>
                      <a:pt x="365" y="352"/>
                    </a:cubicBezTo>
                    <a:cubicBezTo>
                      <a:pt x="368" y="356"/>
                      <a:pt x="373" y="359"/>
                      <a:pt x="378" y="361"/>
                    </a:cubicBezTo>
                    <a:cubicBezTo>
                      <a:pt x="383" y="363"/>
                      <a:pt x="387" y="356"/>
                      <a:pt x="382" y="354"/>
                    </a:cubicBezTo>
                    <a:cubicBezTo>
                      <a:pt x="381" y="354"/>
                      <a:pt x="380" y="353"/>
                      <a:pt x="379" y="353"/>
                    </a:cubicBezTo>
                    <a:cubicBezTo>
                      <a:pt x="380" y="352"/>
                      <a:pt x="381" y="351"/>
                      <a:pt x="381" y="350"/>
                    </a:cubicBezTo>
                    <a:cubicBezTo>
                      <a:pt x="382" y="350"/>
                      <a:pt x="384" y="350"/>
                      <a:pt x="385" y="349"/>
                    </a:cubicBezTo>
                    <a:cubicBezTo>
                      <a:pt x="386" y="349"/>
                      <a:pt x="387" y="348"/>
                      <a:pt x="388" y="348"/>
                    </a:cubicBezTo>
                    <a:cubicBezTo>
                      <a:pt x="389" y="348"/>
                      <a:pt x="390" y="348"/>
                      <a:pt x="391" y="348"/>
                    </a:cubicBezTo>
                    <a:cubicBezTo>
                      <a:pt x="394" y="350"/>
                      <a:pt x="399" y="350"/>
                      <a:pt x="402" y="349"/>
                    </a:cubicBezTo>
                    <a:cubicBezTo>
                      <a:pt x="404" y="349"/>
                      <a:pt x="405" y="348"/>
                      <a:pt x="406" y="348"/>
                    </a:cubicBezTo>
                    <a:cubicBezTo>
                      <a:pt x="407" y="348"/>
                      <a:pt x="407" y="349"/>
                      <a:pt x="408" y="349"/>
                    </a:cubicBezTo>
                    <a:cubicBezTo>
                      <a:pt x="413" y="352"/>
                      <a:pt x="419" y="351"/>
                      <a:pt x="423" y="349"/>
                    </a:cubicBezTo>
                    <a:cubicBezTo>
                      <a:pt x="424" y="349"/>
                      <a:pt x="425" y="349"/>
                      <a:pt x="426" y="349"/>
                    </a:cubicBezTo>
                    <a:cubicBezTo>
                      <a:pt x="427" y="350"/>
                      <a:pt x="427" y="351"/>
                      <a:pt x="428" y="353"/>
                    </a:cubicBezTo>
                    <a:cubicBezTo>
                      <a:pt x="428" y="354"/>
                      <a:pt x="428" y="355"/>
                      <a:pt x="428" y="357"/>
                    </a:cubicBezTo>
                    <a:cubicBezTo>
                      <a:pt x="428" y="360"/>
                      <a:pt x="429" y="364"/>
                      <a:pt x="432" y="366"/>
                    </a:cubicBezTo>
                    <a:cubicBezTo>
                      <a:pt x="435" y="368"/>
                      <a:pt x="438" y="368"/>
                      <a:pt x="441" y="367"/>
                    </a:cubicBezTo>
                    <a:cubicBezTo>
                      <a:pt x="444" y="367"/>
                      <a:pt x="446" y="366"/>
                      <a:pt x="448" y="364"/>
                    </a:cubicBezTo>
                    <a:cubicBezTo>
                      <a:pt x="448" y="364"/>
                      <a:pt x="449" y="364"/>
                      <a:pt x="449" y="364"/>
                    </a:cubicBezTo>
                    <a:cubicBezTo>
                      <a:pt x="448" y="370"/>
                      <a:pt x="447" y="375"/>
                      <a:pt x="444" y="380"/>
                    </a:cubicBezTo>
                    <a:cubicBezTo>
                      <a:pt x="440" y="389"/>
                      <a:pt x="432" y="396"/>
                      <a:pt x="426" y="404"/>
                    </a:cubicBezTo>
                    <a:cubicBezTo>
                      <a:pt x="419" y="413"/>
                      <a:pt x="413" y="423"/>
                      <a:pt x="403" y="430"/>
                    </a:cubicBezTo>
                    <a:cubicBezTo>
                      <a:pt x="402" y="431"/>
                      <a:pt x="400" y="432"/>
                      <a:pt x="398" y="433"/>
                    </a:cubicBezTo>
                    <a:cubicBezTo>
                      <a:pt x="393" y="434"/>
                      <a:pt x="388" y="434"/>
                      <a:pt x="383" y="435"/>
                    </a:cubicBezTo>
                    <a:cubicBezTo>
                      <a:pt x="377" y="435"/>
                      <a:pt x="371" y="436"/>
                      <a:pt x="365" y="439"/>
                    </a:cubicBezTo>
                    <a:cubicBezTo>
                      <a:pt x="361" y="442"/>
                      <a:pt x="359" y="446"/>
                      <a:pt x="359" y="451"/>
                    </a:cubicBezTo>
                    <a:cubicBezTo>
                      <a:pt x="359" y="459"/>
                      <a:pt x="367" y="465"/>
                      <a:pt x="369" y="472"/>
                    </a:cubicBezTo>
                    <a:cubicBezTo>
                      <a:pt x="371" y="481"/>
                      <a:pt x="371" y="490"/>
                      <a:pt x="370" y="499"/>
                    </a:cubicBezTo>
                    <a:cubicBezTo>
                      <a:pt x="370" y="509"/>
                      <a:pt x="367" y="519"/>
                      <a:pt x="366" y="529"/>
                    </a:cubicBezTo>
                    <a:cubicBezTo>
                      <a:pt x="363" y="550"/>
                      <a:pt x="362" y="570"/>
                      <a:pt x="359" y="591"/>
                    </a:cubicBezTo>
                    <a:cubicBezTo>
                      <a:pt x="358" y="594"/>
                      <a:pt x="358" y="596"/>
                      <a:pt x="357" y="599"/>
                    </a:cubicBezTo>
                    <a:cubicBezTo>
                      <a:pt x="357" y="598"/>
                      <a:pt x="357" y="597"/>
                      <a:pt x="357" y="595"/>
                    </a:cubicBezTo>
                    <a:cubicBezTo>
                      <a:pt x="355" y="583"/>
                      <a:pt x="348" y="573"/>
                      <a:pt x="345" y="562"/>
                    </a:cubicBezTo>
                    <a:cubicBezTo>
                      <a:pt x="338" y="539"/>
                      <a:pt x="342" y="516"/>
                      <a:pt x="340" y="493"/>
                    </a:cubicBezTo>
                    <a:close/>
                    <a:moveTo>
                      <a:pt x="485" y="382"/>
                    </a:moveTo>
                    <a:cubicBezTo>
                      <a:pt x="484" y="384"/>
                      <a:pt x="483" y="387"/>
                      <a:pt x="484" y="389"/>
                    </a:cubicBezTo>
                    <a:cubicBezTo>
                      <a:pt x="478" y="389"/>
                      <a:pt x="476" y="394"/>
                      <a:pt x="476" y="398"/>
                    </a:cubicBezTo>
                    <a:cubicBezTo>
                      <a:pt x="472" y="400"/>
                      <a:pt x="467" y="401"/>
                      <a:pt x="462" y="403"/>
                    </a:cubicBezTo>
                    <a:cubicBezTo>
                      <a:pt x="459" y="404"/>
                      <a:pt x="456" y="406"/>
                      <a:pt x="453" y="407"/>
                    </a:cubicBezTo>
                    <a:cubicBezTo>
                      <a:pt x="452" y="407"/>
                      <a:pt x="451" y="408"/>
                      <a:pt x="450" y="408"/>
                    </a:cubicBezTo>
                    <a:cubicBezTo>
                      <a:pt x="448" y="409"/>
                      <a:pt x="448" y="408"/>
                      <a:pt x="449" y="409"/>
                    </a:cubicBezTo>
                    <a:cubicBezTo>
                      <a:pt x="445" y="407"/>
                      <a:pt x="441" y="413"/>
                      <a:pt x="446" y="416"/>
                    </a:cubicBezTo>
                    <a:cubicBezTo>
                      <a:pt x="448" y="417"/>
                      <a:pt x="451" y="416"/>
                      <a:pt x="454" y="415"/>
                    </a:cubicBezTo>
                    <a:cubicBezTo>
                      <a:pt x="454" y="424"/>
                      <a:pt x="452" y="433"/>
                      <a:pt x="450" y="442"/>
                    </a:cubicBezTo>
                    <a:cubicBezTo>
                      <a:pt x="448" y="443"/>
                      <a:pt x="445" y="444"/>
                      <a:pt x="443" y="445"/>
                    </a:cubicBezTo>
                    <a:cubicBezTo>
                      <a:pt x="442" y="446"/>
                      <a:pt x="440" y="446"/>
                      <a:pt x="438" y="447"/>
                    </a:cubicBezTo>
                    <a:cubicBezTo>
                      <a:pt x="438" y="446"/>
                      <a:pt x="438" y="445"/>
                      <a:pt x="438" y="444"/>
                    </a:cubicBezTo>
                    <a:cubicBezTo>
                      <a:pt x="437" y="434"/>
                      <a:pt x="420" y="433"/>
                      <a:pt x="412" y="432"/>
                    </a:cubicBezTo>
                    <a:cubicBezTo>
                      <a:pt x="414" y="431"/>
                      <a:pt x="415" y="430"/>
                      <a:pt x="417" y="428"/>
                    </a:cubicBezTo>
                    <a:cubicBezTo>
                      <a:pt x="425" y="419"/>
                      <a:pt x="431" y="409"/>
                      <a:pt x="439" y="400"/>
                    </a:cubicBezTo>
                    <a:cubicBezTo>
                      <a:pt x="448" y="390"/>
                      <a:pt x="456" y="377"/>
                      <a:pt x="457" y="363"/>
                    </a:cubicBezTo>
                    <a:cubicBezTo>
                      <a:pt x="458" y="363"/>
                      <a:pt x="460" y="362"/>
                      <a:pt x="461" y="362"/>
                    </a:cubicBezTo>
                    <a:cubicBezTo>
                      <a:pt x="465" y="363"/>
                      <a:pt x="468" y="364"/>
                      <a:pt x="471" y="363"/>
                    </a:cubicBezTo>
                    <a:cubicBezTo>
                      <a:pt x="472" y="362"/>
                      <a:pt x="473" y="362"/>
                      <a:pt x="473" y="361"/>
                    </a:cubicBezTo>
                    <a:cubicBezTo>
                      <a:pt x="473" y="361"/>
                      <a:pt x="473" y="361"/>
                      <a:pt x="473" y="362"/>
                    </a:cubicBezTo>
                    <a:cubicBezTo>
                      <a:pt x="474" y="367"/>
                      <a:pt x="478" y="372"/>
                      <a:pt x="483" y="373"/>
                    </a:cubicBezTo>
                    <a:cubicBezTo>
                      <a:pt x="483" y="374"/>
                      <a:pt x="484" y="375"/>
                      <a:pt x="484" y="376"/>
                    </a:cubicBezTo>
                    <a:cubicBezTo>
                      <a:pt x="484" y="378"/>
                      <a:pt x="484" y="380"/>
                      <a:pt x="485" y="382"/>
                    </a:cubicBezTo>
                    <a:close/>
                    <a:moveTo>
                      <a:pt x="525" y="381"/>
                    </a:moveTo>
                    <a:cubicBezTo>
                      <a:pt x="527" y="379"/>
                      <a:pt x="529" y="375"/>
                      <a:pt x="531" y="372"/>
                    </a:cubicBezTo>
                    <a:cubicBezTo>
                      <a:pt x="535" y="375"/>
                      <a:pt x="536" y="378"/>
                      <a:pt x="534" y="383"/>
                    </a:cubicBezTo>
                    <a:cubicBezTo>
                      <a:pt x="532" y="388"/>
                      <a:pt x="525" y="388"/>
                      <a:pt x="520" y="385"/>
                    </a:cubicBezTo>
                    <a:cubicBezTo>
                      <a:pt x="520" y="386"/>
                      <a:pt x="520" y="386"/>
                      <a:pt x="520" y="386"/>
                    </a:cubicBezTo>
                    <a:cubicBezTo>
                      <a:pt x="524" y="386"/>
                      <a:pt x="526" y="383"/>
                      <a:pt x="525" y="381"/>
                    </a:cubicBezTo>
                    <a:close/>
                    <a:moveTo>
                      <a:pt x="522" y="395"/>
                    </a:moveTo>
                    <a:cubicBezTo>
                      <a:pt x="518" y="397"/>
                      <a:pt x="514" y="401"/>
                      <a:pt x="511" y="404"/>
                    </a:cubicBezTo>
                    <a:cubicBezTo>
                      <a:pt x="506" y="408"/>
                      <a:pt x="499" y="410"/>
                      <a:pt x="493" y="414"/>
                    </a:cubicBezTo>
                    <a:cubicBezTo>
                      <a:pt x="486" y="418"/>
                      <a:pt x="479" y="423"/>
                      <a:pt x="473" y="427"/>
                    </a:cubicBezTo>
                    <a:cubicBezTo>
                      <a:pt x="468" y="431"/>
                      <a:pt x="463" y="434"/>
                      <a:pt x="459" y="437"/>
                    </a:cubicBezTo>
                    <a:cubicBezTo>
                      <a:pt x="460" y="429"/>
                      <a:pt x="461" y="421"/>
                      <a:pt x="461" y="414"/>
                    </a:cubicBezTo>
                    <a:cubicBezTo>
                      <a:pt x="461" y="413"/>
                      <a:pt x="461" y="412"/>
                      <a:pt x="461" y="412"/>
                    </a:cubicBezTo>
                    <a:cubicBezTo>
                      <a:pt x="467" y="409"/>
                      <a:pt x="473" y="407"/>
                      <a:pt x="479" y="405"/>
                    </a:cubicBezTo>
                    <a:cubicBezTo>
                      <a:pt x="481" y="408"/>
                      <a:pt x="485" y="409"/>
                      <a:pt x="488" y="408"/>
                    </a:cubicBezTo>
                    <a:cubicBezTo>
                      <a:pt x="489" y="408"/>
                      <a:pt x="490" y="407"/>
                      <a:pt x="490" y="406"/>
                    </a:cubicBezTo>
                    <a:cubicBezTo>
                      <a:pt x="492" y="405"/>
                      <a:pt x="493" y="404"/>
                      <a:pt x="494" y="403"/>
                    </a:cubicBezTo>
                    <a:cubicBezTo>
                      <a:pt x="496" y="399"/>
                      <a:pt x="498" y="394"/>
                      <a:pt x="498" y="389"/>
                    </a:cubicBezTo>
                    <a:cubicBezTo>
                      <a:pt x="498" y="389"/>
                      <a:pt x="499" y="389"/>
                      <a:pt x="499" y="389"/>
                    </a:cubicBezTo>
                    <a:cubicBezTo>
                      <a:pt x="499" y="388"/>
                      <a:pt x="499" y="388"/>
                      <a:pt x="500" y="388"/>
                    </a:cubicBezTo>
                    <a:cubicBezTo>
                      <a:pt x="502" y="389"/>
                      <a:pt x="504" y="389"/>
                      <a:pt x="507" y="388"/>
                    </a:cubicBezTo>
                    <a:cubicBezTo>
                      <a:pt x="508" y="389"/>
                      <a:pt x="509" y="390"/>
                      <a:pt x="511" y="391"/>
                    </a:cubicBezTo>
                    <a:cubicBezTo>
                      <a:pt x="514" y="393"/>
                      <a:pt x="518" y="394"/>
                      <a:pt x="522" y="395"/>
                    </a:cubicBezTo>
                    <a:close/>
                    <a:moveTo>
                      <a:pt x="426" y="735"/>
                    </a:moveTo>
                    <a:cubicBezTo>
                      <a:pt x="426" y="761"/>
                      <a:pt x="431" y="786"/>
                      <a:pt x="436" y="811"/>
                    </a:cubicBezTo>
                    <a:cubicBezTo>
                      <a:pt x="439" y="828"/>
                      <a:pt x="441" y="844"/>
                      <a:pt x="443" y="861"/>
                    </a:cubicBezTo>
                    <a:cubicBezTo>
                      <a:pt x="442" y="861"/>
                      <a:pt x="441" y="861"/>
                      <a:pt x="440" y="861"/>
                    </a:cubicBezTo>
                    <a:cubicBezTo>
                      <a:pt x="430" y="860"/>
                      <a:pt x="420" y="859"/>
                      <a:pt x="410" y="861"/>
                    </a:cubicBezTo>
                    <a:cubicBezTo>
                      <a:pt x="409" y="861"/>
                      <a:pt x="407" y="861"/>
                      <a:pt x="406" y="861"/>
                    </a:cubicBezTo>
                    <a:cubicBezTo>
                      <a:pt x="407" y="853"/>
                      <a:pt x="408" y="845"/>
                      <a:pt x="409" y="837"/>
                    </a:cubicBezTo>
                    <a:cubicBezTo>
                      <a:pt x="412" y="817"/>
                      <a:pt x="415" y="797"/>
                      <a:pt x="417" y="777"/>
                    </a:cubicBezTo>
                    <a:cubicBezTo>
                      <a:pt x="418" y="756"/>
                      <a:pt x="418" y="736"/>
                      <a:pt x="418" y="716"/>
                    </a:cubicBezTo>
                    <a:cubicBezTo>
                      <a:pt x="418" y="699"/>
                      <a:pt x="418" y="683"/>
                      <a:pt x="417" y="667"/>
                    </a:cubicBezTo>
                    <a:cubicBezTo>
                      <a:pt x="420" y="666"/>
                      <a:pt x="422" y="663"/>
                      <a:pt x="420" y="661"/>
                    </a:cubicBezTo>
                    <a:cubicBezTo>
                      <a:pt x="418" y="660"/>
                      <a:pt x="421" y="653"/>
                      <a:pt x="421" y="652"/>
                    </a:cubicBezTo>
                    <a:cubicBezTo>
                      <a:pt x="422" y="649"/>
                      <a:pt x="423" y="646"/>
                      <a:pt x="424" y="642"/>
                    </a:cubicBezTo>
                    <a:cubicBezTo>
                      <a:pt x="424" y="642"/>
                      <a:pt x="424" y="641"/>
                      <a:pt x="424" y="641"/>
                    </a:cubicBezTo>
                    <a:cubicBezTo>
                      <a:pt x="429" y="647"/>
                      <a:pt x="433" y="655"/>
                      <a:pt x="433" y="664"/>
                    </a:cubicBezTo>
                    <a:cubicBezTo>
                      <a:pt x="434" y="677"/>
                      <a:pt x="431" y="689"/>
                      <a:pt x="429" y="701"/>
                    </a:cubicBezTo>
                    <a:cubicBezTo>
                      <a:pt x="427" y="707"/>
                      <a:pt x="426" y="712"/>
                      <a:pt x="426" y="718"/>
                    </a:cubicBezTo>
                    <a:cubicBezTo>
                      <a:pt x="426" y="723"/>
                      <a:pt x="427" y="729"/>
                      <a:pt x="426" y="735"/>
                    </a:cubicBezTo>
                    <a:close/>
                    <a:moveTo>
                      <a:pt x="338" y="954"/>
                    </a:moveTo>
                    <a:cubicBezTo>
                      <a:pt x="335" y="954"/>
                      <a:pt x="333" y="953"/>
                      <a:pt x="331" y="953"/>
                    </a:cubicBezTo>
                    <a:cubicBezTo>
                      <a:pt x="330" y="953"/>
                      <a:pt x="330" y="953"/>
                      <a:pt x="329" y="953"/>
                    </a:cubicBezTo>
                    <a:cubicBezTo>
                      <a:pt x="329" y="948"/>
                      <a:pt x="329" y="942"/>
                      <a:pt x="329" y="937"/>
                    </a:cubicBezTo>
                    <a:cubicBezTo>
                      <a:pt x="333" y="940"/>
                      <a:pt x="337" y="942"/>
                      <a:pt x="341" y="945"/>
                    </a:cubicBezTo>
                    <a:cubicBezTo>
                      <a:pt x="341" y="947"/>
                      <a:pt x="340" y="948"/>
                      <a:pt x="339" y="950"/>
                    </a:cubicBezTo>
                    <a:cubicBezTo>
                      <a:pt x="339" y="950"/>
                      <a:pt x="338" y="951"/>
                      <a:pt x="338" y="951"/>
                    </a:cubicBezTo>
                    <a:cubicBezTo>
                      <a:pt x="338" y="952"/>
                      <a:pt x="338" y="953"/>
                      <a:pt x="338" y="953"/>
                    </a:cubicBezTo>
                    <a:cubicBezTo>
                      <a:pt x="338" y="954"/>
                      <a:pt x="338" y="954"/>
                      <a:pt x="338" y="954"/>
                    </a:cubicBezTo>
                    <a:close/>
                    <a:moveTo>
                      <a:pt x="394" y="927"/>
                    </a:moveTo>
                    <a:cubicBezTo>
                      <a:pt x="390" y="925"/>
                      <a:pt x="385" y="922"/>
                      <a:pt x="381" y="919"/>
                    </a:cubicBezTo>
                    <a:cubicBezTo>
                      <a:pt x="382" y="917"/>
                      <a:pt x="383" y="915"/>
                      <a:pt x="385" y="913"/>
                    </a:cubicBezTo>
                    <a:cubicBezTo>
                      <a:pt x="385" y="911"/>
                      <a:pt x="386" y="910"/>
                      <a:pt x="386" y="909"/>
                    </a:cubicBezTo>
                    <a:cubicBezTo>
                      <a:pt x="389" y="910"/>
                      <a:pt x="391" y="911"/>
                      <a:pt x="393" y="912"/>
                    </a:cubicBezTo>
                    <a:cubicBezTo>
                      <a:pt x="393" y="912"/>
                      <a:pt x="394" y="912"/>
                      <a:pt x="394" y="913"/>
                    </a:cubicBezTo>
                    <a:cubicBezTo>
                      <a:pt x="394" y="917"/>
                      <a:pt x="394" y="922"/>
                      <a:pt x="394" y="927"/>
                    </a:cubicBezTo>
                    <a:close/>
                    <a:moveTo>
                      <a:pt x="371" y="900"/>
                    </a:moveTo>
                    <a:cubicBezTo>
                      <a:pt x="370" y="903"/>
                      <a:pt x="369" y="907"/>
                      <a:pt x="368" y="910"/>
                    </a:cubicBezTo>
                    <a:cubicBezTo>
                      <a:pt x="365" y="908"/>
                      <a:pt x="361" y="906"/>
                      <a:pt x="358" y="903"/>
                    </a:cubicBezTo>
                    <a:cubicBezTo>
                      <a:pt x="359" y="900"/>
                      <a:pt x="359" y="896"/>
                      <a:pt x="360" y="892"/>
                    </a:cubicBezTo>
                    <a:cubicBezTo>
                      <a:pt x="364" y="895"/>
                      <a:pt x="367" y="897"/>
                      <a:pt x="371" y="900"/>
                    </a:cubicBezTo>
                    <a:close/>
                    <a:moveTo>
                      <a:pt x="360" y="890"/>
                    </a:moveTo>
                    <a:cubicBezTo>
                      <a:pt x="360" y="887"/>
                      <a:pt x="361" y="882"/>
                      <a:pt x="362" y="879"/>
                    </a:cubicBezTo>
                    <a:cubicBezTo>
                      <a:pt x="363" y="879"/>
                      <a:pt x="363" y="880"/>
                      <a:pt x="364" y="880"/>
                    </a:cubicBezTo>
                    <a:cubicBezTo>
                      <a:pt x="367" y="883"/>
                      <a:pt x="371" y="885"/>
                      <a:pt x="375" y="888"/>
                    </a:cubicBezTo>
                    <a:cubicBezTo>
                      <a:pt x="374" y="891"/>
                      <a:pt x="373" y="895"/>
                      <a:pt x="372" y="898"/>
                    </a:cubicBezTo>
                    <a:cubicBezTo>
                      <a:pt x="368" y="895"/>
                      <a:pt x="365" y="893"/>
                      <a:pt x="362" y="891"/>
                    </a:cubicBezTo>
                    <a:cubicBezTo>
                      <a:pt x="361" y="890"/>
                      <a:pt x="361" y="890"/>
                      <a:pt x="360" y="890"/>
                    </a:cubicBezTo>
                    <a:close/>
                    <a:moveTo>
                      <a:pt x="366" y="912"/>
                    </a:moveTo>
                    <a:cubicBezTo>
                      <a:pt x="366" y="912"/>
                      <a:pt x="367" y="912"/>
                      <a:pt x="367" y="912"/>
                    </a:cubicBezTo>
                    <a:cubicBezTo>
                      <a:pt x="365" y="917"/>
                      <a:pt x="363" y="922"/>
                      <a:pt x="361" y="927"/>
                    </a:cubicBezTo>
                    <a:cubicBezTo>
                      <a:pt x="359" y="926"/>
                      <a:pt x="357" y="925"/>
                      <a:pt x="355" y="924"/>
                    </a:cubicBezTo>
                    <a:cubicBezTo>
                      <a:pt x="354" y="923"/>
                      <a:pt x="353" y="923"/>
                      <a:pt x="352" y="922"/>
                    </a:cubicBezTo>
                    <a:cubicBezTo>
                      <a:pt x="354" y="919"/>
                      <a:pt x="355" y="916"/>
                      <a:pt x="355" y="913"/>
                    </a:cubicBezTo>
                    <a:cubicBezTo>
                      <a:pt x="356" y="911"/>
                      <a:pt x="357" y="908"/>
                      <a:pt x="357" y="905"/>
                    </a:cubicBezTo>
                    <a:cubicBezTo>
                      <a:pt x="360" y="907"/>
                      <a:pt x="363" y="910"/>
                      <a:pt x="366" y="912"/>
                    </a:cubicBezTo>
                    <a:close/>
                    <a:moveTo>
                      <a:pt x="356" y="902"/>
                    </a:moveTo>
                    <a:cubicBezTo>
                      <a:pt x="351" y="899"/>
                      <a:pt x="347" y="896"/>
                      <a:pt x="342" y="893"/>
                    </a:cubicBezTo>
                    <a:cubicBezTo>
                      <a:pt x="344" y="890"/>
                      <a:pt x="345" y="886"/>
                      <a:pt x="347" y="883"/>
                    </a:cubicBezTo>
                    <a:cubicBezTo>
                      <a:pt x="349" y="885"/>
                      <a:pt x="352" y="886"/>
                      <a:pt x="354" y="888"/>
                    </a:cubicBezTo>
                    <a:cubicBezTo>
                      <a:pt x="355" y="889"/>
                      <a:pt x="356" y="889"/>
                      <a:pt x="358" y="890"/>
                    </a:cubicBezTo>
                    <a:cubicBezTo>
                      <a:pt x="357" y="894"/>
                      <a:pt x="356" y="898"/>
                      <a:pt x="356" y="902"/>
                    </a:cubicBezTo>
                    <a:close/>
                    <a:moveTo>
                      <a:pt x="355" y="904"/>
                    </a:moveTo>
                    <a:cubicBezTo>
                      <a:pt x="355" y="905"/>
                      <a:pt x="355" y="906"/>
                      <a:pt x="355" y="907"/>
                    </a:cubicBezTo>
                    <a:cubicBezTo>
                      <a:pt x="354" y="912"/>
                      <a:pt x="352" y="917"/>
                      <a:pt x="350" y="921"/>
                    </a:cubicBezTo>
                    <a:cubicBezTo>
                      <a:pt x="346" y="919"/>
                      <a:pt x="341" y="916"/>
                      <a:pt x="337" y="914"/>
                    </a:cubicBezTo>
                    <a:cubicBezTo>
                      <a:pt x="336" y="913"/>
                      <a:pt x="335" y="913"/>
                      <a:pt x="334" y="912"/>
                    </a:cubicBezTo>
                    <a:cubicBezTo>
                      <a:pt x="336" y="906"/>
                      <a:pt x="339" y="901"/>
                      <a:pt x="341" y="895"/>
                    </a:cubicBezTo>
                    <a:cubicBezTo>
                      <a:pt x="346" y="898"/>
                      <a:pt x="351" y="901"/>
                      <a:pt x="355" y="904"/>
                    </a:cubicBezTo>
                    <a:close/>
                    <a:moveTo>
                      <a:pt x="334" y="915"/>
                    </a:moveTo>
                    <a:cubicBezTo>
                      <a:pt x="339" y="918"/>
                      <a:pt x="344" y="921"/>
                      <a:pt x="350" y="924"/>
                    </a:cubicBezTo>
                    <a:cubicBezTo>
                      <a:pt x="349" y="926"/>
                      <a:pt x="348" y="927"/>
                      <a:pt x="348" y="929"/>
                    </a:cubicBezTo>
                    <a:cubicBezTo>
                      <a:pt x="344" y="927"/>
                      <a:pt x="341" y="926"/>
                      <a:pt x="338" y="924"/>
                    </a:cubicBezTo>
                    <a:cubicBezTo>
                      <a:pt x="335" y="923"/>
                      <a:pt x="333" y="922"/>
                      <a:pt x="331" y="921"/>
                    </a:cubicBezTo>
                    <a:cubicBezTo>
                      <a:pt x="331" y="919"/>
                      <a:pt x="332" y="918"/>
                      <a:pt x="332" y="917"/>
                    </a:cubicBezTo>
                    <a:cubicBezTo>
                      <a:pt x="333" y="916"/>
                      <a:pt x="333" y="915"/>
                      <a:pt x="333" y="915"/>
                    </a:cubicBezTo>
                    <a:cubicBezTo>
                      <a:pt x="334" y="915"/>
                      <a:pt x="334" y="915"/>
                      <a:pt x="334" y="915"/>
                    </a:cubicBezTo>
                    <a:close/>
                    <a:moveTo>
                      <a:pt x="352" y="925"/>
                    </a:moveTo>
                    <a:cubicBezTo>
                      <a:pt x="352" y="925"/>
                      <a:pt x="353" y="926"/>
                      <a:pt x="354" y="926"/>
                    </a:cubicBezTo>
                    <a:cubicBezTo>
                      <a:pt x="356" y="927"/>
                      <a:pt x="358" y="928"/>
                      <a:pt x="360" y="929"/>
                    </a:cubicBezTo>
                    <a:cubicBezTo>
                      <a:pt x="359" y="930"/>
                      <a:pt x="359" y="932"/>
                      <a:pt x="358" y="933"/>
                    </a:cubicBezTo>
                    <a:cubicBezTo>
                      <a:pt x="358" y="934"/>
                      <a:pt x="357" y="935"/>
                      <a:pt x="357" y="936"/>
                    </a:cubicBezTo>
                    <a:cubicBezTo>
                      <a:pt x="355" y="934"/>
                      <a:pt x="353" y="933"/>
                      <a:pt x="351" y="932"/>
                    </a:cubicBezTo>
                    <a:cubicBezTo>
                      <a:pt x="351" y="931"/>
                      <a:pt x="350" y="931"/>
                      <a:pt x="349" y="930"/>
                    </a:cubicBezTo>
                    <a:cubicBezTo>
                      <a:pt x="350" y="928"/>
                      <a:pt x="351" y="927"/>
                      <a:pt x="352" y="925"/>
                    </a:cubicBezTo>
                    <a:close/>
                    <a:moveTo>
                      <a:pt x="360" y="935"/>
                    </a:moveTo>
                    <a:cubicBezTo>
                      <a:pt x="360" y="933"/>
                      <a:pt x="361" y="931"/>
                      <a:pt x="362" y="930"/>
                    </a:cubicBezTo>
                    <a:cubicBezTo>
                      <a:pt x="365" y="931"/>
                      <a:pt x="368" y="933"/>
                      <a:pt x="371" y="935"/>
                    </a:cubicBezTo>
                    <a:cubicBezTo>
                      <a:pt x="370" y="938"/>
                      <a:pt x="369" y="942"/>
                      <a:pt x="367" y="945"/>
                    </a:cubicBezTo>
                    <a:cubicBezTo>
                      <a:pt x="366" y="945"/>
                      <a:pt x="365" y="944"/>
                      <a:pt x="364" y="943"/>
                    </a:cubicBezTo>
                    <a:cubicBezTo>
                      <a:pt x="362" y="941"/>
                      <a:pt x="361" y="939"/>
                      <a:pt x="359" y="937"/>
                    </a:cubicBezTo>
                    <a:cubicBezTo>
                      <a:pt x="359" y="937"/>
                      <a:pt x="359" y="936"/>
                      <a:pt x="360" y="935"/>
                    </a:cubicBezTo>
                    <a:close/>
                    <a:moveTo>
                      <a:pt x="363" y="927"/>
                    </a:moveTo>
                    <a:cubicBezTo>
                      <a:pt x="365" y="923"/>
                      <a:pt x="367" y="919"/>
                      <a:pt x="369" y="915"/>
                    </a:cubicBezTo>
                    <a:cubicBezTo>
                      <a:pt x="369" y="914"/>
                      <a:pt x="369" y="914"/>
                      <a:pt x="369" y="914"/>
                    </a:cubicBezTo>
                    <a:cubicBezTo>
                      <a:pt x="372" y="916"/>
                      <a:pt x="375" y="918"/>
                      <a:pt x="378" y="920"/>
                    </a:cubicBezTo>
                    <a:cubicBezTo>
                      <a:pt x="376" y="924"/>
                      <a:pt x="375" y="927"/>
                      <a:pt x="373" y="931"/>
                    </a:cubicBezTo>
                    <a:cubicBezTo>
                      <a:pt x="373" y="931"/>
                      <a:pt x="372" y="932"/>
                      <a:pt x="372" y="932"/>
                    </a:cubicBezTo>
                    <a:cubicBezTo>
                      <a:pt x="369" y="930"/>
                      <a:pt x="366" y="929"/>
                      <a:pt x="363" y="927"/>
                    </a:cubicBezTo>
                    <a:close/>
                    <a:moveTo>
                      <a:pt x="370" y="912"/>
                    </a:moveTo>
                    <a:cubicBezTo>
                      <a:pt x="371" y="908"/>
                      <a:pt x="372" y="905"/>
                      <a:pt x="373" y="901"/>
                    </a:cubicBezTo>
                    <a:cubicBezTo>
                      <a:pt x="377" y="904"/>
                      <a:pt x="381" y="906"/>
                      <a:pt x="384" y="908"/>
                    </a:cubicBezTo>
                    <a:cubicBezTo>
                      <a:pt x="384" y="908"/>
                      <a:pt x="384" y="908"/>
                      <a:pt x="384" y="909"/>
                    </a:cubicBezTo>
                    <a:cubicBezTo>
                      <a:pt x="383" y="912"/>
                      <a:pt x="381" y="915"/>
                      <a:pt x="380" y="918"/>
                    </a:cubicBezTo>
                    <a:cubicBezTo>
                      <a:pt x="376" y="916"/>
                      <a:pt x="373" y="914"/>
                      <a:pt x="370" y="912"/>
                    </a:cubicBezTo>
                    <a:close/>
                    <a:moveTo>
                      <a:pt x="385" y="905"/>
                    </a:moveTo>
                    <a:cubicBezTo>
                      <a:pt x="383" y="904"/>
                      <a:pt x="382" y="904"/>
                      <a:pt x="380" y="903"/>
                    </a:cubicBezTo>
                    <a:cubicBezTo>
                      <a:pt x="378" y="901"/>
                      <a:pt x="376" y="900"/>
                      <a:pt x="374" y="899"/>
                    </a:cubicBezTo>
                    <a:cubicBezTo>
                      <a:pt x="374" y="897"/>
                      <a:pt x="375" y="895"/>
                      <a:pt x="375" y="893"/>
                    </a:cubicBezTo>
                    <a:cubicBezTo>
                      <a:pt x="376" y="892"/>
                      <a:pt x="376" y="891"/>
                      <a:pt x="376" y="890"/>
                    </a:cubicBezTo>
                    <a:cubicBezTo>
                      <a:pt x="377" y="890"/>
                      <a:pt x="377" y="891"/>
                      <a:pt x="378" y="891"/>
                    </a:cubicBezTo>
                    <a:cubicBezTo>
                      <a:pt x="381" y="894"/>
                      <a:pt x="384" y="897"/>
                      <a:pt x="387" y="899"/>
                    </a:cubicBezTo>
                    <a:cubicBezTo>
                      <a:pt x="387" y="901"/>
                      <a:pt x="386" y="903"/>
                      <a:pt x="385" y="905"/>
                    </a:cubicBezTo>
                    <a:close/>
                    <a:moveTo>
                      <a:pt x="381" y="892"/>
                    </a:moveTo>
                    <a:cubicBezTo>
                      <a:pt x="379" y="891"/>
                      <a:pt x="378" y="889"/>
                      <a:pt x="377" y="888"/>
                    </a:cubicBezTo>
                    <a:cubicBezTo>
                      <a:pt x="377" y="885"/>
                      <a:pt x="378" y="882"/>
                      <a:pt x="379" y="879"/>
                    </a:cubicBezTo>
                    <a:cubicBezTo>
                      <a:pt x="383" y="881"/>
                      <a:pt x="386" y="884"/>
                      <a:pt x="389" y="886"/>
                    </a:cubicBezTo>
                    <a:cubicBezTo>
                      <a:pt x="390" y="887"/>
                      <a:pt x="390" y="887"/>
                      <a:pt x="391" y="888"/>
                    </a:cubicBezTo>
                    <a:cubicBezTo>
                      <a:pt x="390" y="891"/>
                      <a:pt x="389" y="895"/>
                      <a:pt x="388" y="898"/>
                    </a:cubicBezTo>
                    <a:cubicBezTo>
                      <a:pt x="385" y="896"/>
                      <a:pt x="383" y="894"/>
                      <a:pt x="381" y="892"/>
                    </a:cubicBezTo>
                    <a:close/>
                    <a:moveTo>
                      <a:pt x="375" y="886"/>
                    </a:moveTo>
                    <a:cubicBezTo>
                      <a:pt x="375" y="886"/>
                      <a:pt x="375" y="887"/>
                      <a:pt x="375" y="887"/>
                    </a:cubicBezTo>
                    <a:cubicBezTo>
                      <a:pt x="372" y="885"/>
                      <a:pt x="370" y="883"/>
                      <a:pt x="367" y="881"/>
                    </a:cubicBezTo>
                    <a:cubicBezTo>
                      <a:pt x="366" y="880"/>
                      <a:pt x="364" y="879"/>
                      <a:pt x="362" y="877"/>
                    </a:cubicBezTo>
                    <a:cubicBezTo>
                      <a:pt x="363" y="875"/>
                      <a:pt x="364" y="873"/>
                      <a:pt x="365" y="872"/>
                    </a:cubicBezTo>
                    <a:cubicBezTo>
                      <a:pt x="366" y="872"/>
                      <a:pt x="367" y="872"/>
                      <a:pt x="369" y="872"/>
                    </a:cubicBezTo>
                    <a:cubicBezTo>
                      <a:pt x="371" y="874"/>
                      <a:pt x="373" y="876"/>
                      <a:pt x="376" y="877"/>
                    </a:cubicBezTo>
                    <a:cubicBezTo>
                      <a:pt x="376" y="877"/>
                      <a:pt x="377" y="878"/>
                      <a:pt x="378" y="878"/>
                    </a:cubicBezTo>
                    <a:cubicBezTo>
                      <a:pt x="376" y="881"/>
                      <a:pt x="376" y="884"/>
                      <a:pt x="375" y="886"/>
                    </a:cubicBezTo>
                    <a:close/>
                    <a:moveTo>
                      <a:pt x="361" y="876"/>
                    </a:moveTo>
                    <a:cubicBezTo>
                      <a:pt x="360" y="876"/>
                      <a:pt x="360" y="876"/>
                      <a:pt x="360" y="876"/>
                    </a:cubicBezTo>
                    <a:cubicBezTo>
                      <a:pt x="359" y="874"/>
                      <a:pt x="356" y="873"/>
                      <a:pt x="355" y="872"/>
                    </a:cubicBezTo>
                    <a:cubicBezTo>
                      <a:pt x="357" y="872"/>
                      <a:pt x="359" y="872"/>
                      <a:pt x="362" y="872"/>
                    </a:cubicBezTo>
                    <a:cubicBezTo>
                      <a:pt x="362" y="872"/>
                      <a:pt x="362" y="872"/>
                      <a:pt x="363" y="872"/>
                    </a:cubicBezTo>
                    <a:cubicBezTo>
                      <a:pt x="362" y="873"/>
                      <a:pt x="361" y="875"/>
                      <a:pt x="361" y="876"/>
                    </a:cubicBezTo>
                    <a:close/>
                    <a:moveTo>
                      <a:pt x="357" y="875"/>
                    </a:moveTo>
                    <a:cubicBezTo>
                      <a:pt x="358" y="875"/>
                      <a:pt x="359" y="876"/>
                      <a:pt x="360" y="877"/>
                    </a:cubicBezTo>
                    <a:cubicBezTo>
                      <a:pt x="360" y="879"/>
                      <a:pt x="359" y="881"/>
                      <a:pt x="359" y="883"/>
                    </a:cubicBezTo>
                    <a:cubicBezTo>
                      <a:pt x="359" y="884"/>
                      <a:pt x="358" y="886"/>
                      <a:pt x="358" y="888"/>
                    </a:cubicBezTo>
                    <a:cubicBezTo>
                      <a:pt x="354" y="886"/>
                      <a:pt x="351" y="884"/>
                      <a:pt x="347" y="882"/>
                    </a:cubicBezTo>
                    <a:cubicBezTo>
                      <a:pt x="349" y="878"/>
                      <a:pt x="351" y="875"/>
                      <a:pt x="352" y="871"/>
                    </a:cubicBezTo>
                    <a:cubicBezTo>
                      <a:pt x="352" y="871"/>
                      <a:pt x="353" y="871"/>
                      <a:pt x="353" y="871"/>
                    </a:cubicBezTo>
                    <a:cubicBezTo>
                      <a:pt x="354" y="873"/>
                      <a:pt x="356" y="874"/>
                      <a:pt x="357" y="875"/>
                    </a:cubicBezTo>
                    <a:close/>
                    <a:moveTo>
                      <a:pt x="345" y="881"/>
                    </a:moveTo>
                    <a:cubicBezTo>
                      <a:pt x="344" y="880"/>
                      <a:pt x="344" y="880"/>
                      <a:pt x="343" y="879"/>
                    </a:cubicBezTo>
                    <a:cubicBezTo>
                      <a:pt x="340" y="878"/>
                      <a:pt x="338" y="877"/>
                      <a:pt x="336" y="876"/>
                    </a:cubicBezTo>
                    <a:cubicBezTo>
                      <a:pt x="337" y="874"/>
                      <a:pt x="337" y="872"/>
                      <a:pt x="338" y="871"/>
                    </a:cubicBezTo>
                    <a:cubicBezTo>
                      <a:pt x="342" y="871"/>
                      <a:pt x="346" y="871"/>
                      <a:pt x="350" y="871"/>
                    </a:cubicBezTo>
                    <a:cubicBezTo>
                      <a:pt x="348" y="874"/>
                      <a:pt x="347" y="878"/>
                      <a:pt x="345" y="881"/>
                    </a:cubicBezTo>
                    <a:close/>
                    <a:moveTo>
                      <a:pt x="334" y="875"/>
                    </a:moveTo>
                    <a:cubicBezTo>
                      <a:pt x="334" y="874"/>
                      <a:pt x="333" y="874"/>
                      <a:pt x="332" y="874"/>
                    </a:cubicBezTo>
                    <a:cubicBezTo>
                      <a:pt x="332" y="873"/>
                      <a:pt x="332" y="872"/>
                      <a:pt x="332" y="871"/>
                    </a:cubicBezTo>
                    <a:cubicBezTo>
                      <a:pt x="332" y="871"/>
                      <a:pt x="332" y="871"/>
                      <a:pt x="332" y="871"/>
                    </a:cubicBezTo>
                    <a:cubicBezTo>
                      <a:pt x="334" y="871"/>
                      <a:pt x="335" y="871"/>
                      <a:pt x="336" y="871"/>
                    </a:cubicBezTo>
                    <a:cubicBezTo>
                      <a:pt x="335" y="872"/>
                      <a:pt x="335" y="873"/>
                      <a:pt x="334" y="875"/>
                    </a:cubicBezTo>
                    <a:close/>
                    <a:moveTo>
                      <a:pt x="334" y="876"/>
                    </a:moveTo>
                    <a:cubicBezTo>
                      <a:pt x="333" y="877"/>
                      <a:pt x="333" y="878"/>
                      <a:pt x="332" y="879"/>
                    </a:cubicBezTo>
                    <a:cubicBezTo>
                      <a:pt x="332" y="877"/>
                      <a:pt x="332" y="876"/>
                      <a:pt x="332" y="875"/>
                    </a:cubicBezTo>
                    <a:cubicBezTo>
                      <a:pt x="333" y="875"/>
                      <a:pt x="333" y="875"/>
                      <a:pt x="334" y="876"/>
                    </a:cubicBezTo>
                    <a:close/>
                    <a:moveTo>
                      <a:pt x="335" y="877"/>
                    </a:moveTo>
                    <a:cubicBezTo>
                      <a:pt x="338" y="879"/>
                      <a:pt x="342" y="880"/>
                      <a:pt x="345" y="882"/>
                    </a:cubicBezTo>
                    <a:cubicBezTo>
                      <a:pt x="343" y="885"/>
                      <a:pt x="342" y="889"/>
                      <a:pt x="340" y="892"/>
                    </a:cubicBezTo>
                    <a:cubicBezTo>
                      <a:pt x="339" y="891"/>
                      <a:pt x="337" y="890"/>
                      <a:pt x="335" y="889"/>
                    </a:cubicBezTo>
                    <a:cubicBezTo>
                      <a:pt x="334" y="889"/>
                      <a:pt x="333" y="888"/>
                      <a:pt x="332" y="888"/>
                    </a:cubicBezTo>
                    <a:cubicBezTo>
                      <a:pt x="332" y="886"/>
                      <a:pt x="332" y="885"/>
                      <a:pt x="332" y="884"/>
                    </a:cubicBezTo>
                    <a:cubicBezTo>
                      <a:pt x="333" y="882"/>
                      <a:pt x="334" y="879"/>
                      <a:pt x="335" y="877"/>
                    </a:cubicBezTo>
                    <a:close/>
                    <a:moveTo>
                      <a:pt x="332" y="889"/>
                    </a:moveTo>
                    <a:cubicBezTo>
                      <a:pt x="335" y="891"/>
                      <a:pt x="337" y="892"/>
                      <a:pt x="340" y="894"/>
                    </a:cubicBezTo>
                    <a:cubicBezTo>
                      <a:pt x="337" y="899"/>
                      <a:pt x="335" y="905"/>
                      <a:pt x="332" y="911"/>
                    </a:cubicBezTo>
                    <a:cubicBezTo>
                      <a:pt x="331" y="911"/>
                      <a:pt x="331" y="910"/>
                      <a:pt x="330" y="910"/>
                    </a:cubicBezTo>
                    <a:cubicBezTo>
                      <a:pt x="330" y="906"/>
                      <a:pt x="330" y="902"/>
                      <a:pt x="331" y="898"/>
                    </a:cubicBezTo>
                    <a:cubicBezTo>
                      <a:pt x="331" y="895"/>
                      <a:pt x="332" y="892"/>
                      <a:pt x="332" y="889"/>
                    </a:cubicBezTo>
                    <a:cubicBezTo>
                      <a:pt x="332" y="889"/>
                      <a:pt x="332" y="889"/>
                      <a:pt x="332" y="889"/>
                    </a:cubicBezTo>
                    <a:close/>
                    <a:moveTo>
                      <a:pt x="331" y="913"/>
                    </a:moveTo>
                    <a:cubicBezTo>
                      <a:pt x="331" y="915"/>
                      <a:pt x="330" y="917"/>
                      <a:pt x="329" y="918"/>
                    </a:cubicBezTo>
                    <a:cubicBezTo>
                      <a:pt x="329" y="916"/>
                      <a:pt x="329" y="914"/>
                      <a:pt x="330" y="912"/>
                    </a:cubicBezTo>
                    <a:cubicBezTo>
                      <a:pt x="330" y="913"/>
                      <a:pt x="331" y="913"/>
                      <a:pt x="331" y="913"/>
                    </a:cubicBezTo>
                    <a:close/>
                    <a:moveTo>
                      <a:pt x="330" y="923"/>
                    </a:moveTo>
                    <a:cubicBezTo>
                      <a:pt x="331" y="924"/>
                      <a:pt x="333" y="925"/>
                      <a:pt x="335" y="925"/>
                    </a:cubicBezTo>
                    <a:cubicBezTo>
                      <a:pt x="339" y="927"/>
                      <a:pt x="343" y="929"/>
                      <a:pt x="347" y="932"/>
                    </a:cubicBezTo>
                    <a:cubicBezTo>
                      <a:pt x="345" y="935"/>
                      <a:pt x="344" y="939"/>
                      <a:pt x="342" y="943"/>
                    </a:cubicBezTo>
                    <a:cubicBezTo>
                      <a:pt x="338" y="940"/>
                      <a:pt x="333" y="937"/>
                      <a:pt x="329" y="934"/>
                    </a:cubicBezTo>
                    <a:cubicBezTo>
                      <a:pt x="329" y="933"/>
                      <a:pt x="329" y="932"/>
                      <a:pt x="329" y="931"/>
                    </a:cubicBezTo>
                    <a:cubicBezTo>
                      <a:pt x="329" y="928"/>
                      <a:pt x="329" y="926"/>
                      <a:pt x="329" y="924"/>
                    </a:cubicBezTo>
                    <a:cubicBezTo>
                      <a:pt x="329" y="924"/>
                      <a:pt x="329" y="923"/>
                      <a:pt x="330" y="923"/>
                    </a:cubicBezTo>
                    <a:close/>
                    <a:moveTo>
                      <a:pt x="340" y="953"/>
                    </a:moveTo>
                    <a:cubicBezTo>
                      <a:pt x="341" y="951"/>
                      <a:pt x="342" y="948"/>
                      <a:pt x="343" y="946"/>
                    </a:cubicBezTo>
                    <a:cubicBezTo>
                      <a:pt x="343" y="946"/>
                      <a:pt x="343" y="946"/>
                      <a:pt x="344" y="946"/>
                    </a:cubicBezTo>
                    <a:cubicBezTo>
                      <a:pt x="346" y="948"/>
                      <a:pt x="349" y="950"/>
                      <a:pt x="352" y="952"/>
                    </a:cubicBezTo>
                    <a:cubicBezTo>
                      <a:pt x="352" y="953"/>
                      <a:pt x="352" y="954"/>
                      <a:pt x="352" y="955"/>
                    </a:cubicBezTo>
                    <a:cubicBezTo>
                      <a:pt x="349" y="955"/>
                      <a:pt x="346" y="955"/>
                      <a:pt x="343" y="954"/>
                    </a:cubicBezTo>
                    <a:cubicBezTo>
                      <a:pt x="342" y="954"/>
                      <a:pt x="340" y="954"/>
                      <a:pt x="339" y="954"/>
                    </a:cubicBezTo>
                    <a:cubicBezTo>
                      <a:pt x="339" y="954"/>
                      <a:pt x="340" y="954"/>
                      <a:pt x="340" y="953"/>
                    </a:cubicBezTo>
                    <a:close/>
                    <a:moveTo>
                      <a:pt x="347" y="946"/>
                    </a:moveTo>
                    <a:cubicBezTo>
                      <a:pt x="346" y="945"/>
                      <a:pt x="345" y="944"/>
                      <a:pt x="344" y="944"/>
                    </a:cubicBezTo>
                    <a:cubicBezTo>
                      <a:pt x="345" y="940"/>
                      <a:pt x="347" y="936"/>
                      <a:pt x="348" y="933"/>
                    </a:cubicBezTo>
                    <a:cubicBezTo>
                      <a:pt x="348" y="933"/>
                      <a:pt x="348" y="933"/>
                      <a:pt x="348" y="933"/>
                    </a:cubicBezTo>
                    <a:cubicBezTo>
                      <a:pt x="351" y="934"/>
                      <a:pt x="354" y="936"/>
                      <a:pt x="356" y="938"/>
                    </a:cubicBezTo>
                    <a:cubicBezTo>
                      <a:pt x="355" y="942"/>
                      <a:pt x="354" y="946"/>
                      <a:pt x="353" y="949"/>
                    </a:cubicBezTo>
                    <a:cubicBezTo>
                      <a:pt x="351" y="948"/>
                      <a:pt x="349" y="947"/>
                      <a:pt x="347" y="946"/>
                    </a:cubicBezTo>
                    <a:close/>
                    <a:moveTo>
                      <a:pt x="354" y="953"/>
                    </a:moveTo>
                    <a:cubicBezTo>
                      <a:pt x="355" y="954"/>
                      <a:pt x="356" y="954"/>
                      <a:pt x="357" y="955"/>
                    </a:cubicBezTo>
                    <a:cubicBezTo>
                      <a:pt x="356" y="955"/>
                      <a:pt x="355" y="955"/>
                      <a:pt x="354" y="955"/>
                    </a:cubicBezTo>
                    <a:cubicBezTo>
                      <a:pt x="354" y="954"/>
                      <a:pt x="354" y="954"/>
                      <a:pt x="354" y="953"/>
                    </a:cubicBezTo>
                    <a:close/>
                    <a:moveTo>
                      <a:pt x="355" y="951"/>
                    </a:moveTo>
                    <a:cubicBezTo>
                      <a:pt x="356" y="947"/>
                      <a:pt x="357" y="944"/>
                      <a:pt x="358" y="940"/>
                    </a:cubicBezTo>
                    <a:cubicBezTo>
                      <a:pt x="359" y="941"/>
                      <a:pt x="360" y="943"/>
                      <a:pt x="362" y="944"/>
                    </a:cubicBezTo>
                    <a:cubicBezTo>
                      <a:pt x="363" y="945"/>
                      <a:pt x="365" y="946"/>
                      <a:pt x="366" y="948"/>
                    </a:cubicBezTo>
                    <a:cubicBezTo>
                      <a:pt x="365" y="950"/>
                      <a:pt x="364" y="952"/>
                      <a:pt x="362" y="954"/>
                    </a:cubicBezTo>
                    <a:cubicBezTo>
                      <a:pt x="362" y="955"/>
                      <a:pt x="364" y="955"/>
                      <a:pt x="364" y="955"/>
                    </a:cubicBezTo>
                    <a:cubicBezTo>
                      <a:pt x="365" y="954"/>
                      <a:pt x="366" y="953"/>
                      <a:pt x="367" y="952"/>
                    </a:cubicBezTo>
                    <a:cubicBezTo>
                      <a:pt x="367" y="952"/>
                      <a:pt x="367" y="952"/>
                      <a:pt x="366" y="952"/>
                    </a:cubicBezTo>
                    <a:cubicBezTo>
                      <a:pt x="367" y="951"/>
                      <a:pt x="367" y="950"/>
                      <a:pt x="367" y="949"/>
                    </a:cubicBezTo>
                    <a:cubicBezTo>
                      <a:pt x="369" y="951"/>
                      <a:pt x="371" y="952"/>
                      <a:pt x="372" y="954"/>
                    </a:cubicBezTo>
                    <a:cubicBezTo>
                      <a:pt x="372" y="954"/>
                      <a:pt x="372" y="954"/>
                      <a:pt x="372" y="954"/>
                    </a:cubicBezTo>
                    <a:cubicBezTo>
                      <a:pt x="371" y="954"/>
                      <a:pt x="371" y="954"/>
                      <a:pt x="371" y="955"/>
                    </a:cubicBezTo>
                    <a:cubicBezTo>
                      <a:pt x="367" y="955"/>
                      <a:pt x="364" y="955"/>
                      <a:pt x="361" y="955"/>
                    </a:cubicBezTo>
                    <a:cubicBezTo>
                      <a:pt x="360" y="954"/>
                      <a:pt x="359" y="954"/>
                      <a:pt x="358" y="953"/>
                    </a:cubicBezTo>
                    <a:cubicBezTo>
                      <a:pt x="357" y="952"/>
                      <a:pt x="356" y="951"/>
                      <a:pt x="355" y="951"/>
                    </a:cubicBezTo>
                    <a:close/>
                    <a:moveTo>
                      <a:pt x="369" y="947"/>
                    </a:moveTo>
                    <a:cubicBezTo>
                      <a:pt x="370" y="943"/>
                      <a:pt x="371" y="940"/>
                      <a:pt x="373" y="936"/>
                    </a:cubicBezTo>
                    <a:cubicBezTo>
                      <a:pt x="373" y="936"/>
                      <a:pt x="373" y="936"/>
                      <a:pt x="373" y="936"/>
                    </a:cubicBezTo>
                    <a:cubicBezTo>
                      <a:pt x="379" y="939"/>
                      <a:pt x="384" y="944"/>
                      <a:pt x="389" y="949"/>
                    </a:cubicBezTo>
                    <a:cubicBezTo>
                      <a:pt x="389" y="949"/>
                      <a:pt x="389" y="949"/>
                      <a:pt x="389" y="949"/>
                    </a:cubicBezTo>
                    <a:cubicBezTo>
                      <a:pt x="389" y="951"/>
                      <a:pt x="388" y="953"/>
                      <a:pt x="387" y="954"/>
                    </a:cubicBezTo>
                    <a:cubicBezTo>
                      <a:pt x="384" y="955"/>
                      <a:pt x="380" y="955"/>
                      <a:pt x="376" y="955"/>
                    </a:cubicBezTo>
                    <a:cubicBezTo>
                      <a:pt x="374" y="952"/>
                      <a:pt x="371" y="949"/>
                      <a:pt x="369" y="947"/>
                    </a:cubicBezTo>
                    <a:close/>
                    <a:moveTo>
                      <a:pt x="388" y="945"/>
                    </a:moveTo>
                    <a:cubicBezTo>
                      <a:pt x="384" y="941"/>
                      <a:pt x="379" y="937"/>
                      <a:pt x="374" y="933"/>
                    </a:cubicBezTo>
                    <a:cubicBezTo>
                      <a:pt x="376" y="929"/>
                      <a:pt x="378" y="925"/>
                      <a:pt x="380" y="921"/>
                    </a:cubicBezTo>
                    <a:cubicBezTo>
                      <a:pt x="385" y="924"/>
                      <a:pt x="389" y="927"/>
                      <a:pt x="394" y="930"/>
                    </a:cubicBezTo>
                    <a:cubicBezTo>
                      <a:pt x="394" y="933"/>
                      <a:pt x="394" y="935"/>
                      <a:pt x="394" y="938"/>
                    </a:cubicBezTo>
                    <a:cubicBezTo>
                      <a:pt x="393" y="941"/>
                      <a:pt x="391" y="944"/>
                      <a:pt x="390" y="947"/>
                    </a:cubicBezTo>
                    <a:cubicBezTo>
                      <a:pt x="390" y="946"/>
                      <a:pt x="389" y="945"/>
                      <a:pt x="388" y="945"/>
                    </a:cubicBezTo>
                    <a:close/>
                    <a:moveTo>
                      <a:pt x="391" y="951"/>
                    </a:moveTo>
                    <a:cubicBezTo>
                      <a:pt x="392" y="952"/>
                      <a:pt x="393" y="953"/>
                      <a:pt x="394" y="954"/>
                    </a:cubicBezTo>
                    <a:cubicBezTo>
                      <a:pt x="394" y="954"/>
                      <a:pt x="394" y="954"/>
                      <a:pt x="394" y="954"/>
                    </a:cubicBezTo>
                    <a:cubicBezTo>
                      <a:pt x="392" y="954"/>
                      <a:pt x="391" y="954"/>
                      <a:pt x="389" y="954"/>
                    </a:cubicBezTo>
                    <a:cubicBezTo>
                      <a:pt x="390" y="953"/>
                      <a:pt x="390" y="952"/>
                      <a:pt x="391" y="951"/>
                    </a:cubicBezTo>
                    <a:close/>
                    <a:moveTo>
                      <a:pt x="392" y="948"/>
                    </a:moveTo>
                    <a:cubicBezTo>
                      <a:pt x="393" y="947"/>
                      <a:pt x="393" y="945"/>
                      <a:pt x="394" y="943"/>
                    </a:cubicBezTo>
                    <a:cubicBezTo>
                      <a:pt x="394" y="946"/>
                      <a:pt x="394" y="948"/>
                      <a:pt x="394" y="950"/>
                    </a:cubicBezTo>
                    <a:cubicBezTo>
                      <a:pt x="393" y="950"/>
                      <a:pt x="393" y="949"/>
                      <a:pt x="392" y="948"/>
                    </a:cubicBezTo>
                    <a:close/>
                    <a:moveTo>
                      <a:pt x="394" y="907"/>
                    </a:moveTo>
                    <a:cubicBezTo>
                      <a:pt x="394" y="908"/>
                      <a:pt x="394" y="909"/>
                      <a:pt x="394" y="910"/>
                    </a:cubicBezTo>
                    <a:cubicBezTo>
                      <a:pt x="392" y="909"/>
                      <a:pt x="389" y="908"/>
                      <a:pt x="387" y="906"/>
                    </a:cubicBezTo>
                    <a:cubicBezTo>
                      <a:pt x="388" y="905"/>
                      <a:pt x="388" y="903"/>
                      <a:pt x="389" y="901"/>
                    </a:cubicBezTo>
                    <a:cubicBezTo>
                      <a:pt x="390" y="901"/>
                      <a:pt x="390" y="902"/>
                      <a:pt x="391" y="902"/>
                    </a:cubicBezTo>
                    <a:cubicBezTo>
                      <a:pt x="392" y="903"/>
                      <a:pt x="393" y="904"/>
                      <a:pt x="394" y="904"/>
                    </a:cubicBezTo>
                    <a:cubicBezTo>
                      <a:pt x="394" y="905"/>
                      <a:pt x="394" y="906"/>
                      <a:pt x="394" y="907"/>
                    </a:cubicBezTo>
                    <a:close/>
                    <a:moveTo>
                      <a:pt x="393" y="903"/>
                    </a:moveTo>
                    <a:cubicBezTo>
                      <a:pt x="392" y="902"/>
                      <a:pt x="391" y="901"/>
                      <a:pt x="389" y="900"/>
                    </a:cubicBezTo>
                    <a:cubicBezTo>
                      <a:pt x="390" y="897"/>
                      <a:pt x="391" y="894"/>
                      <a:pt x="392" y="892"/>
                    </a:cubicBezTo>
                    <a:cubicBezTo>
                      <a:pt x="392" y="891"/>
                      <a:pt x="393" y="890"/>
                      <a:pt x="393" y="889"/>
                    </a:cubicBezTo>
                    <a:cubicBezTo>
                      <a:pt x="394" y="890"/>
                      <a:pt x="394" y="890"/>
                      <a:pt x="395" y="891"/>
                    </a:cubicBezTo>
                    <a:cubicBezTo>
                      <a:pt x="395" y="895"/>
                      <a:pt x="394" y="899"/>
                      <a:pt x="394" y="903"/>
                    </a:cubicBezTo>
                    <a:cubicBezTo>
                      <a:pt x="394" y="903"/>
                      <a:pt x="394" y="903"/>
                      <a:pt x="393" y="903"/>
                    </a:cubicBezTo>
                    <a:close/>
                    <a:moveTo>
                      <a:pt x="393" y="888"/>
                    </a:moveTo>
                    <a:cubicBezTo>
                      <a:pt x="394" y="886"/>
                      <a:pt x="395" y="884"/>
                      <a:pt x="396" y="882"/>
                    </a:cubicBezTo>
                    <a:cubicBezTo>
                      <a:pt x="396" y="884"/>
                      <a:pt x="395" y="887"/>
                      <a:pt x="395" y="889"/>
                    </a:cubicBezTo>
                    <a:cubicBezTo>
                      <a:pt x="394" y="889"/>
                      <a:pt x="394" y="889"/>
                      <a:pt x="393" y="888"/>
                    </a:cubicBezTo>
                    <a:close/>
                    <a:moveTo>
                      <a:pt x="392" y="885"/>
                    </a:moveTo>
                    <a:cubicBezTo>
                      <a:pt x="392" y="886"/>
                      <a:pt x="392" y="886"/>
                      <a:pt x="392" y="887"/>
                    </a:cubicBezTo>
                    <a:cubicBezTo>
                      <a:pt x="391" y="887"/>
                      <a:pt x="391" y="886"/>
                      <a:pt x="390" y="886"/>
                    </a:cubicBezTo>
                    <a:cubicBezTo>
                      <a:pt x="387" y="883"/>
                      <a:pt x="383" y="880"/>
                      <a:pt x="380" y="878"/>
                    </a:cubicBezTo>
                    <a:cubicBezTo>
                      <a:pt x="380" y="876"/>
                      <a:pt x="381" y="875"/>
                      <a:pt x="383" y="874"/>
                    </a:cubicBezTo>
                    <a:cubicBezTo>
                      <a:pt x="384" y="873"/>
                      <a:pt x="381" y="873"/>
                      <a:pt x="381" y="873"/>
                    </a:cubicBezTo>
                    <a:cubicBezTo>
                      <a:pt x="379" y="874"/>
                      <a:pt x="379" y="876"/>
                      <a:pt x="378" y="877"/>
                    </a:cubicBezTo>
                    <a:cubicBezTo>
                      <a:pt x="378" y="877"/>
                      <a:pt x="378" y="877"/>
                      <a:pt x="378" y="877"/>
                    </a:cubicBezTo>
                    <a:cubicBezTo>
                      <a:pt x="375" y="875"/>
                      <a:pt x="373" y="874"/>
                      <a:pt x="370" y="872"/>
                    </a:cubicBezTo>
                    <a:cubicBezTo>
                      <a:pt x="377" y="872"/>
                      <a:pt x="383" y="872"/>
                      <a:pt x="389" y="872"/>
                    </a:cubicBezTo>
                    <a:cubicBezTo>
                      <a:pt x="392" y="872"/>
                      <a:pt x="394" y="872"/>
                      <a:pt x="397" y="871"/>
                    </a:cubicBezTo>
                    <a:cubicBezTo>
                      <a:pt x="397" y="872"/>
                      <a:pt x="397" y="872"/>
                      <a:pt x="397" y="872"/>
                    </a:cubicBezTo>
                    <a:cubicBezTo>
                      <a:pt x="395" y="876"/>
                      <a:pt x="394" y="881"/>
                      <a:pt x="392" y="885"/>
                    </a:cubicBezTo>
                    <a:close/>
                    <a:moveTo>
                      <a:pt x="353" y="863"/>
                    </a:moveTo>
                    <a:cubicBezTo>
                      <a:pt x="346" y="862"/>
                      <a:pt x="340" y="862"/>
                      <a:pt x="333" y="862"/>
                    </a:cubicBezTo>
                    <a:cubicBezTo>
                      <a:pt x="334" y="854"/>
                      <a:pt x="335" y="846"/>
                      <a:pt x="336" y="838"/>
                    </a:cubicBezTo>
                    <a:cubicBezTo>
                      <a:pt x="338" y="819"/>
                      <a:pt x="339" y="799"/>
                      <a:pt x="342" y="780"/>
                    </a:cubicBezTo>
                    <a:cubicBezTo>
                      <a:pt x="345" y="760"/>
                      <a:pt x="349" y="741"/>
                      <a:pt x="352" y="722"/>
                    </a:cubicBezTo>
                    <a:cubicBezTo>
                      <a:pt x="352" y="719"/>
                      <a:pt x="353" y="715"/>
                      <a:pt x="353" y="712"/>
                    </a:cubicBezTo>
                    <a:cubicBezTo>
                      <a:pt x="353" y="712"/>
                      <a:pt x="353" y="712"/>
                      <a:pt x="353" y="712"/>
                    </a:cubicBezTo>
                    <a:cubicBezTo>
                      <a:pt x="354" y="716"/>
                      <a:pt x="355" y="720"/>
                      <a:pt x="359" y="723"/>
                    </a:cubicBezTo>
                    <a:cubicBezTo>
                      <a:pt x="362" y="725"/>
                      <a:pt x="365" y="725"/>
                      <a:pt x="368" y="725"/>
                    </a:cubicBezTo>
                    <a:cubicBezTo>
                      <a:pt x="370" y="724"/>
                      <a:pt x="371" y="723"/>
                      <a:pt x="372" y="721"/>
                    </a:cubicBezTo>
                    <a:cubicBezTo>
                      <a:pt x="374" y="724"/>
                      <a:pt x="376" y="725"/>
                      <a:pt x="381" y="726"/>
                    </a:cubicBezTo>
                    <a:cubicBezTo>
                      <a:pt x="386" y="727"/>
                      <a:pt x="390" y="727"/>
                      <a:pt x="395" y="724"/>
                    </a:cubicBezTo>
                    <a:cubicBezTo>
                      <a:pt x="402" y="719"/>
                      <a:pt x="403" y="707"/>
                      <a:pt x="399" y="700"/>
                    </a:cubicBezTo>
                    <a:cubicBezTo>
                      <a:pt x="397" y="696"/>
                      <a:pt x="392" y="695"/>
                      <a:pt x="388" y="696"/>
                    </a:cubicBezTo>
                    <a:cubicBezTo>
                      <a:pt x="382" y="697"/>
                      <a:pt x="381" y="693"/>
                      <a:pt x="376" y="690"/>
                    </a:cubicBezTo>
                    <a:cubicBezTo>
                      <a:pt x="368" y="684"/>
                      <a:pt x="356" y="689"/>
                      <a:pt x="355" y="699"/>
                    </a:cubicBezTo>
                    <a:cubicBezTo>
                      <a:pt x="354" y="702"/>
                      <a:pt x="357" y="704"/>
                      <a:pt x="360" y="704"/>
                    </a:cubicBezTo>
                    <a:cubicBezTo>
                      <a:pt x="360" y="704"/>
                      <a:pt x="360" y="704"/>
                      <a:pt x="360" y="704"/>
                    </a:cubicBezTo>
                    <a:cubicBezTo>
                      <a:pt x="363" y="704"/>
                      <a:pt x="364" y="701"/>
                      <a:pt x="363" y="699"/>
                    </a:cubicBezTo>
                    <a:cubicBezTo>
                      <a:pt x="364" y="696"/>
                      <a:pt x="367" y="694"/>
                      <a:pt x="370" y="695"/>
                    </a:cubicBezTo>
                    <a:cubicBezTo>
                      <a:pt x="372" y="695"/>
                      <a:pt x="374" y="698"/>
                      <a:pt x="375" y="699"/>
                    </a:cubicBezTo>
                    <a:cubicBezTo>
                      <a:pt x="378" y="702"/>
                      <a:pt x="382" y="704"/>
                      <a:pt x="386" y="704"/>
                    </a:cubicBezTo>
                    <a:cubicBezTo>
                      <a:pt x="389" y="704"/>
                      <a:pt x="392" y="701"/>
                      <a:pt x="394" y="705"/>
                    </a:cubicBezTo>
                    <a:cubicBezTo>
                      <a:pt x="394" y="708"/>
                      <a:pt x="394" y="711"/>
                      <a:pt x="393" y="713"/>
                    </a:cubicBezTo>
                    <a:cubicBezTo>
                      <a:pt x="391" y="723"/>
                      <a:pt x="379" y="720"/>
                      <a:pt x="376" y="713"/>
                    </a:cubicBezTo>
                    <a:cubicBezTo>
                      <a:pt x="375" y="711"/>
                      <a:pt x="373" y="711"/>
                      <a:pt x="371" y="712"/>
                    </a:cubicBezTo>
                    <a:cubicBezTo>
                      <a:pt x="369" y="713"/>
                      <a:pt x="366" y="718"/>
                      <a:pt x="363" y="717"/>
                    </a:cubicBezTo>
                    <a:cubicBezTo>
                      <a:pt x="361" y="716"/>
                      <a:pt x="360" y="709"/>
                      <a:pt x="359" y="706"/>
                    </a:cubicBezTo>
                    <a:cubicBezTo>
                      <a:pt x="358" y="704"/>
                      <a:pt x="356" y="703"/>
                      <a:pt x="354" y="704"/>
                    </a:cubicBezTo>
                    <a:cubicBezTo>
                      <a:pt x="354" y="691"/>
                      <a:pt x="355" y="678"/>
                      <a:pt x="356" y="665"/>
                    </a:cubicBezTo>
                    <a:cubicBezTo>
                      <a:pt x="357" y="651"/>
                      <a:pt x="359" y="637"/>
                      <a:pt x="361" y="623"/>
                    </a:cubicBezTo>
                    <a:cubicBezTo>
                      <a:pt x="365" y="622"/>
                      <a:pt x="370" y="623"/>
                      <a:pt x="373" y="623"/>
                    </a:cubicBezTo>
                    <a:cubicBezTo>
                      <a:pt x="382" y="623"/>
                      <a:pt x="391" y="624"/>
                      <a:pt x="399" y="626"/>
                    </a:cubicBezTo>
                    <a:cubicBezTo>
                      <a:pt x="402" y="627"/>
                      <a:pt x="404" y="627"/>
                      <a:pt x="405" y="628"/>
                    </a:cubicBezTo>
                    <a:cubicBezTo>
                      <a:pt x="406" y="631"/>
                      <a:pt x="407" y="633"/>
                      <a:pt x="407" y="636"/>
                    </a:cubicBezTo>
                    <a:cubicBezTo>
                      <a:pt x="409" y="645"/>
                      <a:pt x="409" y="656"/>
                      <a:pt x="410" y="665"/>
                    </a:cubicBezTo>
                    <a:cubicBezTo>
                      <a:pt x="411" y="675"/>
                      <a:pt x="411" y="686"/>
                      <a:pt x="411" y="696"/>
                    </a:cubicBezTo>
                    <a:cubicBezTo>
                      <a:pt x="411" y="716"/>
                      <a:pt x="410" y="737"/>
                      <a:pt x="410" y="757"/>
                    </a:cubicBezTo>
                    <a:cubicBezTo>
                      <a:pt x="410" y="791"/>
                      <a:pt x="403" y="825"/>
                      <a:pt x="399" y="858"/>
                    </a:cubicBezTo>
                    <a:cubicBezTo>
                      <a:pt x="399" y="859"/>
                      <a:pt x="398" y="861"/>
                      <a:pt x="398" y="862"/>
                    </a:cubicBezTo>
                    <a:cubicBezTo>
                      <a:pt x="383" y="864"/>
                      <a:pt x="368" y="864"/>
                      <a:pt x="353" y="863"/>
                    </a:cubicBezTo>
                    <a:close/>
                    <a:moveTo>
                      <a:pt x="378" y="488"/>
                    </a:moveTo>
                    <a:cubicBezTo>
                      <a:pt x="378" y="480"/>
                      <a:pt x="377" y="472"/>
                      <a:pt x="374" y="465"/>
                    </a:cubicBezTo>
                    <a:cubicBezTo>
                      <a:pt x="372" y="459"/>
                      <a:pt x="361" y="450"/>
                      <a:pt x="370" y="445"/>
                    </a:cubicBezTo>
                    <a:cubicBezTo>
                      <a:pt x="375" y="442"/>
                      <a:pt x="382" y="442"/>
                      <a:pt x="388" y="442"/>
                    </a:cubicBezTo>
                    <a:cubicBezTo>
                      <a:pt x="387" y="444"/>
                      <a:pt x="386" y="446"/>
                      <a:pt x="387" y="448"/>
                    </a:cubicBezTo>
                    <a:cubicBezTo>
                      <a:pt x="388" y="452"/>
                      <a:pt x="395" y="451"/>
                      <a:pt x="395" y="447"/>
                    </a:cubicBezTo>
                    <a:cubicBezTo>
                      <a:pt x="397" y="444"/>
                      <a:pt x="399" y="442"/>
                      <a:pt x="402" y="440"/>
                    </a:cubicBezTo>
                    <a:cubicBezTo>
                      <a:pt x="407" y="440"/>
                      <a:pt x="412" y="440"/>
                      <a:pt x="418" y="440"/>
                    </a:cubicBezTo>
                    <a:cubicBezTo>
                      <a:pt x="423" y="441"/>
                      <a:pt x="434" y="444"/>
                      <a:pt x="430" y="450"/>
                    </a:cubicBezTo>
                    <a:cubicBezTo>
                      <a:pt x="428" y="451"/>
                      <a:pt x="426" y="452"/>
                      <a:pt x="425" y="452"/>
                    </a:cubicBezTo>
                    <a:cubicBezTo>
                      <a:pt x="424" y="452"/>
                      <a:pt x="423" y="453"/>
                      <a:pt x="422" y="453"/>
                    </a:cubicBezTo>
                    <a:cubicBezTo>
                      <a:pt x="421" y="452"/>
                      <a:pt x="420" y="452"/>
                      <a:pt x="419" y="452"/>
                    </a:cubicBezTo>
                    <a:cubicBezTo>
                      <a:pt x="419" y="452"/>
                      <a:pt x="419" y="452"/>
                      <a:pt x="418" y="452"/>
                    </a:cubicBezTo>
                    <a:cubicBezTo>
                      <a:pt x="415" y="452"/>
                      <a:pt x="413" y="456"/>
                      <a:pt x="415" y="458"/>
                    </a:cubicBezTo>
                    <a:cubicBezTo>
                      <a:pt x="417" y="460"/>
                      <a:pt x="420" y="461"/>
                      <a:pt x="422" y="460"/>
                    </a:cubicBezTo>
                    <a:cubicBezTo>
                      <a:pt x="420" y="464"/>
                      <a:pt x="417" y="467"/>
                      <a:pt x="415" y="471"/>
                    </a:cubicBezTo>
                    <a:cubicBezTo>
                      <a:pt x="406" y="487"/>
                      <a:pt x="408" y="503"/>
                      <a:pt x="407" y="520"/>
                    </a:cubicBezTo>
                    <a:cubicBezTo>
                      <a:pt x="403" y="521"/>
                      <a:pt x="399" y="522"/>
                      <a:pt x="395" y="521"/>
                    </a:cubicBezTo>
                    <a:cubicBezTo>
                      <a:pt x="394" y="521"/>
                      <a:pt x="380" y="517"/>
                      <a:pt x="381" y="515"/>
                    </a:cubicBezTo>
                    <a:cubicBezTo>
                      <a:pt x="381" y="514"/>
                      <a:pt x="380" y="513"/>
                      <a:pt x="380" y="514"/>
                    </a:cubicBezTo>
                    <a:cubicBezTo>
                      <a:pt x="379" y="515"/>
                      <a:pt x="379" y="515"/>
                      <a:pt x="379" y="515"/>
                    </a:cubicBezTo>
                    <a:cubicBezTo>
                      <a:pt x="379" y="516"/>
                      <a:pt x="379" y="516"/>
                      <a:pt x="380" y="516"/>
                    </a:cubicBezTo>
                    <a:cubicBezTo>
                      <a:pt x="388" y="521"/>
                      <a:pt x="398" y="525"/>
                      <a:pt x="406" y="521"/>
                    </a:cubicBezTo>
                    <a:cubicBezTo>
                      <a:pt x="406" y="522"/>
                      <a:pt x="406" y="522"/>
                      <a:pt x="406" y="522"/>
                    </a:cubicBezTo>
                    <a:cubicBezTo>
                      <a:pt x="406" y="525"/>
                      <a:pt x="406" y="527"/>
                      <a:pt x="406" y="529"/>
                    </a:cubicBezTo>
                    <a:cubicBezTo>
                      <a:pt x="403" y="533"/>
                      <a:pt x="399" y="536"/>
                      <a:pt x="394" y="537"/>
                    </a:cubicBezTo>
                    <a:cubicBezTo>
                      <a:pt x="393" y="537"/>
                      <a:pt x="382" y="538"/>
                      <a:pt x="383" y="536"/>
                    </a:cubicBezTo>
                    <a:cubicBezTo>
                      <a:pt x="383" y="535"/>
                      <a:pt x="382" y="534"/>
                      <a:pt x="381" y="535"/>
                    </a:cubicBezTo>
                    <a:cubicBezTo>
                      <a:pt x="380" y="539"/>
                      <a:pt x="388" y="538"/>
                      <a:pt x="390" y="538"/>
                    </a:cubicBezTo>
                    <a:cubicBezTo>
                      <a:pt x="396" y="538"/>
                      <a:pt x="402" y="536"/>
                      <a:pt x="406" y="531"/>
                    </a:cubicBezTo>
                    <a:cubicBezTo>
                      <a:pt x="405" y="540"/>
                      <a:pt x="405" y="549"/>
                      <a:pt x="405" y="558"/>
                    </a:cubicBezTo>
                    <a:cubicBezTo>
                      <a:pt x="403" y="561"/>
                      <a:pt x="400" y="564"/>
                      <a:pt x="397" y="565"/>
                    </a:cubicBezTo>
                    <a:cubicBezTo>
                      <a:pt x="394" y="567"/>
                      <a:pt x="390" y="567"/>
                      <a:pt x="387" y="567"/>
                    </a:cubicBezTo>
                    <a:cubicBezTo>
                      <a:pt x="386" y="566"/>
                      <a:pt x="379" y="566"/>
                      <a:pt x="380" y="563"/>
                    </a:cubicBezTo>
                    <a:cubicBezTo>
                      <a:pt x="380" y="562"/>
                      <a:pt x="379" y="562"/>
                      <a:pt x="379" y="562"/>
                    </a:cubicBezTo>
                    <a:cubicBezTo>
                      <a:pt x="376" y="568"/>
                      <a:pt x="387" y="568"/>
                      <a:pt x="390" y="568"/>
                    </a:cubicBezTo>
                    <a:cubicBezTo>
                      <a:pt x="394" y="568"/>
                      <a:pt x="398" y="567"/>
                      <a:pt x="401" y="564"/>
                    </a:cubicBezTo>
                    <a:cubicBezTo>
                      <a:pt x="402" y="563"/>
                      <a:pt x="404" y="561"/>
                      <a:pt x="405" y="560"/>
                    </a:cubicBezTo>
                    <a:cubicBezTo>
                      <a:pt x="405" y="565"/>
                      <a:pt x="405" y="571"/>
                      <a:pt x="405" y="577"/>
                    </a:cubicBezTo>
                    <a:cubicBezTo>
                      <a:pt x="398" y="579"/>
                      <a:pt x="391" y="581"/>
                      <a:pt x="383" y="580"/>
                    </a:cubicBezTo>
                    <a:cubicBezTo>
                      <a:pt x="383" y="580"/>
                      <a:pt x="383" y="580"/>
                      <a:pt x="383" y="579"/>
                    </a:cubicBezTo>
                    <a:cubicBezTo>
                      <a:pt x="384" y="579"/>
                      <a:pt x="383" y="578"/>
                      <a:pt x="382" y="579"/>
                    </a:cubicBezTo>
                    <a:cubicBezTo>
                      <a:pt x="382" y="579"/>
                      <a:pt x="382" y="580"/>
                      <a:pt x="381" y="581"/>
                    </a:cubicBezTo>
                    <a:cubicBezTo>
                      <a:pt x="381" y="581"/>
                      <a:pt x="381" y="582"/>
                      <a:pt x="382" y="582"/>
                    </a:cubicBezTo>
                    <a:cubicBezTo>
                      <a:pt x="390" y="582"/>
                      <a:pt x="398" y="581"/>
                      <a:pt x="405" y="578"/>
                    </a:cubicBezTo>
                    <a:cubicBezTo>
                      <a:pt x="405" y="580"/>
                      <a:pt x="405" y="582"/>
                      <a:pt x="405" y="583"/>
                    </a:cubicBezTo>
                    <a:cubicBezTo>
                      <a:pt x="405" y="589"/>
                      <a:pt x="405" y="594"/>
                      <a:pt x="405" y="599"/>
                    </a:cubicBezTo>
                    <a:cubicBezTo>
                      <a:pt x="405" y="599"/>
                      <a:pt x="404" y="599"/>
                      <a:pt x="404" y="599"/>
                    </a:cubicBezTo>
                    <a:cubicBezTo>
                      <a:pt x="398" y="603"/>
                      <a:pt x="390" y="602"/>
                      <a:pt x="383" y="602"/>
                    </a:cubicBezTo>
                    <a:cubicBezTo>
                      <a:pt x="382" y="602"/>
                      <a:pt x="382" y="603"/>
                      <a:pt x="383" y="603"/>
                    </a:cubicBezTo>
                    <a:cubicBezTo>
                      <a:pt x="389" y="603"/>
                      <a:pt x="397" y="604"/>
                      <a:pt x="403" y="601"/>
                    </a:cubicBezTo>
                    <a:cubicBezTo>
                      <a:pt x="404" y="601"/>
                      <a:pt x="404" y="600"/>
                      <a:pt x="405" y="600"/>
                    </a:cubicBezTo>
                    <a:cubicBezTo>
                      <a:pt x="405" y="604"/>
                      <a:pt x="404" y="608"/>
                      <a:pt x="404" y="612"/>
                    </a:cubicBezTo>
                    <a:cubicBezTo>
                      <a:pt x="404" y="615"/>
                      <a:pt x="404" y="617"/>
                      <a:pt x="404" y="620"/>
                    </a:cubicBezTo>
                    <a:cubicBezTo>
                      <a:pt x="401" y="619"/>
                      <a:pt x="397" y="618"/>
                      <a:pt x="394" y="617"/>
                    </a:cubicBezTo>
                    <a:cubicBezTo>
                      <a:pt x="386" y="616"/>
                      <a:pt x="379" y="615"/>
                      <a:pt x="371" y="615"/>
                    </a:cubicBezTo>
                    <a:cubicBezTo>
                      <a:pt x="368" y="615"/>
                      <a:pt x="365" y="615"/>
                      <a:pt x="362" y="615"/>
                    </a:cubicBezTo>
                    <a:cubicBezTo>
                      <a:pt x="363" y="612"/>
                      <a:pt x="364" y="608"/>
                      <a:pt x="364" y="605"/>
                    </a:cubicBezTo>
                    <a:cubicBezTo>
                      <a:pt x="367" y="585"/>
                      <a:pt x="370" y="566"/>
                      <a:pt x="372" y="546"/>
                    </a:cubicBezTo>
                    <a:cubicBezTo>
                      <a:pt x="373" y="527"/>
                      <a:pt x="378" y="508"/>
                      <a:pt x="378" y="488"/>
                    </a:cubicBezTo>
                    <a:close/>
                    <a:moveTo>
                      <a:pt x="444" y="934"/>
                    </a:moveTo>
                    <a:cubicBezTo>
                      <a:pt x="444" y="934"/>
                      <a:pt x="444" y="934"/>
                      <a:pt x="444" y="934"/>
                    </a:cubicBezTo>
                    <a:cubicBezTo>
                      <a:pt x="444" y="935"/>
                      <a:pt x="444" y="935"/>
                      <a:pt x="444" y="936"/>
                    </a:cubicBezTo>
                    <a:cubicBezTo>
                      <a:pt x="441" y="934"/>
                      <a:pt x="439" y="933"/>
                      <a:pt x="436" y="931"/>
                    </a:cubicBezTo>
                    <a:cubicBezTo>
                      <a:pt x="435" y="931"/>
                      <a:pt x="434" y="930"/>
                      <a:pt x="433" y="930"/>
                    </a:cubicBezTo>
                    <a:cubicBezTo>
                      <a:pt x="435" y="926"/>
                      <a:pt x="437" y="922"/>
                      <a:pt x="438" y="919"/>
                    </a:cubicBezTo>
                    <a:cubicBezTo>
                      <a:pt x="440" y="920"/>
                      <a:pt x="442" y="921"/>
                      <a:pt x="444" y="922"/>
                    </a:cubicBezTo>
                    <a:cubicBezTo>
                      <a:pt x="444" y="924"/>
                      <a:pt x="444" y="926"/>
                      <a:pt x="444" y="927"/>
                    </a:cubicBezTo>
                    <a:cubicBezTo>
                      <a:pt x="444" y="930"/>
                      <a:pt x="444" y="932"/>
                      <a:pt x="444" y="934"/>
                    </a:cubicBezTo>
                    <a:close/>
                    <a:moveTo>
                      <a:pt x="404" y="911"/>
                    </a:moveTo>
                    <a:cubicBezTo>
                      <a:pt x="404" y="912"/>
                      <a:pt x="403" y="913"/>
                      <a:pt x="403" y="915"/>
                    </a:cubicBezTo>
                    <a:cubicBezTo>
                      <a:pt x="402" y="914"/>
                      <a:pt x="402" y="914"/>
                      <a:pt x="401" y="914"/>
                    </a:cubicBezTo>
                    <a:cubicBezTo>
                      <a:pt x="401" y="912"/>
                      <a:pt x="401" y="911"/>
                      <a:pt x="401" y="909"/>
                    </a:cubicBezTo>
                    <a:cubicBezTo>
                      <a:pt x="402" y="910"/>
                      <a:pt x="403" y="910"/>
                      <a:pt x="404" y="911"/>
                    </a:cubicBezTo>
                    <a:close/>
                    <a:moveTo>
                      <a:pt x="402" y="908"/>
                    </a:moveTo>
                    <a:cubicBezTo>
                      <a:pt x="402" y="905"/>
                      <a:pt x="402" y="901"/>
                      <a:pt x="402" y="898"/>
                    </a:cubicBezTo>
                    <a:cubicBezTo>
                      <a:pt x="402" y="897"/>
                      <a:pt x="402" y="896"/>
                      <a:pt x="402" y="895"/>
                    </a:cubicBezTo>
                    <a:cubicBezTo>
                      <a:pt x="402" y="895"/>
                      <a:pt x="402" y="896"/>
                      <a:pt x="403" y="896"/>
                    </a:cubicBezTo>
                    <a:cubicBezTo>
                      <a:pt x="404" y="897"/>
                      <a:pt x="406" y="898"/>
                      <a:pt x="408" y="899"/>
                    </a:cubicBezTo>
                    <a:cubicBezTo>
                      <a:pt x="407" y="903"/>
                      <a:pt x="405" y="906"/>
                      <a:pt x="404" y="910"/>
                    </a:cubicBezTo>
                    <a:cubicBezTo>
                      <a:pt x="403" y="909"/>
                      <a:pt x="402" y="909"/>
                      <a:pt x="402" y="908"/>
                    </a:cubicBezTo>
                    <a:close/>
                    <a:moveTo>
                      <a:pt x="404" y="918"/>
                    </a:moveTo>
                    <a:cubicBezTo>
                      <a:pt x="408" y="920"/>
                      <a:pt x="412" y="922"/>
                      <a:pt x="416" y="924"/>
                    </a:cubicBezTo>
                    <a:cubicBezTo>
                      <a:pt x="415" y="929"/>
                      <a:pt x="413" y="933"/>
                      <a:pt x="412" y="937"/>
                    </a:cubicBezTo>
                    <a:cubicBezTo>
                      <a:pt x="408" y="936"/>
                      <a:pt x="405" y="934"/>
                      <a:pt x="402" y="932"/>
                    </a:cubicBezTo>
                    <a:cubicBezTo>
                      <a:pt x="402" y="932"/>
                      <a:pt x="402" y="932"/>
                      <a:pt x="402" y="932"/>
                    </a:cubicBezTo>
                    <a:cubicBezTo>
                      <a:pt x="402" y="929"/>
                      <a:pt x="401" y="927"/>
                      <a:pt x="401" y="924"/>
                    </a:cubicBezTo>
                    <a:cubicBezTo>
                      <a:pt x="402" y="922"/>
                      <a:pt x="403" y="920"/>
                      <a:pt x="404" y="918"/>
                    </a:cubicBezTo>
                    <a:close/>
                    <a:moveTo>
                      <a:pt x="405" y="916"/>
                    </a:moveTo>
                    <a:cubicBezTo>
                      <a:pt x="405" y="915"/>
                      <a:pt x="405" y="913"/>
                      <a:pt x="406" y="912"/>
                    </a:cubicBezTo>
                    <a:cubicBezTo>
                      <a:pt x="410" y="915"/>
                      <a:pt x="414" y="918"/>
                      <a:pt x="417" y="920"/>
                    </a:cubicBezTo>
                    <a:cubicBezTo>
                      <a:pt x="417" y="921"/>
                      <a:pt x="417" y="921"/>
                      <a:pt x="417" y="922"/>
                    </a:cubicBezTo>
                    <a:cubicBezTo>
                      <a:pt x="413" y="920"/>
                      <a:pt x="409" y="918"/>
                      <a:pt x="405" y="916"/>
                    </a:cubicBezTo>
                    <a:close/>
                    <a:moveTo>
                      <a:pt x="407" y="912"/>
                    </a:moveTo>
                    <a:cubicBezTo>
                      <a:pt x="407" y="912"/>
                      <a:pt x="406" y="911"/>
                      <a:pt x="406" y="911"/>
                    </a:cubicBezTo>
                    <a:cubicBezTo>
                      <a:pt x="407" y="908"/>
                      <a:pt x="408" y="904"/>
                      <a:pt x="410" y="900"/>
                    </a:cubicBezTo>
                    <a:cubicBezTo>
                      <a:pt x="412" y="902"/>
                      <a:pt x="414" y="903"/>
                      <a:pt x="416" y="905"/>
                    </a:cubicBezTo>
                    <a:cubicBezTo>
                      <a:pt x="418" y="906"/>
                      <a:pt x="420" y="907"/>
                      <a:pt x="421" y="908"/>
                    </a:cubicBezTo>
                    <a:cubicBezTo>
                      <a:pt x="420" y="910"/>
                      <a:pt x="420" y="913"/>
                      <a:pt x="419" y="916"/>
                    </a:cubicBezTo>
                    <a:cubicBezTo>
                      <a:pt x="419" y="917"/>
                      <a:pt x="418" y="918"/>
                      <a:pt x="418" y="919"/>
                    </a:cubicBezTo>
                    <a:cubicBezTo>
                      <a:pt x="414" y="917"/>
                      <a:pt x="411" y="915"/>
                      <a:pt x="407" y="912"/>
                    </a:cubicBezTo>
                    <a:close/>
                    <a:moveTo>
                      <a:pt x="410" y="899"/>
                    </a:moveTo>
                    <a:cubicBezTo>
                      <a:pt x="411" y="895"/>
                      <a:pt x="412" y="891"/>
                      <a:pt x="413" y="887"/>
                    </a:cubicBezTo>
                    <a:cubicBezTo>
                      <a:pt x="414" y="885"/>
                      <a:pt x="414" y="883"/>
                      <a:pt x="415" y="882"/>
                    </a:cubicBezTo>
                    <a:cubicBezTo>
                      <a:pt x="418" y="884"/>
                      <a:pt x="422" y="887"/>
                      <a:pt x="425" y="889"/>
                    </a:cubicBezTo>
                    <a:cubicBezTo>
                      <a:pt x="424" y="895"/>
                      <a:pt x="423" y="901"/>
                      <a:pt x="421" y="907"/>
                    </a:cubicBezTo>
                    <a:cubicBezTo>
                      <a:pt x="420" y="906"/>
                      <a:pt x="419" y="905"/>
                      <a:pt x="417" y="904"/>
                    </a:cubicBezTo>
                    <a:cubicBezTo>
                      <a:pt x="415" y="903"/>
                      <a:pt x="412" y="901"/>
                      <a:pt x="410" y="899"/>
                    </a:cubicBezTo>
                    <a:close/>
                    <a:moveTo>
                      <a:pt x="419" y="922"/>
                    </a:moveTo>
                    <a:cubicBezTo>
                      <a:pt x="423" y="924"/>
                      <a:pt x="427" y="927"/>
                      <a:pt x="431" y="929"/>
                    </a:cubicBezTo>
                    <a:cubicBezTo>
                      <a:pt x="431" y="929"/>
                      <a:pt x="431" y="930"/>
                      <a:pt x="431" y="930"/>
                    </a:cubicBezTo>
                    <a:cubicBezTo>
                      <a:pt x="427" y="927"/>
                      <a:pt x="423" y="925"/>
                      <a:pt x="419" y="923"/>
                    </a:cubicBezTo>
                    <a:cubicBezTo>
                      <a:pt x="419" y="922"/>
                      <a:pt x="419" y="922"/>
                      <a:pt x="419" y="922"/>
                    </a:cubicBezTo>
                    <a:close/>
                    <a:moveTo>
                      <a:pt x="420" y="921"/>
                    </a:moveTo>
                    <a:cubicBezTo>
                      <a:pt x="420" y="918"/>
                      <a:pt x="421" y="916"/>
                      <a:pt x="422" y="913"/>
                    </a:cubicBezTo>
                    <a:cubicBezTo>
                      <a:pt x="422" y="912"/>
                      <a:pt x="423" y="910"/>
                      <a:pt x="423" y="909"/>
                    </a:cubicBezTo>
                    <a:cubicBezTo>
                      <a:pt x="428" y="912"/>
                      <a:pt x="432" y="915"/>
                      <a:pt x="436" y="918"/>
                    </a:cubicBezTo>
                    <a:cubicBezTo>
                      <a:pt x="435" y="921"/>
                      <a:pt x="433" y="925"/>
                      <a:pt x="432" y="928"/>
                    </a:cubicBezTo>
                    <a:cubicBezTo>
                      <a:pt x="428" y="926"/>
                      <a:pt x="424" y="923"/>
                      <a:pt x="420" y="921"/>
                    </a:cubicBezTo>
                    <a:close/>
                    <a:moveTo>
                      <a:pt x="438" y="918"/>
                    </a:moveTo>
                    <a:cubicBezTo>
                      <a:pt x="439" y="915"/>
                      <a:pt x="440" y="913"/>
                      <a:pt x="441" y="911"/>
                    </a:cubicBezTo>
                    <a:cubicBezTo>
                      <a:pt x="442" y="908"/>
                      <a:pt x="442" y="906"/>
                      <a:pt x="442" y="903"/>
                    </a:cubicBezTo>
                    <a:cubicBezTo>
                      <a:pt x="443" y="904"/>
                      <a:pt x="444" y="904"/>
                      <a:pt x="445" y="905"/>
                    </a:cubicBezTo>
                    <a:cubicBezTo>
                      <a:pt x="445" y="910"/>
                      <a:pt x="445" y="916"/>
                      <a:pt x="444" y="921"/>
                    </a:cubicBezTo>
                    <a:cubicBezTo>
                      <a:pt x="442" y="920"/>
                      <a:pt x="440" y="919"/>
                      <a:pt x="438" y="918"/>
                    </a:cubicBezTo>
                    <a:close/>
                    <a:moveTo>
                      <a:pt x="442" y="893"/>
                    </a:moveTo>
                    <a:cubicBezTo>
                      <a:pt x="439" y="891"/>
                      <a:pt x="437" y="890"/>
                      <a:pt x="435" y="888"/>
                    </a:cubicBezTo>
                    <a:cubicBezTo>
                      <a:pt x="433" y="886"/>
                      <a:pt x="430" y="884"/>
                      <a:pt x="428" y="882"/>
                    </a:cubicBezTo>
                    <a:cubicBezTo>
                      <a:pt x="429" y="878"/>
                      <a:pt x="429" y="874"/>
                      <a:pt x="429" y="870"/>
                    </a:cubicBezTo>
                    <a:cubicBezTo>
                      <a:pt x="432" y="872"/>
                      <a:pt x="434" y="874"/>
                      <a:pt x="436" y="875"/>
                    </a:cubicBezTo>
                    <a:cubicBezTo>
                      <a:pt x="439" y="877"/>
                      <a:pt x="441" y="879"/>
                      <a:pt x="443" y="881"/>
                    </a:cubicBezTo>
                    <a:cubicBezTo>
                      <a:pt x="443" y="882"/>
                      <a:pt x="443" y="883"/>
                      <a:pt x="443" y="884"/>
                    </a:cubicBezTo>
                    <a:cubicBezTo>
                      <a:pt x="443" y="887"/>
                      <a:pt x="442" y="890"/>
                      <a:pt x="442" y="893"/>
                    </a:cubicBezTo>
                    <a:close/>
                    <a:moveTo>
                      <a:pt x="433" y="888"/>
                    </a:moveTo>
                    <a:cubicBezTo>
                      <a:pt x="436" y="890"/>
                      <a:pt x="439" y="892"/>
                      <a:pt x="441" y="894"/>
                    </a:cubicBezTo>
                    <a:cubicBezTo>
                      <a:pt x="441" y="896"/>
                      <a:pt x="441" y="898"/>
                      <a:pt x="440" y="900"/>
                    </a:cubicBezTo>
                    <a:cubicBezTo>
                      <a:pt x="437" y="897"/>
                      <a:pt x="433" y="894"/>
                      <a:pt x="429" y="891"/>
                    </a:cubicBezTo>
                    <a:cubicBezTo>
                      <a:pt x="428" y="890"/>
                      <a:pt x="427" y="890"/>
                      <a:pt x="427" y="889"/>
                    </a:cubicBezTo>
                    <a:cubicBezTo>
                      <a:pt x="427" y="887"/>
                      <a:pt x="427" y="885"/>
                      <a:pt x="428" y="883"/>
                    </a:cubicBezTo>
                    <a:cubicBezTo>
                      <a:pt x="430" y="885"/>
                      <a:pt x="431" y="886"/>
                      <a:pt x="433" y="888"/>
                    </a:cubicBezTo>
                    <a:close/>
                    <a:moveTo>
                      <a:pt x="440" y="901"/>
                    </a:moveTo>
                    <a:cubicBezTo>
                      <a:pt x="440" y="904"/>
                      <a:pt x="439" y="907"/>
                      <a:pt x="439" y="909"/>
                    </a:cubicBezTo>
                    <a:cubicBezTo>
                      <a:pt x="438" y="912"/>
                      <a:pt x="438" y="914"/>
                      <a:pt x="437" y="917"/>
                    </a:cubicBezTo>
                    <a:cubicBezTo>
                      <a:pt x="432" y="914"/>
                      <a:pt x="428" y="911"/>
                      <a:pt x="423" y="908"/>
                    </a:cubicBezTo>
                    <a:cubicBezTo>
                      <a:pt x="425" y="902"/>
                      <a:pt x="425" y="896"/>
                      <a:pt x="427" y="891"/>
                    </a:cubicBezTo>
                    <a:cubicBezTo>
                      <a:pt x="431" y="894"/>
                      <a:pt x="436" y="898"/>
                      <a:pt x="440" y="901"/>
                    </a:cubicBezTo>
                    <a:close/>
                    <a:moveTo>
                      <a:pt x="426" y="881"/>
                    </a:moveTo>
                    <a:cubicBezTo>
                      <a:pt x="425" y="880"/>
                      <a:pt x="423" y="879"/>
                      <a:pt x="422" y="878"/>
                    </a:cubicBezTo>
                    <a:cubicBezTo>
                      <a:pt x="420" y="877"/>
                      <a:pt x="418" y="876"/>
                      <a:pt x="417" y="875"/>
                    </a:cubicBezTo>
                    <a:cubicBezTo>
                      <a:pt x="417" y="873"/>
                      <a:pt x="418" y="871"/>
                      <a:pt x="418" y="869"/>
                    </a:cubicBezTo>
                    <a:cubicBezTo>
                      <a:pt x="418" y="869"/>
                      <a:pt x="418" y="869"/>
                      <a:pt x="418" y="869"/>
                    </a:cubicBezTo>
                    <a:cubicBezTo>
                      <a:pt x="421" y="869"/>
                      <a:pt x="424" y="869"/>
                      <a:pt x="426" y="869"/>
                    </a:cubicBezTo>
                    <a:cubicBezTo>
                      <a:pt x="427" y="869"/>
                      <a:pt x="427" y="869"/>
                      <a:pt x="427" y="869"/>
                    </a:cubicBezTo>
                    <a:cubicBezTo>
                      <a:pt x="427" y="873"/>
                      <a:pt x="426" y="877"/>
                      <a:pt x="426" y="881"/>
                    </a:cubicBezTo>
                    <a:close/>
                    <a:moveTo>
                      <a:pt x="419" y="878"/>
                    </a:moveTo>
                    <a:cubicBezTo>
                      <a:pt x="422" y="879"/>
                      <a:pt x="424" y="880"/>
                      <a:pt x="426" y="882"/>
                    </a:cubicBezTo>
                    <a:cubicBezTo>
                      <a:pt x="426" y="884"/>
                      <a:pt x="425" y="886"/>
                      <a:pt x="425" y="888"/>
                    </a:cubicBezTo>
                    <a:cubicBezTo>
                      <a:pt x="422" y="886"/>
                      <a:pt x="420" y="884"/>
                      <a:pt x="417" y="882"/>
                    </a:cubicBezTo>
                    <a:cubicBezTo>
                      <a:pt x="416" y="881"/>
                      <a:pt x="416" y="881"/>
                      <a:pt x="415" y="881"/>
                    </a:cubicBezTo>
                    <a:cubicBezTo>
                      <a:pt x="416" y="879"/>
                      <a:pt x="416" y="877"/>
                      <a:pt x="416" y="876"/>
                    </a:cubicBezTo>
                    <a:cubicBezTo>
                      <a:pt x="417" y="876"/>
                      <a:pt x="419" y="877"/>
                      <a:pt x="419" y="878"/>
                    </a:cubicBezTo>
                    <a:close/>
                    <a:moveTo>
                      <a:pt x="415" y="874"/>
                    </a:moveTo>
                    <a:cubicBezTo>
                      <a:pt x="413" y="873"/>
                      <a:pt x="411" y="871"/>
                      <a:pt x="409" y="870"/>
                    </a:cubicBezTo>
                    <a:cubicBezTo>
                      <a:pt x="411" y="870"/>
                      <a:pt x="413" y="869"/>
                      <a:pt x="416" y="869"/>
                    </a:cubicBezTo>
                    <a:cubicBezTo>
                      <a:pt x="415" y="871"/>
                      <a:pt x="415" y="872"/>
                      <a:pt x="415" y="874"/>
                    </a:cubicBezTo>
                    <a:close/>
                    <a:moveTo>
                      <a:pt x="414" y="875"/>
                    </a:moveTo>
                    <a:cubicBezTo>
                      <a:pt x="414" y="876"/>
                      <a:pt x="413" y="878"/>
                      <a:pt x="413" y="879"/>
                    </a:cubicBezTo>
                    <a:cubicBezTo>
                      <a:pt x="411" y="878"/>
                      <a:pt x="408" y="876"/>
                      <a:pt x="407" y="875"/>
                    </a:cubicBezTo>
                    <a:cubicBezTo>
                      <a:pt x="406" y="874"/>
                      <a:pt x="405" y="875"/>
                      <a:pt x="406" y="875"/>
                    </a:cubicBezTo>
                    <a:cubicBezTo>
                      <a:pt x="407" y="877"/>
                      <a:pt x="410" y="879"/>
                      <a:pt x="413" y="880"/>
                    </a:cubicBezTo>
                    <a:cubicBezTo>
                      <a:pt x="412" y="882"/>
                      <a:pt x="412" y="883"/>
                      <a:pt x="412" y="885"/>
                    </a:cubicBezTo>
                    <a:cubicBezTo>
                      <a:pt x="410" y="889"/>
                      <a:pt x="409" y="894"/>
                      <a:pt x="408" y="898"/>
                    </a:cubicBezTo>
                    <a:cubicBezTo>
                      <a:pt x="407" y="897"/>
                      <a:pt x="406" y="897"/>
                      <a:pt x="405" y="896"/>
                    </a:cubicBezTo>
                    <a:cubicBezTo>
                      <a:pt x="404" y="895"/>
                      <a:pt x="403" y="895"/>
                      <a:pt x="402" y="894"/>
                    </a:cubicBezTo>
                    <a:cubicBezTo>
                      <a:pt x="403" y="886"/>
                      <a:pt x="404" y="878"/>
                      <a:pt x="405" y="870"/>
                    </a:cubicBezTo>
                    <a:cubicBezTo>
                      <a:pt x="406" y="870"/>
                      <a:pt x="407" y="870"/>
                      <a:pt x="408" y="870"/>
                    </a:cubicBezTo>
                    <a:cubicBezTo>
                      <a:pt x="408" y="870"/>
                      <a:pt x="408" y="870"/>
                      <a:pt x="408" y="870"/>
                    </a:cubicBezTo>
                    <a:cubicBezTo>
                      <a:pt x="410" y="872"/>
                      <a:pt x="412" y="873"/>
                      <a:pt x="414" y="875"/>
                    </a:cubicBezTo>
                    <a:close/>
                    <a:moveTo>
                      <a:pt x="402" y="917"/>
                    </a:moveTo>
                    <a:cubicBezTo>
                      <a:pt x="402" y="917"/>
                      <a:pt x="402" y="918"/>
                      <a:pt x="401" y="918"/>
                    </a:cubicBezTo>
                    <a:cubicBezTo>
                      <a:pt x="401" y="918"/>
                      <a:pt x="401" y="917"/>
                      <a:pt x="401" y="917"/>
                    </a:cubicBezTo>
                    <a:cubicBezTo>
                      <a:pt x="402" y="917"/>
                      <a:pt x="402" y="917"/>
                      <a:pt x="402" y="917"/>
                    </a:cubicBezTo>
                    <a:close/>
                    <a:moveTo>
                      <a:pt x="402" y="934"/>
                    </a:moveTo>
                    <a:cubicBezTo>
                      <a:pt x="405" y="936"/>
                      <a:pt x="408" y="938"/>
                      <a:pt x="411" y="940"/>
                    </a:cubicBezTo>
                    <a:cubicBezTo>
                      <a:pt x="409" y="945"/>
                      <a:pt x="407" y="950"/>
                      <a:pt x="406" y="954"/>
                    </a:cubicBezTo>
                    <a:cubicBezTo>
                      <a:pt x="405" y="954"/>
                      <a:pt x="403" y="954"/>
                      <a:pt x="402" y="954"/>
                    </a:cubicBezTo>
                    <a:cubicBezTo>
                      <a:pt x="402" y="954"/>
                      <a:pt x="402" y="953"/>
                      <a:pt x="401" y="953"/>
                    </a:cubicBezTo>
                    <a:cubicBezTo>
                      <a:pt x="402" y="947"/>
                      <a:pt x="402" y="941"/>
                      <a:pt x="402" y="934"/>
                    </a:cubicBezTo>
                    <a:close/>
                    <a:moveTo>
                      <a:pt x="412" y="941"/>
                    </a:moveTo>
                    <a:cubicBezTo>
                      <a:pt x="417" y="944"/>
                      <a:pt x="421" y="947"/>
                      <a:pt x="425" y="951"/>
                    </a:cubicBezTo>
                    <a:cubicBezTo>
                      <a:pt x="425" y="952"/>
                      <a:pt x="425" y="952"/>
                      <a:pt x="425" y="953"/>
                    </a:cubicBezTo>
                    <a:cubicBezTo>
                      <a:pt x="422" y="953"/>
                      <a:pt x="419" y="954"/>
                      <a:pt x="416" y="954"/>
                    </a:cubicBezTo>
                    <a:cubicBezTo>
                      <a:pt x="413" y="955"/>
                      <a:pt x="411" y="955"/>
                      <a:pt x="409" y="955"/>
                    </a:cubicBezTo>
                    <a:cubicBezTo>
                      <a:pt x="409" y="950"/>
                      <a:pt x="411" y="946"/>
                      <a:pt x="412" y="941"/>
                    </a:cubicBezTo>
                    <a:close/>
                    <a:moveTo>
                      <a:pt x="413" y="939"/>
                    </a:moveTo>
                    <a:cubicBezTo>
                      <a:pt x="414" y="938"/>
                      <a:pt x="414" y="936"/>
                      <a:pt x="414" y="935"/>
                    </a:cubicBezTo>
                    <a:cubicBezTo>
                      <a:pt x="415" y="932"/>
                      <a:pt x="417" y="929"/>
                      <a:pt x="418" y="925"/>
                    </a:cubicBezTo>
                    <a:cubicBezTo>
                      <a:pt x="421" y="927"/>
                      <a:pt x="425" y="929"/>
                      <a:pt x="428" y="931"/>
                    </a:cubicBezTo>
                    <a:cubicBezTo>
                      <a:pt x="429" y="931"/>
                      <a:pt x="429" y="932"/>
                      <a:pt x="430" y="932"/>
                    </a:cubicBezTo>
                    <a:cubicBezTo>
                      <a:pt x="428" y="937"/>
                      <a:pt x="427" y="943"/>
                      <a:pt x="426" y="948"/>
                    </a:cubicBezTo>
                    <a:cubicBezTo>
                      <a:pt x="422" y="944"/>
                      <a:pt x="418" y="941"/>
                      <a:pt x="413" y="939"/>
                    </a:cubicBezTo>
                    <a:close/>
                    <a:moveTo>
                      <a:pt x="432" y="933"/>
                    </a:moveTo>
                    <a:cubicBezTo>
                      <a:pt x="436" y="935"/>
                      <a:pt x="439" y="937"/>
                      <a:pt x="443" y="940"/>
                    </a:cubicBezTo>
                    <a:cubicBezTo>
                      <a:pt x="442" y="942"/>
                      <a:pt x="442" y="944"/>
                      <a:pt x="441" y="946"/>
                    </a:cubicBezTo>
                    <a:cubicBezTo>
                      <a:pt x="441" y="946"/>
                      <a:pt x="441" y="948"/>
                      <a:pt x="441" y="951"/>
                    </a:cubicBezTo>
                    <a:cubicBezTo>
                      <a:pt x="437" y="951"/>
                      <a:pt x="433" y="951"/>
                      <a:pt x="430" y="952"/>
                    </a:cubicBezTo>
                    <a:cubicBezTo>
                      <a:pt x="430" y="952"/>
                      <a:pt x="430" y="952"/>
                      <a:pt x="430" y="952"/>
                    </a:cubicBezTo>
                    <a:cubicBezTo>
                      <a:pt x="429" y="951"/>
                      <a:pt x="428" y="950"/>
                      <a:pt x="428" y="950"/>
                    </a:cubicBezTo>
                    <a:cubicBezTo>
                      <a:pt x="429" y="944"/>
                      <a:pt x="430" y="939"/>
                      <a:pt x="432" y="933"/>
                    </a:cubicBezTo>
                    <a:close/>
                    <a:moveTo>
                      <a:pt x="440" y="935"/>
                    </a:moveTo>
                    <a:cubicBezTo>
                      <a:pt x="441" y="935"/>
                      <a:pt x="442" y="936"/>
                      <a:pt x="444" y="937"/>
                    </a:cubicBezTo>
                    <a:cubicBezTo>
                      <a:pt x="444" y="937"/>
                      <a:pt x="444" y="937"/>
                      <a:pt x="444" y="937"/>
                    </a:cubicBezTo>
                    <a:cubicBezTo>
                      <a:pt x="442" y="936"/>
                      <a:pt x="441" y="935"/>
                      <a:pt x="440" y="935"/>
                    </a:cubicBezTo>
                    <a:close/>
                    <a:moveTo>
                      <a:pt x="445" y="941"/>
                    </a:moveTo>
                    <a:cubicBezTo>
                      <a:pt x="445" y="941"/>
                      <a:pt x="445" y="941"/>
                      <a:pt x="445" y="942"/>
                    </a:cubicBezTo>
                    <a:cubicBezTo>
                      <a:pt x="446" y="945"/>
                      <a:pt x="447" y="949"/>
                      <a:pt x="446" y="949"/>
                    </a:cubicBezTo>
                    <a:cubicBezTo>
                      <a:pt x="446" y="950"/>
                      <a:pt x="445" y="950"/>
                      <a:pt x="445" y="950"/>
                    </a:cubicBezTo>
                    <a:cubicBezTo>
                      <a:pt x="445" y="950"/>
                      <a:pt x="444" y="950"/>
                      <a:pt x="443" y="950"/>
                    </a:cubicBezTo>
                    <a:cubicBezTo>
                      <a:pt x="444" y="947"/>
                      <a:pt x="444" y="944"/>
                      <a:pt x="445" y="941"/>
                    </a:cubicBezTo>
                    <a:close/>
                    <a:moveTo>
                      <a:pt x="443" y="902"/>
                    </a:moveTo>
                    <a:cubicBezTo>
                      <a:pt x="443" y="900"/>
                      <a:pt x="443" y="897"/>
                      <a:pt x="444" y="895"/>
                    </a:cubicBezTo>
                    <a:cubicBezTo>
                      <a:pt x="444" y="895"/>
                      <a:pt x="444" y="896"/>
                      <a:pt x="445" y="896"/>
                    </a:cubicBezTo>
                    <a:cubicBezTo>
                      <a:pt x="445" y="899"/>
                      <a:pt x="445" y="901"/>
                      <a:pt x="445" y="904"/>
                    </a:cubicBezTo>
                    <a:cubicBezTo>
                      <a:pt x="444" y="903"/>
                      <a:pt x="443" y="902"/>
                      <a:pt x="443" y="902"/>
                    </a:cubicBezTo>
                    <a:close/>
                    <a:moveTo>
                      <a:pt x="444" y="894"/>
                    </a:moveTo>
                    <a:cubicBezTo>
                      <a:pt x="444" y="892"/>
                      <a:pt x="444" y="890"/>
                      <a:pt x="445" y="888"/>
                    </a:cubicBezTo>
                    <a:cubicBezTo>
                      <a:pt x="445" y="889"/>
                      <a:pt x="445" y="889"/>
                      <a:pt x="445" y="889"/>
                    </a:cubicBezTo>
                    <a:cubicBezTo>
                      <a:pt x="445" y="891"/>
                      <a:pt x="445" y="893"/>
                      <a:pt x="445" y="895"/>
                    </a:cubicBezTo>
                    <a:cubicBezTo>
                      <a:pt x="444" y="895"/>
                      <a:pt x="444" y="894"/>
                      <a:pt x="444" y="894"/>
                    </a:cubicBezTo>
                    <a:close/>
                    <a:moveTo>
                      <a:pt x="444" y="879"/>
                    </a:moveTo>
                    <a:cubicBezTo>
                      <a:pt x="442" y="878"/>
                      <a:pt x="440" y="877"/>
                      <a:pt x="438" y="876"/>
                    </a:cubicBezTo>
                    <a:cubicBezTo>
                      <a:pt x="435" y="873"/>
                      <a:pt x="432" y="871"/>
                      <a:pt x="429" y="869"/>
                    </a:cubicBezTo>
                    <a:cubicBezTo>
                      <a:pt x="429" y="869"/>
                      <a:pt x="429" y="869"/>
                      <a:pt x="429" y="869"/>
                    </a:cubicBezTo>
                    <a:cubicBezTo>
                      <a:pt x="434" y="869"/>
                      <a:pt x="439" y="869"/>
                      <a:pt x="444" y="869"/>
                    </a:cubicBezTo>
                    <a:cubicBezTo>
                      <a:pt x="444" y="872"/>
                      <a:pt x="444" y="874"/>
                      <a:pt x="444" y="876"/>
                    </a:cubicBezTo>
                    <a:cubicBezTo>
                      <a:pt x="444" y="877"/>
                      <a:pt x="444" y="878"/>
                      <a:pt x="444" y="879"/>
                    </a:cubicBezTo>
                    <a:close/>
                    <a:moveTo>
                      <a:pt x="414" y="632"/>
                    </a:moveTo>
                    <a:cubicBezTo>
                      <a:pt x="415" y="633"/>
                      <a:pt x="416" y="634"/>
                      <a:pt x="417" y="634"/>
                    </a:cubicBezTo>
                    <a:cubicBezTo>
                      <a:pt x="417" y="638"/>
                      <a:pt x="416" y="641"/>
                      <a:pt x="416" y="644"/>
                    </a:cubicBezTo>
                    <a:cubicBezTo>
                      <a:pt x="415" y="640"/>
                      <a:pt x="415" y="636"/>
                      <a:pt x="414" y="632"/>
                    </a:cubicBezTo>
                    <a:close/>
                    <a:moveTo>
                      <a:pt x="421" y="585"/>
                    </a:moveTo>
                    <a:cubicBezTo>
                      <a:pt x="420" y="597"/>
                      <a:pt x="418" y="609"/>
                      <a:pt x="417" y="621"/>
                    </a:cubicBezTo>
                    <a:cubicBezTo>
                      <a:pt x="417" y="622"/>
                      <a:pt x="417" y="624"/>
                      <a:pt x="417" y="626"/>
                    </a:cubicBezTo>
                    <a:cubicBezTo>
                      <a:pt x="415" y="625"/>
                      <a:pt x="414" y="624"/>
                      <a:pt x="412" y="623"/>
                    </a:cubicBezTo>
                    <a:cubicBezTo>
                      <a:pt x="412" y="621"/>
                      <a:pt x="411" y="620"/>
                      <a:pt x="411" y="619"/>
                    </a:cubicBezTo>
                    <a:cubicBezTo>
                      <a:pt x="411" y="614"/>
                      <a:pt x="412" y="608"/>
                      <a:pt x="412" y="603"/>
                    </a:cubicBezTo>
                    <a:cubicBezTo>
                      <a:pt x="413" y="599"/>
                      <a:pt x="413" y="596"/>
                      <a:pt x="413" y="593"/>
                    </a:cubicBezTo>
                    <a:cubicBezTo>
                      <a:pt x="414" y="591"/>
                      <a:pt x="415" y="590"/>
                      <a:pt x="416" y="589"/>
                    </a:cubicBezTo>
                    <a:cubicBezTo>
                      <a:pt x="417" y="588"/>
                      <a:pt x="416" y="587"/>
                      <a:pt x="415" y="588"/>
                    </a:cubicBezTo>
                    <a:cubicBezTo>
                      <a:pt x="414" y="589"/>
                      <a:pt x="414" y="590"/>
                      <a:pt x="413" y="591"/>
                    </a:cubicBezTo>
                    <a:cubicBezTo>
                      <a:pt x="413" y="574"/>
                      <a:pt x="413" y="558"/>
                      <a:pt x="413" y="542"/>
                    </a:cubicBezTo>
                    <a:cubicBezTo>
                      <a:pt x="413" y="532"/>
                      <a:pt x="414" y="523"/>
                      <a:pt x="415" y="513"/>
                    </a:cubicBezTo>
                    <a:cubicBezTo>
                      <a:pt x="415" y="503"/>
                      <a:pt x="414" y="494"/>
                      <a:pt x="418" y="484"/>
                    </a:cubicBezTo>
                    <a:cubicBezTo>
                      <a:pt x="420" y="476"/>
                      <a:pt x="426" y="466"/>
                      <a:pt x="431" y="460"/>
                    </a:cubicBezTo>
                    <a:cubicBezTo>
                      <a:pt x="432" y="459"/>
                      <a:pt x="433" y="458"/>
                      <a:pt x="434" y="457"/>
                    </a:cubicBezTo>
                    <a:cubicBezTo>
                      <a:pt x="435" y="456"/>
                      <a:pt x="437" y="456"/>
                      <a:pt x="438" y="455"/>
                    </a:cubicBezTo>
                    <a:cubicBezTo>
                      <a:pt x="441" y="454"/>
                      <a:pt x="445" y="452"/>
                      <a:pt x="448" y="451"/>
                    </a:cubicBezTo>
                    <a:cubicBezTo>
                      <a:pt x="446" y="461"/>
                      <a:pt x="445" y="471"/>
                      <a:pt x="442" y="481"/>
                    </a:cubicBezTo>
                    <a:cubicBezTo>
                      <a:pt x="439" y="492"/>
                      <a:pt x="437" y="503"/>
                      <a:pt x="435" y="515"/>
                    </a:cubicBezTo>
                    <a:cubicBezTo>
                      <a:pt x="433" y="527"/>
                      <a:pt x="430" y="538"/>
                      <a:pt x="427" y="550"/>
                    </a:cubicBezTo>
                    <a:cubicBezTo>
                      <a:pt x="424" y="562"/>
                      <a:pt x="423" y="573"/>
                      <a:pt x="421" y="585"/>
                    </a:cubicBezTo>
                    <a:close/>
                    <a:moveTo>
                      <a:pt x="325" y="871"/>
                    </a:moveTo>
                    <a:cubicBezTo>
                      <a:pt x="325" y="875"/>
                      <a:pt x="325" y="880"/>
                      <a:pt x="324" y="884"/>
                    </a:cubicBezTo>
                    <a:cubicBezTo>
                      <a:pt x="322" y="883"/>
                      <a:pt x="319" y="882"/>
                      <a:pt x="317" y="881"/>
                    </a:cubicBezTo>
                    <a:cubicBezTo>
                      <a:pt x="315" y="880"/>
                      <a:pt x="313" y="880"/>
                      <a:pt x="311" y="879"/>
                    </a:cubicBezTo>
                    <a:cubicBezTo>
                      <a:pt x="311" y="876"/>
                      <a:pt x="311" y="874"/>
                      <a:pt x="311" y="871"/>
                    </a:cubicBezTo>
                    <a:cubicBezTo>
                      <a:pt x="316" y="871"/>
                      <a:pt x="320" y="871"/>
                      <a:pt x="325" y="871"/>
                    </a:cubicBezTo>
                    <a:close/>
                    <a:moveTo>
                      <a:pt x="313" y="880"/>
                    </a:moveTo>
                    <a:cubicBezTo>
                      <a:pt x="317" y="882"/>
                      <a:pt x="321" y="884"/>
                      <a:pt x="324" y="885"/>
                    </a:cubicBezTo>
                    <a:cubicBezTo>
                      <a:pt x="324" y="889"/>
                      <a:pt x="324" y="893"/>
                      <a:pt x="324" y="896"/>
                    </a:cubicBezTo>
                    <a:cubicBezTo>
                      <a:pt x="322" y="898"/>
                      <a:pt x="321" y="901"/>
                      <a:pt x="320" y="903"/>
                    </a:cubicBezTo>
                    <a:cubicBezTo>
                      <a:pt x="317" y="901"/>
                      <a:pt x="313" y="899"/>
                      <a:pt x="310" y="897"/>
                    </a:cubicBezTo>
                    <a:cubicBezTo>
                      <a:pt x="310" y="891"/>
                      <a:pt x="310" y="885"/>
                      <a:pt x="311" y="880"/>
                    </a:cubicBezTo>
                    <a:cubicBezTo>
                      <a:pt x="311" y="880"/>
                      <a:pt x="312" y="880"/>
                      <a:pt x="313" y="880"/>
                    </a:cubicBezTo>
                    <a:close/>
                    <a:moveTo>
                      <a:pt x="321" y="933"/>
                    </a:moveTo>
                    <a:cubicBezTo>
                      <a:pt x="321" y="934"/>
                      <a:pt x="321" y="935"/>
                      <a:pt x="321" y="937"/>
                    </a:cubicBezTo>
                    <a:cubicBezTo>
                      <a:pt x="321" y="937"/>
                      <a:pt x="321" y="937"/>
                      <a:pt x="321" y="937"/>
                    </a:cubicBezTo>
                    <a:cubicBezTo>
                      <a:pt x="320" y="939"/>
                      <a:pt x="319" y="942"/>
                      <a:pt x="317" y="945"/>
                    </a:cubicBezTo>
                    <a:cubicBezTo>
                      <a:pt x="315" y="943"/>
                      <a:pt x="313" y="941"/>
                      <a:pt x="311" y="940"/>
                    </a:cubicBezTo>
                    <a:cubicBezTo>
                      <a:pt x="310" y="939"/>
                      <a:pt x="310" y="939"/>
                      <a:pt x="309" y="938"/>
                    </a:cubicBezTo>
                    <a:cubicBezTo>
                      <a:pt x="310" y="935"/>
                      <a:pt x="312" y="931"/>
                      <a:pt x="313" y="927"/>
                    </a:cubicBezTo>
                    <a:cubicBezTo>
                      <a:pt x="316" y="929"/>
                      <a:pt x="319" y="931"/>
                      <a:pt x="321" y="933"/>
                    </a:cubicBezTo>
                    <a:close/>
                    <a:moveTo>
                      <a:pt x="314" y="925"/>
                    </a:moveTo>
                    <a:cubicBezTo>
                      <a:pt x="314" y="922"/>
                      <a:pt x="315" y="919"/>
                      <a:pt x="316" y="916"/>
                    </a:cubicBezTo>
                    <a:cubicBezTo>
                      <a:pt x="317" y="917"/>
                      <a:pt x="318" y="917"/>
                      <a:pt x="319" y="918"/>
                    </a:cubicBezTo>
                    <a:cubicBezTo>
                      <a:pt x="320" y="918"/>
                      <a:pt x="321" y="918"/>
                      <a:pt x="322" y="919"/>
                    </a:cubicBezTo>
                    <a:cubicBezTo>
                      <a:pt x="322" y="922"/>
                      <a:pt x="321" y="926"/>
                      <a:pt x="321" y="930"/>
                    </a:cubicBezTo>
                    <a:cubicBezTo>
                      <a:pt x="319" y="928"/>
                      <a:pt x="317" y="927"/>
                      <a:pt x="315" y="926"/>
                    </a:cubicBezTo>
                    <a:cubicBezTo>
                      <a:pt x="315" y="925"/>
                      <a:pt x="314" y="925"/>
                      <a:pt x="314" y="925"/>
                    </a:cubicBezTo>
                    <a:close/>
                    <a:moveTo>
                      <a:pt x="321" y="947"/>
                    </a:moveTo>
                    <a:cubicBezTo>
                      <a:pt x="321" y="947"/>
                      <a:pt x="320" y="946"/>
                      <a:pt x="319" y="946"/>
                    </a:cubicBezTo>
                    <a:cubicBezTo>
                      <a:pt x="320" y="945"/>
                      <a:pt x="321" y="944"/>
                      <a:pt x="321" y="942"/>
                    </a:cubicBezTo>
                    <a:cubicBezTo>
                      <a:pt x="321" y="944"/>
                      <a:pt x="321" y="946"/>
                      <a:pt x="321" y="947"/>
                    </a:cubicBezTo>
                    <a:close/>
                    <a:moveTo>
                      <a:pt x="318" y="948"/>
                    </a:moveTo>
                    <a:cubicBezTo>
                      <a:pt x="319" y="949"/>
                      <a:pt x="320" y="949"/>
                      <a:pt x="321" y="950"/>
                    </a:cubicBezTo>
                    <a:cubicBezTo>
                      <a:pt x="321" y="950"/>
                      <a:pt x="321" y="950"/>
                      <a:pt x="322" y="951"/>
                    </a:cubicBezTo>
                    <a:cubicBezTo>
                      <a:pt x="322" y="951"/>
                      <a:pt x="322" y="952"/>
                      <a:pt x="322" y="952"/>
                    </a:cubicBezTo>
                    <a:cubicBezTo>
                      <a:pt x="320" y="952"/>
                      <a:pt x="318" y="952"/>
                      <a:pt x="316" y="952"/>
                    </a:cubicBezTo>
                    <a:cubicBezTo>
                      <a:pt x="317" y="951"/>
                      <a:pt x="318" y="949"/>
                      <a:pt x="318" y="948"/>
                    </a:cubicBezTo>
                    <a:close/>
                    <a:moveTo>
                      <a:pt x="322" y="916"/>
                    </a:moveTo>
                    <a:cubicBezTo>
                      <a:pt x="322" y="916"/>
                      <a:pt x="321" y="916"/>
                      <a:pt x="321" y="916"/>
                    </a:cubicBezTo>
                    <a:cubicBezTo>
                      <a:pt x="320" y="915"/>
                      <a:pt x="318" y="915"/>
                      <a:pt x="317" y="914"/>
                    </a:cubicBezTo>
                    <a:cubicBezTo>
                      <a:pt x="318" y="912"/>
                      <a:pt x="319" y="910"/>
                      <a:pt x="320" y="907"/>
                    </a:cubicBezTo>
                    <a:cubicBezTo>
                      <a:pt x="320" y="907"/>
                      <a:pt x="320" y="906"/>
                      <a:pt x="320" y="906"/>
                    </a:cubicBezTo>
                    <a:cubicBezTo>
                      <a:pt x="321" y="906"/>
                      <a:pt x="322" y="907"/>
                      <a:pt x="322" y="907"/>
                    </a:cubicBezTo>
                    <a:cubicBezTo>
                      <a:pt x="322" y="910"/>
                      <a:pt x="322" y="913"/>
                      <a:pt x="322" y="916"/>
                    </a:cubicBezTo>
                    <a:close/>
                    <a:moveTo>
                      <a:pt x="321" y="904"/>
                    </a:moveTo>
                    <a:cubicBezTo>
                      <a:pt x="322" y="903"/>
                      <a:pt x="322" y="902"/>
                      <a:pt x="323" y="901"/>
                    </a:cubicBezTo>
                    <a:cubicBezTo>
                      <a:pt x="323" y="902"/>
                      <a:pt x="323" y="904"/>
                      <a:pt x="323" y="905"/>
                    </a:cubicBezTo>
                    <a:cubicBezTo>
                      <a:pt x="322" y="905"/>
                      <a:pt x="322" y="904"/>
                      <a:pt x="321" y="904"/>
                    </a:cubicBezTo>
                    <a:close/>
                    <a:moveTo>
                      <a:pt x="317" y="903"/>
                    </a:moveTo>
                    <a:cubicBezTo>
                      <a:pt x="317" y="904"/>
                      <a:pt x="318" y="904"/>
                      <a:pt x="319" y="905"/>
                    </a:cubicBezTo>
                    <a:cubicBezTo>
                      <a:pt x="318" y="906"/>
                      <a:pt x="318" y="907"/>
                      <a:pt x="317" y="908"/>
                    </a:cubicBezTo>
                    <a:cubicBezTo>
                      <a:pt x="316" y="910"/>
                      <a:pt x="316" y="911"/>
                      <a:pt x="315" y="913"/>
                    </a:cubicBezTo>
                    <a:cubicBezTo>
                      <a:pt x="313" y="912"/>
                      <a:pt x="312" y="912"/>
                      <a:pt x="310" y="911"/>
                    </a:cubicBezTo>
                    <a:cubicBezTo>
                      <a:pt x="310" y="910"/>
                      <a:pt x="310" y="909"/>
                      <a:pt x="310" y="908"/>
                    </a:cubicBezTo>
                    <a:cubicBezTo>
                      <a:pt x="310" y="905"/>
                      <a:pt x="310" y="902"/>
                      <a:pt x="310" y="899"/>
                    </a:cubicBezTo>
                    <a:cubicBezTo>
                      <a:pt x="312" y="900"/>
                      <a:pt x="315" y="902"/>
                      <a:pt x="317" y="903"/>
                    </a:cubicBezTo>
                    <a:close/>
                    <a:moveTo>
                      <a:pt x="314" y="915"/>
                    </a:moveTo>
                    <a:cubicBezTo>
                      <a:pt x="313" y="918"/>
                      <a:pt x="312" y="921"/>
                      <a:pt x="312" y="924"/>
                    </a:cubicBezTo>
                    <a:cubicBezTo>
                      <a:pt x="311" y="923"/>
                      <a:pt x="310" y="923"/>
                      <a:pt x="309" y="922"/>
                    </a:cubicBezTo>
                    <a:cubicBezTo>
                      <a:pt x="310" y="919"/>
                      <a:pt x="310" y="916"/>
                      <a:pt x="310" y="913"/>
                    </a:cubicBezTo>
                    <a:cubicBezTo>
                      <a:pt x="311" y="914"/>
                      <a:pt x="313" y="915"/>
                      <a:pt x="314" y="915"/>
                    </a:cubicBezTo>
                    <a:close/>
                    <a:moveTo>
                      <a:pt x="311" y="926"/>
                    </a:moveTo>
                    <a:cubicBezTo>
                      <a:pt x="311" y="926"/>
                      <a:pt x="311" y="926"/>
                      <a:pt x="311" y="926"/>
                    </a:cubicBezTo>
                    <a:cubicBezTo>
                      <a:pt x="310" y="928"/>
                      <a:pt x="309" y="931"/>
                      <a:pt x="309" y="933"/>
                    </a:cubicBezTo>
                    <a:cubicBezTo>
                      <a:pt x="309" y="930"/>
                      <a:pt x="309" y="928"/>
                      <a:pt x="309" y="925"/>
                    </a:cubicBezTo>
                    <a:cubicBezTo>
                      <a:pt x="310" y="925"/>
                      <a:pt x="310" y="926"/>
                      <a:pt x="311" y="926"/>
                    </a:cubicBezTo>
                    <a:close/>
                    <a:moveTo>
                      <a:pt x="309" y="941"/>
                    </a:moveTo>
                    <a:cubicBezTo>
                      <a:pt x="311" y="943"/>
                      <a:pt x="314" y="945"/>
                      <a:pt x="316" y="947"/>
                    </a:cubicBezTo>
                    <a:cubicBezTo>
                      <a:pt x="315" y="948"/>
                      <a:pt x="315" y="950"/>
                      <a:pt x="314" y="952"/>
                    </a:cubicBezTo>
                    <a:cubicBezTo>
                      <a:pt x="313" y="951"/>
                      <a:pt x="311" y="951"/>
                      <a:pt x="310" y="951"/>
                    </a:cubicBezTo>
                    <a:cubicBezTo>
                      <a:pt x="309" y="948"/>
                      <a:pt x="309" y="944"/>
                      <a:pt x="308" y="941"/>
                    </a:cubicBezTo>
                    <a:cubicBezTo>
                      <a:pt x="309" y="941"/>
                      <a:pt x="309" y="941"/>
                      <a:pt x="309" y="941"/>
                    </a:cubicBezTo>
                    <a:close/>
                    <a:moveTo>
                      <a:pt x="518" y="928"/>
                    </a:moveTo>
                    <a:cubicBezTo>
                      <a:pt x="515" y="930"/>
                      <a:pt x="513" y="931"/>
                      <a:pt x="511" y="932"/>
                    </a:cubicBezTo>
                    <a:cubicBezTo>
                      <a:pt x="511" y="932"/>
                      <a:pt x="511" y="932"/>
                      <a:pt x="511" y="932"/>
                    </a:cubicBezTo>
                    <a:cubicBezTo>
                      <a:pt x="511" y="930"/>
                      <a:pt x="511" y="927"/>
                      <a:pt x="512" y="924"/>
                    </a:cubicBezTo>
                    <a:cubicBezTo>
                      <a:pt x="512" y="924"/>
                      <a:pt x="512" y="923"/>
                      <a:pt x="512" y="923"/>
                    </a:cubicBezTo>
                    <a:cubicBezTo>
                      <a:pt x="514" y="924"/>
                      <a:pt x="517" y="925"/>
                      <a:pt x="519" y="926"/>
                    </a:cubicBezTo>
                    <a:cubicBezTo>
                      <a:pt x="519" y="926"/>
                      <a:pt x="519" y="927"/>
                      <a:pt x="519" y="927"/>
                    </a:cubicBezTo>
                    <a:cubicBezTo>
                      <a:pt x="519" y="927"/>
                      <a:pt x="519" y="927"/>
                      <a:pt x="519" y="927"/>
                    </a:cubicBezTo>
                    <a:cubicBezTo>
                      <a:pt x="518" y="926"/>
                      <a:pt x="517" y="926"/>
                      <a:pt x="517" y="927"/>
                    </a:cubicBezTo>
                    <a:cubicBezTo>
                      <a:pt x="517" y="928"/>
                      <a:pt x="517" y="928"/>
                      <a:pt x="518" y="928"/>
                    </a:cubicBezTo>
                    <a:close/>
                    <a:moveTo>
                      <a:pt x="499" y="937"/>
                    </a:moveTo>
                    <a:cubicBezTo>
                      <a:pt x="499" y="937"/>
                      <a:pt x="499" y="937"/>
                      <a:pt x="499" y="937"/>
                    </a:cubicBezTo>
                    <a:cubicBezTo>
                      <a:pt x="499" y="937"/>
                      <a:pt x="498" y="938"/>
                      <a:pt x="498" y="938"/>
                    </a:cubicBezTo>
                    <a:cubicBezTo>
                      <a:pt x="497" y="937"/>
                      <a:pt x="496" y="937"/>
                      <a:pt x="494" y="936"/>
                    </a:cubicBezTo>
                    <a:cubicBezTo>
                      <a:pt x="495" y="934"/>
                      <a:pt x="495" y="932"/>
                      <a:pt x="495" y="930"/>
                    </a:cubicBezTo>
                    <a:cubicBezTo>
                      <a:pt x="495" y="930"/>
                      <a:pt x="495" y="929"/>
                      <a:pt x="495" y="929"/>
                    </a:cubicBezTo>
                    <a:cubicBezTo>
                      <a:pt x="497" y="931"/>
                      <a:pt x="500" y="932"/>
                      <a:pt x="502" y="934"/>
                    </a:cubicBezTo>
                    <a:cubicBezTo>
                      <a:pt x="502" y="936"/>
                      <a:pt x="501" y="937"/>
                      <a:pt x="500" y="936"/>
                    </a:cubicBezTo>
                    <a:cubicBezTo>
                      <a:pt x="499" y="935"/>
                      <a:pt x="498" y="936"/>
                      <a:pt x="499" y="937"/>
                    </a:cubicBezTo>
                    <a:close/>
                    <a:moveTo>
                      <a:pt x="456" y="945"/>
                    </a:moveTo>
                    <a:cubicBezTo>
                      <a:pt x="457" y="946"/>
                      <a:pt x="457" y="947"/>
                      <a:pt x="457" y="947"/>
                    </a:cubicBezTo>
                    <a:cubicBezTo>
                      <a:pt x="457" y="948"/>
                      <a:pt x="457" y="948"/>
                      <a:pt x="458" y="948"/>
                    </a:cubicBezTo>
                    <a:cubicBezTo>
                      <a:pt x="458" y="948"/>
                      <a:pt x="458" y="948"/>
                      <a:pt x="458" y="948"/>
                    </a:cubicBezTo>
                    <a:cubicBezTo>
                      <a:pt x="456" y="947"/>
                      <a:pt x="455" y="946"/>
                      <a:pt x="453" y="944"/>
                    </a:cubicBezTo>
                    <a:cubicBezTo>
                      <a:pt x="453" y="944"/>
                      <a:pt x="453" y="943"/>
                      <a:pt x="453" y="943"/>
                    </a:cubicBezTo>
                    <a:cubicBezTo>
                      <a:pt x="453" y="942"/>
                      <a:pt x="453" y="941"/>
                      <a:pt x="453" y="941"/>
                    </a:cubicBezTo>
                    <a:cubicBezTo>
                      <a:pt x="454" y="941"/>
                      <a:pt x="456" y="942"/>
                      <a:pt x="458" y="942"/>
                    </a:cubicBezTo>
                    <a:cubicBezTo>
                      <a:pt x="458" y="943"/>
                      <a:pt x="458" y="944"/>
                      <a:pt x="458" y="944"/>
                    </a:cubicBezTo>
                    <a:cubicBezTo>
                      <a:pt x="457" y="944"/>
                      <a:pt x="456" y="944"/>
                      <a:pt x="456" y="945"/>
                    </a:cubicBezTo>
                    <a:close/>
                    <a:moveTo>
                      <a:pt x="455" y="949"/>
                    </a:moveTo>
                    <a:cubicBezTo>
                      <a:pt x="454" y="949"/>
                      <a:pt x="454" y="949"/>
                      <a:pt x="453" y="949"/>
                    </a:cubicBezTo>
                    <a:cubicBezTo>
                      <a:pt x="453" y="949"/>
                      <a:pt x="453" y="948"/>
                      <a:pt x="453" y="948"/>
                    </a:cubicBezTo>
                    <a:cubicBezTo>
                      <a:pt x="454" y="948"/>
                      <a:pt x="454" y="949"/>
                      <a:pt x="455" y="949"/>
                    </a:cubicBezTo>
                    <a:close/>
                    <a:moveTo>
                      <a:pt x="453" y="939"/>
                    </a:moveTo>
                    <a:cubicBezTo>
                      <a:pt x="452" y="935"/>
                      <a:pt x="452" y="931"/>
                      <a:pt x="452" y="927"/>
                    </a:cubicBezTo>
                    <a:cubicBezTo>
                      <a:pt x="454" y="928"/>
                      <a:pt x="457" y="930"/>
                      <a:pt x="459" y="931"/>
                    </a:cubicBezTo>
                    <a:cubicBezTo>
                      <a:pt x="459" y="931"/>
                      <a:pt x="459" y="931"/>
                      <a:pt x="459" y="931"/>
                    </a:cubicBezTo>
                    <a:cubicBezTo>
                      <a:pt x="459" y="935"/>
                      <a:pt x="458" y="938"/>
                      <a:pt x="458" y="941"/>
                    </a:cubicBezTo>
                    <a:cubicBezTo>
                      <a:pt x="456" y="941"/>
                      <a:pt x="454" y="940"/>
                      <a:pt x="453" y="939"/>
                    </a:cubicBezTo>
                    <a:close/>
                    <a:moveTo>
                      <a:pt x="452" y="900"/>
                    </a:moveTo>
                    <a:cubicBezTo>
                      <a:pt x="452" y="895"/>
                      <a:pt x="452" y="891"/>
                      <a:pt x="452" y="887"/>
                    </a:cubicBezTo>
                    <a:cubicBezTo>
                      <a:pt x="453" y="887"/>
                      <a:pt x="454" y="888"/>
                      <a:pt x="454" y="888"/>
                    </a:cubicBezTo>
                    <a:cubicBezTo>
                      <a:pt x="454" y="888"/>
                      <a:pt x="454" y="888"/>
                      <a:pt x="454" y="888"/>
                    </a:cubicBezTo>
                    <a:cubicBezTo>
                      <a:pt x="454" y="892"/>
                      <a:pt x="454" y="896"/>
                      <a:pt x="453" y="900"/>
                    </a:cubicBezTo>
                    <a:cubicBezTo>
                      <a:pt x="453" y="900"/>
                      <a:pt x="453" y="900"/>
                      <a:pt x="452" y="900"/>
                    </a:cubicBezTo>
                    <a:close/>
                    <a:moveTo>
                      <a:pt x="453" y="901"/>
                    </a:moveTo>
                    <a:cubicBezTo>
                      <a:pt x="453" y="902"/>
                      <a:pt x="452" y="903"/>
                      <a:pt x="452" y="904"/>
                    </a:cubicBezTo>
                    <a:cubicBezTo>
                      <a:pt x="452" y="903"/>
                      <a:pt x="452" y="902"/>
                      <a:pt x="452" y="901"/>
                    </a:cubicBezTo>
                    <a:cubicBezTo>
                      <a:pt x="452" y="901"/>
                      <a:pt x="453" y="901"/>
                      <a:pt x="453" y="901"/>
                    </a:cubicBezTo>
                    <a:close/>
                    <a:moveTo>
                      <a:pt x="455" y="903"/>
                    </a:moveTo>
                    <a:cubicBezTo>
                      <a:pt x="457" y="904"/>
                      <a:pt x="459" y="905"/>
                      <a:pt x="461" y="907"/>
                    </a:cubicBezTo>
                    <a:cubicBezTo>
                      <a:pt x="461" y="907"/>
                      <a:pt x="462" y="907"/>
                      <a:pt x="462" y="907"/>
                    </a:cubicBezTo>
                    <a:cubicBezTo>
                      <a:pt x="462" y="907"/>
                      <a:pt x="462" y="908"/>
                      <a:pt x="462" y="908"/>
                    </a:cubicBezTo>
                    <a:cubicBezTo>
                      <a:pt x="462" y="910"/>
                      <a:pt x="462" y="913"/>
                      <a:pt x="461" y="916"/>
                    </a:cubicBezTo>
                    <a:cubicBezTo>
                      <a:pt x="459" y="914"/>
                      <a:pt x="456" y="912"/>
                      <a:pt x="453" y="910"/>
                    </a:cubicBezTo>
                    <a:cubicBezTo>
                      <a:pt x="454" y="908"/>
                      <a:pt x="454" y="905"/>
                      <a:pt x="455" y="903"/>
                    </a:cubicBezTo>
                    <a:close/>
                    <a:moveTo>
                      <a:pt x="454" y="887"/>
                    </a:moveTo>
                    <a:cubicBezTo>
                      <a:pt x="454" y="886"/>
                      <a:pt x="453" y="886"/>
                      <a:pt x="452" y="885"/>
                    </a:cubicBezTo>
                    <a:cubicBezTo>
                      <a:pt x="452" y="881"/>
                      <a:pt x="452" y="877"/>
                      <a:pt x="452" y="872"/>
                    </a:cubicBezTo>
                    <a:cubicBezTo>
                      <a:pt x="453" y="873"/>
                      <a:pt x="454" y="874"/>
                      <a:pt x="455" y="875"/>
                    </a:cubicBezTo>
                    <a:cubicBezTo>
                      <a:pt x="454" y="879"/>
                      <a:pt x="454" y="883"/>
                      <a:pt x="454" y="887"/>
                    </a:cubicBezTo>
                    <a:close/>
                    <a:moveTo>
                      <a:pt x="452" y="926"/>
                    </a:moveTo>
                    <a:cubicBezTo>
                      <a:pt x="452" y="925"/>
                      <a:pt x="452" y="924"/>
                      <a:pt x="452" y="922"/>
                    </a:cubicBezTo>
                    <a:cubicBezTo>
                      <a:pt x="452" y="920"/>
                      <a:pt x="452" y="917"/>
                      <a:pt x="452" y="914"/>
                    </a:cubicBezTo>
                    <a:cubicBezTo>
                      <a:pt x="452" y="914"/>
                      <a:pt x="452" y="914"/>
                      <a:pt x="452" y="913"/>
                    </a:cubicBezTo>
                    <a:cubicBezTo>
                      <a:pt x="453" y="913"/>
                      <a:pt x="453" y="912"/>
                      <a:pt x="453" y="911"/>
                    </a:cubicBezTo>
                    <a:cubicBezTo>
                      <a:pt x="456" y="913"/>
                      <a:pt x="459" y="915"/>
                      <a:pt x="461" y="917"/>
                    </a:cubicBezTo>
                    <a:cubicBezTo>
                      <a:pt x="461" y="921"/>
                      <a:pt x="461" y="924"/>
                      <a:pt x="460" y="928"/>
                    </a:cubicBezTo>
                    <a:cubicBezTo>
                      <a:pt x="460" y="929"/>
                      <a:pt x="460" y="930"/>
                      <a:pt x="459" y="930"/>
                    </a:cubicBezTo>
                    <a:cubicBezTo>
                      <a:pt x="457" y="929"/>
                      <a:pt x="454" y="927"/>
                      <a:pt x="452" y="926"/>
                    </a:cubicBezTo>
                    <a:close/>
                    <a:moveTo>
                      <a:pt x="459" y="947"/>
                    </a:moveTo>
                    <a:cubicBezTo>
                      <a:pt x="460" y="946"/>
                      <a:pt x="460" y="945"/>
                      <a:pt x="460" y="943"/>
                    </a:cubicBezTo>
                    <a:cubicBezTo>
                      <a:pt x="461" y="944"/>
                      <a:pt x="462" y="944"/>
                      <a:pt x="462" y="944"/>
                    </a:cubicBezTo>
                    <a:cubicBezTo>
                      <a:pt x="462" y="945"/>
                      <a:pt x="462" y="945"/>
                      <a:pt x="462" y="945"/>
                    </a:cubicBezTo>
                    <a:cubicBezTo>
                      <a:pt x="463" y="945"/>
                      <a:pt x="463" y="945"/>
                      <a:pt x="464" y="945"/>
                    </a:cubicBezTo>
                    <a:cubicBezTo>
                      <a:pt x="464" y="945"/>
                      <a:pt x="465" y="945"/>
                      <a:pt x="464" y="944"/>
                    </a:cubicBezTo>
                    <a:cubicBezTo>
                      <a:pt x="463" y="943"/>
                      <a:pt x="462" y="943"/>
                      <a:pt x="460" y="942"/>
                    </a:cubicBezTo>
                    <a:cubicBezTo>
                      <a:pt x="461" y="939"/>
                      <a:pt x="461" y="936"/>
                      <a:pt x="461" y="933"/>
                    </a:cubicBezTo>
                    <a:cubicBezTo>
                      <a:pt x="463" y="934"/>
                      <a:pt x="464" y="934"/>
                      <a:pt x="465" y="935"/>
                    </a:cubicBezTo>
                    <a:cubicBezTo>
                      <a:pt x="467" y="936"/>
                      <a:pt x="469" y="936"/>
                      <a:pt x="471" y="937"/>
                    </a:cubicBezTo>
                    <a:cubicBezTo>
                      <a:pt x="471" y="937"/>
                      <a:pt x="471" y="937"/>
                      <a:pt x="471" y="937"/>
                    </a:cubicBezTo>
                    <a:cubicBezTo>
                      <a:pt x="470" y="940"/>
                      <a:pt x="470" y="942"/>
                      <a:pt x="469" y="945"/>
                    </a:cubicBezTo>
                    <a:cubicBezTo>
                      <a:pt x="469" y="945"/>
                      <a:pt x="469" y="945"/>
                      <a:pt x="468" y="945"/>
                    </a:cubicBezTo>
                    <a:cubicBezTo>
                      <a:pt x="465" y="946"/>
                      <a:pt x="462" y="947"/>
                      <a:pt x="459" y="948"/>
                    </a:cubicBezTo>
                    <a:cubicBezTo>
                      <a:pt x="459" y="948"/>
                      <a:pt x="459" y="948"/>
                      <a:pt x="459" y="947"/>
                    </a:cubicBezTo>
                    <a:close/>
                    <a:moveTo>
                      <a:pt x="469" y="935"/>
                    </a:moveTo>
                    <a:cubicBezTo>
                      <a:pt x="466" y="935"/>
                      <a:pt x="464" y="933"/>
                      <a:pt x="462" y="932"/>
                    </a:cubicBezTo>
                    <a:cubicBezTo>
                      <a:pt x="462" y="930"/>
                      <a:pt x="462" y="929"/>
                      <a:pt x="462" y="927"/>
                    </a:cubicBezTo>
                    <a:cubicBezTo>
                      <a:pt x="463" y="924"/>
                      <a:pt x="463" y="921"/>
                      <a:pt x="463" y="918"/>
                    </a:cubicBezTo>
                    <a:cubicBezTo>
                      <a:pt x="467" y="921"/>
                      <a:pt x="470" y="923"/>
                      <a:pt x="474" y="925"/>
                    </a:cubicBezTo>
                    <a:cubicBezTo>
                      <a:pt x="474" y="926"/>
                      <a:pt x="474" y="926"/>
                      <a:pt x="473" y="927"/>
                    </a:cubicBezTo>
                    <a:cubicBezTo>
                      <a:pt x="473" y="930"/>
                      <a:pt x="472" y="933"/>
                      <a:pt x="471" y="936"/>
                    </a:cubicBezTo>
                    <a:cubicBezTo>
                      <a:pt x="470" y="936"/>
                      <a:pt x="469" y="936"/>
                      <a:pt x="469" y="935"/>
                    </a:cubicBezTo>
                    <a:close/>
                    <a:moveTo>
                      <a:pt x="463" y="873"/>
                    </a:moveTo>
                    <a:cubicBezTo>
                      <a:pt x="464" y="874"/>
                      <a:pt x="465" y="874"/>
                      <a:pt x="466" y="875"/>
                    </a:cubicBezTo>
                    <a:cubicBezTo>
                      <a:pt x="469" y="877"/>
                      <a:pt x="471" y="879"/>
                      <a:pt x="474" y="881"/>
                    </a:cubicBezTo>
                    <a:cubicBezTo>
                      <a:pt x="474" y="881"/>
                      <a:pt x="474" y="881"/>
                      <a:pt x="475" y="881"/>
                    </a:cubicBezTo>
                    <a:cubicBezTo>
                      <a:pt x="475" y="881"/>
                      <a:pt x="475" y="882"/>
                      <a:pt x="475" y="882"/>
                    </a:cubicBezTo>
                    <a:cubicBezTo>
                      <a:pt x="475" y="884"/>
                      <a:pt x="475" y="887"/>
                      <a:pt x="475" y="889"/>
                    </a:cubicBezTo>
                    <a:cubicBezTo>
                      <a:pt x="473" y="887"/>
                      <a:pt x="470" y="885"/>
                      <a:pt x="468" y="883"/>
                    </a:cubicBezTo>
                    <a:cubicBezTo>
                      <a:pt x="466" y="882"/>
                      <a:pt x="465" y="881"/>
                      <a:pt x="464" y="880"/>
                    </a:cubicBezTo>
                    <a:cubicBezTo>
                      <a:pt x="464" y="878"/>
                      <a:pt x="464" y="875"/>
                      <a:pt x="463" y="873"/>
                    </a:cubicBezTo>
                    <a:close/>
                    <a:moveTo>
                      <a:pt x="465" y="883"/>
                    </a:moveTo>
                    <a:cubicBezTo>
                      <a:pt x="469" y="885"/>
                      <a:pt x="472" y="888"/>
                      <a:pt x="475" y="890"/>
                    </a:cubicBezTo>
                    <a:cubicBezTo>
                      <a:pt x="476" y="894"/>
                      <a:pt x="476" y="898"/>
                      <a:pt x="476" y="902"/>
                    </a:cubicBezTo>
                    <a:cubicBezTo>
                      <a:pt x="476" y="902"/>
                      <a:pt x="476" y="901"/>
                      <a:pt x="475" y="901"/>
                    </a:cubicBezTo>
                    <a:cubicBezTo>
                      <a:pt x="471" y="899"/>
                      <a:pt x="467" y="896"/>
                      <a:pt x="463" y="893"/>
                    </a:cubicBezTo>
                    <a:cubicBezTo>
                      <a:pt x="463" y="891"/>
                      <a:pt x="463" y="888"/>
                      <a:pt x="463" y="886"/>
                    </a:cubicBezTo>
                    <a:cubicBezTo>
                      <a:pt x="463" y="885"/>
                      <a:pt x="463" y="883"/>
                      <a:pt x="463" y="881"/>
                    </a:cubicBezTo>
                    <a:cubicBezTo>
                      <a:pt x="464" y="882"/>
                      <a:pt x="465" y="882"/>
                      <a:pt x="465" y="883"/>
                    </a:cubicBezTo>
                    <a:close/>
                    <a:moveTo>
                      <a:pt x="488" y="889"/>
                    </a:moveTo>
                    <a:cubicBezTo>
                      <a:pt x="490" y="889"/>
                      <a:pt x="491" y="890"/>
                      <a:pt x="492" y="891"/>
                    </a:cubicBezTo>
                    <a:cubicBezTo>
                      <a:pt x="494" y="892"/>
                      <a:pt x="496" y="894"/>
                      <a:pt x="498" y="895"/>
                    </a:cubicBezTo>
                    <a:cubicBezTo>
                      <a:pt x="498" y="898"/>
                      <a:pt x="497" y="901"/>
                      <a:pt x="497" y="903"/>
                    </a:cubicBezTo>
                    <a:cubicBezTo>
                      <a:pt x="494" y="902"/>
                      <a:pt x="491" y="900"/>
                      <a:pt x="489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8"/>
                      <a:pt x="488" y="898"/>
                      <a:pt x="488" y="898"/>
                    </a:cubicBezTo>
                    <a:cubicBezTo>
                      <a:pt x="488" y="895"/>
                      <a:pt x="488" y="892"/>
                      <a:pt x="488" y="889"/>
                    </a:cubicBezTo>
                    <a:close/>
                    <a:moveTo>
                      <a:pt x="506" y="909"/>
                    </a:moveTo>
                    <a:cubicBezTo>
                      <a:pt x="503" y="907"/>
                      <a:pt x="500" y="906"/>
                      <a:pt x="498" y="904"/>
                    </a:cubicBezTo>
                    <a:cubicBezTo>
                      <a:pt x="498" y="902"/>
                      <a:pt x="498" y="899"/>
                      <a:pt x="498" y="897"/>
                    </a:cubicBezTo>
                    <a:cubicBezTo>
                      <a:pt x="499" y="896"/>
                      <a:pt x="499" y="896"/>
                      <a:pt x="499" y="895"/>
                    </a:cubicBezTo>
                    <a:cubicBezTo>
                      <a:pt x="499" y="896"/>
                      <a:pt x="500" y="896"/>
                      <a:pt x="500" y="896"/>
                    </a:cubicBezTo>
                    <a:cubicBezTo>
                      <a:pt x="502" y="898"/>
                      <a:pt x="505" y="899"/>
                      <a:pt x="508" y="900"/>
                    </a:cubicBezTo>
                    <a:cubicBezTo>
                      <a:pt x="507" y="903"/>
                      <a:pt x="507" y="906"/>
                      <a:pt x="506" y="909"/>
                    </a:cubicBezTo>
                    <a:close/>
                    <a:moveTo>
                      <a:pt x="508" y="901"/>
                    </a:moveTo>
                    <a:cubicBezTo>
                      <a:pt x="509" y="901"/>
                      <a:pt x="509" y="901"/>
                      <a:pt x="509" y="901"/>
                    </a:cubicBezTo>
                    <a:cubicBezTo>
                      <a:pt x="511" y="902"/>
                      <a:pt x="513" y="903"/>
                      <a:pt x="514" y="904"/>
                    </a:cubicBezTo>
                    <a:cubicBezTo>
                      <a:pt x="514" y="907"/>
                      <a:pt x="513" y="909"/>
                      <a:pt x="512" y="912"/>
                    </a:cubicBezTo>
                    <a:cubicBezTo>
                      <a:pt x="512" y="913"/>
                      <a:pt x="512" y="913"/>
                      <a:pt x="512" y="914"/>
                    </a:cubicBezTo>
                    <a:cubicBezTo>
                      <a:pt x="511" y="913"/>
                      <a:pt x="510" y="912"/>
                      <a:pt x="508" y="911"/>
                    </a:cubicBezTo>
                    <a:cubicBezTo>
                      <a:pt x="508" y="910"/>
                      <a:pt x="507" y="910"/>
                      <a:pt x="507" y="910"/>
                    </a:cubicBezTo>
                    <a:cubicBezTo>
                      <a:pt x="507" y="907"/>
                      <a:pt x="508" y="904"/>
                      <a:pt x="508" y="901"/>
                    </a:cubicBezTo>
                    <a:close/>
                    <a:moveTo>
                      <a:pt x="506" y="910"/>
                    </a:moveTo>
                    <a:cubicBezTo>
                      <a:pt x="506" y="912"/>
                      <a:pt x="505" y="914"/>
                      <a:pt x="505" y="916"/>
                    </a:cubicBezTo>
                    <a:cubicBezTo>
                      <a:pt x="505" y="916"/>
                      <a:pt x="505" y="917"/>
                      <a:pt x="505" y="918"/>
                    </a:cubicBezTo>
                    <a:cubicBezTo>
                      <a:pt x="503" y="917"/>
                      <a:pt x="502" y="916"/>
                      <a:pt x="501" y="915"/>
                    </a:cubicBezTo>
                    <a:cubicBezTo>
                      <a:pt x="499" y="914"/>
                      <a:pt x="498" y="914"/>
                      <a:pt x="496" y="913"/>
                    </a:cubicBezTo>
                    <a:cubicBezTo>
                      <a:pt x="496" y="913"/>
                      <a:pt x="496" y="913"/>
                      <a:pt x="496" y="913"/>
                    </a:cubicBezTo>
                    <a:cubicBezTo>
                      <a:pt x="497" y="910"/>
                      <a:pt x="497" y="908"/>
                      <a:pt x="497" y="905"/>
                    </a:cubicBezTo>
                    <a:cubicBezTo>
                      <a:pt x="500" y="907"/>
                      <a:pt x="503" y="908"/>
                      <a:pt x="506" y="910"/>
                    </a:cubicBezTo>
                    <a:close/>
                    <a:moveTo>
                      <a:pt x="497" y="904"/>
                    </a:moveTo>
                    <a:cubicBezTo>
                      <a:pt x="496" y="906"/>
                      <a:pt x="496" y="908"/>
                      <a:pt x="496" y="910"/>
                    </a:cubicBezTo>
                    <a:cubicBezTo>
                      <a:pt x="496" y="911"/>
                      <a:pt x="496" y="912"/>
                      <a:pt x="495" y="912"/>
                    </a:cubicBezTo>
                    <a:cubicBezTo>
                      <a:pt x="493" y="911"/>
                      <a:pt x="491" y="910"/>
                      <a:pt x="488" y="909"/>
                    </a:cubicBezTo>
                    <a:cubicBezTo>
                      <a:pt x="488" y="908"/>
                      <a:pt x="487" y="908"/>
                      <a:pt x="486" y="908"/>
                    </a:cubicBezTo>
                    <a:cubicBezTo>
                      <a:pt x="487" y="905"/>
                      <a:pt x="487" y="902"/>
                      <a:pt x="488" y="899"/>
                    </a:cubicBezTo>
                    <a:cubicBezTo>
                      <a:pt x="491" y="901"/>
                      <a:pt x="494" y="903"/>
                      <a:pt x="497" y="904"/>
                    </a:cubicBezTo>
                    <a:close/>
                    <a:moveTo>
                      <a:pt x="478" y="917"/>
                    </a:moveTo>
                    <a:cubicBezTo>
                      <a:pt x="478" y="915"/>
                      <a:pt x="478" y="913"/>
                      <a:pt x="478" y="911"/>
                    </a:cubicBezTo>
                    <a:cubicBezTo>
                      <a:pt x="478" y="908"/>
                      <a:pt x="478" y="906"/>
                      <a:pt x="478" y="904"/>
                    </a:cubicBezTo>
                    <a:cubicBezTo>
                      <a:pt x="480" y="905"/>
                      <a:pt x="483" y="907"/>
                      <a:pt x="485" y="908"/>
                    </a:cubicBezTo>
                    <a:cubicBezTo>
                      <a:pt x="484" y="910"/>
                      <a:pt x="484" y="912"/>
                      <a:pt x="483" y="913"/>
                    </a:cubicBezTo>
                    <a:cubicBezTo>
                      <a:pt x="483" y="916"/>
                      <a:pt x="483" y="918"/>
                      <a:pt x="482" y="920"/>
                    </a:cubicBezTo>
                    <a:cubicBezTo>
                      <a:pt x="481" y="919"/>
                      <a:pt x="479" y="918"/>
                      <a:pt x="478" y="917"/>
                    </a:cubicBezTo>
                    <a:close/>
                    <a:moveTo>
                      <a:pt x="482" y="921"/>
                    </a:moveTo>
                    <a:cubicBezTo>
                      <a:pt x="482" y="923"/>
                      <a:pt x="481" y="926"/>
                      <a:pt x="480" y="928"/>
                    </a:cubicBezTo>
                    <a:cubicBezTo>
                      <a:pt x="479" y="927"/>
                      <a:pt x="478" y="926"/>
                      <a:pt x="476" y="925"/>
                    </a:cubicBezTo>
                    <a:cubicBezTo>
                      <a:pt x="477" y="923"/>
                      <a:pt x="477" y="920"/>
                      <a:pt x="478" y="918"/>
                    </a:cubicBezTo>
                    <a:cubicBezTo>
                      <a:pt x="479" y="919"/>
                      <a:pt x="481" y="920"/>
                      <a:pt x="482" y="921"/>
                    </a:cubicBezTo>
                    <a:close/>
                    <a:moveTo>
                      <a:pt x="478" y="903"/>
                    </a:moveTo>
                    <a:cubicBezTo>
                      <a:pt x="478" y="899"/>
                      <a:pt x="477" y="895"/>
                      <a:pt x="477" y="891"/>
                    </a:cubicBezTo>
                    <a:cubicBezTo>
                      <a:pt x="480" y="894"/>
                      <a:pt x="483" y="896"/>
                      <a:pt x="487" y="898"/>
                    </a:cubicBezTo>
                    <a:cubicBezTo>
                      <a:pt x="487" y="898"/>
                      <a:pt x="487" y="898"/>
                      <a:pt x="487" y="898"/>
                    </a:cubicBezTo>
                    <a:cubicBezTo>
                      <a:pt x="486" y="901"/>
                      <a:pt x="486" y="904"/>
                      <a:pt x="485" y="907"/>
                    </a:cubicBezTo>
                    <a:cubicBezTo>
                      <a:pt x="483" y="906"/>
                      <a:pt x="480" y="904"/>
                      <a:pt x="478" y="903"/>
                    </a:cubicBezTo>
                    <a:close/>
                    <a:moveTo>
                      <a:pt x="487" y="895"/>
                    </a:moveTo>
                    <a:cubicBezTo>
                      <a:pt x="487" y="895"/>
                      <a:pt x="487" y="896"/>
                      <a:pt x="487" y="897"/>
                    </a:cubicBezTo>
                    <a:cubicBezTo>
                      <a:pt x="484" y="895"/>
                      <a:pt x="480" y="892"/>
                      <a:pt x="477" y="890"/>
                    </a:cubicBezTo>
                    <a:cubicBezTo>
                      <a:pt x="477" y="890"/>
                      <a:pt x="477" y="890"/>
                      <a:pt x="477" y="890"/>
                    </a:cubicBezTo>
                    <a:cubicBezTo>
                      <a:pt x="476" y="887"/>
                      <a:pt x="476" y="884"/>
                      <a:pt x="476" y="882"/>
                    </a:cubicBezTo>
                    <a:cubicBezTo>
                      <a:pt x="478" y="883"/>
                      <a:pt x="481" y="885"/>
                      <a:pt x="483" y="886"/>
                    </a:cubicBezTo>
                    <a:cubicBezTo>
                      <a:pt x="485" y="887"/>
                      <a:pt x="486" y="888"/>
                      <a:pt x="488" y="889"/>
                    </a:cubicBezTo>
                    <a:cubicBezTo>
                      <a:pt x="488" y="891"/>
                      <a:pt x="488" y="893"/>
                      <a:pt x="487" y="895"/>
                    </a:cubicBezTo>
                    <a:close/>
                    <a:moveTo>
                      <a:pt x="464" y="907"/>
                    </a:moveTo>
                    <a:cubicBezTo>
                      <a:pt x="464" y="903"/>
                      <a:pt x="463" y="899"/>
                      <a:pt x="463" y="894"/>
                    </a:cubicBezTo>
                    <a:cubicBezTo>
                      <a:pt x="467" y="897"/>
                      <a:pt x="470" y="899"/>
                      <a:pt x="473" y="901"/>
                    </a:cubicBezTo>
                    <a:cubicBezTo>
                      <a:pt x="474" y="902"/>
                      <a:pt x="475" y="902"/>
                      <a:pt x="476" y="903"/>
                    </a:cubicBezTo>
                    <a:cubicBezTo>
                      <a:pt x="476" y="903"/>
                      <a:pt x="476" y="904"/>
                      <a:pt x="476" y="904"/>
                    </a:cubicBezTo>
                    <a:cubicBezTo>
                      <a:pt x="476" y="908"/>
                      <a:pt x="476" y="912"/>
                      <a:pt x="476" y="915"/>
                    </a:cubicBezTo>
                    <a:cubicBezTo>
                      <a:pt x="472" y="913"/>
                      <a:pt x="468" y="910"/>
                      <a:pt x="464" y="907"/>
                    </a:cubicBezTo>
                    <a:close/>
                    <a:moveTo>
                      <a:pt x="475" y="916"/>
                    </a:moveTo>
                    <a:cubicBezTo>
                      <a:pt x="475" y="919"/>
                      <a:pt x="475" y="922"/>
                      <a:pt x="474" y="924"/>
                    </a:cubicBezTo>
                    <a:cubicBezTo>
                      <a:pt x="471" y="922"/>
                      <a:pt x="467" y="919"/>
                      <a:pt x="463" y="917"/>
                    </a:cubicBezTo>
                    <a:cubicBezTo>
                      <a:pt x="464" y="914"/>
                      <a:pt x="464" y="911"/>
                      <a:pt x="464" y="908"/>
                    </a:cubicBezTo>
                    <a:cubicBezTo>
                      <a:pt x="468" y="911"/>
                      <a:pt x="471" y="914"/>
                      <a:pt x="475" y="916"/>
                    </a:cubicBezTo>
                    <a:close/>
                    <a:moveTo>
                      <a:pt x="473" y="940"/>
                    </a:moveTo>
                    <a:cubicBezTo>
                      <a:pt x="473" y="939"/>
                      <a:pt x="473" y="939"/>
                      <a:pt x="473" y="938"/>
                    </a:cubicBezTo>
                    <a:cubicBezTo>
                      <a:pt x="473" y="938"/>
                      <a:pt x="474" y="938"/>
                      <a:pt x="474" y="938"/>
                    </a:cubicBezTo>
                    <a:cubicBezTo>
                      <a:pt x="474" y="938"/>
                      <a:pt x="473" y="937"/>
                      <a:pt x="473" y="937"/>
                    </a:cubicBezTo>
                    <a:cubicBezTo>
                      <a:pt x="474" y="935"/>
                      <a:pt x="475" y="932"/>
                      <a:pt x="475" y="930"/>
                    </a:cubicBezTo>
                    <a:cubicBezTo>
                      <a:pt x="476" y="929"/>
                      <a:pt x="476" y="928"/>
                      <a:pt x="476" y="927"/>
                    </a:cubicBezTo>
                    <a:cubicBezTo>
                      <a:pt x="477" y="927"/>
                      <a:pt x="479" y="928"/>
                      <a:pt x="480" y="929"/>
                    </a:cubicBezTo>
                    <a:cubicBezTo>
                      <a:pt x="480" y="930"/>
                      <a:pt x="480" y="931"/>
                      <a:pt x="479" y="932"/>
                    </a:cubicBezTo>
                    <a:cubicBezTo>
                      <a:pt x="478" y="935"/>
                      <a:pt x="477" y="937"/>
                      <a:pt x="476" y="940"/>
                    </a:cubicBezTo>
                    <a:cubicBezTo>
                      <a:pt x="476" y="941"/>
                      <a:pt x="476" y="942"/>
                      <a:pt x="475" y="943"/>
                    </a:cubicBezTo>
                    <a:cubicBezTo>
                      <a:pt x="474" y="944"/>
                      <a:pt x="473" y="944"/>
                      <a:pt x="472" y="944"/>
                    </a:cubicBezTo>
                    <a:cubicBezTo>
                      <a:pt x="472" y="943"/>
                      <a:pt x="473" y="941"/>
                      <a:pt x="473" y="940"/>
                    </a:cubicBezTo>
                    <a:close/>
                    <a:moveTo>
                      <a:pt x="478" y="942"/>
                    </a:moveTo>
                    <a:cubicBezTo>
                      <a:pt x="479" y="939"/>
                      <a:pt x="480" y="936"/>
                      <a:pt x="481" y="934"/>
                    </a:cubicBezTo>
                    <a:cubicBezTo>
                      <a:pt x="481" y="932"/>
                      <a:pt x="482" y="931"/>
                      <a:pt x="482" y="930"/>
                    </a:cubicBezTo>
                    <a:cubicBezTo>
                      <a:pt x="486" y="932"/>
                      <a:pt x="489" y="934"/>
                      <a:pt x="493" y="936"/>
                    </a:cubicBezTo>
                    <a:cubicBezTo>
                      <a:pt x="493" y="937"/>
                      <a:pt x="493" y="937"/>
                      <a:pt x="493" y="937"/>
                    </a:cubicBezTo>
                    <a:cubicBezTo>
                      <a:pt x="493" y="938"/>
                      <a:pt x="493" y="938"/>
                      <a:pt x="493" y="939"/>
                    </a:cubicBezTo>
                    <a:cubicBezTo>
                      <a:pt x="490" y="940"/>
                      <a:pt x="487" y="941"/>
                      <a:pt x="484" y="941"/>
                    </a:cubicBezTo>
                    <a:cubicBezTo>
                      <a:pt x="482" y="942"/>
                      <a:pt x="480" y="942"/>
                      <a:pt x="478" y="943"/>
                    </a:cubicBezTo>
                    <a:cubicBezTo>
                      <a:pt x="478" y="942"/>
                      <a:pt x="478" y="942"/>
                      <a:pt x="478" y="942"/>
                    </a:cubicBezTo>
                    <a:close/>
                    <a:moveTo>
                      <a:pt x="482" y="929"/>
                    </a:moveTo>
                    <a:cubicBezTo>
                      <a:pt x="483" y="927"/>
                      <a:pt x="483" y="924"/>
                      <a:pt x="484" y="922"/>
                    </a:cubicBezTo>
                    <a:cubicBezTo>
                      <a:pt x="486" y="923"/>
                      <a:pt x="488" y="925"/>
                      <a:pt x="490" y="926"/>
                    </a:cubicBezTo>
                    <a:cubicBezTo>
                      <a:pt x="491" y="927"/>
                      <a:pt x="492" y="927"/>
                      <a:pt x="493" y="928"/>
                    </a:cubicBezTo>
                    <a:cubicBezTo>
                      <a:pt x="493" y="930"/>
                      <a:pt x="493" y="932"/>
                      <a:pt x="493" y="934"/>
                    </a:cubicBezTo>
                    <a:cubicBezTo>
                      <a:pt x="493" y="934"/>
                      <a:pt x="493" y="935"/>
                      <a:pt x="493" y="935"/>
                    </a:cubicBezTo>
                    <a:cubicBezTo>
                      <a:pt x="489" y="933"/>
                      <a:pt x="486" y="931"/>
                      <a:pt x="482" y="929"/>
                    </a:cubicBezTo>
                    <a:close/>
                    <a:moveTo>
                      <a:pt x="493" y="927"/>
                    </a:moveTo>
                    <a:cubicBezTo>
                      <a:pt x="490" y="925"/>
                      <a:pt x="487" y="923"/>
                      <a:pt x="484" y="921"/>
                    </a:cubicBezTo>
                    <a:cubicBezTo>
                      <a:pt x="484" y="919"/>
                      <a:pt x="485" y="917"/>
                      <a:pt x="485" y="915"/>
                    </a:cubicBezTo>
                    <a:cubicBezTo>
                      <a:pt x="485" y="913"/>
                      <a:pt x="486" y="911"/>
                      <a:pt x="486" y="909"/>
                    </a:cubicBezTo>
                    <a:cubicBezTo>
                      <a:pt x="489" y="910"/>
                      <a:pt x="492" y="912"/>
                      <a:pt x="495" y="913"/>
                    </a:cubicBezTo>
                    <a:cubicBezTo>
                      <a:pt x="495" y="918"/>
                      <a:pt x="494" y="922"/>
                      <a:pt x="494" y="926"/>
                    </a:cubicBezTo>
                    <a:cubicBezTo>
                      <a:pt x="494" y="926"/>
                      <a:pt x="494" y="927"/>
                      <a:pt x="494" y="927"/>
                    </a:cubicBezTo>
                    <a:cubicBezTo>
                      <a:pt x="493" y="927"/>
                      <a:pt x="493" y="927"/>
                      <a:pt x="493" y="927"/>
                    </a:cubicBezTo>
                    <a:close/>
                    <a:moveTo>
                      <a:pt x="494" y="937"/>
                    </a:moveTo>
                    <a:cubicBezTo>
                      <a:pt x="495" y="938"/>
                      <a:pt x="496" y="938"/>
                      <a:pt x="496" y="938"/>
                    </a:cubicBezTo>
                    <a:cubicBezTo>
                      <a:pt x="496" y="938"/>
                      <a:pt x="495" y="939"/>
                      <a:pt x="494" y="939"/>
                    </a:cubicBezTo>
                    <a:cubicBezTo>
                      <a:pt x="494" y="938"/>
                      <a:pt x="494" y="938"/>
                      <a:pt x="494" y="937"/>
                    </a:cubicBezTo>
                    <a:close/>
                    <a:moveTo>
                      <a:pt x="495" y="928"/>
                    </a:moveTo>
                    <a:cubicBezTo>
                      <a:pt x="495" y="923"/>
                      <a:pt x="496" y="918"/>
                      <a:pt x="496" y="914"/>
                    </a:cubicBezTo>
                    <a:cubicBezTo>
                      <a:pt x="497" y="914"/>
                      <a:pt x="498" y="915"/>
                      <a:pt x="499" y="915"/>
                    </a:cubicBezTo>
                    <a:cubicBezTo>
                      <a:pt x="501" y="916"/>
                      <a:pt x="502" y="918"/>
                      <a:pt x="504" y="919"/>
                    </a:cubicBezTo>
                    <a:cubicBezTo>
                      <a:pt x="504" y="922"/>
                      <a:pt x="504" y="925"/>
                      <a:pt x="503" y="929"/>
                    </a:cubicBezTo>
                    <a:cubicBezTo>
                      <a:pt x="503" y="929"/>
                      <a:pt x="503" y="931"/>
                      <a:pt x="502" y="933"/>
                    </a:cubicBezTo>
                    <a:cubicBezTo>
                      <a:pt x="500" y="931"/>
                      <a:pt x="497" y="930"/>
                      <a:pt x="495" y="928"/>
                    </a:cubicBezTo>
                    <a:close/>
                    <a:moveTo>
                      <a:pt x="505" y="928"/>
                    </a:moveTo>
                    <a:cubicBezTo>
                      <a:pt x="505" y="927"/>
                      <a:pt x="505" y="924"/>
                      <a:pt x="506" y="919"/>
                    </a:cubicBezTo>
                    <a:cubicBezTo>
                      <a:pt x="507" y="920"/>
                      <a:pt x="509" y="921"/>
                      <a:pt x="510" y="922"/>
                    </a:cubicBezTo>
                    <a:cubicBezTo>
                      <a:pt x="510" y="922"/>
                      <a:pt x="510" y="923"/>
                      <a:pt x="510" y="924"/>
                    </a:cubicBezTo>
                    <a:cubicBezTo>
                      <a:pt x="509" y="927"/>
                      <a:pt x="509" y="930"/>
                      <a:pt x="509" y="933"/>
                    </a:cubicBezTo>
                    <a:cubicBezTo>
                      <a:pt x="507" y="934"/>
                      <a:pt x="506" y="934"/>
                      <a:pt x="505" y="935"/>
                    </a:cubicBezTo>
                    <a:cubicBezTo>
                      <a:pt x="505" y="935"/>
                      <a:pt x="504" y="934"/>
                      <a:pt x="504" y="934"/>
                    </a:cubicBezTo>
                    <a:cubicBezTo>
                      <a:pt x="504" y="932"/>
                      <a:pt x="505" y="929"/>
                      <a:pt x="505" y="928"/>
                    </a:cubicBezTo>
                    <a:close/>
                    <a:moveTo>
                      <a:pt x="506" y="918"/>
                    </a:moveTo>
                    <a:cubicBezTo>
                      <a:pt x="506" y="916"/>
                      <a:pt x="507" y="914"/>
                      <a:pt x="507" y="911"/>
                    </a:cubicBezTo>
                    <a:cubicBezTo>
                      <a:pt x="507" y="911"/>
                      <a:pt x="508" y="912"/>
                      <a:pt x="508" y="912"/>
                    </a:cubicBezTo>
                    <a:cubicBezTo>
                      <a:pt x="509" y="913"/>
                      <a:pt x="511" y="914"/>
                      <a:pt x="512" y="915"/>
                    </a:cubicBezTo>
                    <a:cubicBezTo>
                      <a:pt x="511" y="917"/>
                      <a:pt x="511" y="919"/>
                      <a:pt x="511" y="921"/>
                    </a:cubicBezTo>
                    <a:cubicBezTo>
                      <a:pt x="509" y="920"/>
                      <a:pt x="507" y="919"/>
                      <a:pt x="506" y="918"/>
                    </a:cubicBezTo>
                    <a:close/>
                    <a:moveTo>
                      <a:pt x="512" y="921"/>
                    </a:moveTo>
                    <a:cubicBezTo>
                      <a:pt x="512" y="920"/>
                      <a:pt x="513" y="918"/>
                      <a:pt x="513" y="916"/>
                    </a:cubicBezTo>
                    <a:cubicBezTo>
                      <a:pt x="514" y="917"/>
                      <a:pt x="515" y="918"/>
                      <a:pt x="517" y="919"/>
                    </a:cubicBezTo>
                    <a:cubicBezTo>
                      <a:pt x="518" y="919"/>
                      <a:pt x="519" y="920"/>
                      <a:pt x="520" y="921"/>
                    </a:cubicBezTo>
                    <a:cubicBezTo>
                      <a:pt x="520" y="921"/>
                      <a:pt x="520" y="921"/>
                      <a:pt x="520" y="921"/>
                    </a:cubicBezTo>
                    <a:cubicBezTo>
                      <a:pt x="520" y="923"/>
                      <a:pt x="519" y="924"/>
                      <a:pt x="519" y="925"/>
                    </a:cubicBezTo>
                    <a:cubicBezTo>
                      <a:pt x="517" y="924"/>
                      <a:pt x="514" y="923"/>
                      <a:pt x="512" y="921"/>
                    </a:cubicBezTo>
                    <a:close/>
                    <a:moveTo>
                      <a:pt x="519" y="919"/>
                    </a:moveTo>
                    <a:cubicBezTo>
                      <a:pt x="517" y="918"/>
                      <a:pt x="515" y="916"/>
                      <a:pt x="513" y="915"/>
                    </a:cubicBezTo>
                    <a:cubicBezTo>
                      <a:pt x="513" y="914"/>
                      <a:pt x="513" y="914"/>
                      <a:pt x="513" y="914"/>
                    </a:cubicBezTo>
                    <a:cubicBezTo>
                      <a:pt x="514" y="911"/>
                      <a:pt x="515" y="908"/>
                      <a:pt x="515" y="905"/>
                    </a:cubicBezTo>
                    <a:cubicBezTo>
                      <a:pt x="515" y="905"/>
                      <a:pt x="515" y="905"/>
                      <a:pt x="515" y="904"/>
                    </a:cubicBezTo>
                    <a:cubicBezTo>
                      <a:pt x="516" y="905"/>
                      <a:pt x="517" y="906"/>
                      <a:pt x="518" y="906"/>
                    </a:cubicBezTo>
                    <a:cubicBezTo>
                      <a:pt x="520" y="907"/>
                      <a:pt x="521" y="907"/>
                      <a:pt x="523" y="908"/>
                    </a:cubicBezTo>
                    <a:cubicBezTo>
                      <a:pt x="522" y="910"/>
                      <a:pt x="522" y="912"/>
                      <a:pt x="522" y="914"/>
                    </a:cubicBezTo>
                    <a:cubicBezTo>
                      <a:pt x="521" y="916"/>
                      <a:pt x="521" y="918"/>
                      <a:pt x="520" y="920"/>
                    </a:cubicBezTo>
                    <a:cubicBezTo>
                      <a:pt x="520" y="919"/>
                      <a:pt x="519" y="919"/>
                      <a:pt x="519" y="919"/>
                    </a:cubicBezTo>
                    <a:close/>
                    <a:moveTo>
                      <a:pt x="521" y="925"/>
                    </a:moveTo>
                    <a:cubicBezTo>
                      <a:pt x="521" y="924"/>
                      <a:pt x="521" y="923"/>
                      <a:pt x="521" y="921"/>
                    </a:cubicBezTo>
                    <a:cubicBezTo>
                      <a:pt x="523" y="922"/>
                      <a:pt x="524" y="922"/>
                      <a:pt x="525" y="923"/>
                    </a:cubicBezTo>
                    <a:cubicBezTo>
                      <a:pt x="524" y="924"/>
                      <a:pt x="522" y="925"/>
                      <a:pt x="521" y="926"/>
                    </a:cubicBezTo>
                    <a:cubicBezTo>
                      <a:pt x="521" y="926"/>
                      <a:pt x="521" y="926"/>
                      <a:pt x="521" y="926"/>
                    </a:cubicBezTo>
                    <a:cubicBezTo>
                      <a:pt x="521" y="926"/>
                      <a:pt x="521" y="926"/>
                      <a:pt x="521" y="925"/>
                    </a:cubicBezTo>
                    <a:close/>
                    <a:moveTo>
                      <a:pt x="521" y="920"/>
                    </a:moveTo>
                    <a:cubicBezTo>
                      <a:pt x="522" y="919"/>
                      <a:pt x="522" y="918"/>
                      <a:pt x="522" y="916"/>
                    </a:cubicBezTo>
                    <a:cubicBezTo>
                      <a:pt x="523" y="914"/>
                      <a:pt x="523" y="911"/>
                      <a:pt x="524" y="908"/>
                    </a:cubicBezTo>
                    <a:cubicBezTo>
                      <a:pt x="524" y="908"/>
                      <a:pt x="524" y="908"/>
                      <a:pt x="524" y="908"/>
                    </a:cubicBezTo>
                    <a:cubicBezTo>
                      <a:pt x="524" y="908"/>
                      <a:pt x="525" y="909"/>
                      <a:pt x="525" y="909"/>
                    </a:cubicBezTo>
                    <a:cubicBezTo>
                      <a:pt x="526" y="913"/>
                      <a:pt x="526" y="917"/>
                      <a:pt x="526" y="920"/>
                    </a:cubicBezTo>
                    <a:cubicBezTo>
                      <a:pt x="526" y="921"/>
                      <a:pt x="526" y="922"/>
                      <a:pt x="526" y="922"/>
                    </a:cubicBezTo>
                    <a:cubicBezTo>
                      <a:pt x="526" y="922"/>
                      <a:pt x="526" y="922"/>
                      <a:pt x="526" y="922"/>
                    </a:cubicBezTo>
                    <a:cubicBezTo>
                      <a:pt x="525" y="922"/>
                      <a:pt x="523" y="921"/>
                      <a:pt x="521" y="920"/>
                    </a:cubicBezTo>
                    <a:close/>
                    <a:moveTo>
                      <a:pt x="524" y="907"/>
                    </a:moveTo>
                    <a:cubicBezTo>
                      <a:pt x="524" y="906"/>
                      <a:pt x="524" y="906"/>
                      <a:pt x="524" y="905"/>
                    </a:cubicBezTo>
                    <a:cubicBezTo>
                      <a:pt x="525" y="906"/>
                      <a:pt x="525" y="907"/>
                      <a:pt x="525" y="908"/>
                    </a:cubicBezTo>
                    <a:cubicBezTo>
                      <a:pt x="525" y="908"/>
                      <a:pt x="524" y="907"/>
                      <a:pt x="524" y="907"/>
                    </a:cubicBezTo>
                    <a:close/>
                    <a:moveTo>
                      <a:pt x="523" y="907"/>
                    </a:moveTo>
                    <a:cubicBezTo>
                      <a:pt x="523" y="907"/>
                      <a:pt x="522" y="907"/>
                      <a:pt x="522" y="906"/>
                    </a:cubicBezTo>
                    <a:cubicBezTo>
                      <a:pt x="519" y="906"/>
                      <a:pt x="517" y="904"/>
                      <a:pt x="515" y="903"/>
                    </a:cubicBezTo>
                    <a:cubicBezTo>
                      <a:pt x="515" y="902"/>
                      <a:pt x="515" y="901"/>
                      <a:pt x="515" y="900"/>
                    </a:cubicBezTo>
                    <a:cubicBezTo>
                      <a:pt x="515" y="900"/>
                      <a:pt x="516" y="893"/>
                      <a:pt x="518" y="896"/>
                    </a:cubicBezTo>
                    <a:cubicBezTo>
                      <a:pt x="518" y="896"/>
                      <a:pt x="518" y="896"/>
                      <a:pt x="518" y="896"/>
                    </a:cubicBezTo>
                    <a:cubicBezTo>
                      <a:pt x="518" y="895"/>
                      <a:pt x="517" y="895"/>
                      <a:pt x="517" y="895"/>
                    </a:cubicBezTo>
                    <a:cubicBezTo>
                      <a:pt x="517" y="895"/>
                      <a:pt x="516" y="895"/>
                      <a:pt x="516" y="895"/>
                    </a:cubicBezTo>
                    <a:cubicBezTo>
                      <a:pt x="515" y="897"/>
                      <a:pt x="515" y="900"/>
                      <a:pt x="515" y="902"/>
                    </a:cubicBezTo>
                    <a:cubicBezTo>
                      <a:pt x="515" y="902"/>
                      <a:pt x="514" y="903"/>
                      <a:pt x="514" y="903"/>
                    </a:cubicBezTo>
                    <a:cubicBezTo>
                      <a:pt x="514" y="902"/>
                      <a:pt x="513" y="902"/>
                      <a:pt x="512" y="902"/>
                    </a:cubicBezTo>
                    <a:cubicBezTo>
                      <a:pt x="511" y="901"/>
                      <a:pt x="510" y="900"/>
                      <a:pt x="508" y="900"/>
                    </a:cubicBezTo>
                    <a:cubicBezTo>
                      <a:pt x="509" y="895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10" y="891"/>
                      <a:pt x="510" y="891"/>
                      <a:pt x="510" y="891"/>
                    </a:cubicBezTo>
                    <a:cubicBezTo>
                      <a:pt x="509" y="894"/>
                      <a:pt x="509" y="897"/>
                      <a:pt x="508" y="899"/>
                    </a:cubicBezTo>
                    <a:cubicBezTo>
                      <a:pt x="506" y="899"/>
                      <a:pt x="505" y="898"/>
                      <a:pt x="503" y="897"/>
                    </a:cubicBezTo>
                    <a:cubicBezTo>
                      <a:pt x="501" y="896"/>
                      <a:pt x="500" y="895"/>
                      <a:pt x="499" y="894"/>
                    </a:cubicBezTo>
                    <a:cubicBezTo>
                      <a:pt x="499" y="892"/>
                      <a:pt x="499" y="891"/>
                      <a:pt x="500" y="889"/>
                    </a:cubicBezTo>
                    <a:cubicBezTo>
                      <a:pt x="500" y="887"/>
                      <a:pt x="501" y="886"/>
                      <a:pt x="501" y="885"/>
                    </a:cubicBezTo>
                    <a:cubicBezTo>
                      <a:pt x="501" y="885"/>
                      <a:pt x="501" y="885"/>
                      <a:pt x="501" y="885"/>
                    </a:cubicBezTo>
                    <a:cubicBezTo>
                      <a:pt x="500" y="885"/>
                      <a:pt x="500" y="885"/>
                      <a:pt x="500" y="885"/>
                    </a:cubicBezTo>
                    <a:cubicBezTo>
                      <a:pt x="500" y="886"/>
                      <a:pt x="500" y="887"/>
                      <a:pt x="500" y="888"/>
                    </a:cubicBezTo>
                    <a:cubicBezTo>
                      <a:pt x="499" y="890"/>
                      <a:pt x="499" y="892"/>
                      <a:pt x="498" y="894"/>
                    </a:cubicBezTo>
                    <a:cubicBezTo>
                      <a:pt x="497" y="893"/>
                      <a:pt x="496" y="892"/>
                      <a:pt x="495" y="891"/>
                    </a:cubicBezTo>
                    <a:cubicBezTo>
                      <a:pt x="493" y="890"/>
                      <a:pt x="490" y="889"/>
                      <a:pt x="488" y="888"/>
                    </a:cubicBezTo>
                    <a:cubicBezTo>
                      <a:pt x="488" y="885"/>
                      <a:pt x="488" y="882"/>
                      <a:pt x="489" y="880"/>
                    </a:cubicBezTo>
                    <a:cubicBezTo>
                      <a:pt x="489" y="880"/>
                      <a:pt x="489" y="880"/>
                      <a:pt x="489" y="880"/>
                    </a:cubicBezTo>
                    <a:cubicBezTo>
                      <a:pt x="488" y="882"/>
                      <a:pt x="488" y="885"/>
                      <a:pt x="488" y="887"/>
                    </a:cubicBezTo>
                    <a:cubicBezTo>
                      <a:pt x="487" y="887"/>
                      <a:pt x="487" y="887"/>
                      <a:pt x="486" y="887"/>
                    </a:cubicBezTo>
                    <a:cubicBezTo>
                      <a:pt x="483" y="885"/>
                      <a:pt x="480" y="883"/>
                      <a:pt x="477" y="881"/>
                    </a:cubicBezTo>
                    <a:cubicBezTo>
                      <a:pt x="477" y="881"/>
                      <a:pt x="476" y="881"/>
                      <a:pt x="475" y="880"/>
                    </a:cubicBezTo>
                    <a:cubicBezTo>
                      <a:pt x="475" y="880"/>
                      <a:pt x="475" y="879"/>
                      <a:pt x="475" y="879"/>
                    </a:cubicBezTo>
                    <a:cubicBezTo>
                      <a:pt x="475" y="878"/>
                      <a:pt x="475" y="876"/>
                      <a:pt x="474" y="873"/>
                    </a:cubicBezTo>
                    <a:cubicBezTo>
                      <a:pt x="476" y="874"/>
                      <a:pt x="477" y="874"/>
                      <a:pt x="479" y="874"/>
                    </a:cubicBezTo>
                    <a:cubicBezTo>
                      <a:pt x="488" y="876"/>
                      <a:pt x="495" y="879"/>
                      <a:pt x="502" y="884"/>
                    </a:cubicBezTo>
                    <a:cubicBezTo>
                      <a:pt x="508" y="888"/>
                      <a:pt x="515" y="891"/>
                      <a:pt x="520" y="897"/>
                    </a:cubicBezTo>
                    <a:cubicBezTo>
                      <a:pt x="522" y="899"/>
                      <a:pt x="523" y="901"/>
                      <a:pt x="524" y="904"/>
                    </a:cubicBezTo>
                    <a:cubicBezTo>
                      <a:pt x="524" y="905"/>
                      <a:pt x="523" y="906"/>
                      <a:pt x="523" y="907"/>
                    </a:cubicBezTo>
                    <a:close/>
                    <a:moveTo>
                      <a:pt x="474" y="879"/>
                    </a:moveTo>
                    <a:cubicBezTo>
                      <a:pt x="472" y="878"/>
                      <a:pt x="470" y="877"/>
                      <a:pt x="468" y="875"/>
                    </a:cubicBezTo>
                    <a:cubicBezTo>
                      <a:pt x="467" y="874"/>
                      <a:pt x="465" y="873"/>
                      <a:pt x="463" y="872"/>
                    </a:cubicBezTo>
                    <a:cubicBezTo>
                      <a:pt x="463" y="872"/>
                      <a:pt x="463" y="872"/>
                      <a:pt x="463" y="872"/>
                    </a:cubicBezTo>
                    <a:cubicBezTo>
                      <a:pt x="467" y="872"/>
                      <a:pt x="470" y="873"/>
                      <a:pt x="474" y="873"/>
                    </a:cubicBezTo>
                    <a:cubicBezTo>
                      <a:pt x="474" y="875"/>
                      <a:pt x="474" y="877"/>
                      <a:pt x="474" y="879"/>
                    </a:cubicBezTo>
                    <a:close/>
                    <a:moveTo>
                      <a:pt x="463" y="880"/>
                    </a:moveTo>
                    <a:cubicBezTo>
                      <a:pt x="461" y="878"/>
                      <a:pt x="459" y="877"/>
                      <a:pt x="457" y="875"/>
                    </a:cubicBezTo>
                    <a:cubicBezTo>
                      <a:pt x="457" y="874"/>
                      <a:pt x="458" y="872"/>
                      <a:pt x="458" y="871"/>
                    </a:cubicBezTo>
                    <a:cubicBezTo>
                      <a:pt x="459" y="871"/>
                      <a:pt x="460" y="871"/>
                      <a:pt x="461" y="871"/>
                    </a:cubicBezTo>
                    <a:cubicBezTo>
                      <a:pt x="462" y="872"/>
                      <a:pt x="462" y="873"/>
                      <a:pt x="463" y="873"/>
                    </a:cubicBezTo>
                    <a:cubicBezTo>
                      <a:pt x="463" y="875"/>
                      <a:pt x="463" y="878"/>
                      <a:pt x="463" y="880"/>
                    </a:cubicBezTo>
                    <a:close/>
                    <a:moveTo>
                      <a:pt x="463" y="881"/>
                    </a:moveTo>
                    <a:cubicBezTo>
                      <a:pt x="463" y="883"/>
                      <a:pt x="463" y="885"/>
                      <a:pt x="463" y="887"/>
                    </a:cubicBezTo>
                    <a:cubicBezTo>
                      <a:pt x="462" y="889"/>
                      <a:pt x="462" y="891"/>
                      <a:pt x="462" y="893"/>
                    </a:cubicBezTo>
                    <a:cubicBezTo>
                      <a:pt x="460" y="891"/>
                      <a:pt x="459" y="890"/>
                      <a:pt x="457" y="889"/>
                    </a:cubicBezTo>
                    <a:cubicBezTo>
                      <a:pt x="457" y="885"/>
                      <a:pt x="457" y="880"/>
                      <a:pt x="457" y="876"/>
                    </a:cubicBezTo>
                    <a:cubicBezTo>
                      <a:pt x="459" y="878"/>
                      <a:pt x="461" y="880"/>
                      <a:pt x="463" y="881"/>
                    </a:cubicBezTo>
                    <a:close/>
                    <a:moveTo>
                      <a:pt x="462" y="894"/>
                    </a:moveTo>
                    <a:cubicBezTo>
                      <a:pt x="462" y="898"/>
                      <a:pt x="462" y="902"/>
                      <a:pt x="462" y="906"/>
                    </a:cubicBezTo>
                    <a:cubicBezTo>
                      <a:pt x="460" y="905"/>
                      <a:pt x="457" y="903"/>
                      <a:pt x="455" y="902"/>
                    </a:cubicBezTo>
                    <a:cubicBezTo>
                      <a:pt x="456" y="898"/>
                      <a:pt x="456" y="894"/>
                      <a:pt x="457" y="890"/>
                    </a:cubicBezTo>
                    <a:cubicBezTo>
                      <a:pt x="457" y="890"/>
                      <a:pt x="457" y="890"/>
                      <a:pt x="457" y="890"/>
                    </a:cubicBezTo>
                    <a:cubicBezTo>
                      <a:pt x="459" y="891"/>
                      <a:pt x="460" y="892"/>
                      <a:pt x="462" y="894"/>
                    </a:cubicBezTo>
                    <a:close/>
                    <a:moveTo>
                      <a:pt x="455" y="874"/>
                    </a:moveTo>
                    <a:cubicBezTo>
                      <a:pt x="454" y="873"/>
                      <a:pt x="453" y="872"/>
                      <a:pt x="451" y="871"/>
                    </a:cubicBezTo>
                    <a:cubicBezTo>
                      <a:pt x="451" y="871"/>
                      <a:pt x="451" y="870"/>
                      <a:pt x="451" y="870"/>
                    </a:cubicBezTo>
                    <a:cubicBezTo>
                      <a:pt x="453" y="870"/>
                      <a:pt x="455" y="871"/>
                      <a:pt x="456" y="871"/>
                    </a:cubicBezTo>
                    <a:cubicBezTo>
                      <a:pt x="456" y="872"/>
                      <a:pt x="455" y="873"/>
                      <a:pt x="455" y="874"/>
                    </a:cubicBezTo>
                    <a:close/>
                    <a:moveTo>
                      <a:pt x="747" y="394"/>
                    </a:moveTo>
                    <a:cubicBezTo>
                      <a:pt x="746" y="414"/>
                      <a:pt x="745" y="433"/>
                      <a:pt x="742" y="453"/>
                    </a:cubicBezTo>
                    <a:cubicBezTo>
                      <a:pt x="738" y="472"/>
                      <a:pt x="732" y="490"/>
                      <a:pt x="725" y="508"/>
                    </a:cubicBezTo>
                    <a:cubicBezTo>
                      <a:pt x="723" y="512"/>
                      <a:pt x="722" y="517"/>
                      <a:pt x="720" y="521"/>
                    </a:cubicBezTo>
                    <a:cubicBezTo>
                      <a:pt x="717" y="522"/>
                      <a:pt x="715" y="524"/>
                      <a:pt x="712" y="525"/>
                    </a:cubicBezTo>
                    <a:cubicBezTo>
                      <a:pt x="709" y="527"/>
                      <a:pt x="706" y="530"/>
                      <a:pt x="702" y="532"/>
                    </a:cubicBezTo>
                    <a:cubicBezTo>
                      <a:pt x="698" y="534"/>
                      <a:pt x="694" y="536"/>
                      <a:pt x="690" y="538"/>
                    </a:cubicBezTo>
                    <a:cubicBezTo>
                      <a:pt x="691" y="536"/>
                      <a:pt x="691" y="534"/>
                      <a:pt x="691" y="533"/>
                    </a:cubicBezTo>
                    <a:cubicBezTo>
                      <a:pt x="693" y="524"/>
                      <a:pt x="695" y="516"/>
                      <a:pt x="696" y="508"/>
                    </a:cubicBezTo>
                    <a:cubicBezTo>
                      <a:pt x="696" y="499"/>
                      <a:pt x="696" y="490"/>
                      <a:pt x="696" y="481"/>
                    </a:cubicBezTo>
                    <a:cubicBezTo>
                      <a:pt x="696" y="480"/>
                      <a:pt x="695" y="480"/>
                      <a:pt x="695" y="481"/>
                    </a:cubicBezTo>
                    <a:cubicBezTo>
                      <a:pt x="695" y="490"/>
                      <a:pt x="695" y="498"/>
                      <a:pt x="694" y="506"/>
                    </a:cubicBezTo>
                    <a:cubicBezTo>
                      <a:pt x="694" y="515"/>
                      <a:pt x="692" y="524"/>
                      <a:pt x="690" y="532"/>
                    </a:cubicBezTo>
                    <a:cubicBezTo>
                      <a:pt x="690" y="534"/>
                      <a:pt x="689" y="536"/>
                      <a:pt x="689" y="538"/>
                    </a:cubicBezTo>
                    <a:cubicBezTo>
                      <a:pt x="685" y="540"/>
                      <a:pt x="681" y="541"/>
                      <a:pt x="677" y="543"/>
                    </a:cubicBezTo>
                    <a:cubicBezTo>
                      <a:pt x="677" y="543"/>
                      <a:pt x="677" y="544"/>
                      <a:pt x="678" y="544"/>
                    </a:cubicBezTo>
                    <a:cubicBezTo>
                      <a:pt x="681" y="543"/>
                      <a:pt x="685" y="541"/>
                      <a:pt x="689" y="540"/>
                    </a:cubicBezTo>
                    <a:cubicBezTo>
                      <a:pt x="687" y="545"/>
                      <a:pt x="686" y="550"/>
                      <a:pt x="685" y="556"/>
                    </a:cubicBezTo>
                    <a:cubicBezTo>
                      <a:pt x="684" y="560"/>
                      <a:pt x="683" y="564"/>
                      <a:pt x="681" y="568"/>
                    </a:cubicBezTo>
                    <a:cubicBezTo>
                      <a:pt x="680" y="571"/>
                      <a:pt x="678" y="575"/>
                      <a:pt x="677" y="578"/>
                    </a:cubicBezTo>
                    <a:cubicBezTo>
                      <a:pt x="677" y="579"/>
                      <a:pt x="678" y="579"/>
                      <a:pt x="678" y="579"/>
                    </a:cubicBezTo>
                    <a:cubicBezTo>
                      <a:pt x="679" y="575"/>
                      <a:pt x="681" y="571"/>
                      <a:pt x="683" y="568"/>
                    </a:cubicBezTo>
                    <a:cubicBezTo>
                      <a:pt x="684" y="564"/>
                      <a:pt x="685" y="561"/>
                      <a:pt x="686" y="557"/>
                    </a:cubicBezTo>
                    <a:cubicBezTo>
                      <a:pt x="687" y="551"/>
                      <a:pt x="689" y="545"/>
                      <a:pt x="690" y="539"/>
                    </a:cubicBezTo>
                    <a:cubicBezTo>
                      <a:pt x="694" y="537"/>
                      <a:pt x="698" y="535"/>
                      <a:pt x="702" y="533"/>
                    </a:cubicBezTo>
                    <a:cubicBezTo>
                      <a:pt x="706" y="531"/>
                      <a:pt x="709" y="529"/>
                      <a:pt x="713" y="526"/>
                    </a:cubicBezTo>
                    <a:cubicBezTo>
                      <a:pt x="715" y="525"/>
                      <a:pt x="717" y="524"/>
                      <a:pt x="719" y="523"/>
                    </a:cubicBezTo>
                    <a:cubicBezTo>
                      <a:pt x="714" y="534"/>
                      <a:pt x="708" y="546"/>
                      <a:pt x="702" y="557"/>
                    </a:cubicBezTo>
                    <a:cubicBezTo>
                      <a:pt x="692" y="573"/>
                      <a:pt x="681" y="586"/>
                      <a:pt x="670" y="600"/>
                    </a:cubicBezTo>
                    <a:cubicBezTo>
                      <a:pt x="660" y="614"/>
                      <a:pt x="653" y="631"/>
                      <a:pt x="644" y="646"/>
                    </a:cubicBezTo>
                    <a:cubicBezTo>
                      <a:pt x="636" y="662"/>
                      <a:pt x="624" y="675"/>
                      <a:pt x="614" y="690"/>
                    </a:cubicBezTo>
                    <a:cubicBezTo>
                      <a:pt x="605" y="705"/>
                      <a:pt x="600" y="721"/>
                      <a:pt x="598" y="738"/>
                    </a:cubicBezTo>
                    <a:cubicBezTo>
                      <a:pt x="594" y="758"/>
                      <a:pt x="591" y="776"/>
                      <a:pt x="585" y="795"/>
                    </a:cubicBezTo>
                    <a:cubicBezTo>
                      <a:pt x="580" y="813"/>
                      <a:pt x="576" y="831"/>
                      <a:pt x="568" y="848"/>
                    </a:cubicBezTo>
                    <a:cubicBezTo>
                      <a:pt x="568" y="849"/>
                      <a:pt x="567" y="850"/>
                      <a:pt x="567" y="851"/>
                    </a:cubicBezTo>
                    <a:cubicBezTo>
                      <a:pt x="567" y="852"/>
                      <a:pt x="567" y="852"/>
                      <a:pt x="567" y="852"/>
                    </a:cubicBezTo>
                    <a:cubicBezTo>
                      <a:pt x="565" y="857"/>
                      <a:pt x="563" y="861"/>
                      <a:pt x="561" y="866"/>
                    </a:cubicBezTo>
                    <a:cubicBezTo>
                      <a:pt x="560" y="867"/>
                      <a:pt x="560" y="870"/>
                      <a:pt x="559" y="872"/>
                    </a:cubicBezTo>
                    <a:cubicBezTo>
                      <a:pt x="559" y="872"/>
                      <a:pt x="559" y="872"/>
                      <a:pt x="559" y="872"/>
                    </a:cubicBezTo>
                    <a:cubicBezTo>
                      <a:pt x="558" y="873"/>
                      <a:pt x="558" y="875"/>
                      <a:pt x="557" y="876"/>
                    </a:cubicBezTo>
                    <a:cubicBezTo>
                      <a:pt x="554" y="883"/>
                      <a:pt x="552" y="892"/>
                      <a:pt x="548" y="899"/>
                    </a:cubicBezTo>
                    <a:cubicBezTo>
                      <a:pt x="545" y="905"/>
                      <a:pt x="540" y="911"/>
                      <a:pt x="535" y="916"/>
                    </a:cubicBezTo>
                    <a:cubicBezTo>
                      <a:pt x="535" y="915"/>
                      <a:pt x="535" y="914"/>
                      <a:pt x="535" y="914"/>
                    </a:cubicBezTo>
                    <a:cubicBezTo>
                      <a:pt x="534" y="907"/>
                      <a:pt x="533" y="900"/>
                      <a:pt x="529" y="894"/>
                    </a:cubicBezTo>
                    <a:cubicBezTo>
                      <a:pt x="525" y="888"/>
                      <a:pt x="519" y="884"/>
                      <a:pt x="514" y="881"/>
                    </a:cubicBezTo>
                    <a:cubicBezTo>
                      <a:pt x="507" y="877"/>
                      <a:pt x="501" y="873"/>
                      <a:pt x="494" y="869"/>
                    </a:cubicBezTo>
                    <a:cubicBezTo>
                      <a:pt x="486" y="866"/>
                      <a:pt x="476" y="865"/>
                      <a:pt x="467" y="863"/>
                    </a:cubicBezTo>
                    <a:cubicBezTo>
                      <a:pt x="462" y="862"/>
                      <a:pt x="456" y="862"/>
                      <a:pt x="451" y="861"/>
                    </a:cubicBezTo>
                    <a:cubicBezTo>
                      <a:pt x="449" y="842"/>
                      <a:pt x="446" y="823"/>
                      <a:pt x="442" y="804"/>
                    </a:cubicBezTo>
                    <a:cubicBezTo>
                      <a:pt x="438" y="784"/>
                      <a:pt x="434" y="764"/>
                      <a:pt x="434" y="743"/>
                    </a:cubicBezTo>
                    <a:cubicBezTo>
                      <a:pt x="434" y="735"/>
                      <a:pt x="434" y="726"/>
                      <a:pt x="433" y="718"/>
                    </a:cubicBezTo>
                    <a:cubicBezTo>
                      <a:pt x="433" y="713"/>
                      <a:pt x="435" y="708"/>
                      <a:pt x="436" y="703"/>
                    </a:cubicBezTo>
                    <a:cubicBezTo>
                      <a:pt x="437" y="698"/>
                      <a:pt x="438" y="693"/>
                      <a:pt x="439" y="688"/>
                    </a:cubicBezTo>
                    <a:cubicBezTo>
                      <a:pt x="441" y="671"/>
                      <a:pt x="443" y="654"/>
                      <a:pt x="432" y="640"/>
                    </a:cubicBezTo>
                    <a:cubicBezTo>
                      <a:pt x="430" y="636"/>
                      <a:pt x="427" y="634"/>
                      <a:pt x="425" y="631"/>
                    </a:cubicBezTo>
                    <a:cubicBezTo>
                      <a:pt x="425" y="624"/>
                      <a:pt x="425" y="618"/>
                      <a:pt x="425" y="611"/>
                    </a:cubicBezTo>
                    <a:cubicBezTo>
                      <a:pt x="426" y="599"/>
                      <a:pt x="429" y="588"/>
                      <a:pt x="430" y="577"/>
                    </a:cubicBezTo>
                    <a:cubicBezTo>
                      <a:pt x="431" y="565"/>
                      <a:pt x="434" y="554"/>
                      <a:pt x="436" y="542"/>
                    </a:cubicBezTo>
                    <a:cubicBezTo>
                      <a:pt x="442" y="521"/>
                      <a:pt x="445" y="499"/>
                      <a:pt x="451" y="478"/>
                    </a:cubicBezTo>
                    <a:cubicBezTo>
                      <a:pt x="453" y="468"/>
                      <a:pt x="455" y="457"/>
                      <a:pt x="457" y="447"/>
                    </a:cubicBezTo>
                    <a:cubicBezTo>
                      <a:pt x="460" y="445"/>
                      <a:pt x="463" y="443"/>
                      <a:pt x="466" y="442"/>
                    </a:cubicBezTo>
                    <a:cubicBezTo>
                      <a:pt x="473" y="437"/>
                      <a:pt x="479" y="432"/>
                      <a:pt x="486" y="428"/>
                    </a:cubicBezTo>
                    <a:cubicBezTo>
                      <a:pt x="493" y="423"/>
                      <a:pt x="500" y="419"/>
                      <a:pt x="508" y="415"/>
                    </a:cubicBezTo>
                    <a:cubicBezTo>
                      <a:pt x="515" y="411"/>
                      <a:pt x="519" y="404"/>
                      <a:pt x="526" y="401"/>
                    </a:cubicBezTo>
                    <a:cubicBezTo>
                      <a:pt x="533" y="398"/>
                      <a:pt x="541" y="399"/>
                      <a:pt x="548" y="396"/>
                    </a:cubicBezTo>
                    <a:cubicBezTo>
                      <a:pt x="552" y="394"/>
                      <a:pt x="549" y="388"/>
                      <a:pt x="545" y="389"/>
                    </a:cubicBezTo>
                    <a:cubicBezTo>
                      <a:pt x="543" y="389"/>
                      <a:pt x="541" y="389"/>
                      <a:pt x="539" y="390"/>
                    </a:cubicBezTo>
                    <a:cubicBezTo>
                      <a:pt x="539" y="389"/>
                      <a:pt x="539" y="389"/>
                      <a:pt x="539" y="389"/>
                    </a:cubicBezTo>
                    <a:cubicBezTo>
                      <a:pt x="547" y="380"/>
                      <a:pt x="541" y="367"/>
                      <a:pt x="531" y="363"/>
                    </a:cubicBezTo>
                    <a:cubicBezTo>
                      <a:pt x="529" y="360"/>
                      <a:pt x="525" y="359"/>
                      <a:pt x="522" y="361"/>
                    </a:cubicBezTo>
                    <a:cubicBezTo>
                      <a:pt x="520" y="361"/>
                      <a:pt x="519" y="362"/>
                      <a:pt x="517" y="363"/>
                    </a:cubicBezTo>
                    <a:cubicBezTo>
                      <a:pt x="514" y="361"/>
                      <a:pt x="509" y="361"/>
                      <a:pt x="503" y="364"/>
                    </a:cubicBezTo>
                    <a:cubicBezTo>
                      <a:pt x="502" y="365"/>
                      <a:pt x="501" y="365"/>
                      <a:pt x="501" y="366"/>
                    </a:cubicBezTo>
                    <a:cubicBezTo>
                      <a:pt x="501" y="366"/>
                      <a:pt x="501" y="365"/>
                      <a:pt x="501" y="365"/>
                    </a:cubicBezTo>
                    <a:cubicBezTo>
                      <a:pt x="501" y="359"/>
                      <a:pt x="497" y="353"/>
                      <a:pt x="491" y="354"/>
                    </a:cubicBezTo>
                    <a:cubicBezTo>
                      <a:pt x="489" y="352"/>
                      <a:pt x="486" y="351"/>
                      <a:pt x="483" y="351"/>
                    </a:cubicBezTo>
                    <a:cubicBezTo>
                      <a:pt x="482" y="348"/>
                      <a:pt x="477" y="345"/>
                      <a:pt x="474" y="348"/>
                    </a:cubicBezTo>
                    <a:cubicBezTo>
                      <a:pt x="474" y="348"/>
                      <a:pt x="473" y="348"/>
                      <a:pt x="473" y="349"/>
                    </a:cubicBezTo>
                    <a:cubicBezTo>
                      <a:pt x="472" y="349"/>
                      <a:pt x="471" y="349"/>
                      <a:pt x="470" y="349"/>
                    </a:cubicBezTo>
                    <a:cubicBezTo>
                      <a:pt x="470" y="348"/>
                      <a:pt x="470" y="347"/>
                      <a:pt x="469" y="347"/>
                    </a:cubicBezTo>
                    <a:cubicBezTo>
                      <a:pt x="467" y="344"/>
                      <a:pt x="464" y="343"/>
                      <a:pt x="462" y="343"/>
                    </a:cubicBezTo>
                    <a:cubicBezTo>
                      <a:pt x="462" y="341"/>
                      <a:pt x="462" y="339"/>
                      <a:pt x="462" y="338"/>
                    </a:cubicBezTo>
                    <a:cubicBezTo>
                      <a:pt x="462" y="335"/>
                      <a:pt x="459" y="333"/>
                      <a:pt x="456" y="334"/>
                    </a:cubicBezTo>
                    <a:cubicBezTo>
                      <a:pt x="454" y="336"/>
                      <a:pt x="450" y="337"/>
                      <a:pt x="447" y="339"/>
                    </a:cubicBezTo>
                    <a:cubicBezTo>
                      <a:pt x="443" y="338"/>
                      <a:pt x="440" y="338"/>
                      <a:pt x="437" y="340"/>
                    </a:cubicBezTo>
                    <a:cubicBezTo>
                      <a:pt x="436" y="337"/>
                      <a:pt x="433" y="334"/>
                      <a:pt x="429" y="334"/>
                    </a:cubicBezTo>
                    <a:cubicBezTo>
                      <a:pt x="427" y="334"/>
                      <a:pt x="425" y="334"/>
                      <a:pt x="424" y="335"/>
                    </a:cubicBezTo>
                    <a:cubicBezTo>
                      <a:pt x="424" y="335"/>
                      <a:pt x="423" y="335"/>
                      <a:pt x="423" y="335"/>
                    </a:cubicBezTo>
                    <a:cubicBezTo>
                      <a:pt x="421" y="333"/>
                      <a:pt x="418" y="331"/>
                      <a:pt x="415" y="330"/>
                    </a:cubicBezTo>
                    <a:cubicBezTo>
                      <a:pt x="414" y="329"/>
                      <a:pt x="413" y="329"/>
                      <a:pt x="411" y="329"/>
                    </a:cubicBezTo>
                    <a:cubicBezTo>
                      <a:pt x="411" y="328"/>
                      <a:pt x="410" y="328"/>
                      <a:pt x="410" y="328"/>
                    </a:cubicBezTo>
                    <a:cubicBezTo>
                      <a:pt x="405" y="325"/>
                      <a:pt x="400" y="325"/>
                      <a:pt x="396" y="328"/>
                    </a:cubicBezTo>
                    <a:cubicBezTo>
                      <a:pt x="394" y="327"/>
                      <a:pt x="391" y="327"/>
                      <a:pt x="389" y="328"/>
                    </a:cubicBezTo>
                    <a:cubicBezTo>
                      <a:pt x="387" y="328"/>
                      <a:pt x="385" y="330"/>
                      <a:pt x="383" y="332"/>
                    </a:cubicBezTo>
                    <a:cubicBezTo>
                      <a:pt x="381" y="330"/>
                      <a:pt x="379" y="329"/>
                      <a:pt x="376" y="330"/>
                    </a:cubicBezTo>
                    <a:cubicBezTo>
                      <a:pt x="373" y="328"/>
                      <a:pt x="369" y="328"/>
                      <a:pt x="366" y="331"/>
                    </a:cubicBezTo>
                    <a:cubicBezTo>
                      <a:pt x="364" y="333"/>
                      <a:pt x="364" y="335"/>
                      <a:pt x="363" y="337"/>
                    </a:cubicBezTo>
                    <a:cubicBezTo>
                      <a:pt x="361" y="336"/>
                      <a:pt x="359" y="336"/>
                      <a:pt x="356" y="336"/>
                    </a:cubicBezTo>
                    <a:cubicBezTo>
                      <a:pt x="355" y="337"/>
                      <a:pt x="354" y="338"/>
                      <a:pt x="353" y="339"/>
                    </a:cubicBezTo>
                    <a:cubicBezTo>
                      <a:pt x="353" y="340"/>
                      <a:pt x="353" y="340"/>
                      <a:pt x="353" y="341"/>
                    </a:cubicBezTo>
                    <a:cubicBezTo>
                      <a:pt x="349" y="339"/>
                      <a:pt x="343" y="341"/>
                      <a:pt x="342" y="345"/>
                    </a:cubicBezTo>
                    <a:cubicBezTo>
                      <a:pt x="340" y="344"/>
                      <a:pt x="337" y="343"/>
                      <a:pt x="334" y="343"/>
                    </a:cubicBezTo>
                    <a:cubicBezTo>
                      <a:pt x="333" y="343"/>
                      <a:pt x="332" y="343"/>
                      <a:pt x="332" y="343"/>
                    </a:cubicBezTo>
                    <a:cubicBezTo>
                      <a:pt x="325" y="345"/>
                      <a:pt x="325" y="354"/>
                      <a:pt x="330" y="359"/>
                    </a:cubicBezTo>
                    <a:cubicBezTo>
                      <a:pt x="329" y="359"/>
                      <a:pt x="327" y="359"/>
                      <a:pt x="326" y="358"/>
                    </a:cubicBezTo>
                    <a:cubicBezTo>
                      <a:pt x="326" y="358"/>
                      <a:pt x="326" y="358"/>
                      <a:pt x="326" y="358"/>
                    </a:cubicBezTo>
                    <a:cubicBezTo>
                      <a:pt x="327" y="353"/>
                      <a:pt x="325" y="348"/>
                      <a:pt x="319" y="346"/>
                    </a:cubicBezTo>
                    <a:cubicBezTo>
                      <a:pt x="318" y="345"/>
                      <a:pt x="316" y="346"/>
                      <a:pt x="315" y="347"/>
                    </a:cubicBezTo>
                    <a:cubicBezTo>
                      <a:pt x="314" y="350"/>
                      <a:pt x="313" y="352"/>
                      <a:pt x="314" y="354"/>
                    </a:cubicBezTo>
                    <a:cubicBezTo>
                      <a:pt x="305" y="351"/>
                      <a:pt x="299" y="363"/>
                      <a:pt x="304" y="369"/>
                    </a:cubicBezTo>
                    <a:cubicBezTo>
                      <a:pt x="303" y="370"/>
                      <a:pt x="301" y="371"/>
                      <a:pt x="299" y="372"/>
                    </a:cubicBezTo>
                    <a:cubicBezTo>
                      <a:pt x="299" y="370"/>
                      <a:pt x="298" y="369"/>
                      <a:pt x="297" y="368"/>
                    </a:cubicBezTo>
                    <a:cubicBezTo>
                      <a:pt x="295" y="364"/>
                      <a:pt x="290" y="367"/>
                      <a:pt x="291" y="371"/>
                    </a:cubicBezTo>
                    <a:cubicBezTo>
                      <a:pt x="291" y="371"/>
                      <a:pt x="291" y="372"/>
                      <a:pt x="291" y="372"/>
                    </a:cubicBezTo>
                    <a:cubicBezTo>
                      <a:pt x="291" y="373"/>
                      <a:pt x="292" y="374"/>
                      <a:pt x="292" y="375"/>
                    </a:cubicBezTo>
                    <a:cubicBezTo>
                      <a:pt x="292" y="375"/>
                      <a:pt x="292" y="375"/>
                      <a:pt x="292" y="375"/>
                    </a:cubicBezTo>
                    <a:cubicBezTo>
                      <a:pt x="287" y="377"/>
                      <a:pt x="282" y="377"/>
                      <a:pt x="276" y="378"/>
                    </a:cubicBezTo>
                    <a:cubicBezTo>
                      <a:pt x="271" y="379"/>
                      <a:pt x="267" y="382"/>
                      <a:pt x="263" y="383"/>
                    </a:cubicBezTo>
                    <a:cubicBezTo>
                      <a:pt x="260" y="385"/>
                      <a:pt x="258" y="389"/>
                      <a:pt x="262" y="390"/>
                    </a:cubicBezTo>
                    <a:cubicBezTo>
                      <a:pt x="262" y="391"/>
                      <a:pt x="263" y="391"/>
                      <a:pt x="263" y="391"/>
                    </a:cubicBezTo>
                    <a:cubicBezTo>
                      <a:pt x="265" y="392"/>
                      <a:pt x="267" y="391"/>
                      <a:pt x="268" y="389"/>
                    </a:cubicBezTo>
                    <a:cubicBezTo>
                      <a:pt x="273" y="387"/>
                      <a:pt x="278" y="385"/>
                      <a:pt x="284" y="385"/>
                    </a:cubicBezTo>
                    <a:cubicBezTo>
                      <a:pt x="287" y="384"/>
                      <a:pt x="291" y="383"/>
                      <a:pt x="294" y="382"/>
                    </a:cubicBezTo>
                    <a:cubicBezTo>
                      <a:pt x="295" y="383"/>
                      <a:pt x="295" y="385"/>
                      <a:pt x="295" y="387"/>
                    </a:cubicBezTo>
                    <a:cubicBezTo>
                      <a:pt x="297" y="392"/>
                      <a:pt x="299" y="397"/>
                      <a:pt x="302" y="401"/>
                    </a:cubicBezTo>
                    <a:cubicBezTo>
                      <a:pt x="308" y="411"/>
                      <a:pt x="311" y="424"/>
                      <a:pt x="315" y="435"/>
                    </a:cubicBezTo>
                    <a:cubicBezTo>
                      <a:pt x="323" y="458"/>
                      <a:pt x="333" y="479"/>
                      <a:pt x="333" y="504"/>
                    </a:cubicBezTo>
                    <a:cubicBezTo>
                      <a:pt x="332" y="526"/>
                      <a:pt x="332" y="549"/>
                      <a:pt x="340" y="570"/>
                    </a:cubicBezTo>
                    <a:cubicBezTo>
                      <a:pt x="344" y="581"/>
                      <a:pt x="350" y="591"/>
                      <a:pt x="350" y="604"/>
                    </a:cubicBezTo>
                    <a:cubicBezTo>
                      <a:pt x="351" y="608"/>
                      <a:pt x="349" y="613"/>
                      <a:pt x="350" y="617"/>
                    </a:cubicBezTo>
                    <a:cubicBezTo>
                      <a:pt x="350" y="617"/>
                      <a:pt x="350" y="617"/>
                      <a:pt x="350" y="617"/>
                    </a:cubicBezTo>
                    <a:cubicBezTo>
                      <a:pt x="339" y="621"/>
                      <a:pt x="336" y="636"/>
                      <a:pt x="334" y="646"/>
                    </a:cubicBezTo>
                    <a:cubicBezTo>
                      <a:pt x="332" y="661"/>
                      <a:pt x="334" y="676"/>
                      <a:pt x="333" y="691"/>
                    </a:cubicBezTo>
                    <a:cubicBezTo>
                      <a:pt x="333" y="699"/>
                      <a:pt x="332" y="708"/>
                      <a:pt x="330" y="716"/>
                    </a:cubicBezTo>
                    <a:cubicBezTo>
                      <a:pt x="328" y="723"/>
                      <a:pt x="324" y="729"/>
                      <a:pt x="322" y="736"/>
                    </a:cubicBezTo>
                    <a:cubicBezTo>
                      <a:pt x="316" y="750"/>
                      <a:pt x="310" y="766"/>
                      <a:pt x="307" y="781"/>
                    </a:cubicBezTo>
                    <a:cubicBezTo>
                      <a:pt x="304" y="795"/>
                      <a:pt x="305" y="810"/>
                      <a:pt x="305" y="825"/>
                    </a:cubicBezTo>
                    <a:cubicBezTo>
                      <a:pt x="305" y="838"/>
                      <a:pt x="304" y="850"/>
                      <a:pt x="304" y="863"/>
                    </a:cubicBezTo>
                    <a:cubicBezTo>
                      <a:pt x="301" y="863"/>
                      <a:pt x="298" y="864"/>
                      <a:pt x="296" y="864"/>
                    </a:cubicBezTo>
                    <a:cubicBezTo>
                      <a:pt x="287" y="865"/>
                      <a:pt x="279" y="866"/>
                      <a:pt x="270" y="868"/>
                    </a:cubicBezTo>
                    <a:cubicBezTo>
                      <a:pt x="261" y="870"/>
                      <a:pt x="254" y="876"/>
                      <a:pt x="247" y="881"/>
                    </a:cubicBezTo>
                    <a:cubicBezTo>
                      <a:pt x="240" y="885"/>
                      <a:pt x="234" y="889"/>
                      <a:pt x="228" y="894"/>
                    </a:cubicBezTo>
                    <a:cubicBezTo>
                      <a:pt x="223" y="899"/>
                      <a:pt x="219" y="907"/>
                      <a:pt x="216" y="914"/>
                    </a:cubicBezTo>
                    <a:cubicBezTo>
                      <a:pt x="214" y="913"/>
                      <a:pt x="212" y="911"/>
                      <a:pt x="210" y="909"/>
                    </a:cubicBezTo>
                    <a:cubicBezTo>
                      <a:pt x="210" y="908"/>
                      <a:pt x="210" y="907"/>
                      <a:pt x="209" y="906"/>
                    </a:cubicBezTo>
                    <a:cubicBezTo>
                      <a:pt x="208" y="905"/>
                      <a:pt x="207" y="903"/>
                      <a:pt x="205" y="902"/>
                    </a:cubicBezTo>
                    <a:cubicBezTo>
                      <a:pt x="205" y="901"/>
                      <a:pt x="205" y="900"/>
                      <a:pt x="204" y="899"/>
                    </a:cubicBezTo>
                    <a:cubicBezTo>
                      <a:pt x="204" y="898"/>
                      <a:pt x="203" y="897"/>
                      <a:pt x="201" y="897"/>
                    </a:cubicBezTo>
                    <a:cubicBezTo>
                      <a:pt x="186" y="876"/>
                      <a:pt x="181" y="850"/>
                      <a:pt x="178" y="825"/>
                    </a:cubicBezTo>
                    <a:cubicBezTo>
                      <a:pt x="176" y="802"/>
                      <a:pt x="175" y="779"/>
                      <a:pt x="171" y="757"/>
                    </a:cubicBezTo>
                    <a:cubicBezTo>
                      <a:pt x="172" y="758"/>
                      <a:pt x="173" y="758"/>
                      <a:pt x="174" y="759"/>
                    </a:cubicBezTo>
                    <a:cubicBezTo>
                      <a:pt x="176" y="761"/>
                      <a:pt x="178" y="762"/>
                      <a:pt x="180" y="764"/>
                    </a:cubicBezTo>
                    <a:cubicBezTo>
                      <a:pt x="182" y="765"/>
                      <a:pt x="184" y="766"/>
                      <a:pt x="186" y="766"/>
                    </a:cubicBezTo>
                    <a:cubicBezTo>
                      <a:pt x="186" y="766"/>
                      <a:pt x="186" y="766"/>
                      <a:pt x="186" y="766"/>
                    </a:cubicBezTo>
                    <a:cubicBezTo>
                      <a:pt x="183" y="766"/>
                      <a:pt x="181" y="763"/>
                      <a:pt x="178" y="761"/>
                    </a:cubicBezTo>
                    <a:cubicBezTo>
                      <a:pt x="176" y="759"/>
                      <a:pt x="173" y="757"/>
                      <a:pt x="171" y="754"/>
                    </a:cubicBezTo>
                    <a:cubicBezTo>
                      <a:pt x="171" y="754"/>
                      <a:pt x="171" y="754"/>
                      <a:pt x="171" y="754"/>
                    </a:cubicBezTo>
                    <a:cubicBezTo>
                      <a:pt x="170" y="748"/>
                      <a:pt x="168" y="743"/>
                      <a:pt x="167" y="738"/>
                    </a:cubicBezTo>
                    <a:cubicBezTo>
                      <a:pt x="163" y="726"/>
                      <a:pt x="159" y="715"/>
                      <a:pt x="153" y="704"/>
                    </a:cubicBezTo>
                    <a:cubicBezTo>
                      <a:pt x="155" y="705"/>
                      <a:pt x="157" y="706"/>
                      <a:pt x="159" y="707"/>
                    </a:cubicBezTo>
                    <a:cubicBezTo>
                      <a:pt x="161" y="708"/>
                      <a:pt x="163" y="709"/>
                      <a:pt x="165" y="709"/>
                    </a:cubicBezTo>
                    <a:cubicBezTo>
                      <a:pt x="165" y="709"/>
                      <a:pt x="165" y="709"/>
                      <a:pt x="165" y="709"/>
                    </a:cubicBezTo>
                    <a:cubicBezTo>
                      <a:pt x="162" y="708"/>
                      <a:pt x="160" y="706"/>
                      <a:pt x="158" y="704"/>
                    </a:cubicBezTo>
                    <a:cubicBezTo>
                      <a:pt x="156" y="703"/>
                      <a:pt x="154" y="702"/>
                      <a:pt x="152" y="701"/>
                    </a:cubicBezTo>
                    <a:cubicBezTo>
                      <a:pt x="150" y="697"/>
                      <a:pt x="148" y="693"/>
                      <a:pt x="147" y="689"/>
                    </a:cubicBezTo>
                    <a:cubicBezTo>
                      <a:pt x="146" y="687"/>
                      <a:pt x="145" y="685"/>
                      <a:pt x="144" y="683"/>
                    </a:cubicBezTo>
                    <a:cubicBezTo>
                      <a:pt x="146" y="680"/>
                      <a:pt x="146" y="675"/>
                      <a:pt x="150" y="673"/>
                    </a:cubicBezTo>
                    <a:cubicBezTo>
                      <a:pt x="150" y="673"/>
                      <a:pt x="150" y="673"/>
                      <a:pt x="150" y="673"/>
                    </a:cubicBezTo>
                    <a:cubicBezTo>
                      <a:pt x="148" y="673"/>
                      <a:pt x="147" y="675"/>
                      <a:pt x="146" y="677"/>
                    </a:cubicBezTo>
                    <a:cubicBezTo>
                      <a:pt x="145" y="678"/>
                      <a:pt x="144" y="680"/>
                      <a:pt x="143" y="681"/>
                    </a:cubicBezTo>
                    <a:cubicBezTo>
                      <a:pt x="140" y="674"/>
                      <a:pt x="137" y="667"/>
                      <a:pt x="133" y="661"/>
                    </a:cubicBezTo>
                    <a:cubicBezTo>
                      <a:pt x="134" y="661"/>
                      <a:pt x="135" y="662"/>
                      <a:pt x="136" y="662"/>
                    </a:cubicBezTo>
                    <a:cubicBezTo>
                      <a:pt x="138" y="663"/>
                      <a:pt x="140" y="665"/>
                      <a:pt x="142" y="664"/>
                    </a:cubicBezTo>
                    <a:cubicBezTo>
                      <a:pt x="142" y="663"/>
                      <a:pt x="142" y="663"/>
                      <a:pt x="142" y="663"/>
                    </a:cubicBezTo>
                    <a:cubicBezTo>
                      <a:pt x="140" y="665"/>
                      <a:pt x="136" y="662"/>
                      <a:pt x="134" y="661"/>
                    </a:cubicBezTo>
                    <a:cubicBezTo>
                      <a:pt x="134" y="660"/>
                      <a:pt x="133" y="660"/>
                      <a:pt x="132" y="659"/>
                    </a:cubicBezTo>
                    <a:cubicBezTo>
                      <a:pt x="128" y="652"/>
                      <a:pt x="124" y="645"/>
                      <a:pt x="119" y="639"/>
                    </a:cubicBezTo>
                    <a:cubicBezTo>
                      <a:pt x="118" y="638"/>
                      <a:pt x="117" y="636"/>
                      <a:pt x="116" y="635"/>
                    </a:cubicBezTo>
                    <a:cubicBezTo>
                      <a:pt x="118" y="632"/>
                      <a:pt x="117" y="627"/>
                      <a:pt x="117" y="626"/>
                    </a:cubicBezTo>
                    <a:cubicBezTo>
                      <a:pt x="117" y="619"/>
                      <a:pt x="117" y="612"/>
                      <a:pt x="119" y="605"/>
                    </a:cubicBezTo>
                    <a:cubicBezTo>
                      <a:pt x="119" y="605"/>
                      <a:pt x="119" y="605"/>
                      <a:pt x="119" y="605"/>
                    </a:cubicBezTo>
                    <a:cubicBezTo>
                      <a:pt x="117" y="611"/>
                      <a:pt x="116" y="617"/>
                      <a:pt x="115" y="622"/>
                    </a:cubicBezTo>
                    <a:cubicBezTo>
                      <a:pt x="115" y="626"/>
                      <a:pt x="115" y="629"/>
                      <a:pt x="115" y="633"/>
                    </a:cubicBezTo>
                    <a:cubicBezTo>
                      <a:pt x="105" y="621"/>
                      <a:pt x="95" y="610"/>
                      <a:pt x="86" y="598"/>
                    </a:cubicBezTo>
                    <a:cubicBezTo>
                      <a:pt x="91" y="599"/>
                      <a:pt x="95" y="601"/>
                      <a:pt x="99" y="602"/>
                    </a:cubicBezTo>
                    <a:cubicBezTo>
                      <a:pt x="102" y="604"/>
                      <a:pt x="105" y="604"/>
                      <a:pt x="109" y="605"/>
                    </a:cubicBezTo>
                    <a:cubicBezTo>
                      <a:pt x="111" y="606"/>
                      <a:pt x="114" y="606"/>
                      <a:pt x="117" y="606"/>
                    </a:cubicBezTo>
                    <a:cubicBezTo>
                      <a:pt x="117" y="606"/>
                      <a:pt x="117" y="606"/>
                      <a:pt x="117" y="606"/>
                    </a:cubicBezTo>
                    <a:cubicBezTo>
                      <a:pt x="111" y="606"/>
                      <a:pt x="104" y="603"/>
                      <a:pt x="98" y="601"/>
                    </a:cubicBezTo>
                    <a:cubicBezTo>
                      <a:pt x="94" y="598"/>
                      <a:pt x="89" y="597"/>
                      <a:pt x="84" y="595"/>
                    </a:cubicBezTo>
                    <a:cubicBezTo>
                      <a:pt x="83" y="592"/>
                      <a:pt x="81" y="590"/>
                      <a:pt x="79" y="587"/>
                    </a:cubicBezTo>
                    <a:cubicBezTo>
                      <a:pt x="80" y="586"/>
                      <a:pt x="80" y="584"/>
                      <a:pt x="80" y="582"/>
                    </a:cubicBezTo>
                    <a:cubicBezTo>
                      <a:pt x="81" y="577"/>
                      <a:pt x="82" y="572"/>
                      <a:pt x="83" y="567"/>
                    </a:cubicBezTo>
                    <a:cubicBezTo>
                      <a:pt x="84" y="562"/>
                      <a:pt x="85" y="558"/>
                      <a:pt x="85" y="553"/>
                    </a:cubicBezTo>
                    <a:cubicBezTo>
                      <a:pt x="85" y="553"/>
                      <a:pt x="86" y="554"/>
                      <a:pt x="86" y="554"/>
                    </a:cubicBezTo>
                    <a:cubicBezTo>
                      <a:pt x="86" y="554"/>
                      <a:pt x="86" y="554"/>
                      <a:pt x="86" y="554"/>
                    </a:cubicBezTo>
                    <a:cubicBezTo>
                      <a:pt x="86" y="554"/>
                      <a:pt x="85" y="553"/>
                      <a:pt x="85" y="553"/>
                    </a:cubicBezTo>
                    <a:cubicBezTo>
                      <a:pt x="85" y="553"/>
                      <a:pt x="85" y="552"/>
                      <a:pt x="85" y="552"/>
                    </a:cubicBezTo>
                    <a:cubicBezTo>
                      <a:pt x="86" y="549"/>
                      <a:pt x="85" y="545"/>
                      <a:pt x="87" y="543"/>
                    </a:cubicBezTo>
                    <a:cubicBezTo>
                      <a:pt x="87" y="543"/>
                      <a:pt x="87" y="543"/>
                      <a:pt x="87" y="543"/>
                    </a:cubicBezTo>
                    <a:cubicBezTo>
                      <a:pt x="86" y="544"/>
                      <a:pt x="86" y="547"/>
                      <a:pt x="85" y="549"/>
                    </a:cubicBezTo>
                    <a:cubicBezTo>
                      <a:pt x="85" y="550"/>
                      <a:pt x="85" y="551"/>
                      <a:pt x="85" y="553"/>
                    </a:cubicBezTo>
                    <a:cubicBezTo>
                      <a:pt x="84" y="552"/>
                      <a:pt x="83" y="551"/>
                      <a:pt x="82" y="550"/>
                    </a:cubicBezTo>
                    <a:cubicBezTo>
                      <a:pt x="80" y="549"/>
                      <a:pt x="79" y="549"/>
                      <a:pt x="77" y="548"/>
                    </a:cubicBezTo>
                    <a:cubicBezTo>
                      <a:pt x="76" y="547"/>
                      <a:pt x="76" y="546"/>
                      <a:pt x="75" y="545"/>
                    </a:cubicBezTo>
                    <a:cubicBezTo>
                      <a:pt x="73" y="543"/>
                      <a:pt x="70" y="542"/>
                      <a:pt x="68" y="540"/>
                    </a:cubicBezTo>
                    <a:cubicBezTo>
                      <a:pt x="66" y="538"/>
                      <a:pt x="64" y="536"/>
                      <a:pt x="61" y="534"/>
                    </a:cubicBezTo>
                    <a:cubicBezTo>
                      <a:pt x="59" y="533"/>
                      <a:pt x="58" y="530"/>
                      <a:pt x="56" y="528"/>
                    </a:cubicBezTo>
                    <a:cubicBezTo>
                      <a:pt x="55" y="527"/>
                      <a:pt x="53" y="525"/>
                      <a:pt x="51" y="524"/>
                    </a:cubicBezTo>
                    <a:cubicBezTo>
                      <a:pt x="52" y="520"/>
                      <a:pt x="54" y="516"/>
                      <a:pt x="55" y="512"/>
                    </a:cubicBezTo>
                    <a:cubicBezTo>
                      <a:pt x="57" y="507"/>
                      <a:pt x="58" y="502"/>
                      <a:pt x="59" y="497"/>
                    </a:cubicBezTo>
                    <a:cubicBezTo>
                      <a:pt x="60" y="494"/>
                      <a:pt x="59" y="489"/>
                      <a:pt x="62" y="486"/>
                    </a:cubicBezTo>
                    <a:cubicBezTo>
                      <a:pt x="62" y="486"/>
                      <a:pt x="62" y="486"/>
                      <a:pt x="62" y="486"/>
                    </a:cubicBezTo>
                    <a:cubicBezTo>
                      <a:pt x="60" y="488"/>
                      <a:pt x="60" y="490"/>
                      <a:pt x="59" y="493"/>
                    </a:cubicBezTo>
                    <a:cubicBezTo>
                      <a:pt x="59" y="498"/>
                      <a:pt x="57" y="503"/>
                      <a:pt x="55" y="507"/>
                    </a:cubicBezTo>
                    <a:cubicBezTo>
                      <a:pt x="53" y="512"/>
                      <a:pt x="52" y="517"/>
                      <a:pt x="49" y="522"/>
                    </a:cubicBezTo>
                    <a:cubicBezTo>
                      <a:pt x="49" y="522"/>
                      <a:pt x="49" y="522"/>
                      <a:pt x="49" y="522"/>
                    </a:cubicBezTo>
                    <a:cubicBezTo>
                      <a:pt x="48" y="522"/>
                      <a:pt x="47" y="521"/>
                      <a:pt x="46" y="521"/>
                    </a:cubicBezTo>
                    <a:cubicBezTo>
                      <a:pt x="43" y="514"/>
                      <a:pt x="40" y="507"/>
                      <a:pt x="37" y="500"/>
                    </a:cubicBezTo>
                    <a:cubicBezTo>
                      <a:pt x="33" y="489"/>
                      <a:pt x="29" y="479"/>
                      <a:pt x="25" y="469"/>
                    </a:cubicBezTo>
                    <a:cubicBezTo>
                      <a:pt x="27" y="470"/>
                      <a:pt x="28" y="471"/>
                      <a:pt x="30" y="472"/>
                    </a:cubicBezTo>
                    <a:cubicBezTo>
                      <a:pt x="33" y="474"/>
                      <a:pt x="36" y="476"/>
                      <a:pt x="39" y="478"/>
                    </a:cubicBezTo>
                    <a:cubicBezTo>
                      <a:pt x="40" y="480"/>
                      <a:pt x="42" y="480"/>
                      <a:pt x="44" y="480"/>
                    </a:cubicBezTo>
                    <a:cubicBezTo>
                      <a:pt x="44" y="480"/>
                      <a:pt x="44" y="480"/>
                      <a:pt x="44" y="480"/>
                    </a:cubicBezTo>
                    <a:cubicBezTo>
                      <a:pt x="41" y="480"/>
                      <a:pt x="39" y="478"/>
                      <a:pt x="37" y="476"/>
                    </a:cubicBezTo>
                    <a:cubicBezTo>
                      <a:pt x="36" y="474"/>
                      <a:pt x="34" y="473"/>
                      <a:pt x="32" y="472"/>
                    </a:cubicBezTo>
                    <a:cubicBezTo>
                      <a:pt x="29" y="470"/>
                      <a:pt x="27" y="468"/>
                      <a:pt x="25" y="466"/>
                    </a:cubicBezTo>
                    <a:cubicBezTo>
                      <a:pt x="25" y="465"/>
                      <a:pt x="24" y="465"/>
                      <a:pt x="24" y="464"/>
                    </a:cubicBezTo>
                    <a:cubicBezTo>
                      <a:pt x="22" y="460"/>
                      <a:pt x="21" y="456"/>
                      <a:pt x="20" y="452"/>
                    </a:cubicBezTo>
                    <a:cubicBezTo>
                      <a:pt x="20" y="451"/>
                      <a:pt x="19" y="450"/>
                      <a:pt x="19" y="449"/>
                    </a:cubicBezTo>
                    <a:cubicBezTo>
                      <a:pt x="21" y="447"/>
                      <a:pt x="23" y="444"/>
                      <a:pt x="24" y="441"/>
                    </a:cubicBezTo>
                    <a:cubicBezTo>
                      <a:pt x="26" y="437"/>
                      <a:pt x="28" y="433"/>
                      <a:pt x="30" y="429"/>
                    </a:cubicBezTo>
                    <a:cubicBezTo>
                      <a:pt x="32" y="426"/>
                      <a:pt x="34" y="423"/>
                      <a:pt x="35" y="419"/>
                    </a:cubicBezTo>
                    <a:cubicBezTo>
                      <a:pt x="36" y="417"/>
                      <a:pt x="37" y="415"/>
                      <a:pt x="38" y="413"/>
                    </a:cubicBezTo>
                    <a:cubicBezTo>
                      <a:pt x="37" y="414"/>
                      <a:pt x="36" y="415"/>
                      <a:pt x="36" y="416"/>
                    </a:cubicBezTo>
                    <a:cubicBezTo>
                      <a:pt x="34" y="420"/>
                      <a:pt x="32" y="423"/>
                      <a:pt x="30" y="427"/>
                    </a:cubicBezTo>
                    <a:cubicBezTo>
                      <a:pt x="28" y="431"/>
                      <a:pt x="26" y="434"/>
                      <a:pt x="23" y="438"/>
                    </a:cubicBezTo>
                    <a:cubicBezTo>
                      <a:pt x="22" y="441"/>
                      <a:pt x="20" y="444"/>
                      <a:pt x="18" y="447"/>
                    </a:cubicBezTo>
                    <a:cubicBezTo>
                      <a:pt x="14" y="428"/>
                      <a:pt x="10" y="409"/>
                      <a:pt x="9" y="390"/>
                    </a:cubicBezTo>
                    <a:cubicBezTo>
                      <a:pt x="11" y="392"/>
                      <a:pt x="13" y="394"/>
                      <a:pt x="14" y="395"/>
                    </a:cubicBezTo>
                    <a:cubicBezTo>
                      <a:pt x="16" y="398"/>
                      <a:pt x="19" y="401"/>
                      <a:pt x="21" y="404"/>
                    </a:cubicBezTo>
                    <a:cubicBezTo>
                      <a:pt x="23" y="406"/>
                      <a:pt x="25" y="408"/>
                      <a:pt x="27" y="410"/>
                    </a:cubicBezTo>
                    <a:cubicBezTo>
                      <a:pt x="27" y="410"/>
                      <a:pt x="27" y="410"/>
                      <a:pt x="27" y="410"/>
                    </a:cubicBezTo>
                    <a:cubicBezTo>
                      <a:pt x="25" y="408"/>
                      <a:pt x="24" y="406"/>
                      <a:pt x="22" y="404"/>
                    </a:cubicBezTo>
                    <a:cubicBezTo>
                      <a:pt x="21" y="401"/>
                      <a:pt x="19" y="399"/>
                      <a:pt x="17" y="397"/>
                    </a:cubicBezTo>
                    <a:cubicBezTo>
                      <a:pt x="16" y="395"/>
                      <a:pt x="14" y="392"/>
                      <a:pt x="12" y="390"/>
                    </a:cubicBezTo>
                    <a:cubicBezTo>
                      <a:pt x="11" y="389"/>
                      <a:pt x="10" y="388"/>
                      <a:pt x="9" y="386"/>
                    </a:cubicBezTo>
                    <a:cubicBezTo>
                      <a:pt x="8" y="377"/>
                      <a:pt x="8" y="369"/>
                      <a:pt x="8" y="360"/>
                    </a:cubicBezTo>
                    <a:cubicBezTo>
                      <a:pt x="9" y="359"/>
                      <a:pt x="9" y="359"/>
                      <a:pt x="10" y="358"/>
                    </a:cubicBezTo>
                    <a:cubicBezTo>
                      <a:pt x="13" y="357"/>
                      <a:pt x="15" y="355"/>
                      <a:pt x="18" y="353"/>
                    </a:cubicBezTo>
                    <a:cubicBezTo>
                      <a:pt x="23" y="348"/>
                      <a:pt x="28" y="342"/>
                      <a:pt x="35" y="340"/>
                    </a:cubicBezTo>
                    <a:cubicBezTo>
                      <a:pt x="35" y="340"/>
                      <a:pt x="35" y="339"/>
                      <a:pt x="35" y="340"/>
                    </a:cubicBezTo>
                    <a:cubicBezTo>
                      <a:pt x="29" y="341"/>
                      <a:pt x="25" y="346"/>
                      <a:pt x="20" y="350"/>
                    </a:cubicBezTo>
                    <a:cubicBezTo>
                      <a:pt x="17" y="352"/>
                      <a:pt x="14" y="354"/>
                      <a:pt x="11" y="356"/>
                    </a:cubicBezTo>
                    <a:cubicBezTo>
                      <a:pt x="10" y="357"/>
                      <a:pt x="9" y="357"/>
                      <a:pt x="8" y="358"/>
                    </a:cubicBezTo>
                    <a:cubicBezTo>
                      <a:pt x="8" y="356"/>
                      <a:pt x="8" y="354"/>
                      <a:pt x="8" y="352"/>
                    </a:cubicBezTo>
                    <a:cubicBezTo>
                      <a:pt x="9" y="332"/>
                      <a:pt x="12" y="313"/>
                      <a:pt x="16" y="293"/>
                    </a:cubicBezTo>
                    <a:cubicBezTo>
                      <a:pt x="17" y="293"/>
                      <a:pt x="17" y="293"/>
                      <a:pt x="18" y="292"/>
                    </a:cubicBezTo>
                    <a:cubicBezTo>
                      <a:pt x="20" y="291"/>
                      <a:pt x="22" y="289"/>
                      <a:pt x="25" y="288"/>
                    </a:cubicBezTo>
                    <a:cubicBezTo>
                      <a:pt x="27" y="287"/>
                      <a:pt x="30" y="286"/>
                      <a:pt x="32" y="284"/>
                    </a:cubicBezTo>
                    <a:cubicBezTo>
                      <a:pt x="34" y="283"/>
                      <a:pt x="35" y="283"/>
                      <a:pt x="36" y="282"/>
                    </a:cubicBezTo>
                    <a:cubicBezTo>
                      <a:pt x="38" y="285"/>
                      <a:pt x="39" y="288"/>
                      <a:pt x="41" y="291"/>
                    </a:cubicBezTo>
                    <a:cubicBezTo>
                      <a:pt x="41" y="291"/>
                      <a:pt x="41" y="291"/>
                      <a:pt x="41" y="291"/>
                    </a:cubicBezTo>
                    <a:cubicBezTo>
                      <a:pt x="39" y="288"/>
                      <a:pt x="38" y="285"/>
                      <a:pt x="37" y="281"/>
                    </a:cubicBezTo>
                    <a:cubicBezTo>
                      <a:pt x="38" y="281"/>
                      <a:pt x="40" y="280"/>
                      <a:pt x="41" y="280"/>
                    </a:cubicBezTo>
                    <a:cubicBezTo>
                      <a:pt x="41" y="280"/>
                      <a:pt x="41" y="280"/>
                      <a:pt x="41" y="280"/>
                    </a:cubicBezTo>
                    <a:cubicBezTo>
                      <a:pt x="40" y="280"/>
                      <a:pt x="38" y="280"/>
                      <a:pt x="37" y="281"/>
                    </a:cubicBezTo>
                    <a:cubicBezTo>
                      <a:pt x="37" y="281"/>
                      <a:pt x="37" y="281"/>
                      <a:pt x="37" y="281"/>
                    </a:cubicBezTo>
                    <a:cubicBezTo>
                      <a:pt x="36" y="277"/>
                      <a:pt x="34" y="274"/>
                      <a:pt x="33" y="271"/>
                    </a:cubicBezTo>
                    <a:cubicBezTo>
                      <a:pt x="31" y="267"/>
                      <a:pt x="29" y="263"/>
                      <a:pt x="28" y="259"/>
                    </a:cubicBezTo>
                    <a:cubicBezTo>
                      <a:pt x="28" y="257"/>
                      <a:pt x="28" y="256"/>
                      <a:pt x="27" y="254"/>
                    </a:cubicBezTo>
                    <a:cubicBezTo>
                      <a:pt x="28" y="254"/>
                      <a:pt x="28" y="254"/>
                      <a:pt x="28" y="254"/>
                    </a:cubicBezTo>
                    <a:cubicBezTo>
                      <a:pt x="40" y="222"/>
                      <a:pt x="58" y="194"/>
                      <a:pt x="79" y="168"/>
                    </a:cubicBezTo>
                    <a:cubicBezTo>
                      <a:pt x="119" y="115"/>
                      <a:pt x="171" y="72"/>
                      <a:pt x="231" y="44"/>
                    </a:cubicBezTo>
                    <a:cubicBezTo>
                      <a:pt x="263" y="29"/>
                      <a:pt x="299" y="19"/>
                      <a:pt x="334" y="12"/>
                    </a:cubicBezTo>
                    <a:cubicBezTo>
                      <a:pt x="353" y="9"/>
                      <a:pt x="372" y="7"/>
                      <a:pt x="391" y="8"/>
                    </a:cubicBezTo>
                    <a:cubicBezTo>
                      <a:pt x="410" y="8"/>
                      <a:pt x="430" y="10"/>
                      <a:pt x="448" y="15"/>
                    </a:cubicBezTo>
                    <a:cubicBezTo>
                      <a:pt x="461" y="20"/>
                      <a:pt x="474" y="26"/>
                      <a:pt x="487" y="31"/>
                    </a:cubicBezTo>
                    <a:cubicBezTo>
                      <a:pt x="501" y="36"/>
                      <a:pt x="516" y="40"/>
                      <a:pt x="530" y="46"/>
                    </a:cubicBezTo>
                    <a:cubicBezTo>
                      <a:pt x="544" y="52"/>
                      <a:pt x="558" y="58"/>
                      <a:pt x="572" y="65"/>
                    </a:cubicBezTo>
                    <a:cubicBezTo>
                      <a:pt x="574" y="77"/>
                      <a:pt x="575" y="88"/>
                      <a:pt x="573" y="99"/>
                    </a:cubicBezTo>
                    <a:cubicBezTo>
                      <a:pt x="573" y="100"/>
                      <a:pt x="574" y="100"/>
                      <a:pt x="574" y="100"/>
                    </a:cubicBezTo>
                    <a:cubicBezTo>
                      <a:pt x="576" y="88"/>
                      <a:pt x="575" y="77"/>
                      <a:pt x="573" y="66"/>
                    </a:cubicBezTo>
                    <a:cubicBezTo>
                      <a:pt x="585" y="72"/>
                      <a:pt x="597" y="79"/>
                      <a:pt x="609" y="86"/>
                    </a:cubicBezTo>
                    <a:cubicBezTo>
                      <a:pt x="609" y="90"/>
                      <a:pt x="611" y="94"/>
                      <a:pt x="612" y="98"/>
                    </a:cubicBezTo>
                    <a:cubicBezTo>
                      <a:pt x="613" y="105"/>
                      <a:pt x="613" y="111"/>
                      <a:pt x="614" y="117"/>
                    </a:cubicBezTo>
                    <a:cubicBezTo>
                      <a:pt x="615" y="123"/>
                      <a:pt x="616" y="129"/>
                      <a:pt x="616" y="135"/>
                    </a:cubicBezTo>
                    <a:cubicBezTo>
                      <a:pt x="615" y="134"/>
                      <a:pt x="615" y="133"/>
                      <a:pt x="614" y="133"/>
                    </a:cubicBezTo>
                    <a:cubicBezTo>
                      <a:pt x="613" y="133"/>
                      <a:pt x="613" y="133"/>
                      <a:pt x="613" y="133"/>
                    </a:cubicBezTo>
                    <a:cubicBezTo>
                      <a:pt x="612" y="134"/>
                      <a:pt x="612" y="134"/>
                      <a:pt x="613" y="134"/>
                    </a:cubicBezTo>
                    <a:cubicBezTo>
                      <a:pt x="613" y="135"/>
                      <a:pt x="614" y="135"/>
                      <a:pt x="614" y="134"/>
                    </a:cubicBezTo>
                    <a:cubicBezTo>
                      <a:pt x="615" y="135"/>
                      <a:pt x="616" y="136"/>
                      <a:pt x="617" y="136"/>
                    </a:cubicBezTo>
                    <a:cubicBezTo>
                      <a:pt x="617" y="140"/>
                      <a:pt x="618" y="145"/>
                      <a:pt x="616" y="149"/>
                    </a:cubicBezTo>
                    <a:cubicBezTo>
                      <a:pt x="616" y="149"/>
                      <a:pt x="615" y="150"/>
                      <a:pt x="615" y="150"/>
                    </a:cubicBezTo>
                    <a:cubicBezTo>
                      <a:pt x="616" y="151"/>
                      <a:pt x="616" y="151"/>
                      <a:pt x="616" y="151"/>
                    </a:cubicBezTo>
                    <a:cubicBezTo>
                      <a:pt x="616" y="152"/>
                      <a:pt x="617" y="151"/>
                      <a:pt x="617" y="151"/>
                    </a:cubicBezTo>
                    <a:cubicBezTo>
                      <a:pt x="619" y="147"/>
                      <a:pt x="619" y="143"/>
                      <a:pt x="618" y="139"/>
                    </a:cubicBezTo>
                    <a:cubicBezTo>
                      <a:pt x="618" y="138"/>
                      <a:pt x="618" y="138"/>
                      <a:pt x="618" y="137"/>
                    </a:cubicBezTo>
                    <a:cubicBezTo>
                      <a:pt x="624" y="141"/>
                      <a:pt x="631" y="145"/>
                      <a:pt x="637" y="149"/>
                    </a:cubicBezTo>
                    <a:cubicBezTo>
                      <a:pt x="643" y="154"/>
                      <a:pt x="649" y="158"/>
                      <a:pt x="656" y="162"/>
                    </a:cubicBezTo>
                    <a:cubicBezTo>
                      <a:pt x="656" y="169"/>
                      <a:pt x="657" y="176"/>
                      <a:pt x="655" y="183"/>
                    </a:cubicBezTo>
                    <a:cubicBezTo>
                      <a:pt x="655" y="183"/>
                      <a:pt x="656" y="184"/>
                      <a:pt x="656" y="183"/>
                    </a:cubicBezTo>
                    <a:cubicBezTo>
                      <a:pt x="658" y="176"/>
                      <a:pt x="658" y="169"/>
                      <a:pt x="657" y="162"/>
                    </a:cubicBezTo>
                    <a:cubicBezTo>
                      <a:pt x="659" y="163"/>
                      <a:pt x="660" y="164"/>
                      <a:pt x="662" y="165"/>
                    </a:cubicBezTo>
                    <a:cubicBezTo>
                      <a:pt x="668" y="170"/>
                      <a:pt x="675" y="175"/>
                      <a:pt x="681" y="180"/>
                    </a:cubicBezTo>
                    <a:cubicBezTo>
                      <a:pt x="681" y="185"/>
                      <a:pt x="681" y="189"/>
                      <a:pt x="681" y="194"/>
                    </a:cubicBezTo>
                    <a:cubicBezTo>
                      <a:pt x="680" y="199"/>
                      <a:pt x="680" y="203"/>
                      <a:pt x="680" y="208"/>
                    </a:cubicBezTo>
                    <a:cubicBezTo>
                      <a:pt x="680" y="208"/>
                      <a:pt x="680" y="208"/>
                      <a:pt x="680" y="209"/>
                    </a:cubicBezTo>
                    <a:cubicBezTo>
                      <a:pt x="678" y="207"/>
                      <a:pt x="676" y="205"/>
                      <a:pt x="675" y="204"/>
                    </a:cubicBezTo>
                    <a:cubicBezTo>
                      <a:pt x="672" y="202"/>
                      <a:pt x="670" y="199"/>
                      <a:pt x="668" y="197"/>
                    </a:cubicBezTo>
                    <a:cubicBezTo>
                      <a:pt x="667" y="196"/>
                      <a:pt x="667" y="196"/>
                      <a:pt x="666" y="195"/>
                    </a:cubicBezTo>
                    <a:cubicBezTo>
                      <a:pt x="665" y="194"/>
                      <a:pt x="665" y="193"/>
                      <a:pt x="664" y="193"/>
                    </a:cubicBezTo>
                    <a:cubicBezTo>
                      <a:pt x="665" y="193"/>
                      <a:pt x="664" y="192"/>
                      <a:pt x="664" y="193"/>
                    </a:cubicBezTo>
                    <a:cubicBezTo>
                      <a:pt x="662" y="194"/>
                      <a:pt x="673" y="204"/>
                      <a:pt x="680" y="211"/>
                    </a:cubicBezTo>
                    <a:cubicBezTo>
                      <a:pt x="680" y="214"/>
                      <a:pt x="680" y="218"/>
                      <a:pt x="677" y="220"/>
                    </a:cubicBezTo>
                    <a:cubicBezTo>
                      <a:pt x="677" y="221"/>
                      <a:pt x="678" y="222"/>
                      <a:pt x="678" y="221"/>
                    </a:cubicBezTo>
                    <a:cubicBezTo>
                      <a:pt x="680" y="218"/>
                      <a:pt x="681" y="215"/>
                      <a:pt x="681" y="212"/>
                    </a:cubicBezTo>
                    <a:cubicBezTo>
                      <a:pt x="681" y="212"/>
                      <a:pt x="681" y="212"/>
                      <a:pt x="681" y="212"/>
                    </a:cubicBezTo>
                    <a:cubicBezTo>
                      <a:pt x="684" y="214"/>
                      <a:pt x="686" y="216"/>
                      <a:pt x="686" y="217"/>
                    </a:cubicBezTo>
                    <a:cubicBezTo>
                      <a:pt x="693" y="223"/>
                      <a:pt x="699" y="230"/>
                      <a:pt x="706" y="236"/>
                    </a:cubicBezTo>
                    <a:cubicBezTo>
                      <a:pt x="710" y="241"/>
                      <a:pt x="714" y="245"/>
                      <a:pt x="718" y="250"/>
                    </a:cubicBezTo>
                    <a:cubicBezTo>
                      <a:pt x="717" y="254"/>
                      <a:pt x="717" y="258"/>
                      <a:pt x="715" y="262"/>
                    </a:cubicBezTo>
                    <a:cubicBezTo>
                      <a:pt x="714" y="267"/>
                      <a:pt x="712" y="272"/>
                      <a:pt x="710" y="277"/>
                    </a:cubicBezTo>
                    <a:cubicBezTo>
                      <a:pt x="708" y="274"/>
                      <a:pt x="706" y="271"/>
                      <a:pt x="703" y="269"/>
                    </a:cubicBezTo>
                    <a:cubicBezTo>
                      <a:pt x="700" y="265"/>
                      <a:pt x="697" y="261"/>
                      <a:pt x="693" y="258"/>
                    </a:cubicBezTo>
                    <a:cubicBezTo>
                      <a:pt x="690" y="254"/>
                      <a:pt x="687" y="251"/>
                      <a:pt x="685" y="248"/>
                    </a:cubicBezTo>
                    <a:cubicBezTo>
                      <a:pt x="684" y="247"/>
                      <a:pt x="683" y="247"/>
                      <a:pt x="683" y="248"/>
                    </a:cubicBezTo>
                    <a:cubicBezTo>
                      <a:pt x="685" y="252"/>
                      <a:pt x="688" y="254"/>
                      <a:pt x="691" y="257"/>
                    </a:cubicBezTo>
                    <a:cubicBezTo>
                      <a:pt x="694" y="261"/>
                      <a:pt x="698" y="265"/>
                      <a:pt x="701" y="268"/>
                    </a:cubicBezTo>
                    <a:cubicBezTo>
                      <a:pt x="704" y="271"/>
                      <a:pt x="707" y="275"/>
                      <a:pt x="710" y="278"/>
                    </a:cubicBezTo>
                    <a:cubicBezTo>
                      <a:pt x="709" y="280"/>
                      <a:pt x="709" y="282"/>
                      <a:pt x="708" y="284"/>
                    </a:cubicBezTo>
                    <a:cubicBezTo>
                      <a:pt x="707" y="288"/>
                      <a:pt x="706" y="292"/>
                      <a:pt x="704" y="296"/>
                    </a:cubicBezTo>
                    <a:cubicBezTo>
                      <a:pt x="703" y="299"/>
                      <a:pt x="702" y="302"/>
                      <a:pt x="701" y="305"/>
                    </a:cubicBezTo>
                    <a:cubicBezTo>
                      <a:pt x="701" y="306"/>
                      <a:pt x="702" y="307"/>
                      <a:pt x="702" y="306"/>
                    </a:cubicBezTo>
                    <a:cubicBezTo>
                      <a:pt x="703" y="302"/>
                      <a:pt x="704" y="299"/>
                      <a:pt x="706" y="295"/>
                    </a:cubicBezTo>
                    <a:cubicBezTo>
                      <a:pt x="707" y="292"/>
                      <a:pt x="708" y="288"/>
                      <a:pt x="709" y="284"/>
                    </a:cubicBezTo>
                    <a:cubicBezTo>
                      <a:pt x="710" y="283"/>
                      <a:pt x="710" y="281"/>
                      <a:pt x="711" y="279"/>
                    </a:cubicBezTo>
                    <a:cubicBezTo>
                      <a:pt x="714" y="283"/>
                      <a:pt x="717" y="287"/>
                      <a:pt x="720" y="292"/>
                    </a:cubicBezTo>
                    <a:cubicBezTo>
                      <a:pt x="726" y="300"/>
                      <a:pt x="732" y="308"/>
                      <a:pt x="736" y="317"/>
                    </a:cubicBezTo>
                    <a:cubicBezTo>
                      <a:pt x="739" y="324"/>
                      <a:pt x="741" y="330"/>
                      <a:pt x="744" y="336"/>
                    </a:cubicBezTo>
                    <a:cubicBezTo>
                      <a:pt x="746" y="355"/>
                      <a:pt x="747" y="375"/>
                      <a:pt x="747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1557" y="269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960" y="2749"/>
                <a:ext cx="6" cy="11"/>
              </a:xfrm>
              <a:custGeom>
                <a:avLst/>
                <a:gdLst>
                  <a:gd name="T0" fmla="*/ 2 w 3"/>
                  <a:gd name="T1" fmla="*/ 4 h 5"/>
                  <a:gd name="T2" fmla="*/ 1 w 3"/>
                  <a:gd name="T3" fmla="*/ 3 h 5"/>
                  <a:gd name="T4" fmla="*/ 1 w 3"/>
                  <a:gd name="T5" fmla="*/ 1 h 5"/>
                  <a:gd name="T6" fmla="*/ 1 w 3"/>
                  <a:gd name="T7" fmla="*/ 1 h 5"/>
                  <a:gd name="T8" fmla="*/ 1 w 3"/>
                  <a:gd name="T9" fmla="*/ 1 h 5"/>
                  <a:gd name="T10" fmla="*/ 0 w 3"/>
                  <a:gd name="T11" fmla="*/ 1 h 5"/>
                  <a:gd name="T12" fmla="*/ 2 w 3"/>
                  <a:gd name="T13" fmla="*/ 5 h 5"/>
                  <a:gd name="T14" fmla="*/ 2 w 3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4"/>
                    </a:moveTo>
                    <a:cubicBezTo>
                      <a:pt x="2" y="4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4"/>
                      <a:pt x="2" y="5"/>
                    </a:cubicBezTo>
                    <a:cubicBezTo>
                      <a:pt x="2" y="5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1966" y="2749"/>
                <a:ext cx="5" cy="11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2 h 5"/>
                  <a:gd name="T4" fmla="*/ 1 w 2"/>
                  <a:gd name="T5" fmla="*/ 1 h 5"/>
                  <a:gd name="T6" fmla="*/ 0 w 2"/>
                  <a:gd name="T7" fmla="*/ 1 h 5"/>
                  <a:gd name="T8" fmla="*/ 0 w 2"/>
                  <a:gd name="T9" fmla="*/ 3 h 5"/>
                  <a:gd name="T10" fmla="*/ 1 w 2"/>
                  <a:gd name="T11" fmla="*/ 4 h 5"/>
                  <a:gd name="T12" fmla="*/ 2 w 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973" y="2747"/>
                <a:ext cx="8" cy="11"/>
              </a:xfrm>
              <a:custGeom>
                <a:avLst/>
                <a:gdLst>
                  <a:gd name="T0" fmla="*/ 3 w 4"/>
                  <a:gd name="T1" fmla="*/ 4 h 5"/>
                  <a:gd name="T2" fmla="*/ 2 w 4"/>
                  <a:gd name="T3" fmla="*/ 2 h 5"/>
                  <a:gd name="T4" fmla="*/ 1 w 4"/>
                  <a:gd name="T5" fmla="*/ 1 h 5"/>
                  <a:gd name="T6" fmla="*/ 0 w 4"/>
                  <a:gd name="T7" fmla="*/ 1 h 5"/>
                  <a:gd name="T8" fmla="*/ 1 w 4"/>
                  <a:gd name="T9" fmla="*/ 3 h 5"/>
                  <a:gd name="T10" fmla="*/ 3 w 4"/>
                  <a:gd name="T11" fmla="*/ 5 h 5"/>
                  <a:gd name="T12" fmla="*/ 3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4"/>
                      <a:pt x="2" y="3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1979" y="2741"/>
                <a:ext cx="10" cy="17"/>
              </a:xfrm>
              <a:custGeom>
                <a:avLst/>
                <a:gdLst>
                  <a:gd name="T0" fmla="*/ 4 w 5"/>
                  <a:gd name="T1" fmla="*/ 7 h 8"/>
                  <a:gd name="T2" fmla="*/ 3 w 5"/>
                  <a:gd name="T3" fmla="*/ 5 h 8"/>
                  <a:gd name="T4" fmla="*/ 2 w 5"/>
                  <a:gd name="T5" fmla="*/ 1 h 8"/>
                  <a:gd name="T6" fmla="*/ 1 w 5"/>
                  <a:gd name="T7" fmla="*/ 1 h 8"/>
                  <a:gd name="T8" fmla="*/ 2 w 5"/>
                  <a:gd name="T9" fmla="*/ 5 h 8"/>
                  <a:gd name="T10" fmla="*/ 4 w 5"/>
                  <a:gd name="T11" fmla="*/ 8 h 8"/>
                  <a:gd name="T12" fmla="*/ 4 w 5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8">
                    <a:moveTo>
                      <a:pt x="4" y="7"/>
                    </a:moveTo>
                    <a:cubicBezTo>
                      <a:pt x="3" y="6"/>
                      <a:pt x="3" y="5"/>
                      <a:pt x="3" y="5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1" y="4"/>
                      <a:pt x="2" y="5"/>
                    </a:cubicBezTo>
                    <a:cubicBezTo>
                      <a:pt x="2" y="6"/>
                      <a:pt x="3" y="7"/>
                      <a:pt x="4" y="8"/>
                    </a:cubicBezTo>
                    <a:cubicBezTo>
                      <a:pt x="4" y="8"/>
                      <a:pt x="5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989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2 w 5"/>
                  <a:gd name="T3" fmla="*/ 5 h 10"/>
                  <a:gd name="T4" fmla="*/ 1 w 5"/>
                  <a:gd name="T5" fmla="*/ 1 h 10"/>
                  <a:gd name="T6" fmla="*/ 0 w 5"/>
                  <a:gd name="T7" fmla="*/ 1 h 10"/>
                  <a:gd name="T8" fmla="*/ 2 w 5"/>
                  <a:gd name="T9" fmla="*/ 7 h 10"/>
                  <a:gd name="T10" fmla="*/ 4 w 5"/>
                  <a:gd name="T11" fmla="*/ 10 h 10"/>
                  <a:gd name="T12" fmla="*/ 4 w 5"/>
                  <a:gd name="T13" fmla="*/ 9 h 10"/>
                  <a:gd name="T14" fmla="*/ 5 w 5"/>
                  <a:gd name="T15" fmla="*/ 9 h 10"/>
                  <a:gd name="T16" fmla="*/ 4 w 5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3" y="7"/>
                      <a:pt x="2" y="5"/>
                      <a:pt x="2" y="5"/>
                    </a:cubicBezTo>
                    <a:cubicBezTo>
                      <a:pt x="2" y="3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5"/>
                      <a:pt x="2" y="7"/>
                    </a:cubicBezTo>
                    <a:cubicBezTo>
                      <a:pt x="2" y="7"/>
                      <a:pt x="3" y="10"/>
                      <a:pt x="4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1995" y="2739"/>
                <a:ext cx="10" cy="21"/>
              </a:xfrm>
              <a:custGeom>
                <a:avLst/>
                <a:gdLst>
                  <a:gd name="T0" fmla="*/ 4 w 5"/>
                  <a:gd name="T1" fmla="*/ 8 h 10"/>
                  <a:gd name="T2" fmla="*/ 4 w 5"/>
                  <a:gd name="T3" fmla="*/ 7 h 10"/>
                  <a:gd name="T4" fmla="*/ 3 w 5"/>
                  <a:gd name="T5" fmla="*/ 4 h 10"/>
                  <a:gd name="T6" fmla="*/ 1 w 5"/>
                  <a:gd name="T7" fmla="*/ 0 h 10"/>
                  <a:gd name="T8" fmla="*/ 1 w 5"/>
                  <a:gd name="T9" fmla="*/ 1 h 10"/>
                  <a:gd name="T10" fmla="*/ 1 w 5"/>
                  <a:gd name="T11" fmla="*/ 2 h 10"/>
                  <a:gd name="T12" fmla="*/ 1 w 5"/>
                  <a:gd name="T13" fmla="*/ 3 h 10"/>
                  <a:gd name="T14" fmla="*/ 2 w 5"/>
                  <a:gd name="T15" fmla="*/ 6 h 10"/>
                  <a:gd name="T16" fmla="*/ 4 w 5"/>
                  <a:gd name="T17" fmla="*/ 10 h 10"/>
                  <a:gd name="T18" fmla="*/ 5 w 5"/>
                  <a:gd name="T19" fmla="*/ 10 h 10"/>
                  <a:gd name="T20" fmla="*/ 5 w 5"/>
                  <a:gd name="T21" fmla="*/ 9 h 10"/>
                  <a:gd name="T22" fmla="*/ 4 w 5"/>
                  <a:gd name="T2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0">
                    <a:moveTo>
                      <a:pt x="4" y="8"/>
                    </a:moveTo>
                    <a:cubicBezTo>
                      <a:pt x="4" y="8"/>
                      <a:pt x="4" y="7"/>
                      <a:pt x="4" y="7"/>
                    </a:cubicBezTo>
                    <a:cubicBezTo>
                      <a:pt x="4" y="6"/>
                      <a:pt x="3" y="5"/>
                      <a:pt x="3" y="4"/>
                    </a:cubicBezTo>
                    <a:cubicBezTo>
                      <a:pt x="3" y="3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3" y="7"/>
                      <a:pt x="3" y="9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2003" y="2737"/>
                <a:ext cx="13" cy="23"/>
              </a:xfrm>
              <a:custGeom>
                <a:avLst/>
                <a:gdLst>
                  <a:gd name="T0" fmla="*/ 6 w 6"/>
                  <a:gd name="T1" fmla="*/ 9 h 11"/>
                  <a:gd name="T2" fmla="*/ 5 w 6"/>
                  <a:gd name="T3" fmla="*/ 9 h 11"/>
                  <a:gd name="T4" fmla="*/ 1 w 6"/>
                  <a:gd name="T5" fmla="*/ 0 h 11"/>
                  <a:gd name="T6" fmla="*/ 0 w 6"/>
                  <a:gd name="T7" fmla="*/ 1 h 11"/>
                  <a:gd name="T8" fmla="*/ 4 w 6"/>
                  <a:gd name="T9" fmla="*/ 11 h 11"/>
                  <a:gd name="T10" fmla="*/ 5 w 6"/>
                  <a:gd name="T11" fmla="*/ 11 h 11"/>
                  <a:gd name="T12" fmla="*/ 6 w 6"/>
                  <a:gd name="T13" fmla="*/ 11 h 11"/>
                  <a:gd name="T14" fmla="*/ 6 w 6"/>
                  <a:gd name="T15" fmla="*/ 10 h 11"/>
                  <a:gd name="T16" fmla="*/ 6 w 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6" y="9"/>
                    </a:moveTo>
                    <a:cubicBezTo>
                      <a:pt x="6" y="9"/>
                      <a:pt x="5" y="9"/>
                      <a:pt x="5" y="9"/>
                    </a:cubicBezTo>
                    <a:cubicBezTo>
                      <a:pt x="3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8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2011" y="2733"/>
                <a:ext cx="13" cy="27"/>
              </a:xfrm>
              <a:custGeom>
                <a:avLst/>
                <a:gdLst>
                  <a:gd name="T0" fmla="*/ 5 w 6"/>
                  <a:gd name="T1" fmla="*/ 11 h 13"/>
                  <a:gd name="T2" fmla="*/ 1 w 6"/>
                  <a:gd name="T3" fmla="*/ 1 h 13"/>
                  <a:gd name="T4" fmla="*/ 0 w 6"/>
                  <a:gd name="T5" fmla="*/ 2 h 13"/>
                  <a:gd name="T6" fmla="*/ 4 w 6"/>
                  <a:gd name="T7" fmla="*/ 12 h 13"/>
                  <a:gd name="T8" fmla="*/ 5 w 6"/>
                  <a:gd name="T9" fmla="*/ 13 h 13"/>
                  <a:gd name="T10" fmla="*/ 6 w 6"/>
                  <a:gd name="T11" fmla="*/ 12 h 13"/>
                  <a:gd name="T12" fmla="*/ 5 w 6"/>
                  <a:gd name="T1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3">
                    <a:moveTo>
                      <a:pt x="5" y="11"/>
                    </a:moveTo>
                    <a:cubicBezTo>
                      <a:pt x="3" y="8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5"/>
                      <a:pt x="2" y="9"/>
                      <a:pt x="4" y="12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2"/>
                      <a:pt x="6" y="12"/>
                    </a:cubicBezTo>
                    <a:cubicBezTo>
                      <a:pt x="6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016" y="2731"/>
                <a:ext cx="14" cy="29"/>
              </a:xfrm>
              <a:custGeom>
                <a:avLst/>
                <a:gdLst>
                  <a:gd name="T0" fmla="*/ 7 w 7"/>
                  <a:gd name="T1" fmla="*/ 10 h 14"/>
                  <a:gd name="T2" fmla="*/ 6 w 7"/>
                  <a:gd name="T3" fmla="*/ 10 h 14"/>
                  <a:gd name="T4" fmla="*/ 4 w 7"/>
                  <a:gd name="T5" fmla="*/ 7 h 14"/>
                  <a:gd name="T6" fmla="*/ 2 w 7"/>
                  <a:gd name="T7" fmla="*/ 1 h 14"/>
                  <a:gd name="T8" fmla="*/ 0 w 7"/>
                  <a:gd name="T9" fmla="*/ 1 h 14"/>
                  <a:gd name="T10" fmla="*/ 3 w 7"/>
                  <a:gd name="T11" fmla="*/ 8 h 14"/>
                  <a:gd name="T12" fmla="*/ 6 w 7"/>
                  <a:gd name="T13" fmla="*/ 14 h 14"/>
                  <a:gd name="T14" fmla="*/ 7 w 7"/>
                  <a:gd name="T15" fmla="*/ 13 h 14"/>
                  <a:gd name="T16" fmla="*/ 7 w 7"/>
                  <a:gd name="T1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4">
                    <a:moveTo>
                      <a:pt x="7" y="10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5" y="9"/>
                      <a:pt x="5" y="8"/>
                      <a:pt x="4" y="7"/>
                    </a:cubicBezTo>
                    <a:cubicBezTo>
                      <a:pt x="3" y="5"/>
                      <a:pt x="2" y="3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10"/>
                      <a:pt x="5" y="12"/>
                      <a:pt x="6" y="14"/>
                    </a:cubicBezTo>
                    <a:cubicBezTo>
                      <a:pt x="7" y="14"/>
                      <a:pt x="7" y="13"/>
                      <a:pt x="7" y="13"/>
                    </a:cubicBezTo>
                    <a:cubicBezTo>
                      <a:pt x="7" y="12"/>
                      <a:pt x="7" y="11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2022" y="2729"/>
                <a:ext cx="14" cy="27"/>
              </a:xfrm>
              <a:custGeom>
                <a:avLst/>
                <a:gdLst>
                  <a:gd name="T0" fmla="*/ 6 w 7"/>
                  <a:gd name="T1" fmla="*/ 12 h 13"/>
                  <a:gd name="T2" fmla="*/ 5 w 7"/>
                  <a:gd name="T3" fmla="*/ 9 h 13"/>
                  <a:gd name="T4" fmla="*/ 3 w 7"/>
                  <a:gd name="T5" fmla="*/ 5 h 13"/>
                  <a:gd name="T6" fmla="*/ 1 w 7"/>
                  <a:gd name="T7" fmla="*/ 1 h 13"/>
                  <a:gd name="T8" fmla="*/ 1 w 7"/>
                  <a:gd name="T9" fmla="*/ 2 h 13"/>
                  <a:gd name="T10" fmla="*/ 1 w 7"/>
                  <a:gd name="T11" fmla="*/ 3 h 13"/>
                  <a:gd name="T12" fmla="*/ 2 w 7"/>
                  <a:gd name="T13" fmla="*/ 5 h 13"/>
                  <a:gd name="T14" fmla="*/ 4 w 7"/>
                  <a:gd name="T15" fmla="*/ 9 h 13"/>
                  <a:gd name="T16" fmla="*/ 6 w 7"/>
                  <a:gd name="T17" fmla="*/ 13 h 13"/>
                  <a:gd name="T18" fmla="*/ 6 w 7"/>
                  <a:gd name="T1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3">
                    <a:moveTo>
                      <a:pt x="6" y="12"/>
                    </a:moveTo>
                    <a:cubicBezTo>
                      <a:pt x="6" y="12"/>
                      <a:pt x="5" y="10"/>
                      <a:pt x="5" y="9"/>
                    </a:cubicBezTo>
                    <a:cubicBezTo>
                      <a:pt x="5" y="8"/>
                      <a:pt x="4" y="6"/>
                      <a:pt x="3" y="5"/>
                    </a:cubicBezTo>
                    <a:cubicBezTo>
                      <a:pt x="3" y="4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3" y="6"/>
                      <a:pt x="3" y="8"/>
                      <a:pt x="4" y="9"/>
                    </a:cubicBezTo>
                    <a:cubicBezTo>
                      <a:pt x="4" y="10"/>
                      <a:pt x="5" y="13"/>
                      <a:pt x="6" y="13"/>
                    </a:cubicBezTo>
                    <a:cubicBezTo>
                      <a:pt x="7" y="13"/>
                      <a:pt x="7" y="12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2050" y="2723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0 h 3"/>
                  <a:gd name="T4" fmla="*/ 0 w 2"/>
                  <a:gd name="T5" fmla="*/ 1 h 3"/>
                  <a:gd name="T6" fmla="*/ 1 w 2"/>
                  <a:gd name="T7" fmla="*/ 2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/>
              <p:nvPr/>
            </p:nvSpPr>
            <p:spPr bwMode="auto">
              <a:xfrm>
                <a:off x="2061" y="2715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1997" y="2819"/>
                <a:ext cx="8" cy="14"/>
              </a:xfrm>
              <a:custGeom>
                <a:avLst/>
                <a:gdLst>
                  <a:gd name="T0" fmla="*/ 3 w 4"/>
                  <a:gd name="T1" fmla="*/ 5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0 h 7"/>
                  <a:gd name="T8" fmla="*/ 0 w 4"/>
                  <a:gd name="T9" fmla="*/ 1 h 7"/>
                  <a:gd name="T10" fmla="*/ 2 w 4"/>
                  <a:gd name="T11" fmla="*/ 5 h 7"/>
                  <a:gd name="T12" fmla="*/ 4 w 4"/>
                  <a:gd name="T13" fmla="*/ 6 h 7"/>
                  <a:gd name="T14" fmla="*/ 3 w 4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3" y="5"/>
                    </a:moveTo>
                    <a:cubicBezTo>
                      <a:pt x="2" y="4"/>
                      <a:pt x="2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2" y="5"/>
                      <a:pt x="3" y="7"/>
                      <a:pt x="4" y="6"/>
                    </a:cubicBezTo>
                    <a:cubicBezTo>
                      <a:pt x="4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2001" y="2819"/>
                <a:ext cx="10" cy="12"/>
              </a:xfrm>
              <a:custGeom>
                <a:avLst/>
                <a:gdLst>
                  <a:gd name="T0" fmla="*/ 4 w 5"/>
                  <a:gd name="T1" fmla="*/ 5 h 6"/>
                  <a:gd name="T2" fmla="*/ 3 w 5"/>
                  <a:gd name="T3" fmla="*/ 3 h 6"/>
                  <a:gd name="T4" fmla="*/ 2 w 5"/>
                  <a:gd name="T5" fmla="*/ 1 h 6"/>
                  <a:gd name="T6" fmla="*/ 1 w 5"/>
                  <a:gd name="T7" fmla="*/ 2 h 6"/>
                  <a:gd name="T8" fmla="*/ 2 w 5"/>
                  <a:gd name="T9" fmla="*/ 4 h 6"/>
                  <a:gd name="T10" fmla="*/ 4 w 5"/>
                  <a:gd name="T11" fmla="*/ 6 h 6"/>
                  <a:gd name="T12" fmla="*/ 4 w 5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6">
                    <a:moveTo>
                      <a:pt x="4" y="5"/>
                    </a:moveTo>
                    <a:cubicBezTo>
                      <a:pt x="4" y="5"/>
                      <a:pt x="4" y="4"/>
                      <a:pt x="3" y="3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5" y="6"/>
                      <a:pt x="5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2007" y="2817"/>
                <a:ext cx="11" cy="14"/>
              </a:xfrm>
              <a:custGeom>
                <a:avLst/>
                <a:gdLst>
                  <a:gd name="T0" fmla="*/ 4 w 5"/>
                  <a:gd name="T1" fmla="*/ 5 h 7"/>
                  <a:gd name="T2" fmla="*/ 1 w 5"/>
                  <a:gd name="T3" fmla="*/ 1 h 7"/>
                  <a:gd name="T4" fmla="*/ 0 w 5"/>
                  <a:gd name="T5" fmla="*/ 1 h 7"/>
                  <a:gd name="T6" fmla="*/ 4 w 5"/>
                  <a:gd name="T7" fmla="*/ 6 h 7"/>
                  <a:gd name="T8" fmla="*/ 4 w 5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4" y="5"/>
                    </a:moveTo>
                    <a:cubicBezTo>
                      <a:pt x="3" y="5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2" y="6"/>
                      <a:pt x="4" y="6"/>
                    </a:cubicBezTo>
                    <a:cubicBezTo>
                      <a:pt x="4" y="7"/>
                      <a:pt x="5" y="6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2013" y="2815"/>
                <a:ext cx="15" cy="16"/>
              </a:xfrm>
              <a:custGeom>
                <a:avLst/>
                <a:gdLst>
                  <a:gd name="T0" fmla="*/ 6 w 7"/>
                  <a:gd name="T1" fmla="*/ 7 h 8"/>
                  <a:gd name="T2" fmla="*/ 4 w 7"/>
                  <a:gd name="T3" fmla="*/ 4 h 8"/>
                  <a:gd name="T4" fmla="*/ 2 w 7"/>
                  <a:gd name="T5" fmla="*/ 1 h 8"/>
                  <a:gd name="T6" fmla="*/ 1 w 7"/>
                  <a:gd name="T7" fmla="*/ 2 h 8"/>
                  <a:gd name="T8" fmla="*/ 6 w 7"/>
                  <a:gd name="T9" fmla="*/ 8 h 8"/>
                  <a:gd name="T10" fmla="*/ 6 w 7"/>
                  <a:gd name="T11" fmla="*/ 8 h 8"/>
                  <a:gd name="T12" fmla="*/ 6 w 7"/>
                  <a:gd name="T13" fmla="*/ 8 h 8"/>
                  <a:gd name="T14" fmla="*/ 6 w 7"/>
                  <a:gd name="T1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7"/>
                    </a:moveTo>
                    <a:cubicBezTo>
                      <a:pt x="5" y="6"/>
                      <a:pt x="4" y="5"/>
                      <a:pt x="4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4"/>
                      <a:pt x="3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6" y="6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6"/>
              <p:cNvSpPr/>
              <p:nvPr/>
            </p:nvSpPr>
            <p:spPr bwMode="auto">
              <a:xfrm>
                <a:off x="2024" y="2813"/>
                <a:ext cx="12" cy="18"/>
              </a:xfrm>
              <a:custGeom>
                <a:avLst/>
                <a:gdLst>
                  <a:gd name="T0" fmla="*/ 5 w 6"/>
                  <a:gd name="T1" fmla="*/ 7 h 9"/>
                  <a:gd name="T2" fmla="*/ 3 w 6"/>
                  <a:gd name="T3" fmla="*/ 5 h 9"/>
                  <a:gd name="T4" fmla="*/ 1 w 6"/>
                  <a:gd name="T5" fmla="*/ 0 h 9"/>
                  <a:gd name="T6" fmla="*/ 0 w 6"/>
                  <a:gd name="T7" fmla="*/ 1 h 9"/>
                  <a:gd name="T8" fmla="*/ 2 w 6"/>
                  <a:gd name="T9" fmla="*/ 6 h 9"/>
                  <a:gd name="T10" fmla="*/ 5 w 6"/>
                  <a:gd name="T11" fmla="*/ 9 h 9"/>
                  <a:gd name="T12" fmla="*/ 6 w 6"/>
                  <a:gd name="T13" fmla="*/ 8 h 9"/>
                  <a:gd name="T14" fmla="*/ 6 w 6"/>
                  <a:gd name="T15" fmla="*/ 8 h 9"/>
                  <a:gd name="T16" fmla="*/ 5 w 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9">
                    <a:moveTo>
                      <a:pt x="5" y="7"/>
                    </a:move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3"/>
                      <a:pt x="2" y="4"/>
                      <a:pt x="2" y="6"/>
                    </a:cubicBezTo>
                    <a:cubicBezTo>
                      <a:pt x="3" y="7"/>
                      <a:pt x="4" y="8"/>
                      <a:pt x="5" y="9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7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2030" y="2813"/>
                <a:ext cx="12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0 h 7"/>
                  <a:gd name="T4" fmla="*/ 1 w 6"/>
                  <a:gd name="T5" fmla="*/ 1 h 7"/>
                  <a:gd name="T6" fmla="*/ 5 w 6"/>
                  <a:gd name="T7" fmla="*/ 7 h 7"/>
                  <a:gd name="T8" fmla="*/ 6 w 6"/>
                  <a:gd name="T9" fmla="*/ 7 h 7"/>
                  <a:gd name="T10" fmla="*/ 6 w 6"/>
                  <a:gd name="T11" fmla="*/ 6 h 7"/>
                  <a:gd name="T12" fmla="*/ 5 w 6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3" y="4"/>
                      <a:pt x="3" y="2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2" y="3"/>
                      <a:pt x="3" y="6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1991" y="2915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3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2 w 5"/>
                  <a:gd name="T9" fmla="*/ 3 h 5"/>
                  <a:gd name="T10" fmla="*/ 4 w 5"/>
                  <a:gd name="T11" fmla="*/ 5 h 5"/>
                  <a:gd name="T12" fmla="*/ 4 w 5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3" y="4"/>
                      <a:pt x="3" y="5"/>
                      <a:pt x="4" y="5"/>
                    </a:cubicBezTo>
                    <a:cubicBezTo>
                      <a:pt x="5" y="5"/>
                      <a:pt x="5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1999" y="2909"/>
                <a:ext cx="8" cy="12"/>
              </a:xfrm>
              <a:custGeom>
                <a:avLst/>
                <a:gdLst>
                  <a:gd name="T0" fmla="*/ 3 w 4"/>
                  <a:gd name="T1" fmla="*/ 5 h 6"/>
                  <a:gd name="T2" fmla="*/ 1 w 4"/>
                  <a:gd name="T3" fmla="*/ 1 h 6"/>
                  <a:gd name="T4" fmla="*/ 0 w 4"/>
                  <a:gd name="T5" fmla="*/ 2 h 6"/>
                  <a:gd name="T6" fmla="*/ 2 w 4"/>
                  <a:gd name="T7" fmla="*/ 6 h 6"/>
                  <a:gd name="T8" fmla="*/ 3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3" y="5"/>
                    </a:moveTo>
                    <a:cubicBezTo>
                      <a:pt x="2" y="4"/>
                      <a:pt x="2" y="2"/>
                      <a:pt x="1" y="1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3" y="6"/>
                      <a:pt x="4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2003" y="2907"/>
                <a:ext cx="8" cy="8"/>
              </a:xfrm>
              <a:custGeom>
                <a:avLst/>
                <a:gdLst>
                  <a:gd name="T0" fmla="*/ 3 w 4"/>
                  <a:gd name="T1" fmla="*/ 2 h 4"/>
                  <a:gd name="T2" fmla="*/ 2 w 4"/>
                  <a:gd name="T3" fmla="*/ 0 h 4"/>
                  <a:gd name="T4" fmla="*/ 1 w 4"/>
                  <a:gd name="T5" fmla="*/ 1 h 4"/>
                  <a:gd name="T6" fmla="*/ 3 w 4"/>
                  <a:gd name="T7" fmla="*/ 4 h 4"/>
                  <a:gd name="T8" fmla="*/ 3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1" y="3"/>
                      <a:pt x="3" y="4"/>
                    </a:cubicBezTo>
                    <a:cubicBezTo>
                      <a:pt x="3" y="4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2007" y="2901"/>
                <a:ext cx="13" cy="14"/>
              </a:xfrm>
              <a:custGeom>
                <a:avLst/>
                <a:gdLst>
                  <a:gd name="T0" fmla="*/ 5 w 6"/>
                  <a:gd name="T1" fmla="*/ 6 h 7"/>
                  <a:gd name="T2" fmla="*/ 2 w 6"/>
                  <a:gd name="T3" fmla="*/ 1 h 7"/>
                  <a:gd name="T4" fmla="*/ 1 w 6"/>
                  <a:gd name="T5" fmla="*/ 1 h 7"/>
                  <a:gd name="T6" fmla="*/ 4 w 6"/>
                  <a:gd name="T7" fmla="*/ 7 h 7"/>
                  <a:gd name="T8" fmla="*/ 5 w 6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5" y="6"/>
                    </a:moveTo>
                    <a:cubicBezTo>
                      <a:pt x="4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2" y="3"/>
                      <a:pt x="3" y="5"/>
                      <a:pt x="4" y="7"/>
                    </a:cubicBezTo>
                    <a:cubicBezTo>
                      <a:pt x="5" y="7"/>
                      <a:pt x="6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2016" y="2899"/>
                <a:ext cx="8" cy="12"/>
              </a:xfrm>
              <a:custGeom>
                <a:avLst/>
                <a:gdLst>
                  <a:gd name="T0" fmla="*/ 3 w 4"/>
                  <a:gd name="T1" fmla="*/ 4 h 6"/>
                  <a:gd name="T2" fmla="*/ 2 w 4"/>
                  <a:gd name="T3" fmla="*/ 1 h 6"/>
                  <a:gd name="T4" fmla="*/ 1 w 4"/>
                  <a:gd name="T5" fmla="*/ 2 h 6"/>
                  <a:gd name="T6" fmla="*/ 3 w 4"/>
                  <a:gd name="T7" fmla="*/ 5 h 6"/>
                  <a:gd name="T8" fmla="*/ 4 w 4"/>
                  <a:gd name="T9" fmla="*/ 5 h 6"/>
                  <a:gd name="T10" fmla="*/ 4 w 4"/>
                  <a:gd name="T11" fmla="*/ 4 h 6"/>
                  <a:gd name="T12" fmla="*/ 3 w 4"/>
                  <a:gd name="T1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4"/>
                      <a:pt x="3" y="5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2020" y="2895"/>
                <a:ext cx="14" cy="16"/>
              </a:xfrm>
              <a:custGeom>
                <a:avLst/>
                <a:gdLst>
                  <a:gd name="T0" fmla="*/ 7 w 7"/>
                  <a:gd name="T1" fmla="*/ 7 h 8"/>
                  <a:gd name="T2" fmla="*/ 2 w 7"/>
                  <a:gd name="T3" fmla="*/ 1 h 8"/>
                  <a:gd name="T4" fmla="*/ 0 w 7"/>
                  <a:gd name="T5" fmla="*/ 1 h 8"/>
                  <a:gd name="T6" fmla="*/ 6 w 7"/>
                  <a:gd name="T7" fmla="*/ 8 h 8"/>
                  <a:gd name="T8" fmla="*/ 7 w 7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7"/>
                    </a:moveTo>
                    <a:cubicBezTo>
                      <a:pt x="4" y="6"/>
                      <a:pt x="3" y="3"/>
                      <a:pt x="2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4"/>
                      <a:pt x="4" y="7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4"/>
              <p:cNvSpPr/>
              <p:nvPr/>
            </p:nvSpPr>
            <p:spPr bwMode="auto">
              <a:xfrm>
                <a:off x="2026" y="2893"/>
                <a:ext cx="16" cy="16"/>
              </a:xfrm>
              <a:custGeom>
                <a:avLst/>
                <a:gdLst>
                  <a:gd name="T0" fmla="*/ 7 w 8"/>
                  <a:gd name="T1" fmla="*/ 7 h 8"/>
                  <a:gd name="T2" fmla="*/ 5 w 8"/>
                  <a:gd name="T3" fmla="*/ 4 h 8"/>
                  <a:gd name="T4" fmla="*/ 1 w 8"/>
                  <a:gd name="T5" fmla="*/ 1 h 8"/>
                  <a:gd name="T6" fmla="*/ 0 w 8"/>
                  <a:gd name="T7" fmla="*/ 1 h 8"/>
                  <a:gd name="T8" fmla="*/ 4 w 8"/>
                  <a:gd name="T9" fmla="*/ 5 h 8"/>
                  <a:gd name="T10" fmla="*/ 6 w 8"/>
                  <a:gd name="T11" fmla="*/ 8 h 8"/>
                  <a:gd name="T12" fmla="*/ 7 w 8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7" y="7"/>
                    </a:moveTo>
                    <a:cubicBezTo>
                      <a:pt x="6" y="6"/>
                      <a:pt x="5" y="5"/>
                      <a:pt x="5" y="4"/>
                    </a:cubicBezTo>
                    <a:cubicBezTo>
                      <a:pt x="4" y="3"/>
                      <a:pt x="3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7" y="8"/>
                      <a:pt x="8" y="7"/>
                      <a:pt x="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1983" y="3005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2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1991" y="3003"/>
                <a:ext cx="6" cy="6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1 h 3"/>
                  <a:gd name="T6" fmla="*/ 2 w 3"/>
                  <a:gd name="T7" fmla="*/ 3 h 3"/>
                  <a:gd name="T8" fmla="*/ 3 w 3"/>
                  <a:gd name="T9" fmla="*/ 3 h 3"/>
                  <a:gd name="T10" fmla="*/ 3 w 3"/>
                  <a:gd name="T11" fmla="*/ 2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1995" y="2999"/>
                <a:ext cx="10" cy="10"/>
              </a:xfrm>
              <a:custGeom>
                <a:avLst/>
                <a:gdLst>
                  <a:gd name="T0" fmla="*/ 5 w 5"/>
                  <a:gd name="T1" fmla="*/ 4 h 5"/>
                  <a:gd name="T2" fmla="*/ 4 w 5"/>
                  <a:gd name="T3" fmla="*/ 4 h 5"/>
                  <a:gd name="T4" fmla="*/ 4 w 5"/>
                  <a:gd name="T5" fmla="*/ 3 h 5"/>
                  <a:gd name="T6" fmla="*/ 2 w 5"/>
                  <a:gd name="T7" fmla="*/ 0 h 5"/>
                  <a:gd name="T8" fmla="*/ 1 w 5"/>
                  <a:gd name="T9" fmla="*/ 1 h 5"/>
                  <a:gd name="T10" fmla="*/ 4 w 5"/>
                  <a:gd name="T11" fmla="*/ 5 h 5"/>
                  <a:gd name="T12" fmla="*/ 5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5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2"/>
                      <a:pt x="2" y="4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2001" y="2995"/>
                <a:ext cx="8" cy="12"/>
              </a:xfrm>
              <a:custGeom>
                <a:avLst/>
                <a:gdLst>
                  <a:gd name="T0" fmla="*/ 4 w 4"/>
                  <a:gd name="T1" fmla="*/ 5 h 6"/>
                  <a:gd name="T2" fmla="*/ 3 w 4"/>
                  <a:gd name="T3" fmla="*/ 5 h 6"/>
                  <a:gd name="T4" fmla="*/ 1 w 4"/>
                  <a:gd name="T5" fmla="*/ 1 h 6"/>
                  <a:gd name="T6" fmla="*/ 0 w 4"/>
                  <a:gd name="T7" fmla="*/ 1 h 6"/>
                  <a:gd name="T8" fmla="*/ 3 w 4"/>
                  <a:gd name="T9" fmla="*/ 6 h 6"/>
                  <a:gd name="T10" fmla="*/ 4 w 4"/>
                  <a:gd name="T11" fmla="*/ 6 h 6"/>
                  <a:gd name="T12" fmla="*/ 4 w 4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4" y="5"/>
                      <a:pt x="4" y="5"/>
                      <a:pt x="3" y="5"/>
                    </a:cubicBezTo>
                    <a:cubicBezTo>
                      <a:pt x="2" y="4"/>
                      <a:pt x="2" y="2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3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39"/>
              <p:cNvSpPr/>
              <p:nvPr/>
            </p:nvSpPr>
            <p:spPr bwMode="auto">
              <a:xfrm>
                <a:off x="2005" y="2991"/>
                <a:ext cx="13" cy="18"/>
              </a:xfrm>
              <a:custGeom>
                <a:avLst/>
                <a:gdLst>
                  <a:gd name="T0" fmla="*/ 6 w 6"/>
                  <a:gd name="T1" fmla="*/ 7 h 9"/>
                  <a:gd name="T2" fmla="*/ 5 w 6"/>
                  <a:gd name="T3" fmla="*/ 7 h 9"/>
                  <a:gd name="T4" fmla="*/ 5 w 6"/>
                  <a:gd name="T5" fmla="*/ 7 h 9"/>
                  <a:gd name="T6" fmla="*/ 3 w 6"/>
                  <a:gd name="T7" fmla="*/ 5 h 9"/>
                  <a:gd name="T8" fmla="*/ 2 w 6"/>
                  <a:gd name="T9" fmla="*/ 1 h 9"/>
                  <a:gd name="T10" fmla="*/ 1 w 6"/>
                  <a:gd name="T11" fmla="*/ 2 h 9"/>
                  <a:gd name="T12" fmla="*/ 3 w 6"/>
                  <a:gd name="T13" fmla="*/ 6 h 9"/>
                  <a:gd name="T14" fmla="*/ 6 w 6"/>
                  <a:gd name="T15" fmla="*/ 9 h 9"/>
                  <a:gd name="T16" fmla="*/ 6 w 6"/>
                  <a:gd name="T17" fmla="*/ 8 h 9"/>
                  <a:gd name="T18" fmla="*/ 6 w 6"/>
                  <a:gd name="T19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6" y="7"/>
                    </a:move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5"/>
                      <a:pt x="3" y="5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2" y="5"/>
                      <a:pt x="3" y="6"/>
                    </a:cubicBezTo>
                    <a:cubicBezTo>
                      <a:pt x="3" y="7"/>
                      <a:pt x="4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2013" y="2995"/>
                <a:ext cx="9" cy="12"/>
              </a:xfrm>
              <a:custGeom>
                <a:avLst/>
                <a:gdLst>
                  <a:gd name="T0" fmla="*/ 4 w 4"/>
                  <a:gd name="T1" fmla="*/ 5 h 6"/>
                  <a:gd name="T2" fmla="*/ 1 w 4"/>
                  <a:gd name="T3" fmla="*/ 0 h 6"/>
                  <a:gd name="T4" fmla="*/ 0 w 4"/>
                  <a:gd name="T5" fmla="*/ 1 h 6"/>
                  <a:gd name="T6" fmla="*/ 3 w 4"/>
                  <a:gd name="T7" fmla="*/ 5 h 6"/>
                  <a:gd name="T8" fmla="*/ 4 w 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5"/>
                    </a:moveTo>
                    <a:cubicBezTo>
                      <a:pt x="3" y="3"/>
                      <a:pt x="2" y="2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2"/>
                      <a:pt x="2" y="4"/>
                      <a:pt x="3" y="5"/>
                    </a:cubicBezTo>
                    <a:cubicBezTo>
                      <a:pt x="3" y="6"/>
                      <a:pt x="4" y="6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1"/>
              <p:cNvSpPr/>
              <p:nvPr/>
            </p:nvSpPr>
            <p:spPr bwMode="auto">
              <a:xfrm>
                <a:off x="1521" y="3083"/>
                <a:ext cx="4" cy="16"/>
              </a:xfrm>
              <a:custGeom>
                <a:avLst/>
                <a:gdLst>
                  <a:gd name="T0" fmla="*/ 0 w 2"/>
                  <a:gd name="T1" fmla="*/ 1 h 8"/>
                  <a:gd name="T2" fmla="*/ 0 w 2"/>
                  <a:gd name="T3" fmla="*/ 8 h 8"/>
                  <a:gd name="T4" fmla="*/ 2 w 2"/>
                  <a:gd name="T5" fmla="*/ 8 h 8"/>
                  <a:gd name="T6" fmla="*/ 2 w 2"/>
                  <a:gd name="T7" fmla="*/ 1 h 8"/>
                  <a:gd name="T8" fmla="*/ 0 w 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1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2" y="8"/>
                      <a:pt x="2" y="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1531" y="3083"/>
                <a:ext cx="6" cy="22"/>
              </a:xfrm>
              <a:custGeom>
                <a:avLst/>
                <a:gdLst>
                  <a:gd name="T0" fmla="*/ 3 w 3"/>
                  <a:gd name="T1" fmla="*/ 9 h 11"/>
                  <a:gd name="T2" fmla="*/ 2 w 3"/>
                  <a:gd name="T3" fmla="*/ 1 h 11"/>
                  <a:gd name="T4" fmla="*/ 0 w 3"/>
                  <a:gd name="T5" fmla="*/ 1 h 11"/>
                  <a:gd name="T6" fmla="*/ 2 w 3"/>
                  <a:gd name="T7" fmla="*/ 10 h 11"/>
                  <a:gd name="T8" fmla="*/ 3 w 3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1">
                    <a:moveTo>
                      <a:pt x="3" y="9"/>
                    </a:moveTo>
                    <a:cubicBezTo>
                      <a:pt x="1" y="7"/>
                      <a:pt x="2" y="4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1" y="4"/>
                      <a:pt x="0" y="8"/>
                      <a:pt x="2" y="10"/>
                    </a:cubicBezTo>
                    <a:cubicBezTo>
                      <a:pt x="2" y="11"/>
                      <a:pt x="3" y="10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3"/>
              <p:cNvSpPr/>
              <p:nvPr/>
            </p:nvSpPr>
            <p:spPr bwMode="auto">
              <a:xfrm>
                <a:off x="1543" y="3083"/>
                <a:ext cx="10" cy="35"/>
              </a:xfrm>
              <a:custGeom>
                <a:avLst/>
                <a:gdLst>
                  <a:gd name="T0" fmla="*/ 4 w 5"/>
                  <a:gd name="T1" fmla="*/ 14 h 17"/>
                  <a:gd name="T2" fmla="*/ 2 w 5"/>
                  <a:gd name="T3" fmla="*/ 8 h 17"/>
                  <a:gd name="T4" fmla="*/ 2 w 5"/>
                  <a:gd name="T5" fmla="*/ 1 h 17"/>
                  <a:gd name="T6" fmla="*/ 1 w 5"/>
                  <a:gd name="T7" fmla="*/ 1 h 17"/>
                  <a:gd name="T8" fmla="*/ 1 w 5"/>
                  <a:gd name="T9" fmla="*/ 11 h 17"/>
                  <a:gd name="T10" fmla="*/ 4 w 5"/>
                  <a:gd name="T11" fmla="*/ 15 h 17"/>
                  <a:gd name="T12" fmla="*/ 4 w 5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7">
                    <a:moveTo>
                      <a:pt x="4" y="14"/>
                    </a:moveTo>
                    <a:cubicBezTo>
                      <a:pt x="3" y="14"/>
                      <a:pt x="2" y="8"/>
                      <a:pt x="2" y="8"/>
                    </a:cubicBezTo>
                    <a:cubicBezTo>
                      <a:pt x="2" y="5"/>
                      <a:pt x="2" y="3"/>
                      <a:pt x="2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4"/>
                      <a:pt x="0" y="8"/>
                      <a:pt x="1" y="11"/>
                    </a:cubicBezTo>
                    <a:cubicBezTo>
                      <a:pt x="1" y="12"/>
                      <a:pt x="2" y="17"/>
                      <a:pt x="4" y="15"/>
                    </a:cubicBezTo>
                    <a:cubicBezTo>
                      <a:pt x="5" y="15"/>
                      <a:pt x="4" y="13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4"/>
              <p:cNvSpPr/>
              <p:nvPr/>
            </p:nvSpPr>
            <p:spPr bwMode="auto">
              <a:xfrm>
                <a:off x="1557" y="3087"/>
                <a:ext cx="9" cy="33"/>
              </a:xfrm>
              <a:custGeom>
                <a:avLst/>
                <a:gdLst>
                  <a:gd name="T0" fmla="*/ 3 w 4"/>
                  <a:gd name="T1" fmla="*/ 13 h 16"/>
                  <a:gd name="T2" fmla="*/ 1 w 4"/>
                  <a:gd name="T3" fmla="*/ 1 h 16"/>
                  <a:gd name="T4" fmla="*/ 0 w 4"/>
                  <a:gd name="T5" fmla="*/ 1 h 16"/>
                  <a:gd name="T6" fmla="*/ 3 w 4"/>
                  <a:gd name="T7" fmla="*/ 15 h 16"/>
                  <a:gd name="T8" fmla="*/ 4 w 4"/>
                  <a:gd name="T9" fmla="*/ 15 h 16"/>
                  <a:gd name="T10" fmla="*/ 4 w 4"/>
                  <a:gd name="T11" fmla="*/ 14 h 16"/>
                  <a:gd name="T12" fmla="*/ 3 w 4"/>
                  <a:gd name="T1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6">
                    <a:moveTo>
                      <a:pt x="3" y="13"/>
                    </a:moveTo>
                    <a:cubicBezTo>
                      <a:pt x="2" y="10"/>
                      <a:pt x="2" y="5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6"/>
                      <a:pt x="0" y="11"/>
                      <a:pt x="3" y="15"/>
                    </a:cubicBezTo>
                    <a:cubicBezTo>
                      <a:pt x="3" y="16"/>
                      <a:pt x="4" y="15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5"/>
              <p:cNvSpPr/>
              <p:nvPr/>
            </p:nvSpPr>
            <p:spPr bwMode="auto">
              <a:xfrm>
                <a:off x="1572" y="3095"/>
                <a:ext cx="8" cy="39"/>
              </a:xfrm>
              <a:custGeom>
                <a:avLst/>
                <a:gdLst>
                  <a:gd name="T0" fmla="*/ 3 w 4"/>
                  <a:gd name="T1" fmla="*/ 15 h 19"/>
                  <a:gd name="T2" fmla="*/ 2 w 4"/>
                  <a:gd name="T3" fmla="*/ 17 h 19"/>
                  <a:gd name="T4" fmla="*/ 2 w 4"/>
                  <a:gd name="T5" fmla="*/ 9 h 19"/>
                  <a:gd name="T6" fmla="*/ 1 w 4"/>
                  <a:gd name="T7" fmla="*/ 1 h 19"/>
                  <a:gd name="T8" fmla="*/ 0 w 4"/>
                  <a:gd name="T9" fmla="*/ 1 h 19"/>
                  <a:gd name="T10" fmla="*/ 1 w 4"/>
                  <a:gd name="T11" fmla="*/ 10 h 19"/>
                  <a:gd name="T12" fmla="*/ 2 w 4"/>
                  <a:gd name="T13" fmla="*/ 18 h 19"/>
                  <a:gd name="T14" fmla="*/ 3 w 4"/>
                  <a:gd name="T15" fmla="*/ 18 h 19"/>
                  <a:gd name="T16" fmla="*/ 4 w 4"/>
                  <a:gd name="T17" fmla="*/ 16 h 19"/>
                  <a:gd name="T18" fmla="*/ 3 w 4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3" y="15"/>
                    </a:moveTo>
                    <a:cubicBezTo>
                      <a:pt x="3" y="16"/>
                      <a:pt x="3" y="16"/>
                      <a:pt x="2" y="17"/>
                    </a:cubicBezTo>
                    <a:cubicBezTo>
                      <a:pt x="2" y="14"/>
                      <a:pt x="2" y="12"/>
                      <a:pt x="2" y="9"/>
                    </a:cubicBezTo>
                    <a:cubicBezTo>
                      <a:pt x="2" y="6"/>
                      <a:pt x="1" y="4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1" y="13"/>
                      <a:pt x="0" y="16"/>
                      <a:pt x="2" y="18"/>
                    </a:cubicBezTo>
                    <a:cubicBezTo>
                      <a:pt x="2" y="19"/>
                      <a:pt x="2" y="18"/>
                      <a:pt x="3" y="18"/>
                    </a:cubicBezTo>
                    <a:cubicBezTo>
                      <a:pt x="3" y="17"/>
                      <a:pt x="4" y="17"/>
                      <a:pt x="4" y="16"/>
                    </a:cubicBezTo>
                    <a:cubicBezTo>
                      <a:pt x="4" y="15"/>
                      <a:pt x="3" y="15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6"/>
              <p:cNvSpPr/>
              <p:nvPr/>
            </p:nvSpPr>
            <p:spPr bwMode="auto">
              <a:xfrm>
                <a:off x="1584" y="3097"/>
                <a:ext cx="10" cy="37"/>
              </a:xfrm>
              <a:custGeom>
                <a:avLst/>
                <a:gdLst>
                  <a:gd name="T0" fmla="*/ 4 w 5"/>
                  <a:gd name="T1" fmla="*/ 15 h 18"/>
                  <a:gd name="T2" fmla="*/ 2 w 5"/>
                  <a:gd name="T3" fmla="*/ 12 h 18"/>
                  <a:gd name="T4" fmla="*/ 2 w 5"/>
                  <a:gd name="T5" fmla="*/ 8 h 18"/>
                  <a:gd name="T6" fmla="*/ 2 w 5"/>
                  <a:gd name="T7" fmla="*/ 1 h 18"/>
                  <a:gd name="T8" fmla="*/ 0 w 5"/>
                  <a:gd name="T9" fmla="*/ 1 h 18"/>
                  <a:gd name="T10" fmla="*/ 1 w 5"/>
                  <a:gd name="T11" fmla="*/ 13 h 18"/>
                  <a:gd name="T12" fmla="*/ 5 w 5"/>
                  <a:gd name="T13" fmla="*/ 15 h 18"/>
                  <a:gd name="T14" fmla="*/ 4 w 5"/>
                  <a:gd name="T1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8">
                    <a:moveTo>
                      <a:pt x="4" y="15"/>
                    </a:moveTo>
                    <a:cubicBezTo>
                      <a:pt x="4" y="15"/>
                      <a:pt x="3" y="12"/>
                      <a:pt x="2" y="12"/>
                    </a:cubicBezTo>
                    <a:cubicBezTo>
                      <a:pt x="2" y="11"/>
                      <a:pt x="2" y="9"/>
                      <a:pt x="2" y="8"/>
                    </a:cubicBezTo>
                    <a:cubicBezTo>
                      <a:pt x="1" y="6"/>
                      <a:pt x="1" y="3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1" y="13"/>
                    </a:cubicBezTo>
                    <a:cubicBezTo>
                      <a:pt x="2" y="14"/>
                      <a:pt x="3" y="18"/>
                      <a:pt x="5" y="15"/>
                    </a:cubicBezTo>
                    <a:cubicBezTo>
                      <a:pt x="5" y="15"/>
                      <a:pt x="4" y="14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47"/>
              <p:cNvSpPr/>
              <p:nvPr/>
            </p:nvSpPr>
            <p:spPr bwMode="auto">
              <a:xfrm>
                <a:off x="1598" y="3093"/>
                <a:ext cx="11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1 h 20"/>
                  <a:gd name="T4" fmla="*/ 0 w 5"/>
                  <a:gd name="T5" fmla="*/ 1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2" y="12"/>
                      <a:pt x="1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7"/>
                      <a:pt x="1" y="13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7"/>
                      <a:pt x="4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8"/>
              <p:cNvSpPr/>
              <p:nvPr/>
            </p:nvSpPr>
            <p:spPr bwMode="auto">
              <a:xfrm>
                <a:off x="1611" y="3099"/>
                <a:ext cx="10" cy="41"/>
              </a:xfrm>
              <a:custGeom>
                <a:avLst/>
                <a:gdLst>
                  <a:gd name="T0" fmla="*/ 4 w 5"/>
                  <a:gd name="T1" fmla="*/ 18 h 20"/>
                  <a:gd name="T2" fmla="*/ 1 w 5"/>
                  <a:gd name="T3" fmla="*/ 0 h 20"/>
                  <a:gd name="T4" fmla="*/ 0 w 5"/>
                  <a:gd name="T5" fmla="*/ 0 h 20"/>
                  <a:gd name="T6" fmla="*/ 3 w 5"/>
                  <a:gd name="T7" fmla="*/ 20 h 20"/>
                  <a:gd name="T8" fmla="*/ 4 w 5"/>
                  <a:gd name="T9" fmla="*/ 20 h 20"/>
                  <a:gd name="T10" fmla="*/ 5 w 5"/>
                  <a:gd name="T11" fmla="*/ 18 h 20"/>
                  <a:gd name="T12" fmla="*/ 4 w 5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0">
                    <a:moveTo>
                      <a:pt x="4" y="18"/>
                    </a:moveTo>
                    <a:cubicBezTo>
                      <a:pt x="1" y="13"/>
                      <a:pt x="1" y="6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14"/>
                      <a:pt x="3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19"/>
                      <a:pt x="5" y="19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49"/>
              <p:cNvSpPr/>
              <p:nvPr/>
            </p:nvSpPr>
            <p:spPr bwMode="auto">
              <a:xfrm>
                <a:off x="1621" y="3101"/>
                <a:ext cx="14" cy="37"/>
              </a:xfrm>
              <a:custGeom>
                <a:avLst/>
                <a:gdLst>
                  <a:gd name="T0" fmla="*/ 7 w 7"/>
                  <a:gd name="T1" fmla="*/ 17 h 18"/>
                  <a:gd name="T2" fmla="*/ 1 w 7"/>
                  <a:gd name="T3" fmla="*/ 1 h 18"/>
                  <a:gd name="T4" fmla="*/ 0 w 7"/>
                  <a:gd name="T5" fmla="*/ 1 h 18"/>
                  <a:gd name="T6" fmla="*/ 6 w 7"/>
                  <a:gd name="T7" fmla="*/ 18 h 18"/>
                  <a:gd name="T8" fmla="*/ 7 w 7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7" y="17"/>
                    </a:moveTo>
                    <a:cubicBezTo>
                      <a:pt x="4" y="12"/>
                      <a:pt x="3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2" y="7"/>
                      <a:pt x="3" y="13"/>
                      <a:pt x="6" y="18"/>
                    </a:cubicBezTo>
                    <a:cubicBezTo>
                      <a:pt x="6" y="18"/>
                      <a:pt x="7" y="18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0"/>
              <p:cNvSpPr/>
              <p:nvPr/>
            </p:nvSpPr>
            <p:spPr bwMode="auto">
              <a:xfrm>
                <a:off x="1643" y="3101"/>
                <a:ext cx="9" cy="53"/>
              </a:xfrm>
              <a:custGeom>
                <a:avLst/>
                <a:gdLst>
                  <a:gd name="T0" fmla="*/ 3 w 4"/>
                  <a:gd name="T1" fmla="*/ 23 h 26"/>
                  <a:gd name="T2" fmla="*/ 1 w 4"/>
                  <a:gd name="T3" fmla="*/ 14 h 26"/>
                  <a:gd name="T4" fmla="*/ 1 w 4"/>
                  <a:gd name="T5" fmla="*/ 1 h 26"/>
                  <a:gd name="T6" fmla="*/ 0 w 4"/>
                  <a:gd name="T7" fmla="*/ 1 h 26"/>
                  <a:gd name="T8" fmla="*/ 0 w 4"/>
                  <a:gd name="T9" fmla="*/ 15 h 26"/>
                  <a:gd name="T10" fmla="*/ 3 w 4"/>
                  <a:gd name="T11" fmla="*/ 25 h 26"/>
                  <a:gd name="T12" fmla="*/ 4 w 4"/>
                  <a:gd name="T13" fmla="*/ 25 h 26"/>
                  <a:gd name="T14" fmla="*/ 4 w 4"/>
                  <a:gd name="T15" fmla="*/ 24 h 26"/>
                  <a:gd name="T16" fmla="*/ 3 w 4"/>
                  <a:gd name="T17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6">
                    <a:moveTo>
                      <a:pt x="3" y="23"/>
                    </a:moveTo>
                    <a:cubicBezTo>
                      <a:pt x="1" y="21"/>
                      <a:pt x="1" y="17"/>
                      <a:pt x="1" y="14"/>
                    </a:cubicBezTo>
                    <a:cubicBezTo>
                      <a:pt x="1" y="10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0" y="15"/>
                    </a:cubicBezTo>
                    <a:cubicBezTo>
                      <a:pt x="0" y="18"/>
                      <a:pt x="0" y="23"/>
                      <a:pt x="3" y="25"/>
                    </a:cubicBezTo>
                    <a:cubicBezTo>
                      <a:pt x="3" y="26"/>
                      <a:pt x="3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3" y="23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51"/>
              <p:cNvSpPr/>
              <p:nvPr/>
            </p:nvSpPr>
            <p:spPr bwMode="auto">
              <a:xfrm>
                <a:off x="1656" y="3118"/>
                <a:ext cx="8" cy="30"/>
              </a:xfrm>
              <a:custGeom>
                <a:avLst/>
                <a:gdLst>
                  <a:gd name="T0" fmla="*/ 4 w 4"/>
                  <a:gd name="T1" fmla="*/ 14 h 15"/>
                  <a:gd name="T2" fmla="*/ 1 w 4"/>
                  <a:gd name="T3" fmla="*/ 1 h 15"/>
                  <a:gd name="T4" fmla="*/ 0 w 4"/>
                  <a:gd name="T5" fmla="*/ 1 h 15"/>
                  <a:gd name="T6" fmla="*/ 2 w 4"/>
                  <a:gd name="T7" fmla="*/ 15 h 15"/>
                  <a:gd name="T8" fmla="*/ 4 w 4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4" y="14"/>
                    </a:moveTo>
                    <a:cubicBezTo>
                      <a:pt x="2" y="10"/>
                      <a:pt x="2" y="6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6"/>
                      <a:pt x="0" y="11"/>
                      <a:pt x="2" y="15"/>
                    </a:cubicBezTo>
                    <a:cubicBezTo>
                      <a:pt x="3" y="15"/>
                      <a:pt x="4" y="15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52"/>
              <p:cNvSpPr/>
              <p:nvPr/>
            </p:nvSpPr>
            <p:spPr bwMode="auto">
              <a:xfrm>
                <a:off x="1666" y="3118"/>
                <a:ext cx="12" cy="32"/>
              </a:xfrm>
              <a:custGeom>
                <a:avLst/>
                <a:gdLst>
                  <a:gd name="T0" fmla="*/ 5 w 6"/>
                  <a:gd name="T1" fmla="*/ 14 h 16"/>
                  <a:gd name="T2" fmla="*/ 4 w 6"/>
                  <a:gd name="T3" fmla="*/ 11 h 16"/>
                  <a:gd name="T4" fmla="*/ 3 w 6"/>
                  <a:gd name="T5" fmla="*/ 7 h 16"/>
                  <a:gd name="T6" fmla="*/ 2 w 6"/>
                  <a:gd name="T7" fmla="*/ 1 h 16"/>
                  <a:gd name="T8" fmla="*/ 1 w 6"/>
                  <a:gd name="T9" fmla="*/ 1 h 16"/>
                  <a:gd name="T10" fmla="*/ 4 w 6"/>
                  <a:gd name="T11" fmla="*/ 15 h 16"/>
                  <a:gd name="T12" fmla="*/ 5 w 6"/>
                  <a:gd name="T13" fmla="*/ 16 h 16"/>
                  <a:gd name="T14" fmla="*/ 6 w 6"/>
                  <a:gd name="T15" fmla="*/ 15 h 16"/>
                  <a:gd name="T16" fmla="*/ 5 w 6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6">
                    <a:moveTo>
                      <a:pt x="5" y="14"/>
                    </a:moveTo>
                    <a:cubicBezTo>
                      <a:pt x="5" y="14"/>
                      <a:pt x="4" y="12"/>
                      <a:pt x="4" y="11"/>
                    </a:cubicBezTo>
                    <a:cubicBezTo>
                      <a:pt x="4" y="10"/>
                      <a:pt x="4" y="8"/>
                      <a:pt x="3" y="7"/>
                    </a:cubicBezTo>
                    <a:cubicBezTo>
                      <a:pt x="3" y="4"/>
                      <a:pt x="3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" y="5"/>
                      <a:pt x="1" y="11"/>
                      <a:pt x="4" y="15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5" y="13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3"/>
              <p:cNvSpPr/>
              <p:nvPr/>
            </p:nvSpPr>
            <p:spPr bwMode="auto">
              <a:xfrm>
                <a:off x="1686" y="3116"/>
                <a:ext cx="8" cy="34"/>
              </a:xfrm>
              <a:custGeom>
                <a:avLst/>
                <a:gdLst>
                  <a:gd name="T0" fmla="*/ 2 w 4"/>
                  <a:gd name="T1" fmla="*/ 1 h 17"/>
                  <a:gd name="T2" fmla="*/ 0 w 4"/>
                  <a:gd name="T3" fmla="*/ 1 h 17"/>
                  <a:gd name="T4" fmla="*/ 2 w 4"/>
                  <a:gd name="T5" fmla="*/ 17 h 17"/>
                  <a:gd name="T6" fmla="*/ 3 w 4"/>
                  <a:gd name="T7" fmla="*/ 16 h 17"/>
                  <a:gd name="T8" fmla="*/ 2 w 4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7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6"/>
                      <a:pt x="1" y="11"/>
                      <a:pt x="2" y="17"/>
                    </a:cubicBezTo>
                    <a:cubicBezTo>
                      <a:pt x="2" y="17"/>
                      <a:pt x="4" y="17"/>
                      <a:pt x="3" y="16"/>
                    </a:cubicBezTo>
                    <a:cubicBezTo>
                      <a:pt x="3" y="11"/>
                      <a:pt x="1" y="6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4"/>
              <p:cNvSpPr/>
              <p:nvPr/>
            </p:nvSpPr>
            <p:spPr bwMode="auto">
              <a:xfrm>
                <a:off x="1696" y="3118"/>
                <a:ext cx="11" cy="30"/>
              </a:xfrm>
              <a:custGeom>
                <a:avLst/>
                <a:gdLst>
                  <a:gd name="T0" fmla="*/ 5 w 5"/>
                  <a:gd name="T1" fmla="*/ 13 h 15"/>
                  <a:gd name="T2" fmla="*/ 2 w 5"/>
                  <a:gd name="T3" fmla="*/ 1 h 15"/>
                  <a:gd name="T4" fmla="*/ 1 w 5"/>
                  <a:gd name="T5" fmla="*/ 2 h 15"/>
                  <a:gd name="T6" fmla="*/ 4 w 5"/>
                  <a:gd name="T7" fmla="*/ 14 h 15"/>
                  <a:gd name="T8" fmla="*/ 5 w 5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5" y="13"/>
                    </a:moveTo>
                    <a:cubicBezTo>
                      <a:pt x="3" y="10"/>
                      <a:pt x="4" y="5"/>
                      <a:pt x="2" y="1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6"/>
                      <a:pt x="2" y="10"/>
                      <a:pt x="4" y="14"/>
                    </a:cubicBezTo>
                    <a:cubicBezTo>
                      <a:pt x="4" y="15"/>
                      <a:pt x="5" y="14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5"/>
              <p:cNvSpPr/>
              <p:nvPr/>
            </p:nvSpPr>
            <p:spPr bwMode="auto">
              <a:xfrm>
                <a:off x="1717" y="3120"/>
                <a:ext cx="8" cy="30"/>
              </a:xfrm>
              <a:custGeom>
                <a:avLst/>
                <a:gdLst>
                  <a:gd name="T0" fmla="*/ 1 w 4"/>
                  <a:gd name="T1" fmla="*/ 1 h 15"/>
                  <a:gd name="T2" fmla="*/ 0 w 4"/>
                  <a:gd name="T3" fmla="*/ 1 h 15"/>
                  <a:gd name="T4" fmla="*/ 3 w 4"/>
                  <a:gd name="T5" fmla="*/ 14 h 15"/>
                  <a:gd name="T6" fmla="*/ 4 w 4"/>
                  <a:gd name="T7" fmla="*/ 14 h 15"/>
                  <a:gd name="T8" fmla="*/ 1 w 4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5"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5"/>
                      <a:pt x="2" y="10"/>
                      <a:pt x="3" y="14"/>
                    </a:cubicBezTo>
                    <a:cubicBezTo>
                      <a:pt x="3" y="15"/>
                      <a:pt x="4" y="15"/>
                      <a:pt x="4" y="14"/>
                    </a:cubicBezTo>
                    <a:cubicBezTo>
                      <a:pt x="3" y="10"/>
                      <a:pt x="2" y="5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6"/>
              <p:cNvSpPr/>
              <p:nvPr/>
            </p:nvSpPr>
            <p:spPr bwMode="auto">
              <a:xfrm>
                <a:off x="2439" y="1313"/>
                <a:ext cx="96" cy="315"/>
              </a:xfrm>
              <a:custGeom>
                <a:avLst/>
                <a:gdLst>
                  <a:gd name="T0" fmla="*/ 46 w 47"/>
                  <a:gd name="T1" fmla="*/ 91 h 154"/>
                  <a:gd name="T2" fmla="*/ 40 w 47"/>
                  <a:gd name="T3" fmla="*/ 102 h 154"/>
                  <a:gd name="T4" fmla="*/ 31 w 47"/>
                  <a:gd name="T5" fmla="*/ 116 h 154"/>
                  <a:gd name="T6" fmla="*/ 30 w 47"/>
                  <a:gd name="T7" fmla="*/ 117 h 154"/>
                  <a:gd name="T8" fmla="*/ 25 w 47"/>
                  <a:gd name="T9" fmla="*/ 95 h 154"/>
                  <a:gd name="T10" fmla="*/ 18 w 47"/>
                  <a:gd name="T11" fmla="*/ 73 h 154"/>
                  <a:gd name="T12" fmla="*/ 18 w 47"/>
                  <a:gd name="T13" fmla="*/ 73 h 154"/>
                  <a:gd name="T14" fmla="*/ 25 w 47"/>
                  <a:gd name="T15" fmla="*/ 51 h 154"/>
                  <a:gd name="T16" fmla="*/ 30 w 47"/>
                  <a:gd name="T17" fmla="*/ 26 h 154"/>
                  <a:gd name="T18" fmla="*/ 36 w 47"/>
                  <a:gd name="T19" fmla="*/ 1 h 154"/>
                  <a:gd name="T20" fmla="*/ 35 w 47"/>
                  <a:gd name="T21" fmla="*/ 1 h 154"/>
                  <a:gd name="T22" fmla="*/ 29 w 47"/>
                  <a:gd name="T23" fmla="*/ 26 h 154"/>
                  <a:gd name="T24" fmla="*/ 24 w 47"/>
                  <a:gd name="T25" fmla="*/ 51 h 154"/>
                  <a:gd name="T26" fmla="*/ 18 w 47"/>
                  <a:gd name="T27" fmla="*/ 71 h 154"/>
                  <a:gd name="T28" fmla="*/ 16 w 47"/>
                  <a:gd name="T29" fmla="*/ 69 h 154"/>
                  <a:gd name="T30" fmla="*/ 9 w 47"/>
                  <a:gd name="T31" fmla="*/ 56 h 154"/>
                  <a:gd name="T32" fmla="*/ 5 w 47"/>
                  <a:gd name="T33" fmla="*/ 49 h 154"/>
                  <a:gd name="T34" fmla="*/ 1 w 47"/>
                  <a:gd name="T35" fmla="*/ 40 h 154"/>
                  <a:gd name="T36" fmla="*/ 0 w 47"/>
                  <a:gd name="T37" fmla="*/ 40 h 154"/>
                  <a:gd name="T38" fmla="*/ 5 w 47"/>
                  <a:gd name="T39" fmla="*/ 51 h 154"/>
                  <a:gd name="T40" fmla="*/ 13 w 47"/>
                  <a:gd name="T41" fmla="*/ 65 h 154"/>
                  <a:gd name="T42" fmla="*/ 17 w 47"/>
                  <a:gd name="T43" fmla="*/ 73 h 154"/>
                  <a:gd name="T44" fmla="*/ 16 w 47"/>
                  <a:gd name="T45" fmla="*/ 74 h 154"/>
                  <a:gd name="T46" fmla="*/ 10 w 47"/>
                  <a:gd name="T47" fmla="*/ 83 h 154"/>
                  <a:gd name="T48" fmla="*/ 6 w 47"/>
                  <a:gd name="T49" fmla="*/ 91 h 154"/>
                  <a:gd name="T50" fmla="*/ 6 w 47"/>
                  <a:gd name="T51" fmla="*/ 91 h 154"/>
                  <a:gd name="T52" fmla="*/ 6 w 47"/>
                  <a:gd name="T53" fmla="*/ 92 h 154"/>
                  <a:gd name="T54" fmla="*/ 7 w 47"/>
                  <a:gd name="T55" fmla="*/ 91 h 154"/>
                  <a:gd name="T56" fmla="*/ 7 w 47"/>
                  <a:gd name="T57" fmla="*/ 91 h 154"/>
                  <a:gd name="T58" fmla="*/ 7 w 47"/>
                  <a:gd name="T59" fmla="*/ 90 h 154"/>
                  <a:gd name="T60" fmla="*/ 12 w 47"/>
                  <a:gd name="T61" fmla="*/ 83 h 154"/>
                  <a:gd name="T62" fmla="*/ 17 w 47"/>
                  <a:gd name="T63" fmla="*/ 74 h 154"/>
                  <a:gd name="T64" fmla="*/ 23 w 47"/>
                  <a:gd name="T65" fmla="*/ 92 h 154"/>
                  <a:gd name="T66" fmla="*/ 29 w 47"/>
                  <a:gd name="T67" fmla="*/ 118 h 154"/>
                  <a:gd name="T68" fmla="*/ 20 w 47"/>
                  <a:gd name="T69" fmla="*/ 131 h 154"/>
                  <a:gd name="T70" fmla="*/ 10 w 47"/>
                  <a:gd name="T71" fmla="*/ 142 h 154"/>
                  <a:gd name="T72" fmla="*/ 11 w 47"/>
                  <a:gd name="T73" fmla="*/ 143 h 154"/>
                  <a:gd name="T74" fmla="*/ 22 w 47"/>
                  <a:gd name="T75" fmla="*/ 131 h 154"/>
                  <a:gd name="T76" fmla="*/ 30 w 47"/>
                  <a:gd name="T77" fmla="*/ 120 h 154"/>
                  <a:gd name="T78" fmla="*/ 31 w 47"/>
                  <a:gd name="T79" fmla="*/ 151 h 154"/>
                  <a:gd name="T80" fmla="*/ 31 w 47"/>
                  <a:gd name="T81" fmla="*/ 152 h 154"/>
                  <a:gd name="T82" fmla="*/ 31 w 47"/>
                  <a:gd name="T83" fmla="*/ 153 h 154"/>
                  <a:gd name="T84" fmla="*/ 31 w 47"/>
                  <a:gd name="T85" fmla="*/ 154 h 154"/>
                  <a:gd name="T86" fmla="*/ 32 w 47"/>
                  <a:gd name="T87" fmla="*/ 154 h 154"/>
                  <a:gd name="T88" fmla="*/ 33 w 47"/>
                  <a:gd name="T89" fmla="*/ 152 h 154"/>
                  <a:gd name="T90" fmla="*/ 30 w 47"/>
                  <a:gd name="T91" fmla="*/ 119 h 154"/>
                  <a:gd name="T92" fmla="*/ 31 w 47"/>
                  <a:gd name="T93" fmla="*/ 119 h 154"/>
                  <a:gd name="T94" fmla="*/ 40 w 47"/>
                  <a:gd name="T95" fmla="*/ 106 h 154"/>
                  <a:gd name="T96" fmla="*/ 43 w 47"/>
                  <a:gd name="T97" fmla="*/ 99 h 154"/>
                  <a:gd name="T98" fmla="*/ 47 w 47"/>
                  <a:gd name="T99" fmla="*/ 92 h 154"/>
                  <a:gd name="T100" fmla="*/ 46 w 47"/>
                  <a:gd name="T101" fmla="*/ 9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" h="154">
                    <a:moveTo>
                      <a:pt x="46" y="91"/>
                    </a:moveTo>
                    <a:cubicBezTo>
                      <a:pt x="43" y="93"/>
                      <a:pt x="42" y="99"/>
                      <a:pt x="40" y="102"/>
                    </a:cubicBezTo>
                    <a:cubicBezTo>
                      <a:pt x="38" y="107"/>
                      <a:pt x="34" y="112"/>
                      <a:pt x="31" y="116"/>
                    </a:cubicBezTo>
                    <a:cubicBezTo>
                      <a:pt x="31" y="117"/>
                      <a:pt x="30" y="117"/>
                      <a:pt x="30" y="117"/>
                    </a:cubicBezTo>
                    <a:cubicBezTo>
                      <a:pt x="29" y="110"/>
                      <a:pt x="27" y="102"/>
                      <a:pt x="25" y="95"/>
                    </a:cubicBezTo>
                    <a:cubicBezTo>
                      <a:pt x="23" y="87"/>
                      <a:pt x="21" y="80"/>
                      <a:pt x="18" y="73"/>
                    </a:cubicBezTo>
                    <a:cubicBezTo>
                      <a:pt x="18" y="73"/>
                      <a:pt x="18" y="73"/>
                      <a:pt x="18" y="73"/>
                    </a:cubicBezTo>
                    <a:cubicBezTo>
                      <a:pt x="22" y="66"/>
                      <a:pt x="23" y="58"/>
                      <a:pt x="25" y="51"/>
                    </a:cubicBezTo>
                    <a:cubicBezTo>
                      <a:pt x="27" y="43"/>
                      <a:pt x="28" y="34"/>
                      <a:pt x="30" y="26"/>
                    </a:cubicBezTo>
                    <a:cubicBezTo>
                      <a:pt x="32" y="18"/>
                      <a:pt x="34" y="10"/>
                      <a:pt x="36" y="1"/>
                    </a:cubicBezTo>
                    <a:cubicBezTo>
                      <a:pt x="36" y="1"/>
                      <a:pt x="35" y="0"/>
                      <a:pt x="35" y="1"/>
                    </a:cubicBezTo>
                    <a:cubicBezTo>
                      <a:pt x="33" y="9"/>
                      <a:pt x="31" y="18"/>
                      <a:pt x="29" y="26"/>
                    </a:cubicBezTo>
                    <a:cubicBezTo>
                      <a:pt x="27" y="34"/>
                      <a:pt x="25" y="42"/>
                      <a:pt x="24" y="51"/>
                    </a:cubicBezTo>
                    <a:cubicBezTo>
                      <a:pt x="22" y="58"/>
                      <a:pt x="21" y="65"/>
                      <a:pt x="18" y="71"/>
                    </a:cubicBezTo>
                    <a:cubicBezTo>
                      <a:pt x="17" y="71"/>
                      <a:pt x="17" y="70"/>
                      <a:pt x="16" y="69"/>
                    </a:cubicBezTo>
                    <a:cubicBezTo>
                      <a:pt x="14" y="64"/>
                      <a:pt x="12" y="60"/>
                      <a:pt x="9" y="56"/>
                    </a:cubicBezTo>
                    <a:cubicBezTo>
                      <a:pt x="8" y="53"/>
                      <a:pt x="6" y="51"/>
                      <a:pt x="5" y="49"/>
                    </a:cubicBezTo>
                    <a:cubicBezTo>
                      <a:pt x="3" y="46"/>
                      <a:pt x="1" y="43"/>
                      <a:pt x="1" y="40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4"/>
                      <a:pt x="3" y="48"/>
                      <a:pt x="5" y="51"/>
                    </a:cubicBezTo>
                    <a:cubicBezTo>
                      <a:pt x="8" y="56"/>
                      <a:pt x="10" y="60"/>
                      <a:pt x="13" y="65"/>
                    </a:cubicBezTo>
                    <a:cubicBezTo>
                      <a:pt x="14" y="67"/>
                      <a:pt x="16" y="70"/>
                      <a:pt x="17" y="73"/>
                    </a:cubicBezTo>
                    <a:cubicBezTo>
                      <a:pt x="17" y="73"/>
                      <a:pt x="16" y="74"/>
                      <a:pt x="16" y="74"/>
                    </a:cubicBezTo>
                    <a:cubicBezTo>
                      <a:pt x="14" y="77"/>
                      <a:pt x="12" y="80"/>
                      <a:pt x="10" y="83"/>
                    </a:cubicBezTo>
                    <a:cubicBezTo>
                      <a:pt x="9" y="86"/>
                      <a:pt x="6" y="88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6" y="92"/>
                      <a:pt x="6" y="92"/>
                    </a:cubicBezTo>
                    <a:cubicBezTo>
                      <a:pt x="7" y="92"/>
                      <a:pt x="7" y="91"/>
                      <a:pt x="7" y="91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7" y="91"/>
                      <a:pt x="7" y="90"/>
                      <a:pt x="7" y="90"/>
                    </a:cubicBezTo>
                    <a:cubicBezTo>
                      <a:pt x="8" y="89"/>
                      <a:pt x="11" y="84"/>
                      <a:pt x="12" y="83"/>
                    </a:cubicBezTo>
                    <a:cubicBezTo>
                      <a:pt x="14" y="80"/>
                      <a:pt x="16" y="77"/>
                      <a:pt x="17" y="74"/>
                    </a:cubicBezTo>
                    <a:cubicBezTo>
                      <a:pt x="20" y="80"/>
                      <a:pt x="22" y="86"/>
                      <a:pt x="23" y="92"/>
                    </a:cubicBezTo>
                    <a:cubicBezTo>
                      <a:pt x="26" y="101"/>
                      <a:pt x="28" y="110"/>
                      <a:pt x="29" y="118"/>
                    </a:cubicBezTo>
                    <a:cubicBezTo>
                      <a:pt x="26" y="123"/>
                      <a:pt x="23" y="127"/>
                      <a:pt x="20" y="131"/>
                    </a:cubicBezTo>
                    <a:cubicBezTo>
                      <a:pt x="17" y="135"/>
                      <a:pt x="13" y="138"/>
                      <a:pt x="10" y="142"/>
                    </a:cubicBezTo>
                    <a:cubicBezTo>
                      <a:pt x="10" y="143"/>
                      <a:pt x="11" y="143"/>
                      <a:pt x="11" y="143"/>
                    </a:cubicBezTo>
                    <a:cubicBezTo>
                      <a:pt x="14" y="138"/>
                      <a:pt x="18" y="135"/>
                      <a:pt x="22" y="131"/>
                    </a:cubicBezTo>
                    <a:cubicBezTo>
                      <a:pt x="25" y="128"/>
                      <a:pt x="27" y="124"/>
                      <a:pt x="30" y="120"/>
                    </a:cubicBezTo>
                    <a:cubicBezTo>
                      <a:pt x="31" y="131"/>
                      <a:pt x="32" y="141"/>
                      <a:pt x="31" y="151"/>
                    </a:cubicBezTo>
                    <a:cubicBezTo>
                      <a:pt x="31" y="151"/>
                      <a:pt x="31" y="152"/>
                      <a:pt x="31" y="152"/>
                    </a:cubicBezTo>
                    <a:cubicBezTo>
                      <a:pt x="31" y="152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4"/>
                    </a:cubicBezTo>
                    <a:cubicBezTo>
                      <a:pt x="31" y="154"/>
                      <a:pt x="32" y="154"/>
                      <a:pt x="32" y="154"/>
                    </a:cubicBezTo>
                    <a:cubicBezTo>
                      <a:pt x="33" y="153"/>
                      <a:pt x="33" y="153"/>
                      <a:pt x="33" y="152"/>
                    </a:cubicBezTo>
                    <a:cubicBezTo>
                      <a:pt x="33" y="141"/>
                      <a:pt x="32" y="130"/>
                      <a:pt x="30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34" y="114"/>
                      <a:pt x="37" y="110"/>
                      <a:pt x="40" y="106"/>
                    </a:cubicBezTo>
                    <a:cubicBezTo>
                      <a:pt x="41" y="104"/>
                      <a:pt x="42" y="101"/>
                      <a:pt x="43" y="99"/>
                    </a:cubicBezTo>
                    <a:cubicBezTo>
                      <a:pt x="44" y="97"/>
                      <a:pt x="45" y="93"/>
                      <a:pt x="47" y="92"/>
                    </a:cubicBezTo>
                    <a:cubicBezTo>
                      <a:pt x="47" y="91"/>
                      <a:pt x="46" y="90"/>
                      <a:pt x="46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57"/>
              <p:cNvSpPr/>
              <p:nvPr/>
            </p:nvSpPr>
            <p:spPr bwMode="auto">
              <a:xfrm>
                <a:off x="2435" y="1618"/>
                <a:ext cx="102" cy="170"/>
              </a:xfrm>
              <a:custGeom>
                <a:avLst/>
                <a:gdLst>
                  <a:gd name="T0" fmla="*/ 49 w 50"/>
                  <a:gd name="T1" fmla="*/ 8 h 83"/>
                  <a:gd name="T2" fmla="*/ 49 w 50"/>
                  <a:gd name="T3" fmla="*/ 7 h 83"/>
                  <a:gd name="T4" fmla="*/ 48 w 50"/>
                  <a:gd name="T5" fmla="*/ 8 h 83"/>
                  <a:gd name="T6" fmla="*/ 48 w 50"/>
                  <a:gd name="T7" fmla="*/ 8 h 83"/>
                  <a:gd name="T8" fmla="*/ 36 w 50"/>
                  <a:gd name="T9" fmla="*/ 16 h 83"/>
                  <a:gd name="T10" fmla="*/ 24 w 50"/>
                  <a:gd name="T11" fmla="*/ 29 h 83"/>
                  <a:gd name="T12" fmla="*/ 20 w 50"/>
                  <a:gd name="T13" fmla="*/ 33 h 83"/>
                  <a:gd name="T14" fmla="*/ 18 w 50"/>
                  <a:gd name="T15" fmla="*/ 19 h 83"/>
                  <a:gd name="T16" fmla="*/ 16 w 50"/>
                  <a:gd name="T17" fmla="*/ 10 h 83"/>
                  <a:gd name="T18" fmla="*/ 14 w 50"/>
                  <a:gd name="T19" fmla="*/ 0 h 83"/>
                  <a:gd name="T20" fmla="*/ 13 w 50"/>
                  <a:gd name="T21" fmla="*/ 0 h 83"/>
                  <a:gd name="T22" fmla="*/ 17 w 50"/>
                  <a:gd name="T23" fmla="*/ 16 h 83"/>
                  <a:gd name="T24" fmla="*/ 19 w 50"/>
                  <a:gd name="T25" fmla="*/ 34 h 83"/>
                  <a:gd name="T26" fmla="*/ 11 w 50"/>
                  <a:gd name="T27" fmla="*/ 39 h 83"/>
                  <a:gd name="T28" fmla="*/ 1 w 50"/>
                  <a:gd name="T29" fmla="*/ 46 h 83"/>
                  <a:gd name="T30" fmla="*/ 1 w 50"/>
                  <a:gd name="T31" fmla="*/ 47 h 83"/>
                  <a:gd name="T32" fmla="*/ 2 w 50"/>
                  <a:gd name="T33" fmla="*/ 47 h 83"/>
                  <a:gd name="T34" fmla="*/ 2 w 50"/>
                  <a:gd name="T35" fmla="*/ 47 h 83"/>
                  <a:gd name="T36" fmla="*/ 11 w 50"/>
                  <a:gd name="T37" fmla="*/ 41 h 83"/>
                  <a:gd name="T38" fmla="*/ 19 w 50"/>
                  <a:gd name="T39" fmla="*/ 35 h 83"/>
                  <a:gd name="T40" fmla="*/ 19 w 50"/>
                  <a:gd name="T41" fmla="*/ 38 h 83"/>
                  <a:gd name="T42" fmla="*/ 20 w 50"/>
                  <a:gd name="T43" fmla="*/ 79 h 83"/>
                  <a:gd name="T44" fmla="*/ 20 w 50"/>
                  <a:gd name="T45" fmla="*/ 80 h 83"/>
                  <a:gd name="T46" fmla="*/ 21 w 50"/>
                  <a:gd name="T47" fmla="*/ 82 h 83"/>
                  <a:gd name="T48" fmla="*/ 22 w 50"/>
                  <a:gd name="T49" fmla="*/ 82 h 83"/>
                  <a:gd name="T50" fmla="*/ 20 w 50"/>
                  <a:gd name="T51" fmla="*/ 39 h 83"/>
                  <a:gd name="T52" fmla="*/ 20 w 50"/>
                  <a:gd name="T53" fmla="*/ 34 h 83"/>
                  <a:gd name="T54" fmla="*/ 23 w 50"/>
                  <a:gd name="T55" fmla="*/ 31 h 83"/>
                  <a:gd name="T56" fmla="*/ 35 w 50"/>
                  <a:gd name="T57" fmla="*/ 19 h 83"/>
                  <a:gd name="T58" fmla="*/ 49 w 50"/>
                  <a:gd name="T59" fmla="*/ 9 h 83"/>
                  <a:gd name="T60" fmla="*/ 49 w 50"/>
                  <a:gd name="T61" fmla="*/ 8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83">
                    <a:moveTo>
                      <a:pt x="49" y="8"/>
                    </a:moveTo>
                    <a:cubicBezTo>
                      <a:pt x="49" y="8"/>
                      <a:pt x="49" y="8"/>
                      <a:pt x="49" y="7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4" y="11"/>
                      <a:pt x="40" y="13"/>
                      <a:pt x="36" y="16"/>
                    </a:cubicBezTo>
                    <a:cubicBezTo>
                      <a:pt x="32" y="20"/>
                      <a:pt x="28" y="24"/>
                      <a:pt x="24" y="29"/>
                    </a:cubicBezTo>
                    <a:cubicBezTo>
                      <a:pt x="23" y="30"/>
                      <a:pt x="21" y="31"/>
                      <a:pt x="20" y="33"/>
                    </a:cubicBezTo>
                    <a:cubicBezTo>
                      <a:pt x="19" y="28"/>
                      <a:pt x="19" y="24"/>
                      <a:pt x="18" y="19"/>
                    </a:cubicBezTo>
                    <a:cubicBezTo>
                      <a:pt x="18" y="16"/>
                      <a:pt x="17" y="13"/>
                      <a:pt x="16" y="10"/>
                    </a:cubicBezTo>
                    <a:cubicBezTo>
                      <a:pt x="15" y="7"/>
                      <a:pt x="14" y="4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6"/>
                      <a:pt x="16" y="11"/>
                      <a:pt x="17" y="16"/>
                    </a:cubicBezTo>
                    <a:cubicBezTo>
                      <a:pt x="18" y="22"/>
                      <a:pt x="18" y="28"/>
                      <a:pt x="19" y="34"/>
                    </a:cubicBezTo>
                    <a:cubicBezTo>
                      <a:pt x="16" y="36"/>
                      <a:pt x="14" y="38"/>
                      <a:pt x="11" y="39"/>
                    </a:cubicBezTo>
                    <a:cubicBezTo>
                      <a:pt x="8" y="42"/>
                      <a:pt x="4" y="43"/>
                      <a:pt x="1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5" y="45"/>
                      <a:pt x="8" y="43"/>
                      <a:pt x="11" y="41"/>
                    </a:cubicBezTo>
                    <a:cubicBezTo>
                      <a:pt x="14" y="39"/>
                      <a:pt x="16" y="37"/>
                      <a:pt x="19" y="35"/>
                    </a:cubicBezTo>
                    <a:cubicBezTo>
                      <a:pt x="19" y="36"/>
                      <a:pt x="19" y="37"/>
                      <a:pt x="19" y="38"/>
                    </a:cubicBezTo>
                    <a:cubicBezTo>
                      <a:pt x="20" y="52"/>
                      <a:pt x="20" y="66"/>
                      <a:pt x="20" y="79"/>
                    </a:cubicBezTo>
                    <a:cubicBezTo>
                      <a:pt x="20" y="79"/>
                      <a:pt x="19" y="80"/>
                      <a:pt x="20" y="80"/>
                    </a:cubicBezTo>
                    <a:cubicBezTo>
                      <a:pt x="20" y="81"/>
                      <a:pt x="20" y="82"/>
                      <a:pt x="21" y="82"/>
                    </a:cubicBezTo>
                    <a:cubicBezTo>
                      <a:pt x="21" y="83"/>
                      <a:pt x="22" y="83"/>
                      <a:pt x="22" y="82"/>
                    </a:cubicBezTo>
                    <a:cubicBezTo>
                      <a:pt x="21" y="68"/>
                      <a:pt x="22" y="53"/>
                      <a:pt x="20" y="39"/>
                    </a:cubicBezTo>
                    <a:cubicBezTo>
                      <a:pt x="20" y="38"/>
                      <a:pt x="20" y="36"/>
                      <a:pt x="20" y="34"/>
                    </a:cubicBezTo>
                    <a:cubicBezTo>
                      <a:pt x="21" y="33"/>
                      <a:pt x="22" y="32"/>
                      <a:pt x="23" y="31"/>
                    </a:cubicBezTo>
                    <a:cubicBezTo>
                      <a:pt x="27" y="27"/>
                      <a:pt x="31" y="23"/>
                      <a:pt x="35" y="19"/>
                    </a:cubicBezTo>
                    <a:cubicBezTo>
                      <a:pt x="39" y="15"/>
                      <a:pt x="45" y="12"/>
                      <a:pt x="49" y="9"/>
                    </a:cubicBezTo>
                    <a:cubicBezTo>
                      <a:pt x="50" y="8"/>
                      <a:pt x="50" y="8"/>
                      <a:pt x="4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8"/>
              <p:cNvSpPr/>
              <p:nvPr/>
            </p:nvSpPr>
            <p:spPr bwMode="auto">
              <a:xfrm>
                <a:off x="2333" y="1874"/>
                <a:ext cx="92" cy="153"/>
              </a:xfrm>
              <a:custGeom>
                <a:avLst/>
                <a:gdLst>
                  <a:gd name="T0" fmla="*/ 44 w 45"/>
                  <a:gd name="T1" fmla="*/ 18 h 75"/>
                  <a:gd name="T2" fmla="*/ 26 w 45"/>
                  <a:gd name="T3" fmla="*/ 30 h 75"/>
                  <a:gd name="T4" fmla="*/ 12 w 45"/>
                  <a:gd name="T5" fmla="*/ 36 h 75"/>
                  <a:gd name="T6" fmla="*/ 15 w 45"/>
                  <a:gd name="T7" fmla="*/ 19 h 75"/>
                  <a:gd name="T8" fmla="*/ 16 w 45"/>
                  <a:gd name="T9" fmla="*/ 10 h 75"/>
                  <a:gd name="T10" fmla="*/ 18 w 45"/>
                  <a:gd name="T11" fmla="*/ 2 h 75"/>
                  <a:gd name="T12" fmla="*/ 18 w 45"/>
                  <a:gd name="T13" fmla="*/ 1 h 75"/>
                  <a:gd name="T14" fmla="*/ 15 w 45"/>
                  <a:gd name="T15" fmla="*/ 10 h 75"/>
                  <a:gd name="T16" fmla="*/ 12 w 45"/>
                  <a:gd name="T17" fmla="*/ 32 h 75"/>
                  <a:gd name="T18" fmla="*/ 11 w 45"/>
                  <a:gd name="T19" fmla="*/ 36 h 75"/>
                  <a:gd name="T20" fmla="*/ 4 w 45"/>
                  <a:gd name="T21" fmla="*/ 38 h 75"/>
                  <a:gd name="T22" fmla="*/ 4 w 45"/>
                  <a:gd name="T23" fmla="*/ 40 h 75"/>
                  <a:gd name="T24" fmla="*/ 11 w 45"/>
                  <a:gd name="T25" fmla="*/ 38 h 75"/>
                  <a:gd name="T26" fmla="*/ 7 w 45"/>
                  <a:gd name="T27" fmla="*/ 54 h 75"/>
                  <a:gd name="T28" fmla="*/ 5 w 45"/>
                  <a:gd name="T29" fmla="*/ 63 h 75"/>
                  <a:gd name="T30" fmla="*/ 4 w 45"/>
                  <a:gd name="T31" fmla="*/ 67 h 75"/>
                  <a:gd name="T32" fmla="*/ 1 w 45"/>
                  <a:gd name="T33" fmla="*/ 71 h 75"/>
                  <a:gd name="T34" fmla="*/ 0 w 45"/>
                  <a:gd name="T35" fmla="*/ 72 h 75"/>
                  <a:gd name="T36" fmla="*/ 6 w 45"/>
                  <a:gd name="T37" fmla="*/ 65 h 75"/>
                  <a:gd name="T38" fmla="*/ 10 w 45"/>
                  <a:gd name="T39" fmla="*/ 46 h 75"/>
                  <a:gd name="T40" fmla="*/ 12 w 45"/>
                  <a:gd name="T41" fmla="*/ 37 h 75"/>
                  <a:gd name="T42" fmla="*/ 24 w 45"/>
                  <a:gd name="T43" fmla="*/ 32 h 75"/>
                  <a:gd name="T44" fmla="*/ 44 w 45"/>
                  <a:gd name="T45" fmla="*/ 19 h 75"/>
                  <a:gd name="T46" fmla="*/ 44 w 45"/>
                  <a:gd name="T47" fmla="*/ 1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" h="75">
                    <a:moveTo>
                      <a:pt x="44" y="18"/>
                    </a:moveTo>
                    <a:cubicBezTo>
                      <a:pt x="38" y="22"/>
                      <a:pt x="32" y="26"/>
                      <a:pt x="26" y="30"/>
                    </a:cubicBezTo>
                    <a:cubicBezTo>
                      <a:pt x="21" y="33"/>
                      <a:pt x="17" y="35"/>
                      <a:pt x="12" y="36"/>
                    </a:cubicBezTo>
                    <a:cubicBezTo>
                      <a:pt x="13" y="30"/>
                      <a:pt x="14" y="25"/>
                      <a:pt x="15" y="19"/>
                    </a:cubicBezTo>
                    <a:cubicBezTo>
                      <a:pt x="15" y="16"/>
                      <a:pt x="16" y="13"/>
                      <a:pt x="16" y="10"/>
                    </a:cubicBezTo>
                    <a:cubicBezTo>
                      <a:pt x="16" y="8"/>
                      <a:pt x="16" y="3"/>
                      <a:pt x="18" y="2"/>
                    </a:cubicBezTo>
                    <a:cubicBezTo>
                      <a:pt x="19" y="1"/>
                      <a:pt x="18" y="0"/>
                      <a:pt x="18" y="1"/>
                    </a:cubicBezTo>
                    <a:cubicBezTo>
                      <a:pt x="15" y="2"/>
                      <a:pt x="15" y="7"/>
                      <a:pt x="15" y="10"/>
                    </a:cubicBezTo>
                    <a:cubicBezTo>
                      <a:pt x="14" y="17"/>
                      <a:pt x="12" y="25"/>
                      <a:pt x="12" y="32"/>
                    </a:cubicBezTo>
                    <a:cubicBezTo>
                      <a:pt x="11" y="34"/>
                      <a:pt x="11" y="35"/>
                      <a:pt x="11" y="36"/>
                    </a:cubicBezTo>
                    <a:cubicBezTo>
                      <a:pt x="9" y="37"/>
                      <a:pt x="6" y="38"/>
                      <a:pt x="4" y="38"/>
                    </a:cubicBezTo>
                    <a:cubicBezTo>
                      <a:pt x="3" y="38"/>
                      <a:pt x="3" y="40"/>
                      <a:pt x="4" y="40"/>
                    </a:cubicBezTo>
                    <a:cubicBezTo>
                      <a:pt x="6" y="39"/>
                      <a:pt x="9" y="38"/>
                      <a:pt x="11" y="38"/>
                    </a:cubicBezTo>
                    <a:cubicBezTo>
                      <a:pt x="10" y="43"/>
                      <a:pt x="8" y="49"/>
                      <a:pt x="7" y="54"/>
                    </a:cubicBezTo>
                    <a:cubicBezTo>
                      <a:pt x="7" y="57"/>
                      <a:pt x="6" y="60"/>
                      <a:pt x="5" y="63"/>
                    </a:cubicBezTo>
                    <a:cubicBezTo>
                      <a:pt x="5" y="64"/>
                      <a:pt x="4" y="66"/>
                      <a:pt x="4" y="67"/>
                    </a:cubicBezTo>
                    <a:cubicBezTo>
                      <a:pt x="4" y="68"/>
                      <a:pt x="1" y="71"/>
                      <a:pt x="1" y="71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2" y="75"/>
                      <a:pt x="6" y="66"/>
                      <a:pt x="6" y="65"/>
                    </a:cubicBezTo>
                    <a:cubicBezTo>
                      <a:pt x="8" y="59"/>
                      <a:pt x="9" y="52"/>
                      <a:pt x="10" y="46"/>
                    </a:cubicBezTo>
                    <a:cubicBezTo>
                      <a:pt x="11" y="43"/>
                      <a:pt x="11" y="40"/>
                      <a:pt x="12" y="37"/>
                    </a:cubicBezTo>
                    <a:cubicBezTo>
                      <a:pt x="16" y="36"/>
                      <a:pt x="20" y="34"/>
                      <a:pt x="24" y="32"/>
                    </a:cubicBezTo>
                    <a:cubicBezTo>
                      <a:pt x="32" y="29"/>
                      <a:pt x="38" y="23"/>
                      <a:pt x="44" y="19"/>
                    </a:cubicBezTo>
                    <a:cubicBezTo>
                      <a:pt x="45" y="19"/>
                      <a:pt x="45" y="18"/>
                      <a:pt x="4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59"/>
              <p:cNvSpPr/>
              <p:nvPr/>
            </p:nvSpPr>
            <p:spPr bwMode="auto">
              <a:xfrm>
                <a:off x="2285" y="2029"/>
                <a:ext cx="17" cy="80"/>
              </a:xfrm>
              <a:custGeom>
                <a:avLst/>
                <a:gdLst>
                  <a:gd name="T0" fmla="*/ 7 w 8"/>
                  <a:gd name="T1" fmla="*/ 1 h 39"/>
                  <a:gd name="T2" fmla="*/ 0 w 8"/>
                  <a:gd name="T3" fmla="*/ 38 h 39"/>
                  <a:gd name="T4" fmla="*/ 1 w 8"/>
                  <a:gd name="T5" fmla="*/ 38 h 39"/>
                  <a:gd name="T6" fmla="*/ 8 w 8"/>
                  <a:gd name="T7" fmla="*/ 1 h 39"/>
                  <a:gd name="T8" fmla="*/ 7 w 8"/>
                  <a:gd name="T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9">
                    <a:moveTo>
                      <a:pt x="7" y="1"/>
                    </a:moveTo>
                    <a:cubicBezTo>
                      <a:pt x="7" y="14"/>
                      <a:pt x="4" y="26"/>
                      <a:pt x="0" y="38"/>
                    </a:cubicBezTo>
                    <a:cubicBezTo>
                      <a:pt x="0" y="38"/>
                      <a:pt x="1" y="39"/>
                      <a:pt x="1" y="38"/>
                    </a:cubicBezTo>
                    <a:cubicBezTo>
                      <a:pt x="5" y="26"/>
                      <a:pt x="8" y="14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0"/>
              <p:cNvSpPr/>
              <p:nvPr/>
            </p:nvSpPr>
            <p:spPr bwMode="auto">
              <a:xfrm>
                <a:off x="2173" y="2175"/>
                <a:ext cx="70" cy="36"/>
              </a:xfrm>
              <a:custGeom>
                <a:avLst/>
                <a:gdLst>
                  <a:gd name="T0" fmla="*/ 32 w 34"/>
                  <a:gd name="T1" fmla="*/ 0 h 18"/>
                  <a:gd name="T2" fmla="*/ 19 w 34"/>
                  <a:gd name="T3" fmla="*/ 11 h 18"/>
                  <a:gd name="T4" fmla="*/ 1 w 34"/>
                  <a:gd name="T5" fmla="*/ 14 h 18"/>
                  <a:gd name="T6" fmla="*/ 0 w 34"/>
                  <a:gd name="T7" fmla="*/ 14 h 18"/>
                  <a:gd name="T8" fmla="*/ 16 w 34"/>
                  <a:gd name="T9" fmla="*/ 14 h 18"/>
                  <a:gd name="T10" fmla="*/ 33 w 34"/>
                  <a:gd name="T11" fmla="*/ 1 h 18"/>
                  <a:gd name="T12" fmla="*/ 32 w 34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8">
                    <a:moveTo>
                      <a:pt x="32" y="0"/>
                    </a:moveTo>
                    <a:cubicBezTo>
                      <a:pt x="29" y="5"/>
                      <a:pt x="24" y="8"/>
                      <a:pt x="19" y="11"/>
                    </a:cubicBezTo>
                    <a:cubicBezTo>
                      <a:pt x="14" y="14"/>
                      <a:pt x="6" y="18"/>
                      <a:pt x="1" y="14"/>
                    </a:cubicBezTo>
                    <a:cubicBezTo>
                      <a:pt x="1" y="13"/>
                      <a:pt x="0" y="14"/>
                      <a:pt x="0" y="14"/>
                    </a:cubicBezTo>
                    <a:cubicBezTo>
                      <a:pt x="5" y="18"/>
                      <a:pt x="11" y="16"/>
                      <a:pt x="16" y="14"/>
                    </a:cubicBezTo>
                    <a:cubicBezTo>
                      <a:pt x="23" y="11"/>
                      <a:pt x="29" y="7"/>
                      <a:pt x="33" y="1"/>
                    </a:cubicBezTo>
                    <a:cubicBezTo>
                      <a:pt x="34" y="1"/>
                      <a:pt x="33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1"/>
              <p:cNvSpPr/>
              <p:nvPr/>
            </p:nvSpPr>
            <p:spPr bwMode="auto">
              <a:xfrm>
                <a:off x="2157" y="2293"/>
                <a:ext cx="51" cy="55"/>
              </a:xfrm>
              <a:custGeom>
                <a:avLst/>
                <a:gdLst>
                  <a:gd name="T0" fmla="*/ 24 w 25"/>
                  <a:gd name="T1" fmla="*/ 2 h 27"/>
                  <a:gd name="T2" fmla="*/ 22 w 25"/>
                  <a:gd name="T3" fmla="*/ 1 h 27"/>
                  <a:gd name="T4" fmla="*/ 22 w 25"/>
                  <a:gd name="T5" fmla="*/ 2 h 27"/>
                  <a:gd name="T6" fmla="*/ 2 w 25"/>
                  <a:gd name="T7" fmla="*/ 24 h 27"/>
                  <a:gd name="T8" fmla="*/ 1 w 25"/>
                  <a:gd name="T9" fmla="*/ 24 h 27"/>
                  <a:gd name="T10" fmla="*/ 0 w 25"/>
                  <a:gd name="T11" fmla="*/ 26 h 27"/>
                  <a:gd name="T12" fmla="*/ 1 w 25"/>
                  <a:gd name="T13" fmla="*/ 26 h 27"/>
                  <a:gd name="T14" fmla="*/ 24 w 25"/>
                  <a:gd name="T15" fmla="*/ 3 h 27"/>
                  <a:gd name="T16" fmla="*/ 24 w 2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4" y="2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22" y="0"/>
                      <a:pt x="21" y="1"/>
                      <a:pt x="22" y="2"/>
                    </a:cubicBezTo>
                    <a:cubicBezTo>
                      <a:pt x="25" y="4"/>
                      <a:pt x="8" y="19"/>
                      <a:pt x="2" y="24"/>
                    </a:cubicBezTo>
                    <a:cubicBezTo>
                      <a:pt x="2" y="23"/>
                      <a:pt x="2" y="23"/>
                      <a:pt x="1" y="24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0" y="26"/>
                      <a:pt x="1" y="27"/>
                      <a:pt x="1" y="26"/>
                    </a:cubicBezTo>
                    <a:cubicBezTo>
                      <a:pt x="10" y="20"/>
                      <a:pt x="18" y="12"/>
                      <a:pt x="24" y="3"/>
                    </a:cubicBezTo>
                    <a:cubicBezTo>
                      <a:pt x="24" y="3"/>
                      <a:pt x="24" y="2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62"/>
              <p:cNvSpPr/>
              <p:nvPr/>
            </p:nvSpPr>
            <p:spPr bwMode="auto">
              <a:xfrm>
                <a:off x="1786" y="1708"/>
                <a:ext cx="60" cy="12"/>
              </a:xfrm>
              <a:custGeom>
                <a:avLst/>
                <a:gdLst>
                  <a:gd name="T0" fmla="*/ 28 w 29"/>
                  <a:gd name="T1" fmla="*/ 1 h 6"/>
                  <a:gd name="T2" fmla="*/ 15 w 29"/>
                  <a:gd name="T3" fmla="*/ 3 h 6"/>
                  <a:gd name="T4" fmla="*/ 3 w 29"/>
                  <a:gd name="T5" fmla="*/ 1 h 6"/>
                  <a:gd name="T6" fmla="*/ 2 w 29"/>
                  <a:gd name="T7" fmla="*/ 1 h 6"/>
                  <a:gd name="T8" fmla="*/ 28 w 29"/>
                  <a:gd name="T9" fmla="*/ 2 h 6"/>
                  <a:gd name="T10" fmla="*/ 28 w 29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">
                    <a:moveTo>
                      <a:pt x="28" y="1"/>
                    </a:moveTo>
                    <a:cubicBezTo>
                      <a:pt x="24" y="2"/>
                      <a:pt x="19" y="3"/>
                      <a:pt x="15" y="3"/>
                    </a:cubicBezTo>
                    <a:cubicBezTo>
                      <a:pt x="14" y="3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0" y="6"/>
                      <a:pt x="25" y="3"/>
                      <a:pt x="28" y="2"/>
                    </a:cubicBezTo>
                    <a:cubicBezTo>
                      <a:pt x="29" y="2"/>
                      <a:pt x="28" y="1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3"/>
              <p:cNvSpPr/>
              <p:nvPr/>
            </p:nvSpPr>
            <p:spPr bwMode="auto">
              <a:xfrm>
                <a:off x="1784" y="1737"/>
                <a:ext cx="70" cy="20"/>
              </a:xfrm>
              <a:custGeom>
                <a:avLst/>
                <a:gdLst>
                  <a:gd name="T0" fmla="*/ 31 w 34"/>
                  <a:gd name="T1" fmla="*/ 1 h 10"/>
                  <a:gd name="T2" fmla="*/ 29 w 34"/>
                  <a:gd name="T3" fmla="*/ 1 h 10"/>
                  <a:gd name="T4" fmla="*/ 16 w 34"/>
                  <a:gd name="T5" fmla="*/ 4 h 10"/>
                  <a:gd name="T6" fmla="*/ 0 w 34"/>
                  <a:gd name="T7" fmla="*/ 1 h 10"/>
                  <a:gd name="T8" fmla="*/ 0 w 34"/>
                  <a:gd name="T9" fmla="*/ 2 h 10"/>
                  <a:gd name="T10" fmla="*/ 0 w 34"/>
                  <a:gd name="T11" fmla="*/ 2 h 10"/>
                  <a:gd name="T12" fmla="*/ 0 w 34"/>
                  <a:gd name="T13" fmla="*/ 3 h 10"/>
                  <a:gd name="T14" fmla="*/ 1 w 34"/>
                  <a:gd name="T15" fmla="*/ 3 h 10"/>
                  <a:gd name="T16" fmla="*/ 1 w 34"/>
                  <a:gd name="T17" fmla="*/ 3 h 10"/>
                  <a:gd name="T18" fmla="*/ 31 w 34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0">
                    <a:moveTo>
                      <a:pt x="31" y="1"/>
                    </a:moveTo>
                    <a:cubicBezTo>
                      <a:pt x="30" y="0"/>
                      <a:pt x="29" y="0"/>
                      <a:pt x="29" y="1"/>
                    </a:cubicBezTo>
                    <a:cubicBezTo>
                      <a:pt x="32" y="7"/>
                      <a:pt x="19" y="5"/>
                      <a:pt x="16" y="4"/>
                    </a:cubicBezTo>
                    <a:cubicBezTo>
                      <a:pt x="11" y="4"/>
                      <a:pt x="6" y="2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7" y="4"/>
                      <a:pt x="34" y="1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4"/>
              <p:cNvSpPr/>
              <p:nvPr/>
            </p:nvSpPr>
            <p:spPr bwMode="auto">
              <a:xfrm>
                <a:off x="1789" y="197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2 h 2"/>
                  <a:gd name="T6" fmla="*/ 2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5"/>
              <p:cNvSpPr/>
              <p:nvPr/>
            </p:nvSpPr>
            <p:spPr bwMode="auto">
              <a:xfrm>
                <a:off x="1525" y="2999"/>
                <a:ext cx="6" cy="18"/>
              </a:xfrm>
              <a:custGeom>
                <a:avLst/>
                <a:gdLst>
                  <a:gd name="T0" fmla="*/ 2 w 3"/>
                  <a:gd name="T1" fmla="*/ 0 h 9"/>
                  <a:gd name="T2" fmla="*/ 2 w 3"/>
                  <a:gd name="T3" fmla="*/ 0 h 9"/>
                  <a:gd name="T4" fmla="*/ 1 w 3"/>
                  <a:gd name="T5" fmla="*/ 1 h 9"/>
                  <a:gd name="T6" fmla="*/ 1 w 3"/>
                  <a:gd name="T7" fmla="*/ 1 h 9"/>
                  <a:gd name="T8" fmla="*/ 0 w 3"/>
                  <a:gd name="T9" fmla="*/ 8 h 9"/>
                  <a:gd name="T10" fmla="*/ 2 w 3"/>
                  <a:gd name="T11" fmla="*/ 8 h 9"/>
                  <a:gd name="T12" fmla="*/ 3 w 3"/>
                  <a:gd name="T13" fmla="*/ 1 h 9"/>
                  <a:gd name="T14" fmla="*/ 2 w 3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0" y="9"/>
                      <a:pt x="1" y="9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6"/>
              <p:cNvSpPr/>
              <p:nvPr/>
            </p:nvSpPr>
            <p:spPr bwMode="auto">
              <a:xfrm>
                <a:off x="1752" y="2862"/>
                <a:ext cx="10" cy="10"/>
              </a:xfrm>
              <a:custGeom>
                <a:avLst/>
                <a:gdLst>
                  <a:gd name="T0" fmla="*/ 4 w 5"/>
                  <a:gd name="T1" fmla="*/ 3 h 5"/>
                  <a:gd name="T2" fmla="*/ 2 w 5"/>
                  <a:gd name="T3" fmla="*/ 2 h 5"/>
                  <a:gd name="T4" fmla="*/ 2 w 5"/>
                  <a:gd name="T5" fmla="*/ 0 h 5"/>
                  <a:gd name="T6" fmla="*/ 1 w 5"/>
                  <a:gd name="T7" fmla="*/ 1 h 5"/>
                  <a:gd name="T8" fmla="*/ 4 w 5"/>
                  <a:gd name="T9" fmla="*/ 4 h 5"/>
                  <a:gd name="T10" fmla="*/ 4 w 5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3" y="3"/>
                      <a:pt x="3" y="3"/>
                      <a:pt x="2" y="2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2" y="5"/>
                      <a:pt x="4" y="4"/>
                    </a:cubicBezTo>
                    <a:cubicBezTo>
                      <a:pt x="5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7"/>
              <p:cNvSpPr/>
              <p:nvPr/>
            </p:nvSpPr>
            <p:spPr bwMode="auto">
              <a:xfrm>
                <a:off x="721" y="1747"/>
                <a:ext cx="106" cy="72"/>
              </a:xfrm>
              <a:custGeom>
                <a:avLst/>
                <a:gdLst>
                  <a:gd name="T0" fmla="*/ 44 w 52"/>
                  <a:gd name="T1" fmla="*/ 4 h 35"/>
                  <a:gd name="T2" fmla="*/ 5 w 52"/>
                  <a:gd name="T3" fmla="*/ 27 h 35"/>
                  <a:gd name="T4" fmla="*/ 7 w 52"/>
                  <a:gd name="T5" fmla="*/ 34 h 35"/>
                  <a:gd name="T6" fmla="*/ 49 w 52"/>
                  <a:gd name="T7" fmla="*/ 9 h 35"/>
                  <a:gd name="T8" fmla="*/ 44 w 52"/>
                  <a:gd name="T9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5">
                    <a:moveTo>
                      <a:pt x="44" y="4"/>
                    </a:moveTo>
                    <a:cubicBezTo>
                      <a:pt x="34" y="15"/>
                      <a:pt x="19" y="24"/>
                      <a:pt x="5" y="27"/>
                    </a:cubicBezTo>
                    <a:cubicBezTo>
                      <a:pt x="0" y="28"/>
                      <a:pt x="2" y="35"/>
                      <a:pt x="7" y="34"/>
                    </a:cubicBezTo>
                    <a:cubicBezTo>
                      <a:pt x="22" y="31"/>
                      <a:pt x="39" y="21"/>
                      <a:pt x="49" y="9"/>
                    </a:cubicBezTo>
                    <a:cubicBezTo>
                      <a:pt x="52" y="6"/>
                      <a:pt x="47" y="0"/>
                      <a:pt x="4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8"/>
              <p:cNvSpPr/>
              <p:nvPr/>
            </p:nvSpPr>
            <p:spPr bwMode="auto">
              <a:xfrm>
                <a:off x="725" y="1260"/>
                <a:ext cx="104" cy="39"/>
              </a:xfrm>
              <a:custGeom>
                <a:avLst/>
                <a:gdLst>
                  <a:gd name="T0" fmla="*/ 42 w 51"/>
                  <a:gd name="T1" fmla="*/ 4 h 19"/>
                  <a:gd name="T2" fmla="*/ 22 w 51"/>
                  <a:gd name="T3" fmla="*/ 2 h 19"/>
                  <a:gd name="T4" fmla="*/ 5 w 51"/>
                  <a:gd name="T5" fmla="*/ 1 h 19"/>
                  <a:gd name="T6" fmla="*/ 7 w 51"/>
                  <a:gd name="T7" fmla="*/ 9 h 19"/>
                  <a:gd name="T8" fmla="*/ 47 w 51"/>
                  <a:gd name="T9" fmla="*/ 10 h 19"/>
                  <a:gd name="T10" fmla="*/ 42 w 51"/>
                  <a:gd name="T11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9">
                    <a:moveTo>
                      <a:pt x="42" y="4"/>
                    </a:moveTo>
                    <a:cubicBezTo>
                      <a:pt x="38" y="8"/>
                      <a:pt x="27" y="3"/>
                      <a:pt x="22" y="2"/>
                    </a:cubicBezTo>
                    <a:cubicBezTo>
                      <a:pt x="17" y="1"/>
                      <a:pt x="10" y="0"/>
                      <a:pt x="5" y="1"/>
                    </a:cubicBezTo>
                    <a:cubicBezTo>
                      <a:pt x="0" y="3"/>
                      <a:pt x="2" y="10"/>
                      <a:pt x="7" y="9"/>
                    </a:cubicBezTo>
                    <a:cubicBezTo>
                      <a:pt x="19" y="5"/>
                      <a:pt x="36" y="19"/>
                      <a:pt x="47" y="10"/>
                    </a:cubicBezTo>
                    <a:cubicBezTo>
                      <a:pt x="51" y="7"/>
                      <a:pt x="46" y="1"/>
                      <a:pt x="4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69"/>
              <p:cNvSpPr/>
              <p:nvPr/>
            </p:nvSpPr>
            <p:spPr bwMode="auto">
              <a:xfrm>
                <a:off x="874" y="914"/>
                <a:ext cx="119" cy="86"/>
              </a:xfrm>
              <a:custGeom>
                <a:avLst/>
                <a:gdLst>
                  <a:gd name="T0" fmla="*/ 54 w 58"/>
                  <a:gd name="T1" fmla="*/ 34 h 42"/>
                  <a:gd name="T2" fmla="*/ 32 w 58"/>
                  <a:gd name="T3" fmla="*/ 20 h 42"/>
                  <a:gd name="T4" fmla="*/ 8 w 58"/>
                  <a:gd name="T5" fmla="*/ 2 h 42"/>
                  <a:gd name="T6" fmla="*/ 4 w 58"/>
                  <a:gd name="T7" fmla="*/ 9 h 42"/>
                  <a:gd name="T8" fmla="*/ 30 w 58"/>
                  <a:gd name="T9" fmla="*/ 29 h 42"/>
                  <a:gd name="T10" fmla="*/ 54 w 58"/>
                  <a:gd name="T11" fmla="*/ 42 h 42"/>
                  <a:gd name="T12" fmla="*/ 54 w 58"/>
                  <a:gd name="T13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2">
                    <a:moveTo>
                      <a:pt x="54" y="34"/>
                    </a:moveTo>
                    <a:cubicBezTo>
                      <a:pt x="46" y="34"/>
                      <a:pt x="37" y="25"/>
                      <a:pt x="32" y="20"/>
                    </a:cubicBezTo>
                    <a:cubicBezTo>
                      <a:pt x="25" y="14"/>
                      <a:pt x="17" y="6"/>
                      <a:pt x="8" y="2"/>
                    </a:cubicBezTo>
                    <a:cubicBezTo>
                      <a:pt x="4" y="0"/>
                      <a:pt x="0" y="7"/>
                      <a:pt x="4" y="9"/>
                    </a:cubicBezTo>
                    <a:cubicBezTo>
                      <a:pt x="14" y="13"/>
                      <a:pt x="22" y="22"/>
                      <a:pt x="30" y="29"/>
                    </a:cubicBezTo>
                    <a:cubicBezTo>
                      <a:pt x="37" y="34"/>
                      <a:pt x="45" y="42"/>
                      <a:pt x="54" y="42"/>
                    </a:cubicBezTo>
                    <a:cubicBezTo>
                      <a:pt x="58" y="41"/>
                      <a:pt x="58" y="34"/>
                      <a:pt x="5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0"/>
              <p:cNvSpPr/>
              <p:nvPr/>
            </p:nvSpPr>
            <p:spPr bwMode="auto">
              <a:xfrm>
                <a:off x="1093" y="661"/>
                <a:ext cx="88" cy="166"/>
              </a:xfrm>
              <a:custGeom>
                <a:avLst/>
                <a:gdLst>
                  <a:gd name="T0" fmla="*/ 41 w 43"/>
                  <a:gd name="T1" fmla="*/ 74 h 81"/>
                  <a:gd name="T2" fmla="*/ 8 w 43"/>
                  <a:gd name="T3" fmla="*/ 5 h 81"/>
                  <a:gd name="T4" fmla="*/ 2 w 43"/>
                  <a:gd name="T5" fmla="*/ 8 h 81"/>
                  <a:gd name="T6" fmla="*/ 34 w 43"/>
                  <a:gd name="T7" fmla="*/ 77 h 81"/>
                  <a:gd name="T8" fmla="*/ 41 w 43"/>
                  <a:gd name="T9" fmla="*/ 7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81">
                    <a:moveTo>
                      <a:pt x="41" y="74"/>
                    </a:moveTo>
                    <a:cubicBezTo>
                      <a:pt x="26" y="52"/>
                      <a:pt x="18" y="28"/>
                      <a:pt x="8" y="5"/>
                    </a:cubicBezTo>
                    <a:cubicBezTo>
                      <a:pt x="6" y="0"/>
                      <a:pt x="0" y="4"/>
                      <a:pt x="2" y="8"/>
                    </a:cubicBezTo>
                    <a:cubicBezTo>
                      <a:pt x="12" y="32"/>
                      <a:pt x="20" y="56"/>
                      <a:pt x="34" y="77"/>
                    </a:cubicBezTo>
                    <a:cubicBezTo>
                      <a:pt x="37" y="81"/>
                      <a:pt x="43" y="78"/>
                      <a:pt x="41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/>
              <p:nvPr/>
            </p:nvSpPr>
            <p:spPr bwMode="auto">
              <a:xfrm>
                <a:off x="1355" y="450"/>
                <a:ext cx="69" cy="109"/>
              </a:xfrm>
              <a:custGeom>
                <a:avLst/>
                <a:gdLst>
                  <a:gd name="T0" fmla="*/ 31 w 34"/>
                  <a:gd name="T1" fmla="*/ 44 h 53"/>
                  <a:gd name="T2" fmla="*/ 21 w 34"/>
                  <a:gd name="T3" fmla="*/ 21 h 53"/>
                  <a:gd name="T4" fmla="*/ 8 w 34"/>
                  <a:gd name="T5" fmla="*/ 3 h 53"/>
                  <a:gd name="T6" fmla="*/ 5 w 34"/>
                  <a:gd name="T7" fmla="*/ 9 h 53"/>
                  <a:gd name="T8" fmla="*/ 25 w 34"/>
                  <a:gd name="T9" fmla="*/ 50 h 53"/>
                  <a:gd name="T10" fmla="*/ 31 w 34"/>
                  <a:gd name="T11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31" y="44"/>
                    </a:moveTo>
                    <a:cubicBezTo>
                      <a:pt x="25" y="38"/>
                      <a:pt x="24" y="28"/>
                      <a:pt x="21" y="21"/>
                    </a:cubicBezTo>
                    <a:cubicBezTo>
                      <a:pt x="19" y="13"/>
                      <a:pt x="15" y="7"/>
                      <a:pt x="8" y="3"/>
                    </a:cubicBezTo>
                    <a:cubicBezTo>
                      <a:pt x="4" y="0"/>
                      <a:pt x="0" y="6"/>
                      <a:pt x="5" y="9"/>
                    </a:cubicBezTo>
                    <a:cubicBezTo>
                      <a:pt x="18" y="18"/>
                      <a:pt x="16" y="38"/>
                      <a:pt x="25" y="50"/>
                    </a:cubicBezTo>
                    <a:cubicBezTo>
                      <a:pt x="28" y="53"/>
                      <a:pt x="34" y="48"/>
                      <a:pt x="31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/>
              <p:nvPr/>
            </p:nvSpPr>
            <p:spPr bwMode="auto">
              <a:xfrm>
                <a:off x="1883" y="397"/>
                <a:ext cx="28" cy="129"/>
              </a:xfrm>
              <a:custGeom>
                <a:avLst/>
                <a:gdLst>
                  <a:gd name="T0" fmla="*/ 10 w 14"/>
                  <a:gd name="T1" fmla="*/ 9 h 63"/>
                  <a:gd name="T2" fmla="*/ 5 w 14"/>
                  <a:gd name="T3" fmla="*/ 3 h 63"/>
                  <a:gd name="T4" fmla="*/ 1 w 14"/>
                  <a:gd name="T5" fmla="*/ 27 h 63"/>
                  <a:gd name="T6" fmla="*/ 2 w 14"/>
                  <a:gd name="T7" fmla="*/ 58 h 63"/>
                  <a:gd name="T8" fmla="*/ 9 w 14"/>
                  <a:gd name="T9" fmla="*/ 58 h 63"/>
                  <a:gd name="T10" fmla="*/ 8 w 14"/>
                  <a:gd name="T11" fmla="*/ 32 h 63"/>
                  <a:gd name="T12" fmla="*/ 8 w 14"/>
                  <a:gd name="T13" fmla="*/ 18 h 63"/>
                  <a:gd name="T14" fmla="*/ 10 w 14"/>
                  <a:gd name="T15" fmla="*/ 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63">
                    <a:moveTo>
                      <a:pt x="10" y="9"/>
                    </a:moveTo>
                    <a:cubicBezTo>
                      <a:pt x="14" y="5"/>
                      <a:pt x="8" y="0"/>
                      <a:pt x="5" y="3"/>
                    </a:cubicBezTo>
                    <a:cubicBezTo>
                      <a:pt x="0" y="9"/>
                      <a:pt x="1" y="20"/>
                      <a:pt x="1" y="27"/>
                    </a:cubicBezTo>
                    <a:cubicBezTo>
                      <a:pt x="1" y="38"/>
                      <a:pt x="2" y="48"/>
                      <a:pt x="2" y="58"/>
                    </a:cubicBezTo>
                    <a:cubicBezTo>
                      <a:pt x="2" y="63"/>
                      <a:pt x="9" y="63"/>
                      <a:pt x="9" y="58"/>
                    </a:cubicBezTo>
                    <a:cubicBezTo>
                      <a:pt x="9" y="49"/>
                      <a:pt x="8" y="41"/>
                      <a:pt x="8" y="32"/>
                    </a:cubicBezTo>
                    <a:cubicBezTo>
                      <a:pt x="8" y="27"/>
                      <a:pt x="8" y="23"/>
                      <a:pt x="8" y="18"/>
                    </a:cubicBezTo>
                    <a:cubicBezTo>
                      <a:pt x="9" y="15"/>
                      <a:pt x="8" y="10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/>
              <p:nvPr/>
            </p:nvSpPr>
            <p:spPr bwMode="auto">
              <a:xfrm>
                <a:off x="2196" y="577"/>
                <a:ext cx="112" cy="102"/>
              </a:xfrm>
              <a:custGeom>
                <a:avLst/>
                <a:gdLst>
                  <a:gd name="T0" fmla="*/ 47 w 55"/>
                  <a:gd name="T1" fmla="*/ 3 h 50"/>
                  <a:gd name="T2" fmla="*/ 5 w 55"/>
                  <a:gd name="T3" fmla="*/ 42 h 50"/>
                  <a:gd name="T4" fmla="*/ 7 w 55"/>
                  <a:gd name="T5" fmla="*/ 49 h 50"/>
                  <a:gd name="T6" fmla="*/ 51 w 55"/>
                  <a:gd name="T7" fmla="*/ 10 h 50"/>
                  <a:gd name="T8" fmla="*/ 47 w 55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0">
                    <a:moveTo>
                      <a:pt x="47" y="3"/>
                    </a:moveTo>
                    <a:cubicBezTo>
                      <a:pt x="32" y="14"/>
                      <a:pt x="24" y="36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27" y="43"/>
                      <a:pt x="34" y="21"/>
                      <a:pt x="51" y="10"/>
                    </a:cubicBezTo>
                    <a:cubicBezTo>
                      <a:pt x="55" y="7"/>
                      <a:pt x="51" y="0"/>
                      <a:pt x="4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74"/>
              <p:cNvSpPr/>
              <p:nvPr/>
            </p:nvSpPr>
            <p:spPr bwMode="auto">
              <a:xfrm>
                <a:off x="2420" y="829"/>
                <a:ext cx="117" cy="63"/>
              </a:xfrm>
              <a:custGeom>
                <a:avLst/>
                <a:gdLst>
                  <a:gd name="T0" fmla="*/ 50 w 57"/>
                  <a:gd name="T1" fmla="*/ 1 h 31"/>
                  <a:gd name="T2" fmla="*/ 5 w 57"/>
                  <a:gd name="T3" fmla="*/ 22 h 31"/>
                  <a:gd name="T4" fmla="*/ 7 w 57"/>
                  <a:gd name="T5" fmla="*/ 30 h 31"/>
                  <a:gd name="T6" fmla="*/ 52 w 57"/>
                  <a:gd name="T7" fmla="*/ 8 h 31"/>
                  <a:gd name="T8" fmla="*/ 50 w 57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1">
                    <a:moveTo>
                      <a:pt x="50" y="1"/>
                    </a:moveTo>
                    <a:cubicBezTo>
                      <a:pt x="33" y="3"/>
                      <a:pt x="21" y="17"/>
                      <a:pt x="5" y="22"/>
                    </a:cubicBezTo>
                    <a:cubicBezTo>
                      <a:pt x="0" y="24"/>
                      <a:pt x="2" y="31"/>
                      <a:pt x="7" y="30"/>
                    </a:cubicBezTo>
                    <a:cubicBezTo>
                      <a:pt x="23" y="24"/>
                      <a:pt x="35" y="10"/>
                      <a:pt x="52" y="8"/>
                    </a:cubicBezTo>
                    <a:cubicBezTo>
                      <a:pt x="57" y="7"/>
                      <a:pt x="55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75"/>
              <p:cNvSpPr/>
              <p:nvPr/>
            </p:nvSpPr>
            <p:spPr bwMode="auto">
              <a:xfrm>
                <a:off x="2602" y="1062"/>
                <a:ext cx="148" cy="55"/>
              </a:xfrm>
              <a:custGeom>
                <a:avLst/>
                <a:gdLst>
                  <a:gd name="T0" fmla="*/ 64 w 72"/>
                  <a:gd name="T1" fmla="*/ 1 h 27"/>
                  <a:gd name="T2" fmla="*/ 4 w 72"/>
                  <a:gd name="T3" fmla="*/ 18 h 27"/>
                  <a:gd name="T4" fmla="*/ 6 w 72"/>
                  <a:gd name="T5" fmla="*/ 26 h 27"/>
                  <a:gd name="T6" fmla="*/ 68 w 72"/>
                  <a:gd name="T7" fmla="*/ 8 h 27"/>
                  <a:gd name="T8" fmla="*/ 64 w 72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27">
                    <a:moveTo>
                      <a:pt x="64" y="1"/>
                    </a:moveTo>
                    <a:cubicBezTo>
                      <a:pt x="45" y="10"/>
                      <a:pt x="24" y="11"/>
                      <a:pt x="4" y="18"/>
                    </a:cubicBezTo>
                    <a:cubicBezTo>
                      <a:pt x="0" y="20"/>
                      <a:pt x="2" y="27"/>
                      <a:pt x="6" y="26"/>
                    </a:cubicBezTo>
                    <a:cubicBezTo>
                      <a:pt x="26" y="18"/>
                      <a:pt x="48" y="17"/>
                      <a:pt x="68" y="8"/>
                    </a:cubicBezTo>
                    <a:cubicBezTo>
                      <a:pt x="72" y="6"/>
                      <a:pt x="68" y="0"/>
                      <a:pt x="6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76"/>
              <p:cNvSpPr/>
              <p:nvPr/>
            </p:nvSpPr>
            <p:spPr bwMode="auto">
              <a:xfrm>
                <a:off x="2654" y="1418"/>
                <a:ext cx="171" cy="67"/>
              </a:xfrm>
              <a:custGeom>
                <a:avLst/>
                <a:gdLst>
                  <a:gd name="T0" fmla="*/ 76 w 84"/>
                  <a:gd name="T1" fmla="*/ 2 h 33"/>
                  <a:gd name="T2" fmla="*/ 4 w 84"/>
                  <a:gd name="T3" fmla="*/ 24 h 33"/>
                  <a:gd name="T4" fmla="*/ 8 w 84"/>
                  <a:gd name="T5" fmla="*/ 30 h 33"/>
                  <a:gd name="T6" fmla="*/ 79 w 84"/>
                  <a:gd name="T7" fmla="*/ 9 h 33"/>
                  <a:gd name="T8" fmla="*/ 76 w 84"/>
                  <a:gd name="T9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">
                    <a:moveTo>
                      <a:pt x="76" y="2"/>
                    </a:moveTo>
                    <a:cubicBezTo>
                      <a:pt x="53" y="13"/>
                      <a:pt x="27" y="12"/>
                      <a:pt x="4" y="24"/>
                    </a:cubicBezTo>
                    <a:cubicBezTo>
                      <a:pt x="0" y="26"/>
                      <a:pt x="4" y="33"/>
                      <a:pt x="8" y="30"/>
                    </a:cubicBezTo>
                    <a:cubicBezTo>
                      <a:pt x="30" y="19"/>
                      <a:pt x="57" y="19"/>
                      <a:pt x="79" y="9"/>
                    </a:cubicBezTo>
                    <a:cubicBezTo>
                      <a:pt x="84" y="7"/>
                      <a:pt x="80" y="0"/>
                      <a:pt x="7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77"/>
              <p:cNvSpPr/>
              <p:nvPr/>
            </p:nvSpPr>
            <p:spPr bwMode="auto">
              <a:xfrm>
                <a:off x="2664" y="1790"/>
                <a:ext cx="239" cy="47"/>
              </a:xfrm>
              <a:custGeom>
                <a:avLst/>
                <a:gdLst>
                  <a:gd name="T0" fmla="*/ 110 w 117"/>
                  <a:gd name="T1" fmla="*/ 1 h 23"/>
                  <a:gd name="T2" fmla="*/ 60 w 117"/>
                  <a:gd name="T3" fmla="*/ 13 h 23"/>
                  <a:gd name="T4" fmla="*/ 6 w 117"/>
                  <a:gd name="T5" fmla="*/ 12 h 23"/>
                  <a:gd name="T6" fmla="*/ 4 w 117"/>
                  <a:gd name="T7" fmla="*/ 19 h 23"/>
                  <a:gd name="T8" fmla="*/ 58 w 117"/>
                  <a:gd name="T9" fmla="*/ 20 h 23"/>
                  <a:gd name="T10" fmla="*/ 112 w 117"/>
                  <a:gd name="T11" fmla="*/ 9 h 23"/>
                  <a:gd name="T12" fmla="*/ 110 w 117"/>
                  <a:gd name="T13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3">
                    <a:moveTo>
                      <a:pt x="110" y="1"/>
                    </a:moveTo>
                    <a:cubicBezTo>
                      <a:pt x="94" y="7"/>
                      <a:pt x="77" y="11"/>
                      <a:pt x="60" y="13"/>
                    </a:cubicBezTo>
                    <a:cubicBezTo>
                      <a:pt x="42" y="15"/>
                      <a:pt x="24" y="16"/>
                      <a:pt x="6" y="12"/>
                    </a:cubicBezTo>
                    <a:cubicBezTo>
                      <a:pt x="2" y="11"/>
                      <a:pt x="0" y="18"/>
                      <a:pt x="4" y="19"/>
                    </a:cubicBezTo>
                    <a:cubicBezTo>
                      <a:pt x="22" y="23"/>
                      <a:pt x="40" y="22"/>
                      <a:pt x="58" y="20"/>
                    </a:cubicBezTo>
                    <a:cubicBezTo>
                      <a:pt x="76" y="18"/>
                      <a:pt x="95" y="15"/>
                      <a:pt x="112" y="9"/>
                    </a:cubicBezTo>
                    <a:cubicBezTo>
                      <a:pt x="117" y="7"/>
                      <a:pt x="115" y="0"/>
                      <a:pt x="1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 rot="19513594">
            <a:off x="6809285" y="1772535"/>
            <a:ext cx="1277314" cy="182589"/>
            <a:chOff x="4811713" y="3189288"/>
            <a:chExt cx="2571751" cy="476251"/>
          </a:xfrm>
          <a:solidFill>
            <a:srgbClr val="88591E"/>
          </a:solidFill>
        </p:grpSpPr>
        <p:sp>
          <p:nvSpPr>
            <p:cNvPr id="88" name="Freeform 5"/>
            <p:cNvSpPr/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/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/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"/>
            <p:cNvSpPr/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"/>
            <p:cNvSpPr/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"/>
            <p:cNvSpPr/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"/>
            <p:cNvSpPr/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9"/>
            <p:cNvSpPr/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0"/>
            <p:cNvSpPr/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1"/>
            <p:cNvSpPr/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2"/>
            <p:cNvSpPr/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3"/>
            <p:cNvSpPr/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4"/>
            <p:cNvSpPr/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5"/>
            <p:cNvSpPr/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6"/>
            <p:cNvSpPr/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7"/>
            <p:cNvSpPr/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8"/>
            <p:cNvSpPr/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"/>
            <p:cNvSpPr/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"/>
            <p:cNvSpPr/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1"/>
            <p:cNvSpPr/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/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/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/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/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/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/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/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/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6"/>
            <p:cNvSpPr/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8"/>
            <p:cNvSpPr/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70"/>
            <p:cNvSpPr/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71"/>
            <p:cNvSpPr/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 rot="2128931" flipH="1">
            <a:off x="4347344" y="1838546"/>
            <a:ext cx="1277314" cy="182589"/>
            <a:chOff x="4811713" y="3189288"/>
            <a:chExt cx="2571751" cy="476251"/>
          </a:xfrm>
          <a:solidFill>
            <a:srgbClr val="88591E"/>
          </a:solidFill>
        </p:grpSpPr>
        <p:sp>
          <p:nvSpPr>
            <p:cNvPr id="156" name="Freeform 5"/>
            <p:cNvSpPr/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"/>
            <p:cNvSpPr/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7"/>
            <p:cNvSpPr/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8"/>
            <p:cNvSpPr/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"/>
            <p:cNvSpPr/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1"/>
            <p:cNvSpPr/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2"/>
            <p:cNvSpPr/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3"/>
            <p:cNvSpPr/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4"/>
            <p:cNvSpPr/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5"/>
            <p:cNvSpPr/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6"/>
            <p:cNvSpPr/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7"/>
            <p:cNvSpPr/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8"/>
            <p:cNvSpPr/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9"/>
            <p:cNvSpPr/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0"/>
            <p:cNvSpPr/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1"/>
            <p:cNvSpPr/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22"/>
            <p:cNvSpPr/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3"/>
            <p:cNvSpPr/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24"/>
            <p:cNvSpPr/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5"/>
            <p:cNvSpPr/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6"/>
            <p:cNvSpPr/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7"/>
            <p:cNvSpPr/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8"/>
            <p:cNvSpPr/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9"/>
            <p:cNvSpPr/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0"/>
            <p:cNvSpPr/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1"/>
            <p:cNvSpPr/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2"/>
            <p:cNvSpPr/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3"/>
            <p:cNvSpPr/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5"/>
            <p:cNvSpPr/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6"/>
            <p:cNvSpPr/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7"/>
            <p:cNvSpPr/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"/>
            <p:cNvSpPr/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9"/>
            <p:cNvSpPr/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0"/>
            <p:cNvSpPr/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1"/>
            <p:cNvSpPr/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2"/>
            <p:cNvSpPr/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43"/>
            <p:cNvSpPr/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44"/>
            <p:cNvSpPr/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45"/>
            <p:cNvSpPr/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46"/>
            <p:cNvSpPr/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47"/>
            <p:cNvSpPr/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48"/>
            <p:cNvSpPr/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49"/>
            <p:cNvSpPr/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50"/>
            <p:cNvSpPr/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51"/>
            <p:cNvSpPr/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52"/>
            <p:cNvSpPr/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53"/>
            <p:cNvSpPr/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54"/>
            <p:cNvSpPr/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55"/>
            <p:cNvSpPr/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56"/>
            <p:cNvSpPr/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57"/>
            <p:cNvSpPr/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58"/>
            <p:cNvSpPr/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59"/>
            <p:cNvSpPr/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60"/>
            <p:cNvSpPr/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61"/>
            <p:cNvSpPr/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66"/>
            <p:cNvSpPr/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68"/>
            <p:cNvSpPr/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70"/>
            <p:cNvSpPr/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71"/>
            <p:cNvSpPr/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 rot="18754273" flipH="1">
            <a:off x="4461644" y="3516941"/>
            <a:ext cx="1277314" cy="182589"/>
            <a:chOff x="4811713" y="3189288"/>
            <a:chExt cx="2571751" cy="476251"/>
          </a:xfrm>
          <a:solidFill>
            <a:srgbClr val="88591E"/>
          </a:solidFill>
        </p:grpSpPr>
        <p:sp>
          <p:nvSpPr>
            <p:cNvPr id="227" name="Freeform 5"/>
            <p:cNvSpPr/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6"/>
            <p:cNvSpPr/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7"/>
            <p:cNvSpPr/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8"/>
            <p:cNvSpPr/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0"/>
            <p:cNvSpPr/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1"/>
            <p:cNvSpPr/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2"/>
            <p:cNvSpPr/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3"/>
            <p:cNvSpPr/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4"/>
            <p:cNvSpPr/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5"/>
            <p:cNvSpPr/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6"/>
            <p:cNvSpPr/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7"/>
            <p:cNvSpPr/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8"/>
            <p:cNvSpPr/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9"/>
            <p:cNvSpPr/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"/>
            <p:cNvSpPr/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1"/>
            <p:cNvSpPr/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2"/>
            <p:cNvSpPr/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3"/>
            <p:cNvSpPr/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4"/>
            <p:cNvSpPr/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5"/>
            <p:cNvSpPr/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6"/>
            <p:cNvSpPr/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7"/>
            <p:cNvSpPr/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8"/>
            <p:cNvSpPr/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9"/>
            <p:cNvSpPr/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0"/>
            <p:cNvSpPr/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1"/>
            <p:cNvSpPr/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2"/>
            <p:cNvSpPr/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3"/>
            <p:cNvSpPr/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5"/>
            <p:cNvSpPr/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6"/>
            <p:cNvSpPr/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7"/>
            <p:cNvSpPr/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8"/>
            <p:cNvSpPr/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9"/>
            <p:cNvSpPr/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0"/>
            <p:cNvSpPr/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1"/>
            <p:cNvSpPr/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2"/>
            <p:cNvSpPr/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3"/>
            <p:cNvSpPr/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4"/>
            <p:cNvSpPr/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5"/>
            <p:cNvSpPr/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"/>
            <p:cNvSpPr/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7"/>
            <p:cNvSpPr/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8"/>
            <p:cNvSpPr/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9"/>
            <p:cNvSpPr/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0"/>
            <p:cNvSpPr/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1"/>
            <p:cNvSpPr/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2"/>
            <p:cNvSpPr/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53"/>
            <p:cNvSpPr/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4"/>
            <p:cNvSpPr/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5"/>
            <p:cNvSpPr/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6"/>
            <p:cNvSpPr/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7"/>
            <p:cNvSpPr/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58"/>
            <p:cNvSpPr/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9"/>
            <p:cNvSpPr/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60"/>
            <p:cNvSpPr/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61"/>
            <p:cNvSpPr/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66"/>
            <p:cNvSpPr/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68"/>
            <p:cNvSpPr/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70"/>
            <p:cNvSpPr/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71"/>
            <p:cNvSpPr/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4" name="组合 293"/>
          <p:cNvGrpSpPr/>
          <p:nvPr/>
        </p:nvGrpSpPr>
        <p:grpSpPr>
          <a:xfrm rot="12844715" flipH="1">
            <a:off x="6476921" y="3522957"/>
            <a:ext cx="1277314" cy="182589"/>
            <a:chOff x="4811713" y="3189288"/>
            <a:chExt cx="2571751" cy="476251"/>
          </a:xfrm>
          <a:solidFill>
            <a:srgbClr val="88591E"/>
          </a:solidFill>
        </p:grpSpPr>
        <p:sp>
          <p:nvSpPr>
            <p:cNvPr id="295" name="Freeform 5"/>
            <p:cNvSpPr/>
            <p:nvPr/>
          </p:nvSpPr>
          <p:spPr bwMode="auto">
            <a:xfrm>
              <a:off x="6980238" y="3281363"/>
              <a:ext cx="61913" cy="33338"/>
            </a:xfrm>
            <a:custGeom>
              <a:avLst/>
              <a:gdLst>
                <a:gd name="T0" fmla="*/ 3 w 19"/>
                <a:gd name="T1" fmla="*/ 8 h 10"/>
                <a:gd name="T2" fmla="*/ 13 w 19"/>
                <a:gd name="T3" fmla="*/ 5 h 10"/>
                <a:gd name="T4" fmla="*/ 13 w 19"/>
                <a:gd name="T5" fmla="*/ 9 h 10"/>
                <a:gd name="T6" fmla="*/ 15 w 19"/>
                <a:gd name="T7" fmla="*/ 4 h 10"/>
                <a:gd name="T8" fmla="*/ 19 w 19"/>
                <a:gd name="T9" fmla="*/ 2 h 10"/>
                <a:gd name="T10" fmla="*/ 18 w 19"/>
                <a:gd name="T11" fmla="*/ 0 h 10"/>
                <a:gd name="T12" fmla="*/ 14 w 19"/>
                <a:gd name="T13" fmla="*/ 0 h 10"/>
                <a:gd name="T14" fmla="*/ 8 w 19"/>
                <a:gd name="T15" fmla="*/ 0 h 10"/>
                <a:gd name="T16" fmla="*/ 3 w 19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3" y="8"/>
                  </a:moveTo>
                  <a:cubicBezTo>
                    <a:pt x="7" y="10"/>
                    <a:pt x="9" y="2"/>
                    <a:pt x="13" y="5"/>
                  </a:cubicBezTo>
                  <a:cubicBezTo>
                    <a:pt x="14" y="6"/>
                    <a:pt x="11" y="7"/>
                    <a:pt x="13" y="9"/>
                  </a:cubicBezTo>
                  <a:cubicBezTo>
                    <a:pt x="16" y="9"/>
                    <a:pt x="15" y="5"/>
                    <a:pt x="15" y="4"/>
                  </a:cubicBezTo>
                  <a:cubicBezTo>
                    <a:pt x="16" y="3"/>
                    <a:pt x="18" y="4"/>
                    <a:pt x="19" y="2"/>
                  </a:cubicBezTo>
                  <a:cubicBezTo>
                    <a:pt x="18" y="1"/>
                    <a:pt x="19" y="1"/>
                    <a:pt x="18" y="0"/>
                  </a:cubicBezTo>
                  <a:cubicBezTo>
                    <a:pt x="17" y="1"/>
                    <a:pt x="16" y="1"/>
                    <a:pt x="14" y="0"/>
                  </a:cubicBezTo>
                  <a:cubicBezTo>
                    <a:pt x="13" y="2"/>
                    <a:pt x="11" y="3"/>
                    <a:pt x="8" y="0"/>
                  </a:cubicBezTo>
                  <a:cubicBezTo>
                    <a:pt x="5" y="1"/>
                    <a:pt x="0" y="5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6"/>
            <p:cNvSpPr/>
            <p:nvPr/>
          </p:nvSpPr>
          <p:spPr bwMode="auto">
            <a:xfrm>
              <a:off x="6980238" y="3271838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2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3"/>
                    <a:pt x="1" y="0"/>
                    <a:pt x="0" y="2"/>
                  </a:cubicBezTo>
                  <a:cubicBezTo>
                    <a:pt x="1" y="4"/>
                    <a:pt x="4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7"/>
            <p:cNvSpPr/>
            <p:nvPr/>
          </p:nvSpPr>
          <p:spPr bwMode="auto">
            <a:xfrm>
              <a:off x="6958013" y="3271838"/>
              <a:ext cx="19050" cy="33338"/>
            </a:xfrm>
            <a:custGeom>
              <a:avLst/>
              <a:gdLst>
                <a:gd name="T0" fmla="*/ 5 w 6"/>
                <a:gd name="T1" fmla="*/ 9 h 10"/>
                <a:gd name="T2" fmla="*/ 6 w 6"/>
                <a:gd name="T3" fmla="*/ 2 h 10"/>
                <a:gd name="T4" fmla="*/ 3 w 6"/>
                <a:gd name="T5" fmla="*/ 1 h 10"/>
                <a:gd name="T6" fmla="*/ 0 w 6"/>
                <a:gd name="T7" fmla="*/ 8 h 10"/>
                <a:gd name="T8" fmla="*/ 5 w 6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5" y="9"/>
                  </a:moveTo>
                  <a:cubicBezTo>
                    <a:pt x="5" y="7"/>
                    <a:pt x="6" y="5"/>
                    <a:pt x="6" y="2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3" y="7"/>
                    <a:pt x="0" y="8"/>
                  </a:cubicBezTo>
                  <a:cubicBezTo>
                    <a:pt x="2" y="10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"/>
            <p:cNvSpPr/>
            <p:nvPr/>
          </p:nvSpPr>
          <p:spPr bwMode="auto">
            <a:xfrm>
              <a:off x="6927851" y="3262313"/>
              <a:ext cx="36513" cy="33338"/>
            </a:xfrm>
            <a:custGeom>
              <a:avLst/>
              <a:gdLst>
                <a:gd name="T0" fmla="*/ 4 w 11"/>
                <a:gd name="T1" fmla="*/ 3 h 10"/>
                <a:gd name="T2" fmla="*/ 3 w 11"/>
                <a:gd name="T3" fmla="*/ 10 h 10"/>
                <a:gd name="T4" fmla="*/ 4 w 11"/>
                <a:gd name="T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4" y="3"/>
                  </a:moveTo>
                  <a:cubicBezTo>
                    <a:pt x="4" y="5"/>
                    <a:pt x="0" y="8"/>
                    <a:pt x="3" y="10"/>
                  </a:cubicBezTo>
                  <a:cubicBezTo>
                    <a:pt x="7" y="8"/>
                    <a:pt x="11" y="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9"/>
            <p:cNvSpPr>
              <a:spLocks noEditPoints="1"/>
            </p:cNvSpPr>
            <p:nvPr/>
          </p:nvSpPr>
          <p:spPr bwMode="auto">
            <a:xfrm>
              <a:off x="6980238" y="3338513"/>
              <a:ext cx="65088" cy="61913"/>
            </a:xfrm>
            <a:custGeom>
              <a:avLst/>
              <a:gdLst>
                <a:gd name="T0" fmla="*/ 5 w 20"/>
                <a:gd name="T1" fmla="*/ 14 h 19"/>
                <a:gd name="T2" fmla="*/ 0 w 20"/>
                <a:gd name="T3" fmla="*/ 18 h 19"/>
                <a:gd name="T4" fmla="*/ 15 w 20"/>
                <a:gd name="T5" fmla="*/ 16 h 19"/>
                <a:gd name="T6" fmla="*/ 12 w 20"/>
                <a:gd name="T7" fmla="*/ 14 h 19"/>
                <a:gd name="T8" fmla="*/ 10 w 20"/>
                <a:gd name="T9" fmla="*/ 16 h 19"/>
                <a:gd name="T10" fmla="*/ 13 w 20"/>
                <a:gd name="T11" fmla="*/ 7 h 19"/>
                <a:gd name="T12" fmla="*/ 14 w 20"/>
                <a:gd name="T13" fmla="*/ 13 h 19"/>
                <a:gd name="T14" fmla="*/ 20 w 20"/>
                <a:gd name="T15" fmla="*/ 6 h 19"/>
                <a:gd name="T16" fmla="*/ 17 w 20"/>
                <a:gd name="T17" fmla="*/ 1 h 19"/>
                <a:gd name="T18" fmla="*/ 7 w 20"/>
                <a:gd name="T19" fmla="*/ 4 h 19"/>
                <a:gd name="T20" fmla="*/ 3 w 20"/>
                <a:gd name="T21" fmla="*/ 0 h 19"/>
                <a:gd name="T22" fmla="*/ 2 w 20"/>
                <a:gd name="T23" fmla="*/ 4 h 19"/>
                <a:gd name="T24" fmla="*/ 5 w 20"/>
                <a:gd name="T25" fmla="*/ 14 h 19"/>
                <a:gd name="T26" fmla="*/ 11 w 20"/>
                <a:gd name="T27" fmla="*/ 3 h 19"/>
                <a:gd name="T28" fmla="*/ 12 w 20"/>
                <a:gd name="T29" fmla="*/ 3 h 19"/>
                <a:gd name="T30" fmla="*/ 11 w 20"/>
                <a:gd name="T31" fmla="*/ 5 h 19"/>
                <a:gd name="T32" fmla="*/ 11 w 20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9">
                  <a:moveTo>
                    <a:pt x="5" y="14"/>
                  </a:moveTo>
                  <a:cubicBezTo>
                    <a:pt x="3" y="15"/>
                    <a:pt x="0" y="15"/>
                    <a:pt x="0" y="18"/>
                  </a:cubicBezTo>
                  <a:cubicBezTo>
                    <a:pt x="5" y="16"/>
                    <a:pt x="10" y="19"/>
                    <a:pt x="15" y="16"/>
                  </a:cubicBezTo>
                  <a:cubicBezTo>
                    <a:pt x="14" y="15"/>
                    <a:pt x="13" y="15"/>
                    <a:pt x="12" y="14"/>
                  </a:cubicBezTo>
                  <a:cubicBezTo>
                    <a:pt x="12" y="15"/>
                    <a:pt x="11" y="16"/>
                    <a:pt x="10" y="16"/>
                  </a:cubicBezTo>
                  <a:cubicBezTo>
                    <a:pt x="6" y="13"/>
                    <a:pt x="9" y="7"/>
                    <a:pt x="13" y="7"/>
                  </a:cubicBezTo>
                  <a:cubicBezTo>
                    <a:pt x="15" y="9"/>
                    <a:pt x="13" y="11"/>
                    <a:pt x="14" y="13"/>
                  </a:cubicBezTo>
                  <a:cubicBezTo>
                    <a:pt x="16" y="9"/>
                    <a:pt x="20" y="9"/>
                    <a:pt x="20" y="6"/>
                  </a:cubicBezTo>
                  <a:cubicBezTo>
                    <a:pt x="16" y="5"/>
                    <a:pt x="19" y="2"/>
                    <a:pt x="17" y="1"/>
                  </a:cubicBezTo>
                  <a:cubicBezTo>
                    <a:pt x="12" y="0"/>
                    <a:pt x="11" y="3"/>
                    <a:pt x="7" y="4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5" y="1"/>
                    <a:pt x="3" y="3"/>
                    <a:pt x="2" y="4"/>
                  </a:cubicBezTo>
                  <a:cubicBezTo>
                    <a:pt x="5" y="7"/>
                    <a:pt x="4" y="10"/>
                    <a:pt x="5" y="14"/>
                  </a:cubicBezTo>
                  <a:close/>
                  <a:moveTo>
                    <a:pt x="11" y="3"/>
                  </a:moveTo>
                  <a:cubicBezTo>
                    <a:pt x="11" y="3"/>
                    <a:pt x="12" y="4"/>
                    <a:pt x="12" y="3"/>
                  </a:cubicBezTo>
                  <a:cubicBezTo>
                    <a:pt x="13" y="3"/>
                    <a:pt x="13" y="6"/>
                    <a:pt x="11" y="5"/>
                  </a:cubicBezTo>
                  <a:cubicBezTo>
                    <a:pt x="10" y="5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0"/>
            <p:cNvSpPr/>
            <p:nvPr/>
          </p:nvSpPr>
          <p:spPr bwMode="auto">
            <a:xfrm>
              <a:off x="6908801" y="3271838"/>
              <a:ext cx="22225" cy="23813"/>
            </a:xfrm>
            <a:custGeom>
              <a:avLst/>
              <a:gdLst>
                <a:gd name="T0" fmla="*/ 0 w 7"/>
                <a:gd name="T1" fmla="*/ 5 h 7"/>
                <a:gd name="T2" fmla="*/ 2 w 7"/>
                <a:gd name="T3" fmla="*/ 7 h 7"/>
                <a:gd name="T4" fmla="*/ 6 w 7"/>
                <a:gd name="T5" fmla="*/ 0 h 7"/>
                <a:gd name="T6" fmla="*/ 3 w 7"/>
                <a:gd name="T7" fmla="*/ 1 h 7"/>
                <a:gd name="T8" fmla="*/ 0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7"/>
                    <a:pt x="0" y="7"/>
                    <a:pt x="2" y="7"/>
                  </a:cubicBezTo>
                  <a:cubicBezTo>
                    <a:pt x="5" y="5"/>
                    <a:pt x="7" y="3"/>
                    <a:pt x="6" y="0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1" y="2"/>
                    <a:pt x="2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1"/>
            <p:cNvSpPr/>
            <p:nvPr/>
          </p:nvSpPr>
          <p:spPr bwMode="auto">
            <a:xfrm>
              <a:off x="6784976" y="3259138"/>
              <a:ext cx="39688" cy="22225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8 w 12"/>
                <a:gd name="T5" fmla="*/ 0 h 7"/>
                <a:gd name="T6" fmla="*/ 5 w 12"/>
                <a:gd name="T7" fmla="*/ 5 h 7"/>
                <a:gd name="T8" fmla="*/ 0 w 12"/>
                <a:gd name="T9" fmla="*/ 6 h 7"/>
                <a:gd name="T10" fmla="*/ 11 w 12"/>
                <a:gd name="T11" fmla="*/ 7 h 7"/>
                <a:gd name="T12" fmla="*/ 9 w 12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cubicBezTo>
                    <a:pt x="9" y="2"/>
                    <a:pt x="12" y="2"/>
                    <a:pt x="12" y="0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2"/>
                    <a:pt x="6" y="4"/>
                    <a:pt x="5" y="5"/>
                  </a:cubicBezTo>
                  <a:cubicBezTo>
                    <a:pt x="3" y="6"/>
                    <a:pt x="1" y="3"/>
                    <a:pt x="0" y="6"/>
                  </a:cubicBezTo>
                  <a:cubicBezTo>
                    <a:pt x="4" y="7"/>
                    <a:pt x="7" y="7"/>
                    <a:pt x="11" y="7"/>
                  </a:cubicBezTo>
                  <a:cubicBezTo>
                    <a:pt x="10" y="6"/>
                    <a:pt x="9" y="5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2"/>
            <p:cNvSpPr/>
            <p:nvPr/>
          </p:nvSpPr>
          <p:spPr bwMode="auto">
            <a:xfrm>
              <a:off x="6719888" y="3244851"/>
              <a:ext cx="58738" cy="33338"/>
            </a:xfrm>
            <a:custGeom>
              <a:avLst/>
              <a:gdLst>
                <a:gd name="T0" fmla="*/ 0 w 18"/>
                <a:gd name="T1" fmla="*/ 8 h 10"/>
                <a:gd name="T2" fmla="*/ 18 w 18"/>
                <a:gd name="T3" fmla="*/ 1 h 10"/>
                <a:gd name="T4" fmla="*/ 5 w 18"/>
                <a:gd name="T5" fmla="*/ 0 h 10"/>
                <a:gd name="T6" fmla="*/ 0 w 18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0" y="8"/>
                  </a:moveTo>
                  <a:cubicBezTo>
                    <a:pt x="7" y="10"/>
                    <a:pt x="14" y="6"/>
                    <a:pt x="18" y="1"/>
                  </a:cubicBezTo>
                  <a:cubicBezTo>
                    <a:pt x="14" y="2"/>
                    <a:pt x="9" y="1"/>
                    <a:pt x="5" y="0"/>
                  </a:cubicBezTo>
                  <a:cubicBezTo>
                    <a:pt x="6" y="5"/>
                    <a:pt x="2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3"/>
            <p:cNvSpPr/>
            <p:nvPr/>
          </p:nvSpPr>
          <p:spPr bwMode="auto">
            <a:xfrm>
              <a:off x="6778626" y="3255963"/>
              <a:ext cx="15875" cy="12700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3 h 4"/>
                <a:gd name="T4" fmla="*/ 3 w 5"/>
                <a:gd name="T5" fmla="*/ 0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4"/>
                    <a:pt x="4" y="4"/>
                    <a:pt x="5" y="3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2"/>
                    <a:pt x="0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14"/>
            <p:cNvSpPr/>
            <p:nvPr/>
          </p:nvSpPr>
          <p:spPr bwMode="auto">
            <a:xfrm>
              <a:off x="6675438" y="3235326"/>
              <a:ext cx="47625" cy="33338"/>
            </a:xfrm>
            <a:custGeom>
              <a:avLst/>
              <a:gdLst>
                <a:gd name="T0" fmla="*/ 4 w 15"/>
                <a:gd name="T1" fmla="*/ 10 h 10"/>
                <a:gd name="T2" fmla="*/ 4 w 15"/>
                <a:gd name="T3" fmla="*/ 5 h 10"/>
                <a:gd name="T4" fmla="*/ 9 w 15"/>
                <a:gd name="T5" fmla="*/ 4 h 10"/>
                <a:gd name="T6" fmla="*/ 10 w 15"/>
                <a:gd name="T7" fmla="*/ 9 h 10"/>
                <a:gd name="T8" fmla="*/ 14 w 15"/>
                <a:gd name="T9" fmla="*/ 2 h 10"/>
                <a:gd name="T10" fmla="*/ 9 w 15"/>
                <a:gd name="T11" fmla="*/ 1 h 10"/>
                <a:gd name="T12" fmla="*/ 0 w 15"/>
                <a:gd name="T13" fmla="*/ 5 h 10"/>
                <a:gd name="T14" fmla="*/ 4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10"/>
                  </a:moveTo>
                  <a:cubicBezTo>
                    <a:pt x="5" y="8"/>
                    <a:pt x="3" y="7"/>
                    <a:pt x="4" y="5"/>
                  </a:cubicBezTo>
                  <a:cubicBezTo>
                    <a:pt x="6" y="4"/>
                    <a:pt x="8" y="3"/>
                    <a:pt x="9" y="4"/>
                  </a:cubicBezTo>
                  <a:cubicBezTo>
                    <a:pt x="11" y="5"/>
                    <a:pt x="8" y="7"/>
                    <a:pt x="10" y="9"/>
                  </a:cubicBezTo>
                  <a:cubicBezTo>
                    <a:pt x="13" y="8"/>
                    <a:pt x="15" y="3"/>
                    <a:pt x="14" y="2"/>
                  </a:cubicBezTo>
                  <a:cubicBezTo>
                    <a:pt x="13" y="5"/>
                    <a:pt x="10" y="2"/>
                    <a:pt x="9" y="1"/>
                  </a:cubicBezTo>
                  <a:cubicBezTo>
                    <a:pt x="5" y="1"/>
                    <a:pt x="2" y="0"/>
                    <a:pt x="0" y="5"/>
                  </a:cubicBezTo>
                  <a:cubicBezTo>
                    <a:pt x="1" y="6"/>
                    <a:pt x="1" y="8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15"/>
            <p:cNvSpPr/>
            <p:nvPr/>
          </p:nvSpPr>
          <p:spPr bwMode="auto">
            <a:xfrm>
              <a:off x="6834188" y="3371851"/>
              <a:ext cx="19050" cy="9525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0 h 3"/>
                <a:gd name="T4" fmla="*/ 1 w 6"/>
                <a:gd name="T5" fmla="*/ 3 h 3"/>
                <a:gd name="T6" fmla="*/ 4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1"/>
                    <a:pt x="0" y="2"/>
                    <a:pt x="1" y="3"/>
                  </a:cubicBezTo>
                  <a:cubicBezTo>
                    <a:pt x="2" y="2"/>
                    <a:pt x="6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16"/>
            <p:cNvSpPr/>
            <p:nvPr/>
          </p:nvSpPr>
          <p:spPr bwMode="auto">
            <a:xfrm>
              <a:off x="6651626" y="3235326"/>
              <a:ext cx="17463" cy="9525"/>
            </a:xfrm>
            <a:custGeom>
              <a:avLst/>
              <a:gdLst>
                <a:gd name="T0" fmla="*/ 2 w 5"/>
                <a:gd name="T1" fmla="*/ 0 h 3"/>
                <a:gd name="T2" fmla="*/ 1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2" y="3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17"/>
            <p:cNvSpPr/>
            <p:nvPr/>
          </p:nvSpPr>
          <p:spPr bwMode="auto">
            <a:xfrm>
              <a:off x="6623051" y="3232151"/>
              <a:ext cx="28575" cy="15875"/>
            </a:xfrm>
            <a:custGeom>
              <a:avLst/>
              <a:gdLst>
                <a:gd name="T0" fmla="*/ 7 w 9"/>
                <a:gd name="T1" fmla="*/ 0 h 5"/>
                <a:gd name="T2" fmla="*/ 3 w 9"/>
                <a:gd name="T3" fmla="*/ 0 h 5"/>
                <a:gd name="T4" fmla="*/ 0 w 9"/>
                <a:gd name="T5" fmla="*/ 4 h 5"/>
                <a:gd name="T6" fmla="*/ 5 w 9"/>
                <a:gd name="T7" fmla="*/ 5 h 5"/>
                <a:gd name="T8" fmla="*/ 7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2" y="2"/>
                    <a:pt x="2" y="3"/>
                    <a:pt x="0" y="4"/>
                  </a:cubicBezTo>
                  <a:cubicBezTo>
                    <a:pt x="2" y="4"/>
                    <a:pt x="3" y="5"/>
                    <a:pt x="5" y="5"/>
                  </a:cubicBezTo>
                  <a:cubicBezTo>
                    <a:pt x="5" y="3"/>
                    <a:pt x="9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18"/>
            <p:cNvSpPr/>
            <p:nvPr/>
          </p:nvSpPr>
          <p:spPr bwMode="auto">
            <a:xfrm>
              <a:off x="6808788" y="3360738"/>
              <a:ext cx="19050" cy="26988"/>
            </a:xfrm>
            <a:custGeom>
              <a:avLst/>
              <a:gdLst>
                <a:gd name="T0" fmla="*/ 3 w 6"/>
                <a:gd name="T1" fmla="*/ 0 h 8"/>
                <a:gd name="T2" fmla="*/ 0 w 6"/>
                <a:gd name="T3" fmla="*/ 1 h 8"/>
                <a:gd name="T4" fmla="*/ 3 w 6"/>
                <a:gd name="T5" fmla="*/ 8 h 8"/>
                <a:gd name="T6" fmla="*/ 3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" y="3"/>
                    <a:pt x="3" y="5"/>
                    <a:pt x="3" y="8"/>
                  </a:cubicBezTo>
                  <a:cubicBezTo>
                    <a:pt x="6" y="6"/>
                    <a:pt x="5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19"/>
            <p:cNvSpPr/>
            <p:nvPr/>
          </p:nvSpPr>
          <p:spPr bwMode="auto">
            <a:xfrm>
              <a:off x="6661151" y="3251201"/>
              <a:ext cx="11113" cy="11113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3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20"/>
            <p:cNvSpPr/>
            <p:nvPr/>
          </p:nvSpPr>
          <p:spPr bwMode="auto">
            <a:xfrm>
              <a:off x="6694488" y="3360738"/>
              <a:ext cx="103188" cy="60325"/>
            </a:xfrm>
            <a:custGeom>
              <a:avLst/>
              <a:gdLst>
                <a:gd name="T0" fmla="*/ 27 w 32"/>
                <a:gd name="T1" fmla="*/ 1 h 18"/>
                <a:gd name="T2" fmla="*/ 26 w 32"/>
                <a:gd name="T3" fmla="*/ 9 h 18"/>
                <a:gd name="T4" fmla="*/ 20 w 32"/>
                <a:gd name="T5" fmla="*/ 10 h 18"/>
                <a:gd name="T6" fmla="*/ 18 w 32"/>
                <a:gd name="T7" fmla="*/ 9 h 18"/>
                <a:gd name="T8" fmla="*/ 21 w 32"/>
                <a:gd name="T9" fmla="*/ 2 h 18"/>
                <a:gd name="T10" fmla="*/ 17 w 32"/>
                <a:gd name="T11" fmla="*/ 1 h 18"/>
                <a:gd name="T12" fmla="*/ 17 w 32"/>
                <a:gd name="T13" fmla="*/ 10 h 18"/>
                <a:gd name="T14" fmla="*/ 14 w 32"/>
                <a:gd name="T15" fmla="*/ 10 h 18"/>
                <a:gd name="T16" fmla="*/ 6 w 32"/>
                <a:gd name="T17" fmla="*/ 8 h 18"/>
                <a:gd name="T18" fmla="*/ 0 w 32"/>
                <a:gd name="T19" fmla="*/ 7 h 18"/>
                <a:gd name="T20" fmla="*/ 5 w 32"/>
                <a:gd name="T21" fmla="*/ 14 h 18"/>
                <a:gd name="T22" fmla="*/ 11 w 32"/>
                <a:gd name="T23" fmla="*/ 12 h 18"/>
                <a:gd name="T24" fmla="*/ 28 w 32"/>
                <a:gd name="T25" fmla="*/ 14 h 18"/>
                <a:gd name="T26" fmla="*/ 30 w 32"/>
                <a:gd name="T27" fmla="*/ 2 h 18"/>
                <a:gd name="T28" fmla="*/ 27 w 32"/>
                <a:gd name="T2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18">
                  <a:moveTo>
                    <a:pt x="27" y="1"/>
                  </a:moveTo>
                  <a:cubicBezTo>
                    <a:pt x="24" y="4"/>
                    <a:pt x="26" y="6"/>
                    <a:pt x="26" y="9"/>
                  </a:cubicBezTo>
                  <a:cubicBezTo>
                    <a:pt x="23" y="7"/>
                    <a:pt x="22" y="8"/>
                    <a:pt x="20" y="10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9" y="6"/>
                    <a:pt x="19" y="3"/>
                    <a:pt x="21" y="2"/>
                  </a:cubicBezTo>
                  <a:cubicBezTo>
                    <a:pt x="19" y="0"/>
                    <a:pt x="18" y="1"/>
                    <a:pt x="17" y="1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6" y="11"/>
                    <a:pt x="15" y="11"/>
                    <a:pt x="14" y="10"/>
                  </a:cubicBezTo>
                  <a:cubicBezTo>
                    <a:pt x="13" y="6"/>
                    <a:pt x="9" y="7"/>
                    <a:pt x="6" y="8"/>
                  </a:cubicBezTo>
                  <a:cubicBezTo>
                    <a:pt x="5" y="6"/>
                    <a:pt x="2" y="4"/>
                    <a:pt x="0" y="7"/>
                  </a:cubicBezTo>
                  <a:cubicBezTo>
                    <a:pt x="4" y="9"/>
                    <a:pt x="3" y="12"/>
                    <a:pt x="5" y="14"/>
                  </a:cubicBezTo>
                  <a:cubicBezTo>
                    <a:pt x="7" y="14"/>
                    <a:pt x="9" y="11"/>
                    <a:pt x="11" y="12"/>
                  </a:cubicBezTo>
                  <a:cubicBezTo>
                    <a:pt x="17" y="18"/>
                    <a:pt x="22" y="11"/>
                    <a:pt x="28" y="14"/>
                  </a:cubicBezTo>
                  <a:cubicBezTo>
                    <a:pt x="28" y="10"/>
                    <a:pt x="32" y="6"/>
                    <a:pt x="30" y="2"/>
                  </a:cubicBezTo>
                  <a:cubicBezTo>
                    <a:pt x="29" y="3"/>
                    <a:pt x="28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21"/>
            <p:cNvSpPr/>
            <p:nvPr/>
          </p:nvSpPr>
          <p:spPr bwMode="auto">
            <a:xfrm>
              <a:off x="6586538" y="3222626"/>
              <a:ext cx="17463" cy="25400"/>
            </a:xfrm>
            <a:custGeom>
              <a:avLst/>
              <a:gdLst>
                <a:gd name="T0" fmla="*/ 5 w 5"/>
                <a:gd name="T1" fmla="*/ 5 h 8"/>
                <a:gd name="T2" fmla="*/ 0 w 5"/>
                <a:gd name="T3" fmla="*/ 3 h 8"/>
                <a:gd name="T4" fmla="*/ 5 w 5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cubicBezTo>
                    <a:pt x="5" y="2"/>
                    <a:pt x="2" y="0"/>
                    <a:pt x="0" y="3"/>
                  </a:cubicBezTo>
                  <a:cubicBezTo>
                    <a:pt x="0" y="4"/>
                    <a:pt x="4" y="8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22"/>
            <p:cNvSpPr/>
            <p:nvPr/>
          </p:nvSpPr>
          <p:spPr bwMode="auto">
            <a:xfrm>
              <a:off x="6607176" y="3244851"/>
              <a:ext cx="15875" cy="11113"/>
            </a:xfrm>
            <a:custGeom>
              <a:avLst/>
              <a:gdLst>
                <a:gd name="T0" fmla="*/ 3 w 5"/>
                <a:gd name="T1" fmla="*/ 3 h 3"/>
                <a:gd name="T2" fmla="*/ 5 w 5"/>
                <a:gd name="T3" fmla="*/ 0 h 3"/>
                <a:gd name="T4" fmla="*/ 2 w 5"/>
                <a:gd name="T5" fmla="*/ 0 h 3"/>
                <a:gd name="T6" fmla="*/ 0 w 5"/>
                <a:gd name="T7" fmla="*/ 1 h 3"/>
                <a:gd name="T8" fmla="*/ 3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4" y="1"/>
                    <a:pt x="5" y="2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23"/>
            <p:cNvSpPr/>
            <p:nvPr/>
          </p:nvSpPr>
          <p:spPr bwMode="auto">
            <a:xfrm>
              <a:off x="6567488" y="3228976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0 w 5"/>
                <a:gd name="T3" fmla="*/ 2 h 4"/>
                <a:gd name="T4" fmla="*/ 2 w 5"/>
                <a:gd name="T5" fmla="*/ 4 h 4"/>
                <a:gd name="T6" fmla="*/ 5 w 5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3" y="1"/>
                    <a:pt x="1" y="0"/>
                    <a:pt x="0" y="2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24"/>
            <p:cNvSpPr/>
            <p:nvPr/>
          </p:nvSpPr>
          <p:spPr bwMode="auto">
            <a:xfrm>
              <a:off x="6508751" y="3228976"/>
              <a:ext cx="52388" cy="26988"/>
            </a:xfrm>
            <a:custGeom>
              <a:avLst/>
              <a:gdLst>
                <a:gd name="T0" fmla="*/ 9 w 16"/>
                <a:gd name="T1" fmla="*/ 8 h 8"/>
                <a:gd name="T2" fmla="*/ 11 w 16"/>
                <a:gd name="T3" fmla="*/ 4 h 8"/>
                <a:gd name="T4" fmla="*/ 16 w 16"/>
                <a:gd name="T5" fmla="*/ 3 h 8"/>
                <a:gd name="T6" fmla="*/ 15 w 16"/>
                <a:gd name="T7" fmla="*/ 1 h 8"/>
                <a:gd name="T8" fmla="*/ 8 w 16"/>
                <a:gd name="T9" fmla="*/ 1 h 8"/>
                <a:gd name="T10" fmla="*/ 0 w 16"/>
                <a:gd name="T11" fmla="*/ 7 h 8"/>
                <a:gd name="T12" fmla="*/ 9 w 1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9" y="8"/>
                  </a:moveTo>
                  <a:cubicBezTo>
                    <a:pt x="11" y="7"/>
                    <a:pt x="9" y="5"/>
                    <a:pt x="11" y="4"/>
                  </a:cubicBezTo>
                  <a:cubicBezTo>
                    <a:pt x="13" y="6"/>
                    <a:pt x="15" y="4"/>
                    <a:pt x="16" y="3"/>
                  </a:cubicBezTo>
                  <a:cubicBezTo>
                    <a:pt x="15" y="2"/>
                    <a:pt x="16" y="1"/>
                    <a:pt x="15" y="1"/>
                  </a:cubicBezTo>
                  <a:cubicBezTo>
                    <a:pt x="12" y="0"/>
                    <a:pt x="11" y="4"/>
                    <a:pt x="8" y="1"/>
                  </a:cubicBezTo>
                  <a:cubicBezTo>
                    <a:pt x="6" y="4"/>
                    <a:pt x="3" y="4"/>
                    <a:pt x="0" y="7"/>
                  </a:cubicBezTo>
                  <a:cubicBezTo>
                    <a:pt x="3" y="8"/>
                    <a:pt x="6" y="8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25"/>
            <p:cNvSpPr/>
            <p:nvPr/>
          </p:nvSpPr>
          <p:spPr bwMode="auto">
            <a:xfrm>
              <a:off x="6669088" y="3363913"/>
              <a:ext cx="31750" cy="23813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3 h 7"/>
                <a:gd name="T4" fmla="*/ 3 w 10"/>
                <a:gd name="T5" fmla="*/ 7 h 7"/>
                <a:gd name="T6" fmla="*/ 10 w 10"/>
                <a:gd name="T7" fmla="*/ 2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4" y="3"/>
                    <a:pt x="7" y="4"/>
                    <a:pt x="10" y="2"/>
                  </a:cubicBezTo>
                  <a:cubicBezTo>
                    <a:pt x="10" y="1"/>
                    <a:pt x="1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26"/>
            <p:cNvSpPr/>
            <p:nvPr/>
          </p:nvSpPr>
          <p:spPr bwMode="auto">
            <a:xfrm>
              <a:off x="6477001" y="3219451"/>
              <a:ext cx="34925" cy="36513"/>
            </a:xfrm>
            <a:custGeom>
              <a:avLst/>
              <a:gdLst>
                <a:gd name="T0" fmla="*/ 8 w 11"/>
                <a:gd name="T1" fmla="*/ 11 h 11"/>
                <a:gd name="T2" fmla="*/ 10 w 11"/>
                <a:gd name="T3" fmla="*/ 4 h 11"/>
                <a:gd name="T4" fmla="*/ 4 w 11"/>
                <a:gd name="T5" fmla="*/ 0 h 11"/>
                <a:gd name="T6" fmla="*/ 3 w 11"/>
                <a:gd name="T7" fmla="*/ 5 h 11"/>
                <a:gd name="T8" fmla="*/ 6 w 11"/>
                <a:gd name="T9" fmla="*/ 9 h 11"/>
                <a:gd name="T10" fmla="*/ 1 w 11"/>
                <a:gd name="T11" fmla="*/ 8 h 11"/>
                <a:gd name="T12" fmla="*/ 8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8" y="11"/>
                  </a:moveTo>
                  <a:cubicBezTo>
                    <a:pt x="9" y="8"/>
                    <a:pt x="11" y="6"/>
                    <a:pt x="10" y="4"/>
                  </a:cubicBezTo>
                  <a:cubicBezTo>
                    <a:pt x="8" y="3"/>
                    <a:pt x="6" y="0"/>
                    <a:pt x="4" y="0"/>
                  </a:cubicBezTo>
                  <a:cubicBezTo>
                    <a:pt x="1" y="1"/>
                    <a:pt x="6" y="3"/>
                    <a:pt x="3" y="5"/>
                  </a:cubicBezTo>
                  <a:cubicBezTo>
                    <a:pt x="5" y="6"/>
                    <a:pt x="7" y="7"/>
                    <a:pt x="6" y="9"/>
                  </a:cubicBezTo>
                  <a:cubicBezTo>
                    <a:pt x="3" y="11"/>
                    <a:pt x="2" y="6"/>
                    <a:pt x="1" y="8"/>
                  </a:cubicBezTo>
                  <a:cubicBezTo>
                    <a:pt x="0" y="11"/>
                    <a:pt x="6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27"/>
            <p:cNvSpPr/>
            <p:nvPr/>
          </p:nvSpPr>
          <p:spPr bwMode="auto">
            <a:xfrm>
              <a:off x="6456363" y="3211513"/>
              <a:ext cx="23813" cy="39688"/>
            </a:xfrm>
            <a:custGeom>
              <a:avLst/>
              <a:gdLst>
                <a:gd name="T0" fmla="*/ 6 w 7"/>
                <a:gd name="T1" fmla="*/ 3 h 12"/>
                <a:gd name="T2" fmla="*/ 3 w 7"/>
                <a:gd name="T3" fmla="*/ 2 h 12"/>
                <a:gd name="T4" fmla="*/ 1 w 7"/>
                <a:gd name="T5" fmla="*/ 12 h 12"/>
                <a:gd name="T6" fmla="*/ 6 w 7"/>
                <a:gd name="T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6" y="3"/>
                  </a:moveTo>
                  <a:cubicBezTo>
                    <a:pt x="5" y="0"/>
                    <a:pt x="4" y="3"/>
                    <a:pt x="3" y="2"/>
                  </a:cubicBezTo>
                  <a:cubicBezTo>
                    <a:pt x="1" y="5"/>
                    <a:pt x="0" y="8"/>
                    <a:pt x="1" y="12"/>
                  </a:cubicBezTo>
                  <a:cubicBezTo>
                    <a:pt x="7" y="11"/>
                    <a:pt x="1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28"/>
            <p:cNvSpPr/>
            <p:nvPr/>
          </p:nvSpPr>
          <p:spPr bwMode="auto">
            <a:xfrm>
              <a:off x="6665913" y="3394076"/>
              <a:ext cx="31750" cy="23813"/>
            </a:xfrm>
            <a:custGeom>
              <a:avLst/>
              <a:gdLst>
                <a:gd name="T0" fmla="*/ 10 w 10"/>
                <a:gd name="T1" fmla="*/ 5 h 7"/>
                <a:gd name="T2" fmla="*/ 6 w 10"/>
                <a:gd name="T3" fmla="*/ 0 h 7"/>
                <a:gd name="T4" fmla="*/ 0 w 10"/>
                <a:gd name="T5" fmla="*/ 7 h 7"/>
                <a:gd name="T6" fmla="*/ 10 w 10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9" y="2"/>
                    <a:pt x="9" y="0"/>
                    <a:pt x="6" y="0"/>
                  </a:cubicBezTo>
                  <a:cubicBezTo>
                    <a:pt x="5" y="4"/>
                    <a:pt x="0" y="4"/>
                    <a:pt x="0" y="7"/>
                  </a:cubicBezTo>
                  <a:cubicBezTo>
                    <a:pt x="3" y="4"/>
                    <a:pt x="7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29"/>
            <p:cNvSpPr/>
            <p:nvPr/>
          </p:nvSpPr>
          <p:spPr bwMode="auto">
            <a:xfrm>
              <a:off x="6424613" y="3216276"/>
              <a:ext cx="31750" cy="31750"/>
            </a:xfrm>
            <a:custGeom>
              <a:avLst/>
              <a:gdLst>
                <a:gd name="T0" fmla="*/ 7 w 10"/>
                <a:gd name="T1" fmla="*/ 8 h 10"/>
                <a:gd name="T2" fmla="*/ 0 w 10"/>
                <a:gd name="T3" fmla="*/ 8 h 10"/>
                <a:gd name="T4" fmla="*/ 7 w 10"/>
                <a:gd name="T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7" y="8"/>
                  </a:moveTo>
                  <a:cubicBezTo>
                    <a:pt x="10" y="0"/>
                    <a:pt x="0" y="0"/>
                    <a:pt x="0" y="8"/>
                  </a:cubicBezTo>
                  <a:cubicBezTo>
                    <a:pt x="3" y="10"/>
                    <a:pt x="5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0"/>
            <p:cNvSpPr/>
            <p:nvPr/>
          </p:nvSpPr>
          <p:spPr bwMode="auto">
            <a:xfrm>
              <a:off x="6551613" y="3367088"/>
              <a:ext cx="114300" cy="63500"/>
            </a:xfrm>
            <a:custGeom>
              <a:avLst/>
              <a:gdLst>
                <a:gd name="T0" fmla="*/ 10 w 35"/>
                <a:gd name="T1" fmla="*/ 7 h 19"/>
                <a:gd name="T2" fmla="*/ 7 w 35"/>
                <a:gd name="T3" fmla="*/ 13 h 19"/>
                <a:gd name="T4" fmla="*/ 4 w 35"/>
                <a:gd name="T5" fmla="*/ 11 h 19"/>
                <a:gd name="T6" fmla="*/ 0 w 35"/>
                <a:gd name="T7" fmla="*/ 17 h 19"/>
                <a:gd name="T8" fmla="*/ 10 w 35"/>
                <a:gd name="T9" fmla="*/ 15 h 19"/>
                <a:gd name="T10" fmla="*/ 15 w 35"/>
                <a:gd name="T11" fmla="*/ 8 h 19"/>
                <a:gd name="T12" fmla="*/ 12 w 35"/>
                <a:gd name="T13" fmla="*/ 13 h 19"/>
                <a:gd name="T14" fmla="*/ 17 w 35"/>
                <a:gd name="T15" fmla="*/ 15 h 19"/>
                <a:gd name="T16" fmla="*/ 23 w 35"/>
                <a:gd name="T17" fmla="*/ 4 h 19"/>
                <a:gd name="T18" fmla="*/ 23 w 35"/>
                <a:gd name="T19" fmla="*/ 11 h 19"/>
                <a:gd name="T20" fmla="*/ 29 w 35"/>
                <a:gd name="T21" fmla="*/ 10 h 19"/>
                <a:gd name="T22" fmla="*/ 30 w 35"/>
                <a:gd name="T23" fmla="*/ 13 h 19"/>
                <a:gd name="T24" fmla="*/ 35 w 35"/>
                <a:gd name="T25" fmla="*/ 8 h 19"/>
                <a:gd name="T26" fmla="*/ 32 w 35"/>
                <a:gd name="T27" fmla="*/ 3 h 19"/>
                <a:gd name="T28" fmla="*/ 27 w 35"/>
                <a:gd name="T29" fmla="*/ 6 h 19"/>
                <a:gd name="T30" fmla="*/ 25 w 35"/>
                <a:gd name="T31" fmla="*/ 3 h 19"/>
                <a:gd name="T32" fmla="*/ 28 w 35"/>
                <a:gd name="T33" fmla="*/ 1 h 19"/>
                <a:gd name="T34" fmla="*/ 22 w 35"/>
                <a:gd name="T35" fmla="*/ 0 h 19"/>
                <a:gd name="T36" fmla="*/ 21 w 35"/>
                <a:gd name="T37" fmla="*/ 4 h 19"/>
                <a:gd name="T38" fmla="*/ 13 w 35"/>
                <a:gd name="T39" fmla="*/ 8 h 19"/>
                <a:gd name="T40" fmla="*/ 10 w 35"/>
                <a:gd name="T41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9">
                  <a:moveTo>
                    <a:pt x="10" y="7"/>
                  </a:moveTo>
                  <a:cubicBezTo>
                    <a:pt x="8" y="9"/>
                    <a:pt x="9" y="11"/>
                    <a:pt x="7" y="13"/>
                  </a:cubicBezTo>
                  <a:cubicBezTo>
                    <a:pt x="5" y="12"/>
                    <a:pt x="5" y="13"/>
                    <a:pt x="4" y="11"/>
                  </a:cubicBezTo>
                  <a:cubicBezTo>
                    <a:pt x="3" y="14"/>
                    <a:pt x="0" y="15"/>
                    <a:pt x="0" y="17"/>
                  </a:cubicBezTo>
                  <a:cubicBezTo>
                    <a:pt x="4" y="19"/>
                    <a:pt x="6" y="12"/>
                    <a:pt x="10" y="15"/>
                  </a:cubicBezTo>
                  <a:cubicBezTo>
                    <a:pt x="11" y="13"/>
                    <a:pt x="12" y="9"/>
                    <a:pt x="15" y="8"/>
                  </a:cubicBezTo>
                  <a:cubicBezTo>
                    <a:pt x="15" y="10"/>
                    <a:pt x="14" y="11"/>
                    <a:pt x="12" y="13"/>
                  </a:cubicBezTo>
                  <a:cubicBezTo>
                    <a:pt x="14" y="14"/>
                    <a:pt x="16" y="16"/>
                    <a:pt x="17" y="15"/>
                  </a:cubicBezTo>
                  <a:cubicBezTo>
                    <a:pt x="12" y="11"/>
                    <a:pt x="21" y="7"/>
                    <a:pt x="23" y="4"/>
                  </a:cubicBezTo>
                  <a:cubicBezTo>
                    <a:pt x="26" y="6"/>
                    <a:pt x="21" y="9"/>
                    <a:pt x="23" y="11"/>
                  </a:cubicBezTo>
                  <a:cubicBezTo>
                    <a:pt x="25" y="12"/>
                    <a:pt x="27" y="9"/>
                    <a:pt x="29" y="10"/>
                  </a:cubicBezTo>
                  <a:cubicBezTo>
                    <a:pt x="29" y="11"/>
                    <a:pt x="28" y="12"/>
                    <a:pt x="30" y="13"/>
                  </a:cubicBezTo>
                  <a:cubicBezTo>
                    <a:pt x="31" y="10"/>
                    <a:pt x="33" y="10"/>
                    <a:pt x="35" y="8"/>
                  </a:cubicBezTo>
                  <a:cubicBezTo>
                    <a:pt x="34" y="6"/>
                    <a:pt x="34" y="4"/>
                    <a:pt x="32" y="3"/>
                  </a:cubicBezTo>
                  <a:cubicBezTo>
                    <a:pt x="30" y="2"/>
                    <a:pt x="29" y="7"/>
                    <a:pt x="27" y="6"/>
                  </a:cubicBezTo>
                  <a:cubicBezTo>
                    <a:pt x="26" y="5"/>
                    <a:pt x="25" y="4"/>
                    <a:pt x="25" y="3"/>
                  </a:cubicBezTo>
                  <a:cubicBezTo>
                    <a:pt x="26" y="3"/>
                    <a:pt x="27" y="2"/>
                    <a:pt x="28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24" y="1"/>
                    <a:pt x="22" y="3"/>
                    <a:pt x="21" y="4"/>
                  </a:cubicBezTo>
                  <a:cubicBezTo>
                    <a:pt x="17" y="2"/>
                    <a:pt x="15" y="4"/>
                    <a:pt x="13" y="8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1"/>
            <p:cNvSpPr/>
            <p:nvPr/>
          </p:nvSpPr>
          <p:spPr bwMode="auto">
            <a:xfrm>
              <a:off x="6378576" y="3216276"/>
              <a:ext cx="36513" cy="19050"/>
            </a:xfrm>
            <a:custGeom>
              <a:avLst/>
              <a:gdLst>
                <a:gd name="T0" fmla="*/ 9 w 11"/>
                <a:gd name="T1" fmla="*/ 0 h 6"/>
                <a:gd name="T2" fmla="*/ 1 w 11"/>
                <a:gd name="T3" fmla="*/ 0 h 6"/>
                <a:gd name="T4" fmla="*/ 2 w 11"/>
                <a:gd name="T5" fmla="*/ 6 h 6"/>
                <a:gd name="T6" fmla="*/ 8 w 11"/>
                <a:gd name="T7" fmla="*/ 6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6" y="1"/>
                    <a:pt x="4" y="1"/>
                    <a:pt x="1" y="0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4" y="6"/>
                    <a:pt x="5" y="4"/>
                    <a:pt x="8" y="6"/>
                  </a:cubicBezTo>
                  <a:cubicBezTo>
                    <a:pt x="10" y="4"/>
                    <a:pt x="11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2"/>
            <p:cNvSpPr/>
            <p:nvPr/>
          </p:nvSpPr>
          <p:spPr bwMode="auto">
            <a:xfrm>
              <a:off x="6359526" y="3211513"/>
              <a:ext cx="25400" cy="33338"/>
            </a:xfrm>
            <a:custGeom>
              <a:avLst/>
              <a:gdLst>
                <a:gd name="T0" fmla="*/ 3 w 8"/>
                <a:gd name="T1" fmla="*/ 10 h 10"/>
                <a:gd name="T2" fmla="*/ 6 w 8"/>
                <a:gd name="T3" fmla="*/ 3 h 10"/>
                <a:gd name="T4" fmla="*/ 5 w 8"/>
                <a:gd name="T5" fmla="*/ 0 h 10"/>
                <a:gd name="T6" fmla="*/ 3 w 8"/>
                <a:gd name="T7" fmla="*/ 0 h 10"/>
                <a:gd name="T8" fmla="*/ 0 w 8"/>
                <a:gd name="T9" fmla="*/ 8 h 10"/>
                <a:gd name="T10" fmla="*/ 3 w 8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8" y="7"/>
                    <a:pt x="2" y="7"/>
                    <a:pt x="6" y="3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3"/>
                    <a:pt x="0" y="6"/>
                    <a:pt x="0" y="8"/>
                  </a:cubicBezTo>
                  <a:cubicBezTo>
                    <a:pt x="1" y="10"/>
                    <a:pt x="2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3"/>
            <p:cNvSpPr/>
            <p:nvPr/>
          </p:nvSpPr>
          <p:spPr bwMode="auto">
            <a:xfrm>
              <a:off x="6551613" y="3371851"/>
              <a:ext cx="41275" cy="34925"/>
            </a:xfrm>
            <a:custGeom>
              <a:avLst/>
              <a:gdLst>
                <a:gd name="T0" fmla="*/ 10 w 13"/>
                <a:gd name="T1" fmla="*/ 0 h 11"/>
                <a:gd name="T2" fmla="*/ 1 w 13"/>
                <a:gd name="T3" fmla="*/ 5 h 11"/>
                <a:gd name="T4" fmla="*/ 2 w 13"/>
                <a:gd name="T5" fmla="*/ 11 h 11"/>
                <a:gd name="T6" fmla="*/ 8 w 13"/>
                <a:gd name="T7" fmla="*/ 7 h 11"/>
                <a:gd name="T8" fmla="*/ 10 w 1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0" y="0"/>
                  </a:moveTo>
                  <a:cubicBezTo>
                    <a:pt x="7" y="2"/>
                    <a:pt x="3" y="0"/>
                    <a:pt x="1" y="5"/>
                  </a:cubicBezTo>
                  <a:cubicBezTo>
                    <a:pt x="0" y="6"/>
                    <a:pt x="1" y="9"/>
                    <a:pt x="2" y="11"/>
                  </a:cubicBezTo>
                  <a:cubicBezTo>
                    <a:pt x="3" y="7"/>
                    <a:pt x="4" y="6"/>
                    <a:pt x="8" y="7"/>
                  </a:cubicBezTo>
                  <a:cubicBezTo>
                    <a:pt x="4" y="4"/>
                    <a:pt x="13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4"/>
            <p:cNvSpPr>
              <a:spLocks noEditPoints="1"/>
            </p:cNvSpPr>
            <p:nvPr/>
          </p:nvSpPr>
          <p:spPr bwMode="auto">
            <a:xfrm>
              <a:off x="6269038" y="3198813"/>
              <a:ext cx="84138" cy="46038"/>
            </a:xfrm>
            <a:custGeom>
              <a:avLst/>
              <a:gdLst>
                <a:gd name="T0" fmla="*/ 26 w 26"/>
                <a:gd name="T1" fmla="*/ 6 h 14"/>
                <a:gd name="T2" fmla="*/ 9 w 26"/>
                <a:gd name="T3" fmla="*/ 5 h 14"/>
                <a:gd name="T4" fmla="*/ 0 w 26"/>
                <a:gd name="T5" fmla="*/ 4 h 14"/>
                <a:gd name="T6" fmla="*/ 0 w 26"/>
                <a:gd name="T7" fmla="*/ 11 h 14"/>
                <a:gd name="T8" fmla="*/ 4 w 26"/>
                <a:gd name="T9" fmla="*/ 14 h 14"/>
                <a:gd name="T10" fmla="*/ 10 w 26"/>
                <a:gd name="T11" fmla="*/ 12 h 14"/>
                <a:gd name="T12" fmla="*/ 11 w 26"/>
                <a:gd name="T13" fmla="*/ 9 h 14"/>
                <a:gd name="T14" fmla="*/ 16 w 26"/>
                <a:gd name="T15" fmla="*/ 9 h 14"/>
                <a:gd name="T16" fmla="*/ 14 w 26"/>
                <a:gd name="T17" fmla="*/ 12 h 14"/>
                <a:gd name="T18" fmla="*/ 20 w 26"/>
                <a:gd name="T19" fmla="*/ 14 h 14"/>
                <a:gd name="T20" fmla="*/ 22 w 26"/>
                <a:gd name="T21" fmla="*/ 12 h 14"/>
                <a:gd name="T22" fmla="*/ 20 w 26"/>
                <a:gd name="T23" fmla="*/ 6 h 14"/>
                <a:gd name="T24" fmla="*/ 23 w 26"/>
                <a:gd name="T25" fmla="*/ 8 h 14"/>
                <a:gd name="T26" fmla="*/ 26 w 26"/>
                <a:gd name="T27" fmla="*/ 6 h 14"/>
                <a:gd name="T28" fmla="*/ 7 w 26"/>
                <a:gd name="T29" fmla="*/ 9 h 14"/>
                <a:gd name="T30" fmla="*/ 5 w 26"/>
                <a:gd name="T31" fmla="*/ 8 h 14"/>
                <a:gd name="T32" fmla="*/ 8 w 26"/>
                <a:gd name="T33" fmla="*/ 4 h 14"/>
                <a:gd name="T34" fmla="*/ 7 w 26"/>
                <a:gd name="T3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4">
                  <a:moveTo>
                    <a:pt x="26" y="6"/>
                  </a:moveTo>
                  <a:cubicBezTo>
                    <a:pt x="23" y="0"/>
                    <a:pt x="15" y="6"/>
                    <a:pt x="9" y="5"/>
                  </a:cubicBezTo>
                  <a:cubicBezTo>
                    <a:pt x="7" y="1"/>
                    <a:pt x="2" y="1"/>
                    <a:pt x="0" y="4"/>
                  </a:cubicBezTo>
                  <a:cubicBezTo>
                    <a:pt x="1" y="6"/>
                    <a:pt x="2" y="9"/>
                    <a:pt x="0" y="11"/>
                  </a:cubicBezTo>
                  <a:cubicBezTo>
                    <a:pt x="1" y="12"/>
                    <a:pt x="2" y="13"/>
                    <a:pt x="4" y="14"/>
                  </a:cubicBezTo>
                  <a:cubicBezTo>
                    <a:pt x="7" y="12"/>
                    <a:pt x="7" y="13"/>
                    <a:pt x="10" y="12"/>
                  </a:cubicBezTo>
                  <a:cubicBezTo>
                    <a:pt x="12" y="11"/>
                    <a:pt x="10" y="10"/>
                    <a:pt x="11" y="9"/>
                  </a:cubicBezTo>
                  <a:cubicBezTo>
                    <a:pt x="12" y="9"/>
                    <a:pt x="14" y="7"/>
                    <a:pt x="16" y="9"/>
                  </a:cubicBezTo>
                  <a:cubicBezTo>
                    <a:pt x="14" y="10"/>
                    <a:pt x="14" y="11"/>
                    <a:pt x="14" y="12"/>
                  </a:cubicBezTo>
                  <a:cubicBezTo>
                    <a:pt x="16" y="14"/>
                    <a:pt x="18" y="10"/>
                    <a:pt x="20" y="14"/>
                  </a:cubicBezTo>
                  <a:cubicBezTo>
                    <a:pt x="21" y="13"/>
                    <a:pt x="22" y="14"/>
                    <a:pt x="22" y="12"/>
                  </a:cubicBezTo>
                  <a:cubicBezTo>
                    <a:pt x="18" y="12"/>
                    <a:pt x="18" y="10"/>
                    <a:pt x="20" y="6"/>
                  </a:cubicBezTo>
                  <a:cubicBezTo>
                    <a:pt x="21" y="6"/>
                    <a:pt x="22" y="7"/>
                    <a:pt x="23" y="8"/>
                  </a:cubicBezTo>
                  <a:cubicBezTo>
                    <a:pt x="24" y="7"/>
                    <a:pt x="25" y="8"/>
                    <a:pt x="26" y="6"/>
                  </a:cubicBezTo>
                  <a:close/>
                  <a:moveTo>
                    <a:pt x="7" y="9"/>
                  </a:moveTo>
                  <a:cubicBezTo>
                    <a:pt x="6" y="9"/>
                    <a:pt x="5" y="8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ubicBezTo>
                    <a:pt x="8" y="6"/>
                    <a:pt x="8" y="9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35"/>
            <p:cNvSpPr/>
            <p:nvPr/>
          </p:nvSpPr>
          <p:spPr bwMode="auto">
            <a:xfrm>
              <a:off x="6502401" y="3375026"/>
              <a:ext cx="46038" cy="55563"/>
            </a:xfrm>
            <a:custGeom>
              <a:avLst/>
              <a:gdLst>
                <a:gd name="T0" fmla="*/ 2 w 14"/>
                <a:gd name="T1" fmla="*/ 15 h 17"/>
                <a:gd name="T2" fmla="*/ 14 w 14"/>
                <a:gd name="T3" fmla="*/ 10 h 17"/>
                <a:gd name="T4" fmla="*/ 9 w 14"/>
                <a:gd name="T5" fmla="*/ 7 h 17"/>
                <a:gd name="T6" fmla="*/ 0 w 14"/>
                <a:gd name="T7" fmla="*/ 1 h 17"/>
                <a:gd name="T8" fmla="*/ 4 w 14"/>
                <a:gd name="T9" fmla="*/ 7 h 17"/>
                <a:gd name="T10" fmla="*/ 7 w 14"/>
                <a:gd name="T11" fmla="*/ 5 h 17"/>
                <a:gd name="T12" fmla="*/ 9 w 14"/>
                <a:gd name="T13" fmla="*/ 6 h 17"/>
                <a:gd name="T14" fmla="*/ 2 w 14"/>
                <a:gd name="T1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2" y="15"/>
                  </a:moveTo>
                  <a:cubicBezTo>
                    <a:pt x="6" y="17"/>
                    <a:pt x="10" y="13"/>
                    <a:pt x="14" y="10"/>
                  </a:cubicBezTo>
                  <a:cubicBezTo>
                    <a:pt x="13" y="8"/>
                    <a:pt x="11" y="9"/>
                    <a:pt x="9" y="7"/>
                  </a:cubicBezTo>
                  <a:cubicBezTo>
                    <a:pt x="13" y="0"/>
                    <a:pt x="5" y="1"/>
                    <a:pt x="0" y="1"/>
                  </a:cubicBezTo>
                  <a:cubicBezTo>
                    <a:pt x="3" y="3"/>
                    <a:pt x="0" y="6"/>
                    <a:pt x="4" y="7"/>
                  </a:cubicBezTo>
                  <a:cubicBezTo>
                    <a:pt x="5" y="7"/>
                    <a:pt x="6" y="4"/>
                    <a:pt x="7" y="5"/>
                  </a:cubicBezTo>
                  <a:cubicBezTo>
                    <a:pt x="9" y="5"/>
                    <a:pt x="7" y="5"/>
                    <a:pt x="9" y="6"/>
                  </a:cubicBezTo>
                  <a:cubicBezTo>
                    <a:pt x="5" y="10"/>
                    <a:pt x="4" y="10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6"/>
            <p:cNvSpPr/>
            <p:nvPr/>
          </p:nvSpPr>
          <p:spPr bwMode="auto">
            <a:xfrm>
              <a:off x="6765926" y="3579813"/>
              <a:ext cx="19050" cy="12700"/>
            </a:xfrm>
            <a:custGeom>
              <a:avLst/>
              <a:gdLst>
                <a:gd name="T0" fmla="*/ 4 w 6"/>
                <a:gd name="T1" fmla="*/ 0 h 4"/>
                <a:gd name="T2" fmla="*/ 2 w 6"/>
                <a:gd name="T3" fmla="*/ 4 h 4"/>
                <a:gd name="T4" fmla="*/ 5 w 6"/>
                <a:gd name="T5" fmla="*/ 2 h 4"/>
                <a:gd name="T6" fmla="*/ 4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0" y="3"/>
                    <a:pt x="2" y="4"/>
                  </a:cubicBezTo>
                  <a:cubicBezTo>
                    <a:pt x="3" y="2"/>
                    <a:pt x="4" y="3"/>
                    <a:pt x="5" y="2"/>
                  </a:cubicBezTo>
                  <a:cubicBezTo>
                    <a:pt x="5" y="1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37"/>
            <p:cNvSpPr/>
            <p:nvPr/>
          </p:nvSpPr>
          <p:spPr bwMode="auto">
            <a:xfrm>
              <a:off x="6408738" y="3378201"/>
              <a:ext cx="71438" cy="52388"/>
            </a:xfrm>
            <a:custGeom>
              <a:avLst/>
              <a:gdLst>
                <a:gd name="T0" fmla="*/ 22 w 22"/>
                <a:gd name="T1" fmla="*/ 1 h 16"/>
                <a:gd name="T2" fmla="*/ 16 w 22"/>
                <a:gd name="T3" fmla="*/ 1 h 16"/>
                <a:gd name="T4" fmla="*/ 3 w 22"/>
                <a:gd name="T5" fmla="*/ 8 h 16"/>
                <a:gd name="T6" fmla="*/ 5 w 22"/>
                <a:gd name="T7" fmla="*/ 16 h 16"/>
                <a:gd name="T8" fmla="*/ 22 w 22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"/>
                  </a:moveTo>
                  <a:cubicBezTo>
                    <a:pt x="20" y="3"/>
                    <a:pt x="17" y="0"/>
                    <a:pt x="16" y="1"/>
                  </a:cubicBezTo>
                  <a:cubicBezTo>
                    <a:pt x="13" y="5"/>
                    <a:pt x="6" y="5"/>
                    <a:pt x="3" y="8"/>
                  </a:cubicBezTo>
                  <a:cubicBezTo>
                    <a:pt x="6" y="10"/>
                    <a:pt x="0" y="13"/>
                    <a:pt x="5" y="16"/>
                  </a:cubicBezTo>
                  <a:cubicBezTo>
                    <a:pt x="8" y="9"/>
                    <a:pt x="17" y="8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8"/>
            <p:cNvSpPr/>
            <p:nvPr/>
          </p:nvSpPr>
          <p:spPr bwMode="auto">
            <a:xfrm>
              <a:off x="6470651" y="3397251"/>
              <a:ext cx="31750" cy="26988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4 h 8"/>
                <a:gd name="T4" fmla="*/ 5 w 10"/>
                <a:gd name="T5" fmla="*/ 0 h 8"/>
                <a:gd name="T6" fmla="*/ 0 w 10"/>
                <a:gd name="T7" fmla="*/ 3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6"/>
                    <a:pt x="8" y="7"/>
                    <a:pt x="10" y="4"/>
                  </a:cubicBezTo>
                  <a:cubicBezTo>
                    <a:pt x="9" y="1"/>
                    <a:pt x="5" y="3"/>
                    <a:pt x="5" y="0"/>
                  </a:cubicBezTo>
                  <a:cubicBezTo>
                    <a:pt x="3" y="2"/>
                    <a:pt x="1" y="1"/>
                    <a:pt x="0" y="3"/>
                  </a:cubicBezTo>
                  <a:cubicBezTo>
                    <a:pt x="3" y="4"/>
                    <a:pt x="1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39"/>
            <p:cNvSpPr/>
            <p:nvPr/>
          </p:nvSpPr>
          <p:spPr bwMode="auto">
            <a:xfrm>
              <a:off x="6319838" y="3397251"/>
              <a:ext cx="30163" cy="30163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6 h 9"/>
                <a:gd name="T4" fmla="*/ 9 w 9"/>
                <a:gd name="T5" fmla="*/ 4 h 9"/>
                <a:gd name="T6" fmla="*/ 6 w 9"/>
                <a:gd name="T7" fmla="*/ 0 h 9"/>
                <a:gd name="T8" fmla="*/ 2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0"/>
                  </a:moveTo>
                  <a:cubicBezTo>
                    <a:pt x="0" y="2"/>
                    <a:pt x="2" y="4"/>
                    <a:pt x="0" y="6"/>
                  </a:cubicBezTo>
                  <a:cubicBezTo>
                    <a:pt x="3" y="9"/>
                    <a:pt x="6" y="7"/>
                    <a:pt x="9" y="4"/>
                  </a:cubicBezTo>
                  <a:cubicBezTo>
                    <a:pt x="8" y="3"/>
                    <a:pt x="8" y="1"/>
                    <a:pt x="6" y="0"/>
                  </a:cubicBezTo>
                  <a:cubicBezTo>
                    <a:pt x="5" y="2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40"/>
            <p:cNvSpPr/>
            <p:nvPr/>
          </p:nvSpPr>
          <p:spPr bwMode="auto">
            <a:xfrm>
              <a:off x="6259513" y="3384551"/>
              <a:ext cx="44450" cy="73025"/>
            </a:xfrm>
            <a:custGeom>
              <a:avLst/>
              <a:gdLst>
                <a:gd name="T0" fmla="*/ 13 w 14"/>
                <a:gd name="T1" fmla="*/ 3 h 22"/>
                <a:gd name="T2" fmla="*/ 7 w 14"/>
                <a:gd name="T3" fmla="*/ 12 h 22"/>
                <a:gd name="T4" fmla="*/ 0 w 14"/>
                <a:gd name="T5" fmla="*/ 16 h 22"/>
                <a:gd name="T6" fmla="*/ 9 w 14"/>
                <a:gd name="T7" fmla="*/ 18 h 22"/>
                <a:gd name="T8" fmla="*/ 7 w 14"/>
                <a:gd name="T9" fmla="*/ 14 h 22"/>
                <a:gd name="T10" fmla="*/ 13 w 14"/>
                <a:gd name="T11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2">
                  <a:moveTo>
                    <a:pt x="13" y="3"/>
                  </a:moveTo>
                  <a:cubicBezTo>
                    <a:pt x="9" y="0"/>
                    <a:pt x="6" y="9"/>
                    <a:pt x="7" y="12"/>
                  </a:cubicBezTo>
                  <a:cubicBezTo>
                    <a:pt x="4" y="10"/>
                    <a:pt x="3" y="16"/>
                    <a:pt x="0" y="16"/>
                  </a:cubicBezTo>
                  <a:cubicBezTo>
                    <a:pt x="1" y="22"/>
                    <a:pt x="5" y="18"/>
                    <a:pt x="9" y="18"/>
                  </a:cubicBezTo>
                  <a:cubicBezTo>
                    <a:pt x="10" y="17"/>
                    <a:pt x="7" y="16"/>
                    <a:pt x="7" y="14"/>
                  </a:cubicBezTo>
                  <a:cubicBezTo>
                    <a:pt x="8" y="11"/>
                    <a:pt x="14" y="7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41"/>
            <p:cNvSpPr/>
            <p:nvPr/>
          </p:nvSpPr>
          <p:spPr bwMode="auto">
            <a:xfrm>
              <a:off x="6300788" y="3406776"/>
              <a:ext cx="9525" cy="14288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0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2" y="3"/>
                    <a:pt x="2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42"/>
            <p:cNvSpPr/>
            <p:nvPr/>
          </p:nvSpPr>
          <p:spPr bwMode="auto">
            <a:xfrm>
              <a:off x="6291263" y="3427413"/>
              <a:ext cx="15875" cy="15875"/>
            </a:xfrm>
            <a:custGeom>
              <a:avLst/>
              <a:gdLst>
                <a:gd name="T0" fmla="*/ 0 w 5"/>
                <a:gd name="T1" fmla="*/ 5 h 5"/>
                <a:gd name="T2" fmla="*/ 4 w 5"/>
                <a:gd name="T3" fmla="*/ 3 h 5"/>
                <a:gd name="T4" fmla="*/ 4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3"/>
                    <a:pt x="3" y="5"/>
                    <a:pt x="4" y="3"/>
                  </a:cubicBezTo>
                  <a:cubicBezTo>
                    <a:pt x="5" y="2"/>
                    <a:pt x="4" y="1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43"/>
            <p:cNvSpPr/>
            <p:nvPr/>
          </p:nvSpPr>
          <p:spPr bwMode="auto">
            <a:xfrm>
              <a:off x="6118226" y="3400426"/>
              <a:ext cx="157163" cy="63500"/>
            </a:xfrm>
            <a:custGeom>
              <a:avLst/>
              <a:gdLst>
                <a:gd name="T0" fmla="*/ 44 w 48"/>
                <a:gd name="T1" fmla="*/ 2 h 19"/>
                <a:gd name="T2" fmla="*/ 37 w 48"/>
                <a:gd name="T3" fmla="*/ 7 h 19"/>
                <a:gd name="T4" fmla="*/ 39 w 48"/>
                <a:gd name="T5" fmla="*/ 0 h 19"/>
                <a:gd name="T6" fmla="*/ 32 w 48"/>
                <a:gd name="T7" fmla="*/ 8 h 19"/>
                <a:gd name="T8" fmla="*/ 30 w 48"/>
                <a:gd name="T9" fmla="*/ 7 h 19"/>
                <a:gd name="T10" fmla="*/ 30 w 48"/>
                <a:gd name="T11" fmla="*/ 3 h 19"/>
                <a:gd name="T12" fmla="*/ 26 w 48"/>
                <a:gd name="T13" fmla="*/ 3 h 19"/>
                <a:gd name="T14" fmla="*/ 17 w 48"/>
                <a:gd name="T15" fmla="*/ 6 h 19"/>
                <a:gd name="T16" fmla="*/ 14 w 48"/>
                <a:gd name="T17" fmla="*/ 2 h 19"/>
                <a:gd name="T18" fmla="*/ 4 w 48"/>
                <a:gd name="T19" fmla="*/ 15 h 19"/>
                <a:gd name="T20" fmla="*/ 2 w 48"/>
                <a:gd name="T21" fmla="*/ 18 h 19"/>
                <a:gd name="T22" fmla="*/ 8 w 48"/>
                <a:gd name="T23" fmla="*/ 19 h 19"/>
                <a:gd name="T24" fmla="*/ 11 w 48"/>
                <a:gd name="T25" fmla="*/ 7 h 19"/>
                <a:gd name="T26" fmla="*/ 15 w 48"/>
                <a:gd name="T27" fmla="*/ 18 h 19"/>
                <a:gd name="T28" fmla="*/ 19 w 48"/>
                <a:gd name="T29" fmla="*/ 10 h 19"/>
                <a:gd name="T30" fmla="*/ 16 w 48"/>
                <a:gd name="T31" fmla="*/ 8 h 19"/>
                <a:gd name="T32" fmla="*/ 19 w 48"/>
                <a:gd name="T33" fmla="*/ 8 h 19"/>
                <a:gd name="T34" fmla="*/ 22 w 48"/>
                <a:gd name="T35" fmla="*/ 12 h 19"/>
                <a:gd name="T36" fmla="*/ 27 w 48"/>
                <a:gd name="T37" fmla="*/ 7 h 19"/>
                <a:gd name="T38" fmla="*/ 28 w 48"/>
                <a:gd name="T39" fmla="*/ 12 h 19"/>
                <a:gd name="T40" fmla="*/ 25 w 48"/>
                <a:gd name="T41" fmla="*/ 17 h 19"/>
                <a:gd name="T42" fmla="*/ 31 w 48"/>
                <a:gd name="T43" fmla="*/ 16 h 19"/>
                <a:gd name="T44" fmla="*/ 29 w 48"/>
                <a:gd name="T45" fmla="*/ 13 h 19"/>
                <a:gd name="T46" fmla="*/ 33 w 48"/>
                <a:gd name="T47" fmla="*/ 9 h 19"/>
                <a:gd name="T48" fmla="*/ 35 w 48"/>
                <a:gd name="T49" fmla="*/ 14 h 19"/>
                <a:gd name="T50" fmla="*/ 48 w 48"/>
                <a:gd name="T51" fmla="*/ 5 h 19"/>
                <a:gd name="T52" fmla="*/ 44 w 48"/>
                <a:gd name="T5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19">
                  <a:moveTo>
                    <a:pt x="44" y="2"/>
                  </a:moveTo>
                  <a:cubicBezTo>
                    <a:pt x="41" y="5"/>
                    <a:pt x="41" y="8"/>
                    <a:pt x="37" y="7"/>
                  </a:cubicBezTo>
                  <a:cubicBezTo>
                    <a:pt x="35" y="4"/>
                    <a:pt x="38" y="2"/>
                    <a:pt x="39" y="0"/>
                  </a:cubicBezTo>
                  <a:cubicBezTo>
                    <a:pt x="35" y="0"/>
                    <a:pt x="35" y="4"/>
                    <a:pt x="32" y="8"/>
                  </a:cubicBezTo>
                  <a:cubicBezTo>
                    <a:pt x="31" y="8"/>
                    <a:pt x="31" y="8"/>
                    <a:pt x="30" y="7"/>
                  </a:cubicBezTo>
                  <a:cubicBezTo>
                    <a:pt x="31" y="6"/>
                    <a:pt x="32" y="4"/>
                    <a:pt x="30" y="3"/>
                  </a:cubicBezTo>
                  <a:cubicBezTo>
                    <a:pt x="29" y="4"/>
                    <a:pt x="26" y="6"/>
                    <a:pt x="26" y="3"/>
                  </a:cubicBezTo>
                  <a:cubicBezTo>
                    <a:pt x="23" y="5"/>
                    <a:pt x="20" y="4"/>
                    <a:pt x="17" y="6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8" y="2"/>
                    <a:pt x="2" y="9"/>
                    <a:pt x="4" y="15"/>
                  </a:cubicBezTo>
                  <a:cubicBezTo>
                    <a:pt x="2" y="15"/>
                    <a:pt x="0" y="16"/>
                    <a:pt x="2" y="18"/>
                  </a:cubicBezTo>
                  <a:cubicBezTo>
                    <a:pt x="4" y="17"/>
                    <a:pt x="6" y="18"/>
                    <a:pt x="8" y="19"/>
                  </a:cubicBezTo>
                  <a:cubicBezTo>
                    <a:pt x="10" y="15"/>
                    <a:pt x="5" y="10"/>
                    <a:pt x="11" y="7"/>
                  </a:cubicBezTo>
                  <a:cubicBezTo>
                    <a:pt x="15" y="10"/>
                    <a:pt x="12" y="14"/>
                    <a:pt x="15" y="18"/>
                  </a:cubicBezTo>
                  <a:cubicBezTo>
                    <a:pt x="15" y="14"/>
                    <a:pt x="17" y="13"/>
                    <a:pt x="19" y="10"/>
                  </a:cubicBezTo>
                  <a:cubicBezTo>
                    <a:pt x="18" y="8"/>
                    <a:pt x="16" y="9"/>
                    <a:pt x="16" y="8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9"/>
                    <a:pt x="20" y="11"/>
                    <a:pt x="22" y="12"/>
                  </a:cubicBezTo>
                  <a:cubicBezTo>
                    <a:pt x="24" y="11"/>
                    <a:pt x="25" y="7"/>
                    <a:pt x="27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5" y="12"/>
                    <a:pt x="24" y="15"/>
                    <a:pt x="25" y="17"/>
                  </a:cubicBezTo>
                  <a:cubicBezTo>
                    <a:pt x="27" y="14"/>
                    <a:pt x="28" y="18"/>
                    <a:pt x="31" y="16"/>
                  </a:cubicBezTo>
                  <a:cubicBezTo>
                    <a:pt x="30" y="15"/>
                    <a:pt x="28" y="14"/>
                    <a:pt x="29" y="13"/>
                  </a:cubicBezTo>
                  <a:cubicBezTo>
                    <a:pt x="30" y="12"/>
                    <a:pt x="31" y="9"/>
                    <a:pt x="33" y="9"/>
                  </a:cubicBezTo>
                  <a:cubicBezTo>
                    <a:pt x="35" y="11"/>
                    <a:pt x="32" y="13"/>
                    <a:pt x="35" y="14"/>
                  </a:cubicBezTo>
                  <a:cubicBezTo>
                    <a:pt x="40" y="11"/>
                    <a:pt x="43" y="7"/>
                    <a:pt x="48" y="5"/>
                  </a:cubicBezTo>
                  <a:cubicBezTo>
                    <a:pt x="46" y="3"/>
                    <a:pt x="46" y="2"/>
                    <a:pt x="4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44"/>
            <p:cNvSpPr/>
            <p:nvPr/>
          </p:nvSpPr>
          <p:spPr bwMode="auto">
            <a:xfrm>
              <a:off x="6030913" y="3433763"/>
              <a:ext cx="19050" cy="17463"/>
            </a:xfrm>
            <a:custGeom>
              <a:avLst/>
              <a:gdLst>
                <a:gd name="T0" fmla="*/ 4 w 6"/>
                <a:gd name="T1" fmla="*/ 5 h 5"/>
                <a:gd name="T2" fmla="*/ 6 w 6"/>
                <a:gd name="T3" fmla="*/ 3 h 5"/>
                <a:gd name="T4" fmla="*/ 0 w 6"/>
                <a:gd name="T5" fmla="*/ 2 h 5"/>
                <a:gd name="T6" fmla="*/ 4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4"/>
                    <a:pt x="5" y="3"/>
                    <a:pt x="6" y="3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3"/>
                    <a:pt x="2" y="3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45"/>
            <p:cNvSpPr/>
            <p:nvPr/>
          </p:nvSpPr>
          <p:spPr bwMode="auto">
            <a:xfrm>
              <a:off x="5862638" y="3440113"/>
              <a:ext cx="71438" cy="39688"/>
            </a:xfrm>
            <a:custGeom>
              <a:avLst/>
              <a:gdLst>
                <a:gd name="T0" fmla="*/ 22 w 22"/>
                <a:gd name="T1" fmla="*/ 1 h 12"/>
                <a:gd name="T2" fmla="*/ 18 w 22"/>
                <a:gd name="T3" fmla="*/ 0 h 12"/>
                <a:gd name="T4" fmla="*/ 11 w 22"/>
                <a:gd name="T5" fmla="*/ 7 h 12"/>
                <a:gd name="T6" fmla="*/ 10 w 22"/>
                <a:gd name="T7" fmla="*/ 1 h 12"/>
                <a:gd name="T8" fmla="*/ 7 w 22"/>
                <a:gd name="T9" fmla="*/ 1 h 12"/>
                <a:gd name="T10" fmla="*/ 2 w 22"/>
                <a:gd name="T11" fmla="*/ 12 h 12"/>
                <a:gd name="T12" fmla="*/ 4 w 22"/>
                <a:gd name="T13" fmla="*/ 12 h 12"/>
                <a:gd name="T14" fmla="*/ 9 w 22"/>
                <a:gd name="T15" fmla="*/ 7 h 12"/>
                <a:gd name="T16" fmla="*/ 10 w 22"/>
                <a:gd name="T17" fmla="*/ 11 h 12"/>
                <a:gd name="T18" fmla="*/ 22 w 22"/>
                <a:gd name="T1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2">
                  <a:moveTo>
                    <a:pt x="22" y="1"/>
                  </a:moveTo>
                  <a:cubicBezTo>
                    <a:pt x="21" y="0"/>
                    <a:pt x="20" y="0"/>
                    <a:pt x="18" y="0"/>
                  </a:cubicBezTo>
                  <a:cubicBezTo>
                    <a:pt x="16" y="1"/>
                    <a:pt x="14" y="8"/>
                    <a:pt x="11" y="7"/>
                  </a:cubicBezTo>
                  <a:cubicBezTo>
                    <a:pt x="11" y="5"/>
                    <a:pt x="11" y="3"/>
                    <a:pt x="10" y="1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6"/>
                    <a:pt x="0" y="8"/>
                    <a:pt x="2" y="12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6" y="10"/>
                    <a:pt x="5" y="7"/>
                    <a:pt x="9" y="7"/>
                  </a:cubicBezTo>
                  <a:cubicBezTo>
                    <a:pt x="9" y="8"/>
                    <a:pt x="10" y="9"/>
                    <a:pt x="10" y="11"/>
                  </a:cubicBezTo>
                  <a:cubicBezTo>
                    <a:pt x="16" y="12"/>
                    <a:pt x="19" y="3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46"/>
            <p:cNvSpPr/>
            <p:nvPr/>
          </p:nvSpPr>
          <p:spPr bwMode="auto">
            <a:xfrm>
              <a:off x="5953126" y="3476626"/>
              <a:ext cx="9525" cy="11113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3"/>
                    <a:pt x="2" y="3"/>
                    <a:pt x="3" y="2"/>
                  </a:cubicBezTo>
                  <a:cubicBezTo>
                    <a:pt x="2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47"/>
            <p:cNvSpPr/>
            <p:nvPr/>
          </p:nvSpPr>
          <p:spPr bwMode="auto">
            <a:xfrm>
              <a:off x="5816601" y="3443288"/>
              <a:ext cx="55563" cy="53975"/>
            </a:xfrm>
            <a:custGeom>
              <a:avLst/>
              <a:gdLst>
                <a:gd name="T0" fmla="*/ 9 w 17"/>
                <a:gd name="T1" fmla="*/ 9 h 16"/>
                <a:gd name="T2" fmla="*/ 17 w 17"/>
                <a:gd name="T3" fmla="*/ 4 h 16"/>
                <a:gd name="T4" fmla="*/ 16 w 17"/>
                <a:gd name="T5" fmla="*/ 1 h 16"/>
                <a:gd name="T6" fmla="*/ 11 w 17"/>
                <a:gd name="T7" fmla="*/ 2 h 16"/>
                <a:gd name="T8" fmla="*/ 10 w 17"/>
                <a:gd name="T9" fmla="*/ 7 h 16"/>
                <a:gd name="T10" fmla="*/ 10 w 17"/>
                <a:gd name="T11" fmla="*/ 3 h 16"/>
                <a:gd name="T12" fmla="*/ 0 w 17"/>
                <a:gd name="T13" fmla="*/ 8 h 16"/>
                <a:gd name="T14" fmla="*/ 5 w 17"/>
                <a:gd name="T15" fmla="*/ 9 h 16"/>
                <a:gd name="T16" fmla="*/ 1 w 17"/>
                <a:gd name="T17" fmla="*/ 15 h 16"/>
                <a:gd name="T18" fmla="*/ 10 w 17"/>
                <a:gd name="T19" fmla="*/ 15 h 16"/>
                <a:gd name="T20" fmla="*/ 11 w 17"/>
                <a:gd name="T21" fmla="*/ 12 h 16"/>
                <a:gd name="T22" fmla="*/ 9 w 17"/>
                <a:gd name="T2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6">
                  <a:moveTo>
                    <a:pt x="9" y="9"/>
                  </a:moveTo>
                  <a:cubicBezTo>
                    <a:pt x="12" y="8"/>
                    <a:pt x="13" y="4"/>
                    <a:pt x="17" y="4"/>
                  </a:cubicBezTo>
                  <a:cubicBezTo>
                    <a:pt x="15" y="3"/>
                    <a:pt x="17" y="2"/>
                    <a:pt x="16" y="1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12" y="3"/>
                    <a:pt x="13" y="7"/>
                    <a:pt x="10" y="7"/>
                  </a:cubicBezTo>
                  <a:cubicBezTo>
                    <a:pt x="10" y="5"/>
                    <a:pt x="12" y="5"/>
                    <a:pt x="10" y="3"/>
                  </a:cubicBezTo>
                  <a:cubicBezTo>
                    <a:pt x="7" y="5"/>
                    <a:pt x="1" y="4"/>
                    <a:pt x="0" y="8"/>
                  </a:cubicBezTo>
                  <a:cubicBezTo>
                    <a:pt x="1" y="8"/>
                    <a:pt x="3" y="6"/>
                    <a:pt x="5" y="9"/>
                  </a:cubicBezTo>
                  <a:cubicBezTo>
                    <a:pt x="6" y="12"/>
                    <a:pt x="3" y="13"/>
                    <a:pt x="1" y="15"/>
                  </a:cubicBezTo>
                  <a:cubicBezTo>
                    <a:pt x="4" y="16"/>
                    <a:pt x="7" y="14"/>
                    <a:pt x="10" y="15"/>
                  </a:cubicBezTo>
                  <a:cubicBezTo>
                    <a:pt x="11" y="14"/>
                    <a:pt x="12" y="13"/>
                    <a:pt x="11" y="12"/>
                  </a:cubicBezTo>
                  <a:cubicBezTo>
                    <a:pt x="10" y="13"/>
                    <a:pt x="8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48"/>
            <p:cNvSpPr/>
            <p:nvPr/>
          </p:nvSpPr>
          <p:spPr bwMode="auto">
            <a:xfrm>
              <a:off x="5894388" y="3479801"/>
              <a:ext cx="22225" cy="17463"/>
            </a:xfrm>
            <a:custGeom>
              <a:avLst/>
              <a:gdLst>
                <a:gd name="T0" fmla="*/ 2 w 7"/>
                <a:gd name="T1" fmla="*/ 0 h 5"/>
                <a:gd name="T2" fmla="*/ 0 w 7"/>
                <a:gd name="T3" fmla="*/ 3 h 5"/>
                <a:gd name="T4" fmla="*/ 7 w 7"/>
                <a:gd name="T5" fmla="*/ 2 h 5"/>
                <a:gd name="T6" fmla="*/ 2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cubicBezTo>
                    <a:pt x="1" y="1"/>
                    <a:pt x="2" y="2"/>
                    <a:pt x="0" y="3"/>
                  </a:cubicBezTo>
                  <a:cubicBezTo>
                    <a:pt x="3" y="4"/>
                    <a:pt x="6" y="5"/>
                    <a:pt x="7" y="2"/>
                  </a:cubicBezTo>
                  <a:cubicBezTo>
                    <a:pt x="5" y="0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49"/>
            <p:cNvSpPr/>
            <p:nvPr/>
          </p:nvSpPr>
          <p:spPr bwMode="auto">
            <a:xfrm>
              <a:off x="5735638" y="3451226"/>
              <a:ext cx="84138" cy="61913"/>
            </a:xfrm>
            <a:custGeom>
              <a:avLst/>
              <a:gdLst>
                <a:gd name="T0" fmla="*/ 21 w 26"/>
                <a:gd name="T1" fmla="*/ 1 h 19"/>
                <a:gd name="T2" fmla="*/ 19 w 26"/>
                <a:gd name="T3" fmla="*/ 0 h 19"/>
                <a:gd name="T4" fmla="*/ 15 w 26"/>
                <a:gd name="T5" fmla="*/ 2 h 19"/>
                <a:gd name="T6" fmla="*/ 11 w 26"/>
                <a:gd name="T7" fmla="*/ 5 h 19"/>
                <a:gd name="T8" fmla="*/ 9 w 26"/>
                <a:gd name="T9" fmla="*/ 2 h 19"/>
                <a:gd name="T10" fmla="*/ 5 w 26"/>
                <a:gd name="T11" fmla="*/ 11 h 19"/>
                <a:gd name="T12" fmla="*/ 4 w 26"/>
                <a:gd name="T13" fmla="*/ 9 h 19"/>
                <a:gd name="T14" fmla="*/ 2 w 26"/>
                <a:gd name="T15" fmla="*/ 14 h 19"/>
                <a:gd name="T16" fmla="*/ 5 w 26"/>
                <a:gd name="T17" fmla="*/ 12 h 19"/>
                <a:gd name="T18" fmla="*/ 6 w 26"/>
                <a:gd name="T19" fmla="*/ 16 h 19"/>
                <a:gd name="T20" fmla="*/ 12 w 26"/>
                <a:gd name="T21" fmla="*/ 12 h 19"/>
                <a:gd name="T22" fmla="*/ 17 w 26"/>
                <a:gd name="T23" fmla="*/ 10 h 19"/>
                <a:gd name="T24" fmla="*/ 14 w 26"/>
                <a:gd name="T25" fmla="*/ 8 h 19"/>
                <a:gd name="T26" fmla="*/ 15 w 26"/>
                <a:gd name="T27" fmla="*/ 7 h 19"/>
                <a:gd name="T28" fmla="*/ 20 w 26"/>
                <a:gd name="T29" fmla="*/ 5 h 19"/>
                <a:gd name="T30" fmla="*/ 20 w 26"/>
                <a:gd name="T31" fmla="*/ 11 h 19"/>
                <a:gd name="T32" fmla="*/ 26 w 26"/>
                <a:gd name="T33" fmla="*/ 14 h 19"/>
                <a:gd name="T34" fmla="*/ 21 w 26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21" y="1"/>
                  </a:moveTo>
                  <a:cubicBezTo>
                    <a:pt x="20" y="1"/>
                    <a:pt x="20" y="0"/>
                    <a:pt x="19" y="0"/>
                  </a:cubicBezTo>
                  <a:cubicBezTo>
                    <a:pt x="18" y="2"/>
                    <a:pt x="16" y="0"/>
                    <a:pt x="15" y="2"/>
                  </a:cubicBezTo>
                  <a:cubicBezTo>
                    <a:pt x="17" y="4"/>
                    <a:pt x="12" y="6"/>
                    <a:pt x="11" y="5"/>
                  </a:cubicBezTo>
                  <a:cubicBezTo>
                    <a:pt x="10" y="4"/>
                    <a:pt x="11" y="2"/>
                    <a:pt x="9" y="2"/>
                  </a:cubicBezTo>
                  <a:cubicBezTo>
                    <a:pt x="7" y="5"/>
                    <a:pt x="8" y="8"/>
                    <a:pt x="5" y="11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3" y="11"/>
                    <a:pt x="0" y="13"/>
                    <a:pt x="2" y="14"/>
                  </a:cubicBezTo>
                  <a:cubicBezTo>
                    <a:pt x="3" y="14"/>
                    <a:pt x="4" y="11"/>
                    <a:pt x="5" y="12"/>
                  </a:cubicBezTo>
                  <a:cubicBezTo>
                    <a:pt x="6" y="14"/>
                    <a:pt x="7" y="15"/>
                    <a:pt x="6" y="16"/>
                  </a:cubicBezTo>
                  <a:cubicBezTo>
                    <a:pt x="9" y="19"/>
                    <a:pt x="10" y="13"/>
                    <a:pt x="12" y="12"/>
                  </a:cubicBezTo>
                  <a:cubicBezTo>
                    <a:pt x="13" y="15"/>
                    <a:pt x="17" y="13"/>
                    <a:pt x="17" y="10"/>
                  </a:cubicBezTo>
                  <a:cubicBezTo>
                    <a:pt x="17" y="8"/>
                    <a:pt x="14" y="10"/>
                    <a:pt x="14" y="8"/>
                  </a:cubicBezTo>
                  <a:cubicBezTo>
                    <a:pt x="15" y="8"/>
                    <a:pt x="14" y="8"/>
                    <a:pt x="15" y="7"/>
                  </a:cubicBezTo>
                  <a:cubicBezTo>
                    <a:pt x="16" y="6"/>
                    <a:pt x="18" y="6"/>
                    <a:pt x="20" y="5"/>
                  </a:cubicBezTo>
                  <a:cubicBezTo>
                    <a:pt x="21" y="7"/>
                    <a:pt x="21" y="9"/>
                    <a:pt x="20" y="11"/>
                  </a:cubicBezTo>
                  <a:cubicBezTo>
                    <a:pt x="22" y="12"/>
                    <a:pt x="23" y="16"/>
                    <a:pt x="26" y="14"/>
                  </a:cubicBezTo>
                  <a:cubicBezTo>
                    <a:pt x="25" y="9"/>
                    <a:pt x="20" y="6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50"/>
            <p:cNvSpPr/>
            <p:nvPr/>
          </p:nvSpPr>
          <p:spPr bwMode="auto">
            <a:xfrm>
              <a:off x="5791201" y="3494088"/>
              <a:ext cx="9525" cy="9525"/>
            </a:xfrm>
            <a:custGeom>
              <a:avLst/>
              <a:gdLst>
                <a:gd name="T0" fmla="*/ 1 w 3"/>
                <a:gd name="T1" fmla="*/ 3 h 3"/>
                <a:gd name="T2" fmla="*/ 3 w 3"/>
                <a:gd name="T3" fmla="*/ 1 h 3"/>
                <a:gd name="T4" fmla="*/ 2 w 3"/>
                <a:gd name="T5" fmla="*/ 0 h 3"/>
                <a:gd name="T6" fmla="*/ 1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2" y="3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1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1"/>
            <p:cNvSpPr/>
            <p:nvPr/>
          </p:nvSpPr>
          <p:spPr bwMode="auto">
            <a:xfrm>
              <a:off x="5719763" y="3497263"/>
              <a:ext cx="12700" cy="12700"/>
            </a:xfrm>
            <a:custGeom>
              <a:avLst/>
              <a:gdLst>
                <a:gd name="T0" fmla="*/ 1 w 4"/>
                <a:gd name="T1" fmla="*/ 3 h 4"/>
                <a:gd name="T2" fmla="*/ 4 w 4"/>
                <a:gd name="T3" fmla="*/ 2 h 4"/>
                <a:gd name="T4" fmla="*/ 2 w 4"/>
                <a:gd name="T5" fmla="*/ 0 h 4"/>
                <a:gd name="T6" fmla="*/ 1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2" y="2"/>
                    <a:pt x="3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2"/>
            <p:cNvSpPr/>
            <p:nvPr/>
          </p:nvSpPr>
          <p:spPr bwMode="auto">
            <a:xfrm>
              <a:off x="5595938" y="3473451"/>
              <a:ext cx="9525" cy="14288"/>
            </a:xfrm>
            <a:custGeom>
              <a:avLst/>
              <a:gdLst>
                <a:gd name="T0" fmla="*/ 1 w 3"/>
                <a:gd name="T1" fmla="*/ 4 h 4"/>
                <a:gd name="T2" fmla="*/ 2 w 3"/>
                <a:gd name="T3" fmla="*/ 0 h 4"/>
                <a:gd name="T4" fmla="*/ 0 w 3"/>
                <a:gd name="T5" fmla="*/ 1 h 4"/>
                <a:gd name="T6" fmla="*/ 1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1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0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3"/>
            <p:cNvSpPr/>
            <p:nvPr/>
          </p:nvSpPr>
          <p:spPr bwMode="auto">
            <a:xfrm>
              <a:off x="5592763" y="3516313"/>
              <a:ext cx="12700" cy="11113"/>
            </a:xfrm>
            <a:custGeom>
              <a:avLst/>
              <a:gdLst>
                <a:gd name="T0" fmla="*/ 3 w 4"/>
                <a:gd name="T1" fmla="*/ 3 h 3"/>
                <a:gd name="T2" fmla="*/ 3 w 4"/>
                <a:gd name="T3" fmla="*/ 0 h 3"/>
                <a:gd name="T4" fmla="*/ 3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4"/>
            <p:cNvSpPr/>
            <p:nvPr/>
          </p:nvSpPr>
          <p:spPr bwMode="auto">
            <a:xfrm>
              <a:off x="5481638" y="3522663"/>
              <a:ext cx="25400" cy="23813"/>
            </a:xfrm>
            <a:custGeom>
              <a:avLst/>
              <a:gdLst>
                <a:gd name="T0" fmla="*/ 0 w 8"/>
                <a:gd name="T1" fmla="*/ 3 h 7"/>
                <a:gd name="T2" fmla="*/ 8 w 8"/>
                <a:gd name="T3" fmla="*/ 3 h 7"/>
                <a:gd name="T4" fmla="*/ 0 w 8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3"/>
                  </a:moveTo>
                  <a:cubicBezTo>
                    <a:pt x="1" y="6"/>
                    <a:pt x="6" y="7"/>
                    <a:pt x="8" y="3"/>
                  </a:cubicBezTo>
                  <a:cubicBezTo>
                    <a:pt x="5" y="0"/>
                    <a:pt x="3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5"/>
            <p:cNvSpPr/>
            <p:nvPr/>
          </p:nvSpPr>
          <p:spPr bwMode="auto">
            <a:xfrm>
              <a:off x="6856413" y="3262313"/>
              <a:ext cx="58738" cy="30163"/>
            </a:xfrm>
            <a:custGeom>
              <a:avLst/>
              <a:gdLst>
                <a:gd name="T0" fmla="*/ 3 w 18"/>
                <a:gd name="T1" fmla="*/ 6 h 9"/>
                <a:gd name="T2" fmla="*/ 2 w 18"/>
                <a:gd name="T3" fmla="*/ 8 h 9"/>
                <a:gd name="T4" fmla="*/ 4 w 18"/>
                <a:gd name="T5" fmla="*/ 9 h 9"/>
                <a:gd name="T6" fmla="*/ 9 w 18"/>
                <a:gd name="T7" fmla="*/ 4 h 9"/>
                <a:gd name="T8" fmla="*/ 11 w 18"/>
                <a:gd name="T9" fmla="*/ 8 h 9"/>
                <a:gd name="T10" fmla="*/ 18 w 18"/>
                <a:gd name="T11" fmla="*/ 1 h 9"/>
                <a:gd name="T12" fmla="*/ 1 w 18"/>
                <a:gd name="T13" fmla="*/ 1 h 9"/>
                <a:gd name="T14" fmla="*/ 0 w 18"/>
                <a:gd name="T15" fmla="*/ 4 h 9"/>
                <a:gd name="T16" fmla="*/ 3 w 18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3" y="6"/>
                  </a:moveTo>
                  <a:cubicBezTo>
                    <a:pt x="3" y="7"/>
                    <a:pt x="0" y="7"/>
                    <a:pt x="2" y="8"/>
                  </a:cubicBezTo>
                  <a:cubicBezTo>
                    <a:pt x="3" y="6"/>
                    <a:pt x="2" y="9"/>
                    <a:pt x="4" y="9"/>
                  </a:cubicBezTo>
                  <a:cubicBezTo>
                    <a:pt x="7" y="9"/>
                    <a:pt x="5" y="5"/>
                    <a:pt x="9" y="4"/>
                  </a:cubicBezTo>
                  <a:cubicBezTo>
                    <a:pt x="11" y="5"/>
                    <a:pt x="9" y="7"/>
                    <a:pt x="11" y="8"/>
                  </a:cubicBezTo>
                  <a:cubicBezTo>
                    <a:pt x="14" y="6"/>
                    <a:pt x="13" y="1"/>
                    <a:pt x="18" y="1"/>
                  </a:cubicBezTo>
                  <a:cubicBezTo>
                    <a:pt x="12" y="0"/>
                    <a:pt x="7" y="3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6"/>
            <p:cNvSpPr/>
            <p:nvPr/>
          </p:nvSpPr>
          <p:spPr bwMode="auto">
            <a:xfrm>
              <a:off x="6797676" y="3327401"/>
              <a:ext cx="188913" cy="84138"/>
            </a:xfrm>
            <a:custGeom>
              <a:avLst/>
              <a:gdLst>
                <a:gd name="T0" fmla="*/ 6 w 58"/>
                <a:gd name="T1" fmla="*/ 23 h 25"/>
                <a:gd name="T2" fmla="*/ 1 w 58"/>
                <a:gd name="T3" fmla="*/ 19 h 25"/>
                <a:gd name="T4" fmla="*/ 1 w 58"/>
                <a:gd name="T5" fmla="*/ 23 h 25"/>
                <a:gd name="T6" fmla="*/ 16 w 58"/>
                <a:gd name="T7" fmla="*/ 24 h 25"/>
                <a:gd name="T8" fmla="*/ 18 w 58"/>
                <a:gd name="T9" fmla="*/ 19 h 25"/>
                <a:gd name="T10" fmla="*/ 28 w 58"/>
                <a:gd name="T11" fmla="*/ 21 h 25"/>
                <a:gd name="T12" fmla="*/ 32 w 58"/>
                <a:gd name="T13" fmla="*/ 18 h 25"/>
                <a:gd name="T14" fmla="*/ 35 w 58"/>
                <a:gd name="T15" fmla="*/ 12 h 25"/>
                <a:gd name="T16" fmla="*/ 39 w 58"/>
                <a:gd name="T17" fmla="*/ 15 h 25"/>
                <a:gd name="T18" fmla="*/ 33 w 58"/>
                <a:gd name="T19" fmla="*/ 17 h 25"/>
                <a:gd name="T20" fmla="*/ 33 w 58"/>
                <a:gd name="T21" fmla="*/ 21 h 25"/>
                <a:gd name="T22" fmla="*/ 39 w 58"/>
                <a:gd name="T23" fmla="*/ 22 h 25"/>
                <a:gd name="T24" fmla="*/ 41 w 58"/>
                <a:gd name="T25" fmla="*/ 13 h 25"/>
                <a:gd name="T26" fmla="*/ 51 w 58"/>
                <a:gd name="T27" fmla="*/ 10 h 25"/>
                <a:gd name="T28" fmla="*/ 50 w 58"/>
                <a:gd name="T29" fmla="*/ 14 h 25"/>
                <a:gd name="T30" fmla="*/ 47 w 58"/>
                <a:gd name="T31" fmla="*/ 13 h 25"/>
                <a:gd name="T32" fmla="*/ 43 w 58"/>
                <a:gd name="T33" fmla="*/ 19 h 25"/>
                <a:gd name="T34" fmla="*/ 51 w 58"/>
                <a:gd name="T35" fmla="*/ 20 h 25"/>
                <a:gd name="T36" fmla="*/ 48 w 58"/>
                <a:gd name="T37" fmla="*/ 17 h 25"/>
                <a:gd name="T38" fmla="*/ 58 w 58"/>
                <a:gd name="T39" fmla="*/ 11 h 25"/>
                <a:gd name="T40" fmla="*/ 55 w 58"/>
                <a:gd name="T41" fmla="*/ 2 h 25"/>
                <a:gd name="T42" fmla="*/ 50 w 58"/>
                <a:gd name="T43" fmla="*/ 2 h 25"/>
                <a:gd name="T44" fmla="*/ 51 w 58"/>
                <a:gd name="T45" fmla="*/ 6 h 25"/>
                <a:gd name="T46" fmla="*/ 48 w 58"/>
                <a:gd name="T47" fmla="*/ 9 h 25"/>
                <a:gd name="T48" fmla="*/ 30 w 58"/>
                <a:gd name="T49" fmla="*/ 13 h 25"/>
                <a:gd name="T50" fmla="*/ 20 w 58"/>
                <a:gd name="T51" fmla="*/ 10 h 25"/>
                <a:gd name="T52" fmla="*/ 6 w 58"/>
                <a:gd name="T5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25">
                  <a:moveTo>
                    <a:pt x="6" y="23"/>
                  </a:moveTo>
                  <a:cubicBezTo>
                    <a:pt x="6" y="21"/>
                    <a:pt x="3" y="19"/>
                    <a:pt x="1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6" y="25"/>
                    <a:pt x="11" y="23"/>
                    <a:pt x="16" y="24"/>
                  </a:cubicBezTo>
                  <a:cubicBezTo>
                    <a:pt x="18" y="22"/>
                    <a:pt x="17" y="21"/>
                    <a:pt x="18" y="19"/>
                  </a:cubicBezTo>
                  <a:cubicBezTo>
                    <a:pt x="21" y="20"/>
                    <a:pt x="25" y="22"/>
                    <a:pt x="28" y="21"/>
                  </a:cubicBezTo>
                  <a:cubicBezTo>
                    <a:pt x="24" y="17"/>
                    <a:pt x="31" y="16"/>
                    <a:pt x="32" y="18"/>
                  </a:cubicBezTo>
                  <a:cubicBezTo>
                    <a:pt x="33" y="16"/>
                    <a:pt x="33" y="16"/>
                    <a:pt x="35" y="12"/>
                  </a:cubicBezTo>
                  <a:cubicBezTo>
                    <a:pt x="36" y="12"/>
                    <a:pt x="39" y="13"/>
                    <a:pt x="39" y="15"/>
                  </a:cubicBezTo>
                  <a:cubicBezTo>
                    <a:pt x="37" y="18"/>
                    <a:pt x="35" y="16"/>
                    <a:pt x="33" y="17"/>
                  </a:cubicBezTo>
                  <a:cubicBezTo>
                    <a:pt x="36" y="18"/>
                    <a:pt x="34" y="20"/>
                    <a:pt x="33" y="21"/>
                  </a:cubicBezTo>
                  <a:cubicBezTo>
                    <a:pt x="35" y="23"/>
                    <a:pt x="37" y="22"/>
                    <a:pt x="39" y="22"/>
                  </a:cubicBezTo>
                  <a:cubicBezTo>
                    <a:pt x="40" y="19"/>
                    <a:pt x="41" y="16"/>
                    <a:pt x="41" y="13"/>
                  </a:cubicBezTo>
                  <a:cubicBezTo>
                    <a:pt x="44" y="12"/>
                    <a:pt x="47" y="10"/>
                    <a:pt x="51" y="10"/>
                  </a:cubicBezTo>
                  <a:cubicBezTo>
                    <a:pt x="50" y="12"/>
                    <a:pt x="51" y="13"/>
                    <a:pt x="50" y="14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3" y="15"/>
                    <a:pt x="45" y="17"/>
                    <a:pt x="43" y="19"/>
                  </a:cubicBezTo>
                  <a:cubicBezTo>
                    <a:pt x="46" y="20"/>
                    <a:pt x="49" y="23"/>
                    <a:pt x="51" y="20"/>
                  </a:cubicBezTo>
                  <a:cubicBezTo>
                    <a:pt x="50" y="19"/>
                    <a:pt x="47" y="18"/>
                    <a:pt x="48" y="17"/>
                  </a:cubicBezTo>
                  <a:cubicBezTo>
                    <a:pt x="52" y="18"/>
                    <a:pt x="54" y="14"/>
                    <a:pt x="58" y="11"/>
                  </a:cubicBezTo>
                  <a:cubicBezTo>
                    <a:pt x="57" y="8"/>
                    <a:pt x="54" y="5"/>
                    <a:pt x="55" y="2"/>
                  </a:cubicBezTo>
                  <a:cubicBezTo>
                    <a:pt x="53" y="2"/>
                    <a:pt x="52" y="0"/>
                    <a:pt x="50" y="2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7"/>
                    <a:pt x="48" y="9"/>
                  </a:cubicBezTo>
                  <a:cubicBezTo>
                    <a:pt x="43" y="6"/>
                    <a:pt x="35" y="8"/>
                    <a:pt x="30" y="13"/>
                  </a:cubicBezTo>
                  <a:cubicBezTo>
                    <a:pt x="27" y="9"/>
                    <a:pt x="21" y="15"/>
                    <a:pt x="20" y="10"/>
                  </a:cubicBezTo>
                  <a:cubicBezTo>
                    <a:pt x="22" y="17"/>
                    <a:pt x="10" y="20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7"/>
            <p:cNvSpPr/>
            <p:nvPr/>
          </p:nvSpPr>
          <p:spPr bwMode="auto">
            <a:xfrm>
              <a:off x="6824663" y="3265488"/>
              <a:ext cx="28575" cy="33338"/>
            </a:xfrm>
            <a:custGeom>
              <a:avLst/>
              <a:gdLst>
                <a:gd name="T0" fmla="*/ 0 w 9"/>
                <a:gd name="T1" fmla="*/ 7 h 10"/>
                <a:gd name="T2" fmla="*/ 9 w 9"/>
                <a:gd name="T3" fmla="*/ 3 h 10"/>
                <a:gd name="T4" fmla="*/ 2 w 9"/>
                <a:gd name="T5" fmla="*/ 0 h 10"/>
                <a:gd name="T6" fmla="*/ 0 w 9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3" y="10"/>
                    <a:pt x="7" y="5"/>
                    <a:pt x="9" y="3"/>
                  </a:cubicBezTo>
                  <a:cubicBezTo>
                    <a:pt x="6" y="3"/>
                    <a:pt x="3" y="0"/>
                    <a:pt x="2" y="0"/>
                  </a:cubicBezTo>
                  <a:cubicBezTo>
                    <a:pt x="3" y="3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58"/>
            <p:cNvSpPr/>
            <p:nvPr/>
          </p:nvSpPr>
          <p:spPr bwMode="auto">
            <a:xfrm>
              <a:off x="6707188" y="3354388"/>
              <a:ext cx="30163" cy="17463"/>
            </a:xfrm>
            <a:custGeom>
              <a:avLst/>
              <a:gdLst>
                <a:gd name="T0" fmla="*/ 7 w 9"/>
                <a:gd name="T1" fmla="*/ 2 h 5"/>
                <a:gd name="T2" fmla="*/ 0 w 9"/>
                <a:gd name="T3" fmla="*/ 4 h 5"/>
                <a:gd name="T4" fmla="*/ 9 w 9"/>
                <a:gd name="T5" fmla="*/ 5 h 5"/>
                <a:gd name="T6" fmla="*/ 7 w 9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7" y="2"/>
                  </a:moveTo>
                  <a:cubicBezTo>
                    <a:pt x="5" y="4"/>
                    <a:pt x="1" y="0"/>
                    <a:pt x="0" y="4"/>
                  </a:cubicBezTo>
                  <a:cubicBezTo>
                    <a:pt x="4" y="4"/>
                    <a:pt x="6" y="4"/>
                    <a:pt x="9" y="5"/>
                  </a:cubicBezTo>
                  <a:cubicBezTo>
                    <a:pt x="9" y="4"/>
                    <a:pt x="8" y="3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59"/>
            <p:cNvSpPr/>
            <p:nvPr/>
          </p:nvSpPr>
          <p:spPr bwMode="auto">
            <a:xfrm>
              <a:off x="6446838" y="3406776"/>
              <a:ext cx="23813" cy="33338"/>
            </a:xfrm>
            <a:custGeom>
              <a:avLst/>
              <a:gdLst>
                <a:gd name="T0" fmla="*/ 5 w 7"/>
                <a:gd name="T1" fmla="*/ 1 h 10"/>
                <a:gd name="T2" fmla="*/ 2 w 7"/>
                <a:gd name="T3" fmla="*/ 1 h 10"/>
                <a:gd name="T4" fmla="*/ 3 w 7"/>
                <a:gd name="T5" fmla="*/ 9 h 10"/>
                <a:gd name="T6" fmla="*/ 2 w 7"/>
                <a:gd name="T7" fmla="*/ 9 h 10"/>
                <a:gd name="T8" fmla="*/ 7 w 7"/>
                <a:gd name="T9" fmla="*/ 8 h 10"/>
                <a:gd name="T10" fmla="*/ 5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5" y="1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4"/>
                    <a:pt x="3" y="6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0"/>
                    <a:pt x="6" y="9"/>
                    <a:pt x="7" y="8"/>
                  </a:cubicBezTo>
                  <a:cubicBezTo>
                    <a:pt x="4" y="6"/>
                    <a:pt x="5" y="4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60"/>
            <p:cNvSpPr/>
            <p:nvPr/>
          </p:nvSpPr>
          <p:spPr bwMode="auto">
            <a:xfrm>
              <a:off x="5927726" y="3430588"/>
              <a:ext cx="103188" cy="52388"/>
            </a:xfrm>
            <a:custGeom>
              <a:avLst/>
              <a:gdLst>
                <a:gd name="T0" fmla="*/ 30 w 32"/>
                <a:gd name="T1" fmla="*/ 5 h 16"/>
                <a:gd name="T2" fmla="*/ 28 w 32"/>
                <a:gd name="T3" fmla="*/ 5 h 16"/>
                <a:gd name="T4" fmla="*/ 28 w 32"/>
                <a:gd name="T5" fmla="*/ 1 h 16"/>
                <a:gd name="T6" fmla="*/ 25 w 32"/>
                <a:gd name="T7" fmla="*/ 7 h 16"/>
                <a:gd name="T8" fmla="*/ 18 w 32"/>
                <a:gd name="T9" fmla="*/ 8 h 16"/>
                <a:gd name="T10" fmla="*/ 17 w 32"/>
                <a:gd name="T11" fmla="*/ 6 h 16"/>
                <a:gd name="T12" fmla="*/ 13 w 32"/>
                <a:gd name="T13" fmla="*/ 7 h 16"/>
                <a:gd name="T14" fmla="*/ 14 w 32"/>
                <a:gd name="T15" fmla="*/ 4 h 16"/>
                <a:gd name="T16" fmla="*/ 22 w 32"/>
                <a:gd name="T17" fmla="*/ 1 h 16"/>
                <a:gd name="T18" fmla="*/ 14 w 32"/>
                <a:gd name="T19" fmla="*/ 0 h 16"/>
                <a:gd name="T20" fmla="*/ 0 w 32"/>
                <a:gd name="T21" fmla="*/ 14 h 16"/>
                <a:gd name="T22" fmla="*/ 5 w 32"/>
                <a:gd name="T23" fmla="*/ 14 h 16"/>
                <a:gd name="T24" fmla="*/ 12 w 32"/>
                <a:gd name="T25" fmla="*/ 10 h 16"/>
                <a:gd name="T26" fmla="*/ 13 w 32"/>
                <a:gd name="T27" fmla="*/ 14 h 16"/>
                <a:gd name="T28" fmla="*/ 14 w 32"/>
                <a:gd name="T29" fmla="*/ 15 h 16"/>
                <a:gd name="T30" fmla="*/ 19 w 32"/>
                <a:gd name="T31" fmla="*/ 9 h 16"/>
                <a:gd name="T32" fmla="*/ 18 w 32"/>
                <a:gd name="T33" fmla="*/ 15 h 16"/>
                <a:gd name="T34" fmla="*/ 26 w 32"/>
                <a:gd name="T35" fmla="*/ 11 h 16"/>
                <a:gd name="T36" fmla="*/ 25 w 32"/>
                <a:gd name="T37" fmla="*/ 7 h 16"/>
                <a:gd name="T38" fmla="*/ 27 w 32"/>
                <a:gd name="T39" fmla="*/ 9 h 16"/>
                <a:gd name="T40" fmla="*/ 30 w 32"/>
                <a:gd name="T4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6">
                  <a:moveTo>
                    <a:pt x="30" y="5"/>
                  </a:moveTo>
                  <a:cubicBezTo>
                    <a:pt x="30" y="6"/>
                    <a:pt x="29" y="6"/>
                    <a:pt x="28" y="5"/>
                  </a:cubicBezTo>
                  <a:cubicBezTo>
                    <a:pt x="27" y="4"/>
                    <a:pt x="30" y="2"/>
                    <a:pt x="28" y="1"/>
                  </a:cubicBezTo>
                  <a:cubicBezTo>
                    <a:pt x="25" y="2"/>
                    <a:pt x="27" y="5"/>
                    <a:pt x="25" y="7"/>
                  </a:cubicBezTo>
                  <a:cubicBezTo>
                    <a:pt x="22" y="6"/>
                    <a:pt x="21" y="9"/>
                    <a:pt x="18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2" y="6"/>
                    <a:pt x="13" y="5"/>
                    <a:pt x="14" y="4"/>
                  </a:cubicBezTo>
                  <a:cubicBezTo>
                    <a:pt x="17" y="6"/>
                    <a:pt x="19" y="2"/>
                    <a:pt x="22" y="1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7"/>
                    <a:pt x="3" y="5"/>
                    <a:pt x="0" y="14"/>
                  </a:cubicBezTo>
                  <a:cubicBezTo>
                    <a:pt x="2" y="13"/>
                    <a:pt x="3" y="14"/>
                    <a:pt x="5" y="14"/>
                  </a:cubicBezTo>
                  <a:cubicBezTo>
                    <a:pt x="6" y="11"/>
                    <a:pt x="9" y="9"/>
                    <a:pt x="12" y="10"/>
                  </a:cubicBezTo>
                  <a:cubicBezTo>
                    <a:pt x="14" y="11"/>
                    <a:pt x="10" y="13"/>
                    <a:pt x="13" y="14"/>
                  </a:cubicBezTo>
                  <a:cubicBezTo>
                    <a:pt x="13" y="14"/>
                    <a:pt x="14" y="14"/>
                    <a:pt x="14" y="15"/>
                  </a:cubicBezTo>
                  <a:cubicBezTo>
                    <a:pt x="17" y="12"/>
                    <a:pt x="17" y="10"/>
                    <a:pt x="19" y="9"/>
                  </a:cubicBezTo>
                  <a:cubicBezTo>
                    <a:pt x="21" y="11"/>
                    <a:pt x="18" y="14"/>
                    <a:pt x="18" y="15"/>
                  </a:cubicBezTo>
                  <a:cubicBezTo>
                    <a:pt x="21" y="16"/>
                    <a:pt x="23" y="13"/>
                    <a:pt x="26" y="11"/>
                  </a:cubicBezTo>
                  <a:cubicBezTo>
                    <a:pt x="24" y="10"/>
                    <a:pt x="24" y="9"/>
                    <a:pt x="25" y="7"/>
                  </a:cubicBezTo>
                  <a:cubicBezTo>
                    <a:pt x="26" y="8"/>
                    <a:pt x="26" y="9"/>
                    <a:pt x="27" y="9"/>
                  </a:cubicBezTo>
                  <a:cubicBezTo>
                    <a:pt x="28" y="7"/>
                    <a:pt x="32" y="6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61"/>
            <p:cNvSpPr/>
            <p:nvPr/>
          </p:nvSpPr>
          <p:spPr bwMode="auto">
            <a:xfrm>
              <a:off x="5422901" y="3487738"/>
              <a:ext cx="80963" cy="65088"/>
            </a:xfrm>
            <a:custGeom>
              <a:avLst/>
              <a:gdLst>
                <a:gd name="T0" fmla="*/ 23 w 25"/>
                <a:gd name="T1" fmla="*/ 0 h 20"/>
                <a:gd name="T2" fmla="*/ 13 w 25"/>
                <a:gd name="T3" fmla="*/ 4 h 20"/>
                <a:gd name="T4" fmla="*/ 9 w 25"/>
                <a:gd name="T5" fmla="*/ 2 h 20"/>
                <a:gd name="T6" fmla="*/ 0 w 25"/>
                <a:gd name="T7" fmla="*/ 12 h 20"/>
                <a:gd name="T8" fmla="*/ 3 w 25"/>
                <a:gd name="T9" fmla="*/ 20 h 20"/>
                <a:gd name="T10" fmla="*/ 16 w 25"/>
                <a:gd name="T11" fmla="*/ 17 h 20"/>
                <a:gd name="T12" fmla="*/ 12 w 25"/>
                <a:gd name="T13" fmla="*/ 10 h 20"/>
                <a:gd name="T14" fmla="*/ 10 w 25"/>
                <a:gd name="T15" fmla="*/ 14 h 20"/>
                <a:gd name="T16" fmla="*/ 5 w 25"/>
                <a:gd name="T17" fmla="*/ 10 h 20"/>
                <a:gd name="T18" fmla="*/ 12 w 25"/>
                <a:gd name="T19" fmla="*/ 10 h 20"/>
                <a:gd name="T20" fmla="*/ 13 w 25"/>
                <a:gd name="T21" fmla="*/ 5 h 20"/>
                <a:gd name="T22" fmla="*/ 18 w 25"/>
                <a:gd name="T23" fmla="*/ 7 h 20"/>
                <a:gd name="T24" fmla="*/ 20 w 25"/>
                <a:gd name="T25" fmla="*/ 4 h 20"/>
                <a:gd name="T26" fmla="*/ 23 w 25"/>
                <a:gd name="T27" fmla="*/ 5 h 20"/>
                <a:gd name="T28" fmla="*/ 23 w 25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0">
                  <a:moveTo>
                    <a:pt x="23" y="0"/>
                  </a:moveTo>
                  <a:cubicBezTo>
                    <a:pt x="20" y="2"/>
                    <a:pt x="16" y="0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5" y="5"/>
                    <a:pt x="2" y="6"/>
                    <a:pt x="0" y="12"/>
                  </a:cubicBezTo>
                  <a:cubicBezTo>
                    <a:pt x="2" y="14"/>
                    <a:pt x="2" y="17"/>
                    <a:pt x="3" y="20"/>
                  </a:cubicBezTo>
                  <a:cubicBezTo>
                    <a:pt x="6" y="14"/>
                    <a:pt x="12" y="20"/>
                    <a:pt x="16" y="17"/>
                  </a:cubicBezTo>
                  <a:cubicBezTo>
                    <a:pt x="16" y="15"/>
                    <a:pt x="14" y="12"/>
                    <a:pt x="12" y="10"/>
                  </a:cubicBezTo>
                  <a:cubicBezTo>
                    <a:pt x="12" y="11"/>
                    <a:pt x="11" y="12"/>
                    <a:pt x="10" y="14"/>
                  </a:cubicBezTo>
                  <a:cubicBezTo>
                    <a:pt x="7" y="13"/>
                    <a:pt x="6" y="11"/>
                    <a:pt x="5" y="10"/>
                  </a:cubicBezTo>
                  <a:cubicBezTo>
                    <a:pt x="7" y="8"/>
                    <a:pt x="9" y="8"/>
                    <a:pt x="12" y="10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5" y="7"/>
                    <a:pt x="16" y="5"/>
                    <a:pt x="18" y="7"/>
                  </a:cubicBezTo>
                  <a:cubicBezTo>
                    <a:pt x="19" y="6"/>
                    <a:pt x="19" y="5"/>
                    <a:pt x="20" y="4"/>
                  </a:cubicBezTo>
                  <a:cubicBezTo>
                    <a:pt x="21" y="4"/>
                    <a:pt x="22" y="4"/>
                    <a:pt x="23" y="5"/>
                  </a:cubicBezTo>
                  <a:cubicBezTo>
                    <a:pt x="25" y="4"/>
                    <a:pt x="25" y="2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62"/>
            <p:cNvSpPr>
              <a:spLocks noEditPoints="1"/>
            </p:cNvSpPr>
            <p:nvPr/>
          </p:nvSpPr>
          <p:spPr bwMode="auto">
            <a:xfrm>
              <a:off x="5465763" y="3446463"/>
              <a:ext cx="249238" cy="90488"/>
            </a:xfrm>
            <a:custGeom>
              <a:avLst/>
              <a:gdLst>
                <a:gd name="T0" fmla="*/ 60 w 77"/>
                <a:gd name="T1" fmla="*/ 9 h 27"/>
                <a:gd name="T2" fmla="*/ 61 w 77"/>
                <a:gd name="T3" fmla="*/ 15 h 27"/>
                <a:gd name="T4" fmla="*/ 48 w 77"/>
                <a:gd name="T5" fmla="*/ 19 h 27"/>
                <a:gd name="T6" fmla="*/ 47 w 77"/>
                <a:gd name="T7" fmla="*/ 17 h 27"/>
                <a:gd name="T8" fmla="*/ 53 w 77"/>
                <a:gd name="T9" fmla="*/ 12 h 27"/>
                <a:gd name="T10" fmla="*/ 55 w 77"/>
                <a:gd name="T11" fmla="*/ 16 h 27"/>
                <a:gd name="T12" fmla="*/ 56 w 77"/>
                <a:gd name="T13" fmla="*/ 8 h 27"/>
                <a:gd name="T14" fmla="*/ 48 w 77"/>
                <a:gd name="T15" fmla="*/ 12 h 27"/>
                <a:gd name="T16" fmla="*/ 45 w 77"/>
                <a:gd name="T17" fmla="*/ 10 h 27"/>
                <a:gd name="T18" fmla="*/ 40 w 77"/>
                <a:gd name="T19" fmla="*/ 14 h 27"/>
                <a:gd name="T20" fmla="*/ 35 w 77"/>
                <a:gd name="T21" fmla="*/ 9 h 27"/>
                <a:gd name="T22" fmla="*/ 27 w 77"/>
                <a:gd name="T23" fmla="*/ 12 h 27"/>
                <a:gd name="T24" fmla="*/ 26 w 77"/>
                <a:gd name="T25" fmla="*/ 17 h 27"/>
                <a:gd name="T26" fmla="*/ 22 w 77"/>
                <a:gd name="T27" fmla="*/ 18 h 27"/>
                <a:gd name="T28" fmla="*/ 22 w 77"/>
                <a:gd name="T29" fmla="*/ 12 h 27"/>
                <a:gd name="T30" fmla="*/ 14 w 77"/>
                <a:gd name="T31" fmla="*/ 17 h 27"/>
                <a:gd name="T32" fmla="*/ 10 w 77"/>
                <a:gd name="T33" fmla="*/ 17 h 27"/>
                <a:gd name="T34" fmla="*/ 8 w 77"/>
                <a:gd name="T35" fmla="*/ 20 h 27"/>
                <a:gd name="T36" fmla="*/ 4 w 77"/>
                <a:gd name="T37" fmla="*/ 23 h 27"/>
                <a:gd name="T38" fmla="*/ 8 w 77"/>
                <a:gd name="T39" fmla="*/ 21 h 27"/>
                <a:gd name="T40" fmla="*/ 9 w 77"/>
                <a:gd name="T41" fmla="*/ 23 h 27"/>
                <a:gd name="T42" fmla="*/ 18 w 77"/>
                <a:gd name="T43" fmla="*/ 21 h 27"/>
                <a:gd name="T44" fmla="*/ 18 w 77"/>
                <a:gd name="T45" fmla="*/ 27 h 27"/>
                <a:gd name="T46" fmla="*/ 29 w 77"/>
                <a:gd name="T47" fmla="*/ 25 h 27"/>
                <a:gd name="T48" fmla="*/ 37 w 77"/>
                <a:gd name="T49" fmla="*/ 20 h 27"/>
                <a:gd name="T50" fmla="*/ 41 w 77"/>
                <a:gd name="T51" fmla="*/ 16 h 27"/>
                <a:gd name="T52" fmla="*/ 46 w 77"/>
                <a:gd name="T53" fmla="*/ 18 h 27"/>
                <a:gd name="T54" fmla="*/ 46 w 77"/>
                <a:gd name="T55" fmla="*/ 24 h 27"/>
                <a:gd name="T56" fmla="*/ 58 w 77"/>
                <a:gd name="T57" fmla="*/ 21 h 27"/>
                <a:gd name="T58" fmla="*/ 62 w 77"/>
                <a:gd name="T59" fmla="*/ 17 h 27"/>
                <a:gd name="T60" fmla="*/ 64 w 77"/>
                <a:gd name="T61" fmla="*/ 21 h 27"/>
                <a:gd name="T62" fmla="*/ 68 w 77"/>
                <a:gd name="T63" fmla="*/ 16 h 27"/>
                <a:gd name="T64" fmla="*/ 73 w 77"/>
                <a:gd name="T65" fmla="*/ 17 h 27"/>
                <a:gd name="T66" fmla="*/ 72 w 77"/>
                <a:gd name="T67" fmla="*/ 21 h 27"/>
                <a:gd name="T68" fmla="*/ 75 w 77"/>
                <a:gd name="T69" fmla="*/ 22 h 27"/>
                <a:gd name="T70" fmla="*/ 77 w 77"/>
                <a:gd name="T71" fmla="*/ 18 h 27"/>
                <a:gd name="T72" fmla="*/ 60 w 77"/>
                <a:gd name="T73" fmla="*/ 9 h 27"/>
                <a:gd name="T74" fmla="*/ 26 w 77"/>
                <a:gd name="T75" fmla="*/ 21 h 27"/>
                <a:gd name="T76" fmla="*/ 28 w 77"/>
                <a:gd name="T77" fmla="*/ 23 h 27"/>
                <a:gd name="T78" fmla="*/ 26 w 77"/>
                <a:gd name="T79" fmla="*/ 21 h 27"/>
                <a:gd name="T80" fmla="*/ 66 w 77"/>
                <a:gd name="T81" fmla="*/ 15 h 27"/>
                <a:gd name="T82" fmla="*/ 66 w 77"/>
                <a:gd name="T83" fmla="*/ 10 h 27"/>
                <a:gd name="T84" fmla="*/ 66 w 77"/>
                <a:gd name="T8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" h="27">
                  <a:moveTo>
                    <a:pt x="60" y="9"/>
                  </a:moveTo>
                  <a:cubicBezTo>
                    <a:pt x="60" y="11"/>
                    <a:pt x="61" y="13"/>
                    <a:pt x="61" y="15"/>
                  </a:cubicBezTo>
                  <a:cubicBezTo>
                    <a:pt x="57" y="17"/>
                    <a:pt x="53" y="18"/>
                    <a:pt x="48" y="19"/>
                  </a:cubicBezTo>
                  <a:cubicBezTo>
                    <a:pt x="48" y="19"/>
                    <a:pt x="46" y="18"/>
                    <a:pt x="47" y="17"/>
                  </a:cubicBezTo>
                  <a:cubicBezTo>
                    <a:pt x="49" y="16"/>
                    <a:pt x="51" y="13"/>
                    <a:pt x="53" y="12"/>
                  </a:cubicBezTo>
                  <a:cubicBezTo>
                    <a:pt x="54" y="13"/>
                    <a:pt x="53" y="15"/>
                    <a:pt x="55" y="16"/>
                  </a:cubicBezTo>
                  <a:cubicBezTo>
                    <a:pt x="58" y="14"/>
                    <a:pt x="57" y="10"/>
                    <a:pt x="56" y="8"/>
                  </a:cubicBezTo>
                  <a:cubicBezTo>
                    <a:pt x="53" y="6"/>
                    <a:pt x="50" y="8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4" y="12"/>
                    <a:pt x="43" y="15"/>
                    <a:pt x="40" y="14"/>
                  </a:cubicBezTo>
                  <a:cubicBezTo>
                    <a:pt x="41" y="12"/>
                    <a:pt x="37" y="12"/>
                    <a:pt x="35" y="9"/>
                  </a:cubicBezTo>
                  <a:cubicBezTo>
                    <a:pt x="32" y="11"/>
                    <a:pt x="30" y="9"/>
                    <a:pt x="27" y="12"/>
                  </a:cubicBezTo>
                  <a:cubicBezTo>
                    <a:pt x="25" y="14"/>
                    <a:pt x="28" y="15"/>
                    <a:pt x="26" y="17"/>
                  </a:cubicBezTo>
                  <a:cubicBezTo>
                    <a:pt x="25" y="18"/>
                    <a:pt x="24" y="20"/>
                    <a:pt x="22" y="18"/>
                  </a:cubicBezTo>
                  <a:cubicBezTo>
                    <a:pt x="24" y="15"/>
                    <a:pt x="24" y="13"/>
                    <a:pt x="22" y="12"/>
                  </a:cubicBezTo>
                  <a:cubicBezTo>
                    <a:pt x="20" y="16"/>
                    <a:pt x="17" y="13"/>
                    <a:pt x="14" y="17"/>
                  </a:cubicBezTo>
                  <a:cubicBezTo>
                    <a:pt x="12" y="15"/>
                    <a:pt x="12" y="17"/>
                    <a:pt x="10" y="17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6" y="19"/>
                    <a:pt x="0" y="21"/>
                    <a:pt x="4" y="23"/>
                  </a:cubicBezTo>
                  <a:cubicBezTo>
                    <a:pt x="6" y="23"/>
                    <a:pt x="5" y="21"/>
                    <a:pt x="8" y="21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12" y="22"/>
                    <a:pt x="15" y="17"/>
                    <a:pt x="18" y="21"/>
                  </a:cubicBezTo>
                  <a:cubicBezTo>
                    <a:pt x="17" y="24"/>
                    <a:pt x="19" y="25"/>
                    <a:pt x="18" y="27"/>
                  </a:cubicBezTo>
                  <a:cubicBezTo>
                    <a:pt x="22" y="25"/>
                    <a:pt x="26" y="27"/>
                    <a:pt x="29" y="25"/>
                  </a:cubicBezTo>
                  <a:cubicBezTo>
                    <a:pt x="31" y="23"/>
                    <a:pt x="35" y="18"/>
                    <a:pt x="37" y="20"/>
                  </a:cubicBezTo>
                  <a:cubicBezTo>
                    <a:pt x="38" y="19"/>
                    <a:pt x="39" y="17"/>
                    <a:pt x="41" y="16"/>
                  </a:cubicBezTo>
                  <a:cubicBezTo>
                    <a:pt x="42" y="17"/>
                    <a:pt x="44" y="17"/>
                    <a:pt x="46" y="18"/>
                  </a:cubicBezTo>
                  <a:cubicBezTo>
                    <a:pt x="45" y="20"/>
                    <a:pt x="46" y="22"/>
                    <a:pt x="46" y="24"/>
                  </a:cubicBezTo>
                  <a:cubicBezTo>
                    <a:pt x="50" y="22"/>
                    <a:pt x="54" y="22"/>
                    <a:pt x="58" y="21"/>
                  </a:cubicBezTo>
                  <a:cubicBezTo>
                    <a:pt x="58" y="19"/>
                    <a:pt x="61" y="17"/>
                    <a:pt x="62" y="17"/>
                  </a:cubicBezTo>
                  <a:cubicBezTo>
                    <a:pt x="63" y="19"/>
                    <a:pt x="62" y="20"/>
                    <a:pt x="64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70" y="17"/>
                    <a:pt x="71" y="16"/>
                    <a:pt x="73" y="17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3" y="22"/>
                    <a:pt x="74" y="21"/>
                    <a:pt x="75" y="22"/>
                  </a:cubicBezTo>
                  <a:cubicBezTo>
                    <a:pt x="77" y="20"/>
                    <a:pt x="76" y="19"/>
                    <a:pt x="77" y="18"/>
                  </a:cubicBezTo>
                  <a:cubicBezTo>
                    <a:pt x="71" y="14"/>
                    <a:pt x="68" y="0"/>
                    <a:pt x="60" y="9"/>
                  </a:cubicBezTo>
                  <a:close/>
                  <a:moveTo>
                    <a:pt x="26" y="21"/>
                  </a:moveTo>
                  <a:cubicBezTo>
                    <a:pt x="26" y="22"/>
                    <a:pt x="27" y="22"/>
                    <a:pt x="28" y="23"/>
                  </a:cubicBezTo>
                  <a:cubicBezTo>
                    <a:pt x="26" y="25"/>
                    <a:pt x="23" y="23"/>
                    <a:pt x="26" y="21"/>
                  </a:cubicBezTo>
                  <a:close/>
                  <a:moveTo>
                    <a:pt x="66" y="15"/>
                  </a:moveTo>
                  <a:cubicBezTo>
                    <a:pt x="64" y="14"/>
                    <a:pt x="64" y="12"/>
                    <a:pt x="66" y="10"/>
                  </a:cubicBezTo>
                  <a:cubicBezTo>
                    <a:pt x="70" y="12"/>
                    <a:pt x="69" y="15"/>
                    <a:pt x="6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63"/>
            <p:cNvSpPr>
              <a:spLocks noEditPoints="1"/>
            </p:cNvSpPr>
            <p:nvPr/>
          </p:nvSpPr>
          <p:spPr bwMode="auto">
            <a:xfrm>
              <a:off x="5302251" y="3509963"/>
              <a:ext cx="114300" cy="63500"/>
            </a:xfrm>
            <a:custGeom>
              <a:avLst/>
              <a:gdLst>
                <a:gd name="T0" fmla="*/ 32 w 35"/>
                <a:gd name="T1" fmla="*/ 1 h 19"/>
                <a:gd name="T2" fmla="*/ 27 w 35"/>
                <a:gd name="T3" fmla="*/ 3 h 19"/>
                <a:gd name="T4" fmla="*/ 25 w 35"/>
                <a:gd name="T5" fmla="*/ 1 h 19"/>
                <a:gd name="T6" fmla="*/ 15 w 35"/>
                <a:gd name="T7" fmla="*/ 3 h 19"/>
                <a:gd name="T8" fmla="*/ 13 w 35"/>
                <a:gd name="T9" fmla="*/ 0 h 19"/>
                <a:gd name="T10" fmla="*/ 5 w 35"/>
                <a:gd name="T11" fmla="*/ 4 h 19"/>
                <a:gd name="T12" fmla="*/ 5 w 35"/>
                <a:gd name="T13" fmla="*/ 1 h 19"/>
                <a:gd name="T14" fmla="*/ 2 w 35"/>
                <a:gd name="T15" fmla="*/ 3 h 19"/>
                <a:gd name="T16" fmla="*/ 4 w 35"/>
                <a:gd name="T17" fmla="*/ 6 h 19"/>
                <a:gd name="T18" fmla="*/ 0 w 35"/>
                <a:gd name="T19" fmla="*/ 16 h 19"/>
                <a:gd name="T20" fmla="*/ 3 w 35"/>
                <a:gd name="T21" fmla="*/ 19 h 19"/>
                <a:gd name="T22" fmla="*/ 13 w 35"/>
                <a:gd name="T23" fmla="*/ 12 h 19"/>
                <a:gd name="T24" fmla="*/ 11 w 35"/>
                <a:gd name="T25" fmla="*/ 7 h 19"/>
                <a:gd name="T26" fmla="*/ 14 w 35"/>
                <a:gd name="T27" fmla="*/ 14 h 19"/>
                <a:gd name="T28" fmla="*/ 24 w 35"/>
                <a:gd name="T29" fmla="*/ 14 h 19"/>
                <a:gd name="T30" fmla="*/ 27 w 35"/>
                <a:gd name="T31" fmla="*/ 9 h 19"/>
                <a:gd name="T32" fmla="*/ 29 w 35"/>
                <a:gd name="T33" fmla="*/ 15 h 19"/>
                <a:gd name="T34" fmla="*/ 35 w 35"/>
                <a:gd name="T35" fmla="*/ 10 h 19"/>
                <a:gd name="T36" fmla="*/ 32 w 35"/>
                <a:gd name="T37" fmla="*/ 1 h 19"/>
                <a:gd name="T38" fmla="*/ 19 w 35"/>
                <a:gd name="T39" fmla="*/ 13 h 19"/>
                <a:gd name="T40" fmla="*/ 20 w 35"/>
                <a:gd name="T41" fmla="*/ 6 h 19"/>
                <a:gd name="T42" fmla="*/ 19 w 35"/>
                <a:gd name="T43" fmla="*/ 13 h 19"/>
                <a:gd name="T44" fmla="*/ 22 w 35"/>
                <a:gd name="T45" fmla="*/ 4 h 19"/>
                <a:gd name="T46" fmla="*/ 25 w 35"/>
                <a:gd name="T47" fmla="*/ 5 h 19"/>
                <a:gd name="T48" fmla="*/ 22 w 35"/>
                <a:gd name="T4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19">
                  <a:moveTo>
                    <a:pt x="32" y="1"/>
                  </a:moveTo>
                  <a:cubicBezTo>
                    <a:pt x="30" y="2"/>
                    <a:pt x="29" y="5"/>
                    <a:pt x="27" y="3"/>
                  </a:cubicBezTo>
                  <a:cubicBezTo>
                    <a:pt x="26" y="2"/>
                    <a:pt x="27" y="1"/>
                    <a:pt x="25" y="1"/>
                  </a:cubicBezTo>
                  <a:cubicBezTo>
                    <a:pt x="22" y="2"/>
                    <a:pt x="18" y="0"/>
                    <a:pt x="15" y="3"/>
                  </a:cubicBezTo>
                  <a:cubicBezTo>
                    <a:pt x="12" y="2"/>
                    <a:pt x="15" y="1"/>
                    <a:pt x="13" y="0"/>
                  </a:cubicBezTo>
                  <a:cubicBezTo>
                    <a:pt x="11" y="1"/>
                    <a:pt x="8" y="6"/>
                    <a:pt x="5" y="4"/>
                  </a:cubicBezTo>
                  <a:cubicBezTo>
                    <a:pt x="4" y="3"/>
                    <a:pt x="7" y="2"/>
                    <a:pt x="5" y="1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2" y="4"/>
                    <a:pt x="2" y="5"/>
                    <a:pt x="4" y="6"/>
                  </a:cubicBezTo>
                  <a:cubicBezTo>
                    <a:pt x="4" y="11"/>
                    <a:pt x="3" y="15"/>
                    <a:pt x="0" y="16"/>
                  </a:cubicBezTo>
                  <a:cubicBezTo>
                    <a:pt x="1" y="17"/>
                    <a:pt x="1" y="18"/>
                    <a:pt x="3" y="19"/>
                  </a:cubicBezTo>
                  <a:cubicBezTo>
                    <a:pt x="6" y="17"/>
                    <a:pt x="8" y="15"/>
                    <a:pt x="13" y="12"/>
                  </a:cubicBezTo>
                  <a:cubicBezTo>
                    <a:pt x="11" y="11"/>
                    <a:pt x="9" y="9"/>
                    <a:pt x="11" y="7"/>
                  </a:cubicBezTo>
                  <a:cubicBezTo>
                    <a:pt x="14" y="9"/>
                    <a:pt x="15" y="12"/>
                    <a:pt x="14" y="14"/>
                  </a:cubicBezTo>
                  <a:cubicBezTo>
                    <a:pt x="18" y="16"/>
                    <a:pt x="21" y="15"/>
                    <a:pt x="24" y="14"/>
                  </a:cubicBezTo>
                  <a:cubicBezTo>
                    <a:pt x="26" y="12"/>
                    <a:pt x="23" y="9"/>
                    <a:pt x="27" y="9"/>
                  </a:cubicBezTo>
                  <a:cubicBezTo>
                    <a:pt x="27" y="11"/>
                    <a:pt x="28" y="13"/>
                    <a:pt x="29" y="15"/>
                  </a:cubicBezTo>
                  <a:cubicBezTo>
                    <a:pt x="31" y="13"/>
                    <a:pt x="34" y="13"/>
                    <a:pt x="35" y="10"/>
                  </a:cubicBezTo>
                  <a:cubicBezTo>
                    <a:pt x="32" y="8"/>
                    <a:pt x="35" y="4"/>
                    <a:pt x="32" y="1"/>
                  </a:cubicBezTo>
                  <a:close/>
                  <a:moveTo>
                    <a:pt x="19" y="13"/>
                  </a:moveTo>
                  <a:cubicBezTo>
                    <a:pt x="16" y="11"/>
                    <a:pt x="17" y="8"/>
                    <a:pt x="20" y="6"/>
                  </a:cubicBezTo>
                  <a:cubicBezTo>
                    <a:pt x="22" y="8"/>
                    <a:pt x="21" y="12"/>
                    <a:pt x="19" y="13"/>
                  </a:cubicBezTo>
                  <a:close/>
                  <a:moveTo>
                    <a:pt x="22" y="4"/>
                  </a:moveTo>
                  <a:cubicBezTo>
                    <a:pt x="23" y="3"/>
                    <a:pt x="24" y="3"/>
                    <a:pt x="25" y="5"/>
                  </a:cubicBezTo>
                  <a:cubicBezTo>
                    <a:pt x="24" y="5"/>
                    <a:pt x="23" y="5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64"/>
            <p:cNvSpPr>
              <a:spLocks noEditPoints="1"/>
            </p:cNvSpPr>
            <p:nvPr/>
          </p:nvSpPr>
          <p:spPr bwMode="auto">
            <a:xfrm>
              <a:off x="4811713" y="3516313"/>
              <a:ext cx="490538" cy="119063"/>
            </a:xfrm>
            <a:custGeom>
              <a:avLst/>
              <a:gdLst>
                <a:gd name="T0" fmla="*/ 151 w 151"/>
                <a:gd name="T1" fmla="*/ 0 h 36"/>
                <a:gd name="T2" fmla="*/ 136 w 151"/>
                <a:gd name="T3" fmla="*/ 5 h 36"/>
                <a:gd name="T4" fmla="*/ 131 w 151"/>
                <a:gd name="T5" fmla="*/ 5 h 36"/>
                <a:gd name="T6" fmla="*/ 106 w 151"/>
                <a:gd name="T7" fmla="*/ 10 h 36"/>
                <a:gd name="T8" fmla="*/ 95 w 151"/>
                <a:gd name="T9" fmla="*/ 7 h 36"/>
                <a:gd name="T10" fmla="*/ 87 w 151"/>
                <a:gd name="T11" fmla="*/ 16 h 36"/>
                <a:gd name="T12" fmla="*/ 90 w 151"/>
                <a:gd name="T13" fmla="*/ 17 h 36"/>
                <a:gd name="T14" fmla="*/ 84 w 151"/>
                <a:gd name="T15" fmla="*/ 15 h 36"/>
                <a:gd name="T16" fmla="*/ 87 w 151"/>
                <a:gd name="T17" fmla="*/ 9 h 36"/>
                <a:gd name="T18" fmla="*/ 69 w 151"/>
                <a:gd name="T19" fmla="*/ 11 h 36"/>
                <a:gd name="T20" fmla="*/ 58 w 151"/>
                <a:gd name="T21" fmla="*/ 14 h 36"/>
                <a:gd name="T22" fmla="*/ 44 w 151"/>
                <a:gd name="T23" fmla="*/ 14 h 36"/>
                <a:gd name="T24" fmla="*/ 37 w 151"/>
                <a:gd name="T25" fmla="*/ 15 h 36"/>
                <a:gd name="T26" fmla="*/ 34 w 151"/>
                <a:gd name="T27" fmla="*/ 20 h 36"/>
                <a:gd name="T28" fmla="*/ 23 w 151"/>
                <a:gd name="T29" fmla="*/ 16 h 36"/>
                <a:gd name="T30" fmla="*/ 20 w 151"/>
                <a:gd name="T31" fmla="*/ 17 h 36"/>
                <a:gd name="T32" fmla="*/ 13 w 151"/>
                <a:gd name="T33" fmla="*/ 21 h 36"/>
                <a:gd name="T34" fmla="*/ 2 w 151"/>
                <a:gd name="T35" fmla="*/ 28 h 36"/>
                <a:gd name="T36" fmla="*/ 9 w 151"/>
                <a:gd name="T37" fmla="*/ 29 h 36"/>
                <a:gd name="T38" fmla="*/ 11 w 151"/>
                <a:gd name="T39" fmla="*/ 33 h 36"/>
                <a:gd name="T40" fmla="*/ 22 w 151"/>
                <a:gd name="T41" fmla="*/ 35 h 36"/>
                <a:gd name="T42" fmla="*/ 31 w 151"/>
                <a:gd name="T43" fmla="*/ 33 h 36"/>
                <a:gd name="T44" fmla="*/ 40 w 151"/>
                <a:gd name="T45" fmla="*/ 33 h 36"/>
                <a:gd name="T46" fmla="*/ 55 w 151"/>
                <a:gd name="T47" fmla="*/ 24 h 36"/>
                <a:gd name="T48" fmla="*/ 68 w 151"/>
                <a:gd name="T49" fmla="*/ 25 h 36"/>
                <a:gd name="T50" fmla="*/ 69 w 151"/>
                <a:gd name="T51" fmla="*/ 29 h 36"/>
                <a:gd name="T52" fmla="*/ 92 w 151"/>
                <a:gd name="T53" fmla="*/ 23 h 36"/>
                <a:gd name="T54" fmla="*/ 99 w 151"/>
                <a:gd name="T55" fmla="*/ 22 h 36"/>
                <a:gd name="T56" fmla="*/ 107 w 151"/>
                <a:gd name="T57" fmla="*/ 17 h 36"/>
                <a:gd name="T58" fmla="*/ 113 w 151"/>
                <a:gd name="T59" fmla="*/ 22 h 36"/>
                <a:gd name="T60" fmla="*/ 127 w 151"/>
                <a:gd name="T61" fmla="*/ 18 h 36"/>
                <a:gd name="T62" fmla="*/ 134 w 151"/>
                <a:gd name="T63" fmla="*/ 11 h 36"/>
                <a:gd name="T64" fmla="*/ 132 w 151"/>
                <a:gd name="T65" fmla="*/ 16 h 36"/>
                <a:gd name="T66" fmla="*/ 144 w 151"/>
                <a:gd name="T67" fmla="*/ 8 h 36"/>
                <a:gd name="T68" fmla="*/ 144 w 151"/>
                <a:gd name="T69" fmla="*/ 18 h 36"/>
                <a:gd name="T70" fmla="*/ 151 w 151"/>
                <a:gd name="T71" fmla="*/ 8 h 36"/>
                <a:gd name="T72" fmla="*/ 16 w 151"/>
                <a:gd name="T73" fmla="*/ 23 h 36"/>
                <a:gd name="T74" fmla="*/ 20 w 151"/>
                <a:gd name="T75" fmla="*/ 23 h 36"/>
                <a:gd name="T76" fmla="*/ 32 w 151"/>
                <a:gd name="T77" fmla="*/ 21 h 36"/>
                <a:gd name="T78" fmla="*/ 30 w 151"/>
                <a:gd name="T79" fmla="*/ 24 h 36"/>
                <a:gd name="T80" fmla="*/ 46 w 151"/>
                <a:gd name="T81" fmla="*/ 24 h 36"/>
                <a:gd name="T82" fmla="*/ 73 w 151"/>
                <a:gd name="T83" fmla="*/ 28 h 36"/>
                <a:gd name="T84" fmla="*/ 73 w 151"/>
                <a:gd name="T85" fmla="*/ 28 h 36"/>
                <a:gd name="T86" fmla="*/ 73 w 151"/>
                <a:gd name="T87" fmla="*/ 23 h 36"/>
                <a:gd name="T88" fmla="*/ 79 w 151"/>
                <a:gd name="T89" fmla="*/ 11 h 36"/>
                <a:gd name="T90" fmla="*/ 77 w 151"/>
                <a:gd name="T91" fmla="*/ 13 h 36"/>
                <a:gd name="T92" fmla="*/ 103 w 151"/>
                <a:gd name="T93" fmla="*/ 15 h 36"/>
                <a:gd name="T94" fmla="*/ 102 w 151"/>
                <a:gd name="T95" fmla="*/ 17 h 36"/>
                <a:gd name="T96" fmla="*/ 111 w 151"/>
                <a:gd name="T97" fmla="*/ 11 h 36"/>
                <a:gd name="T98" fmla="*/ 111 w 151"/>
                <a:gd name="T99" fmla="*/ 14 h 36"/>
                <a:gd name="T100" fmla="*/ 119 w 151"/>
                <a:gd name="T10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" h="36">
                  <a:moveTo>
                    <a:pt x="151" y="8"/>
                  </a:moveTo>
                  <a:cubicBezTo>
                    <a:pt x="147" y="5"/>
                    <a:pt x="150" y="2"/>
                    <a:pt x="151" y="0"/>
                  </a:cubicBezTo>
                  <a:cubicBezTo>
                    <a:pt x="148" y="0"/>
                    <a:pt x="145" y="0"/>
                    <a:pt x="143" y="1"/>
                  </a:cubicBezTo>
                  <a:cubicBezTo>
                    <a:pt x="143" y="4"/>
                    <a:pt x="139" y="5"/>
                    <a:pt x="136" y="5"/>
                  </a:cubicBezTo>
                  <a:cubicBezTo>
                    <a:pt x="137" y="4"/>
                    <a:pt x="136" y="3"/>
                    <a:pt x="135" y="2"/>
                  </a:cubicBezTo>
                  <a:cubicBezTo>
                    <a:pt x="134" y="2"/>
                    <a:pt x="133" y="7"/>
                    <a:pt x="131" y="5"/>
                  </a:cubicBezTo>
                  <a:cubicBezTo>
                    <a:pt x="131" y="4"/>
                    <a:pt x="130" y="3"/>
                    <a:pt x="128" y="2"/>
                  </a:cubicBezTo>
                  <a:cubicBezTo>
                    <a:pt x="123" y="9"/>
                    <a:pt x="111" y="2"/>
                    <a:pt x="106" y="10"/>
                  </a:cubicBezTo>
                  <a:cubicBezTo>
                    <a:pt x="102" y="8"/>
                    <a:pt x="99" y="11"/>
                    <a:pt x="96" y="10"/>
                  </a:cubicBezTo>
                  <a:cubicBezTo>
                    <a:pt x="95" y="9"/>
                    <a:pt x="97" y="8"/>
                    <a:pt x="95" y="7"/>
                  </a:cubicBezTo>
                  <a:cubicBezTo>
                    <a:pt x="92" y="10"/>
                    <a:pt x="89" y="9"/>
                    <a:pt x="85" y="15"/>
                  </a:cubicBezTo>
                  <a:cubicBezTo>
                    <a:pt x="86" y="15"/>
                    <a:pt x="86" y="16"/>
                    <a:pt x="87" y="16"/>
                  </a:cubicBezTo>
                  <a:cubicBezTo>
                    <a:pt x="89" y="15"/>
                    <a:pt x="91" y="11"/>
                    <a:pt x="94" y="11"/>
                  </a:cubicBezTo>
                  <a:cubicBezTo>
                    <a:pt x="94" y="13"/>
                    <a:pt x="91" y="15"/>
                    <a:pt x="90" y="17"/>
                  </a:cubicBezTo>
                  <a:cubicBezTo>
                    <a:pt x="86" y="15"/>
                    <a:pt x="83" y="20"/>
                    <a:pt x="80" y="18"/>
                  </a:cubicBezTo>
                  <a:cubicBezTo>
                    <a:pt x="81" y="15"/>
                    <a:pt x="83" y="17"/>
                    <a:pt x="84" y="15"/>
                  </a:cubicBezTo>
                  <a:cubicBezTo>
                    <a:pt x="85" y="13"/>
                    <a:pt x="83" y="12"/>
                    <a:pt x="83" y="10"/>
                  </a:cubicBezTo>
                  <a:cubicBezTo>
                    <a:pt x="85" y="10"/>
                    <a:pt x="86" y="10"/>
                    <a:pt x="87" y="9"/>
                  </a:cubicBezTo>
                  <a:cubicBezTo>
                    <a:pt x="85" y="9"/>
                    <a:pt x="86" y="6"/>
                    <a:pt x="85" y="8"/>
                  </a:cubicBezTo>
                  <a:cubicBezTo>
                    <a:pt x="81" y="8"/>
                    <a:pt x="74" y="10"/>
                    <a:pt x="69" y="11"/>
                  </a:cubicBezTo>
                  <a:cubicBezTo>
                    <a:pt x="67" y="12"/>
                    <a:pt x="69" y="14"/>
                    <a:pt x="67" y="16"/>
                  </a:cubicBezTo>
                  <a:cubicBezTo>
                    <a:pt x="64" y="14"/>
                    <a:pt x="61" y="13"/>
                    <a:pt x="58" y="14"/>
                  </a:cubicBezTo>
                  <a:cubicBezTo>
                    <a:pt x="59" y="15"/>
                    <a:pt x="59" y="16"/>
                    <a:pt x="58" y="17"/>
                  </a:cubicBezTo>
                  <a:cubicBezTo>
                    <a:pt x="56" y="13"/>
                    <a:pt x="49" y="17"/>
                    <a:pt x="44" y="14"/>
                  </a:cubicBezTo>
                  <a:cubicBezTo>
                    <a:pt x="42" y="16"/>
                    <a:pt x="44" y="17"/>
                    <a:pt x="42" y="18"/>
                  </a:cubicBezTo>
                  <a:cubicBezTo>
                    <a:pt x="40" y="17"/>
                    <a:pt x="40" y="15"/>
                    <a:pt x="37" y="15"/>
                  </a:cubicBezTo>
                  <a:cubicBezTo>
                    <a:pt x="36" y="17"/>
                    <a:pt x="39" y="18"/>
                    <a:pt x="37" y="20"/>
                  </a:cubicBezTo>
                  <a:cubicBezTo>
                    <a:pt x="36" y="21"/>
                    <a:pt x="35" y="21"/>
                    <a:pt x="34" y="20"/>
                  </a:cubicBezTo>
                  <a:cubicBezTo>
                    <a:pt x="35" y="19"/>
                    <a:pt x="34" y="18"/>
                    <a:pt x="35" y="17"/>
                  </a:cubicBezTo>
                  <a:cubicBezTo>
                    <a:pt x="29" y="13"/>
                    <a:pt x="28" y="19"/>
                    <a:pt x="23" y="16"/>
                  </a:cubicBezTo>
                  <a:cubicBezTo>
                    <a:pt x="22" y="18"/>
                    <a:pt x="20" y="19"/>
                    <a:pt x="18" y="19"/>
                  </a:cubicBezTo>
                  <a:cubicBezTo>
                    <a:pt x="19" y="17"/>
                    <a:pt x="20" y="18"/>
                    <a:pt x="20" y="17"/>
                  </a:cubicBezTo>
                  <a:cubicBezTo>
                    <a:pt x="18" y="15"/>
                    <a:pt x="17" y="19"/>
                    <a:pt x="15" y="17"/>
                  </a:cubicBezTo>
                  <a:cubicBezTo>
                    <a:pt x="14" y="19"/>
                    <a:pt x="13" y="20"/>
                    <a:pt x="13" y="21"/>
                  </a:cubicBezTo>
                  <a:cubicBezTo>
                    <a:pt x="8" y="20"/>
                    <a:pt x="2" y="24"/>
                    <a:pt x="0" y="26"/>
                  </a:cubicBezTo>
                  <a:cubicBezTo>
                    <a:pt x="1" y="27"/>
                    <a:pt x="2" y="27"/>
                    <a:pt x="2" y="28"/>
                  </a:cubicBezTo>
                  <a:cubicBezTo>
                    <a:pt x="4" y="26"/>
                    <a:pt x="5" y="25"/>
                    <a:pt x="7" y="25"/>
                  </a:cubicBezTo>
                  <a:cubicBezTo>
                    <a:pt x="6" y="26"/>
                    <a:pt x="8" y="27"/>
                    <a:pt x="9" y="29"/>
                  </a:cubicBezTo>
                  <a:cubicBezTo>
                    <a:pt x="10" y="28"/>
                    <a:pt x="11" y="26"/>
                    <a:pt x="13" y="28"/>
                  </a:cubicBezTo>
                  <a:cubicBezTo>
                    <a:pt x="14" y="30"/>
                    <a:pt x="11" y="31"/>
                    <a:pt x="11" y="33"/>
                  </a:cubicBezTo>
                  <a:cubicBezTo>
                    <a:pt x="12" y="32"/>
                    <a:pt x="13" y="33"/>
                    <a:pt x="13" y="34"/>
                  </a:cubicBezTo>
                  <a:cubicBezTo>
                    <a:pt x="15" y="31"/>
                    <a:pt x="19" y="36"/>
                    <a:pt x="22" y="35"/>
                  </a:cubicBezTo>
                  <a:cubicBezTo>
                    <a:pt x="23" y="34"/>
                    <a:pt x="23" y="32"/>
                    <a:pt x="24" y="31"/>
                  </a:cubicBezTo>
                  <a:cubicBezTo>
                    <a:pt x="27" y="34"/>
                    <a:pt x="28" y="30"/>
                    <a:pt x="31" y="33"/>
                  </a:cubicBezTo>
                  <a:cubicBezTo>
                    <a:pt x="34" y="33"/>
                    <a:pt x="36" y="31"/>
                    <a:pt x="39" y="31"/>
                  </a:cubicBezTo>
                  <a:cubicBezTo>
                    <a:pt x="39" y="32"/>
                    <a:pt x="39" y="33"/>
                    <a:pt x="40" y="33"/>
                  </a:cubicBezTo>
                  <a:cubicBezTo>
                    <a:pt x="44" y="34"/>
                    <a:pt x="47" y="27"/>
                    <a:pt x="51" y="31"/>
                  </a:cubicBezTo>
                  <a:cubicBezTo>
                    <a:pt x="53" y="29"/>
                    <a:pt x="51" y="25"/>
                    <a:pt x="55" y="24"/>
                  </a:cubicBezTo>
                  <a:cubicBezTo>
                    <a:pt x="56" y="26"/>
                    <a:pt x="54" y="27"/>
                    <a:pt x="54" y="29"/>
                  </a:cubicBezTo>
                  <a:cubicBezTo>
                    <a:pt x="59" y="32"/>
                    <a:pt x="64" y="29"/>
                    <a:pt x="68" y="25"/>
                  </a:cubicBezTo>
                  <a:cubicBezTo>
                    <a:pt x="67" y="23"/>
                    <a:pt x="63" y="26"/>
                    <a:pt x="63" y="23"/>
                  </a:cubicBezTo>
                  <a:cubicBezTo>
                    <a:pt x="65" y="20"/>
                    <a:pt x="72" y="26"/>
                    <a:pt x="69" y="29"/>
                  </a:cubicBezTo>
                  <a:cubicBezTo>
                    <a:pt x="73" y="30"/>
                    <a:pt x="78" y="29"/>
                    <a:pt x="81" y="24"/>
                  </a:cubicBezTo>
                  <a:cubicBezTo>
                    <a:pt x="85" y="26"/>
                    <a:pt x="88" y="23"/>
                    <a:pt x="92" y="23"/>
                  </a:cubicBezTo>
                  <a:cubicBezTo>
                    <a:pt x="92" y="21"/>
                    <a:pt x="92" y="20"/>
                    <a:pt x="93" y="18"/>
                  </a:cubicBezTo>
                  <a:cubicBezTo>
                    <a:pt x="95" y="18"/>
                    <a:pt x="97" y="21"/>
                    <a:pt x="99" y="22"/>
                  </a:cubicBezTo>
                  <a:cubicBezTo>
                    <a:pt x="100" y="20"/>
                    <a:pt x="102" y="22"/>
                    <a:pt x="104" y="21"/>
                  </a:cubicBezTo>
                  <a:cubicBezTo>
                    <a:pt x="106" y="20"/>
                    <a:pt x="104" y="17"/>
                    <a:pt x="107" y="17"/>
                  </a:cubicBezTo>
                  <a:cubicBezTo>
                    <a:pt x="109" y="18"/>
                    <a:pt x="106" y="19"/>
                    <a:pt x="107" y="20"/>
                  </a:cubicBezTo>
                  <a:cubicBezTo>
                    <a:pt x="109" y="19"/>
                    <a:pt x="111" y="22"/>
                    <a:pt x="113" y="22"/>
                  </a:cubicBezTo>
                  <a:cubicBezTo>
                    <a:pt x="115" y="22"/>
                    <a:pt x="113" y="20"/>
                    <a:pt x="114" y="19"/>
                  </a:cubicBezTo>
                  <a:cubicBezTo>
                    <a:pt x="119" y="19"/>
                    <a:pt x="123" y="21"/>
                    <a:pt x="127" y="18"/>
                  </a:cubicBezTo>
                  <a:cubicBezTo>
                    <a:pt x="126" y="17"/>
                    <a:pt x="124" y="17"/>
                    <a:pt x="125" y="16"/>
                  </a:cubicBezTo>
                  <a:cubicBezTo>
                    <a:pt x="128" y="15"/>
                    <a:pt x="131" y="10"/>
                    <a:pt x="134" y="11"/>
                  </a:cubicBezTo>
                  <a:cubicBezTo>
                    <a:pt x="134" y="12"/>
                    <a:pt x="135" y="13"/>
                    <a:pt x="135" y="14"/>
                  </a:cubicBezTo>
                  <a:cubicBezTo>
                    <a:pt x="134" y="15"/>
                    <a:pt x="133" y="15"/>
                    <a:pt x="132" y="16"/>
                  </a:cubicBezTo>
                  <a:cubicBezTo>
                    <a:pt x="135" y="19"/>
                    <a:pt x="139" y="16"/>
                    <a:pt x="140" y="18"/>
                  </a:cubicBezTo>
                  <a:cubicBezTo>
                    <a:pt x="140" y="14"/>
                    <a:pt x="138" y="9"/>
                    <a:pt x="144" y="8"/>
                  </a:cubicBezTo>
                  <a:cubicBezTo>
                    <a:pt x="145" y="11"/>
                    <a:pt x="144" y="14"/>
                    <a:pt x="142" y="17"/>
                  </a:cubicBezTo>
                  <a:cubicBezTo>
                    <a:pt x="143" y="18"/>
                    <a:pt x="144" y="18"/>
                    <a:pt x="144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2" y="15"/>
                    <a:pt x="148" y="12"/>
                    <a:pt x="151" y="8"/>
                  </a:cubicBezTo>
                  <a:close/>
                  <a:moveTo>
                    <a:pt x="20" y="23"/>
                  </a:moveTo>
                  <a:cubicBezTo>
                    <a:pt x="19" y="25"/>
                    <a:pt x="17" y="24"/>
                    <a:pt x="16" y="23"/>
                  </a:cubicBezTo>
                  <a:cubicBezTo>
                    <a:pt x="16" y="21"/>
                    <a:pt x="15" y="21"/>
                    <a:pt x="16" y="19"/>
                  </a:cubicBezTo>
                  <a:cubicBezTo>
                    <a:pt x="18" y="19"/>
                    <a:pt x="20" y="22"/>
                    <a:pt x="20" y="23"/>
                  </a:cubicBezTo>
                  <a:close/>
                  <a:moveTo>
                    <a:pt x="30" y="24"/>
                  </a:moveTo>
                  <a:cubicBezTo>
                    <a:pt x="30" y="23"/>
                    <a:pt x="30" y="22"/>
                    <a:pt x="32" y="21"/>
                  </a:cubicBezTo>
                  <a:cubicBezTo>
                    <a:pt x="33" y="22"/>
                    <a:pt x="33" y="22"/>
                    <a:pt x="34" y="22"/>
                  </a:cubicBezTo>
                  <a:cubicBezTo>
                    <a:pt x="32" y="24"/>
                    <a:pt x="31" y="26"/>
                    <a:pt x="30" y="24"/>
                  </a:cubicBezTo>
                  <a:close/>
                  <a:moveTo>
                    <a:pt x="46" y="28"/>
                  </a:moveTo>
                  <a:cubicBezTo>
                    <a:pt x="44" y="26"/>
                    <a:pt x="44" y="25"/>
                    <a:pt x="46" y="24"/>
                  </a:cubicBezTo>
                  <a:cubicBezTo>
                    <a:pt x="48" y="25"/>
                    <a:pt x="47" y="26"/>
                    <a:pt x="46" y="28"/>
                  </a:cubicBezTo>
                  <a:close/>
                  <a:moveTo>
                    <a:pt x="73" y="28"/>
                  </a:moveTo>
                  <a:cubicBezTo>
                    <a:pt x="72" y="26"/>
                    <a:pt x="75" y="26"/>
                    <a:pt x="75" y="24"/>
                  </a:cubicBezTo>
                  <a:cubicBezTo>
                    <a:pt x="78" y="26"/>
                    <a:pt x="74" y="27"/>
                    <a:pt x="73" y="28"/>
                  </a:cubicBezTo>
                  <a:close/>
                  <a:moveTo>
                    <a:pt x="77" y="13"/>
                  </a:moveTo>
                  <a:cubicBezTo>
                    <a:pt x="77" y="17"/>
                    <a:pt x="74" y="19"/>
                    <a:pt x="73" y="23"/>
                  </a:cubicBezTo>
                  <a:cubicBezTo>
                    <a:pt x="69" y="19"/>
                    <a:pt x="75" y="15"/>
                    <a:pt x="75" y="11"/>
                  </a:cubicBezTo>
                  <a:cubicBezTo>
                    <a:pt x="77" y="13"/>
                    <a:pt x="78" y="12"/>
                    <a:pt x="79" y="11"/>
                  </a:cubicBezTo>
                  <a:cubicBezTo>
                    <a:pt x="80" y="12"/>
                    <a:pt x="80" y="13"/>
                    <a:pt x="80" y="13"/>
                  </a:cubicBezTo>
                  <a:cubicBezTo>
                    <a:pt x="79" y="15"/>
                    <a:pt x="78" y="12"/>
                    <a:pt x="77" y="13"/>
                  </a:cubicBezTo>
                  <a:close/>
                  <a:moveTo>
                    <a:pt x="102" y="17"/>
                  </a:moveTo>
                  <a:cubicBezTo>
                    <a:pt x="102" y="16"/>
                    <a:pt x="103" y="16"/>
                    <a:pt x="103" y="15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3" y="19"/>
                    <a:pt x="102" y="17"/>
                  </a:cubicBezTo>
                  <a:close/>
                  <a:moveTo>
                    <a:pt x="111" y="14"/>
                  </a:moveTo>
                  <a:cubicBezTo>
                    <a:pt x="109" y="13"/>
                    <a:pt x="109" y="12"/>
                    <a:pt x="111" y="11"/>
                  </a:cubicBezTo>
                  <a:cubicBezTo>
                    <a:pt x="111" y="11"/>
                    <a:pt x="112" y="12"/>
                    <a:pt x="113" y="12"/>
                  </a:cubicBezTo>
                  <a:cubicBezTo>
                    <a:pt x="112" y="13"/>
                    <a:pt x="112" y="14"/>
                    <a:pt x="111" y="14"/>
                  </a:cubicBezTo>
                  <a:close/>
                  <a:moveTo>
                    <a:pt x="117" y="18"/>
                  </a:moveTo>
                  <a:cubicBezTo>
                    <a:pt x="115" y="15"/>
                    <a:pt x="115" y="10"/>
                    <a:pt x="119" y="11"/>
                  </a:cubicBezTo>
                  <a:cubicBezTo>
                    <a:pt x="120" y="13"/>
                    <a:pt x="119" y="15"/>
                    <a:pt x="11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65"/>
            <p:cNvSpPr>
              <a:spLocks noEditPoints="1"/>
            </p:cNvSpPr>
            <p:nvPr/>
          </p:nvSpPr>
          <p:spPr bwMode="auto">
            <a:xfrm>
              <a:off x="6772276" y="3287713"/>
              <a:ext cx="611188" cy="298450"/>
            </a:xfrm>
            <a:custGeom>
              <a:avLst/>
              <a:gdLst>
                <a:gd name="T0" fmla="*/ 148 w 188"/>
                <a:gd name="T1" fmla="*/ 7 h 90"/>
                <a:gd name="T2" fmla="*/ 132 w 188"/>
                <a:gd name="T3" fmla="*/ 7 h 90"/>
                <a:gd name="T4" fmla="*/ 114 w 188"/>
                <a:gd name="T5" fmla="*/ 4 h 90"/>
                <a:gd name="T6" fmla="*/ 122 w 188"/>
                <a:gd name="T7" fmla="*/ 9 h 90"/>
                <a:gd name="T8" fmla="*/ 105 w 188"/>
                <a:gd name="T9" fmla="*/ 18 h 90"/>
                <a:gd name="T10" fmla="*/ 95 w 188"/>
                <a:gd name="T11" fmla="*/ 18 h 90"/>
                <a:gd name="T12" fmla="*/ 81 w 188"/>
                <a:gd name="T13" fmla="*/ 32 h 90"/>
                <a:gd name="T14" fmla="*/ 90 w 188"/>
                <a:gd name="T15" fmla="*/ 40 h 90"/>
                <a:gd name="T16" fmla="*/ 82 w 188"/>
                <a:gd name="T17" fmla="*/ 50 h 90"/>
                <a:gd name="T18" fmla="*/ 60 w 188"/>
                <a:gd name="T19" fmla="*/ 49 h 90"/>
                <a:gd name="T20" fmla="*/ 45 w 188"/>
                <a:gd name="T21" fmla="*/ 54 h 90"/>
                <a:gd name="T22" fmla="*/ 31 w 188"/>
                <a:gd name="T23" fmla="*/ 72 h 90"/>
                <a:gd name="T24" fmla="*/ 22 w 188"/>
                <a:gd name="T25" fmla="*/ 63 h 90"/>
                <a:gd name="T26" fmla="*/ 4 w 188"/>
                <a:gd name="T27" fmla="*/ 83 h 90"/>
                <a:gd name="T28" fmla="*/ 13 w 188"/>
                <a:gd name="T29" fmla="*/ 87 h 90"/>
                <a:gd name="T30" fmla="*/ 19 w 188"/>
                <a:gd name="T31" fmla="*/ 80 h 90"/>
                <a:gd name="T32" fmla="*/ 35 w 188"/>
                <a:gd name="T33" fmla="*/ 76 h 90"/>
                <a:gd name="T34" fmla="*/ 53 w 188"/>
                <a:gd name="T35" fmla="*/ 74 h 90"/>
                <a:gd name="T36" fmla="*/ 63 w 188"/>
                <a:gd name="T37" fmla="*/ 62 h 90"/>
                <a:gd name="T38" fmla="*/ 81 w 188"/>
                <a:gd name="T39" fmla="*/ 57 h 90"/>
                <a:gd name="T40" fmla="*/ 84 w 188"/>
                <a:gd name="T41" fmla="*/ 57 h 90"/>
                <a:gd name="T42" fmla="*/ 89 w 188"/>
                <a:gd name="T43" fmla="*/ 50 h 90"/>
                <a:gd name="T44" fmla="*/ 95 w 188"/>
                <a:gd name="T45" fmla="*/ 52 h 90"/>
                <a:gd name="T46" fmla="*/ 110 w 188"/>
                <a:gd name="T47" fmla="*/ 48 h 90"/>
                <a:gd name="T48" fmla="*/ 117 w 188"/>
                <a:gd name="T49" fmla="*/ 40 h 90"/>
                <a:gd name="T50" fmla="*/ 120 w 188"/>
                <a:gd name="T51" fmla="*/ 43 h 90"/>
                <a:gd name="T52" fmla="*/ 137 w 188"/>
                <a:gd name="T53" fmla="*/ 34 h 90"/>
                <a:gd name="T54" fmla="*/ 155 w 188"/>
                <a:gd name="T55" fmla="*/ 26 h 90"/>
                <a:gd name="T56" fmla="*/ 161 w 188"/>
                <a:gd name="T57" fmla="*/ 30 h 90"/>
                <a:gd name="T58" fmla="*/ 181 w 188"/>
                <a:gd name="T59" fmla="*/ 8 h 90"/>
                <a:gd name="T60" fmla="*/ 7 w 188"/>
                <a:gd name="T61" fmla="*/ 77 h 90"/>
                <a:gd name="T62" fmla="*/ 19 w 188"/>
                <a:gd name="T63" fmla="*/ 68 h 90"/>
                <a:gd name="T64" fmla="*/ 42 w 188"/>
                <a:gd name="T65" fmla="*/ 68 h 90"/>
                <a:gd name="T66" fmla="*/ 42 w 188"/>
                <a:gd name="T67" fmla="*/ 66 h 90"/>
                <a:gd name="T68" fmla="*/ 42 w 188"/>
                <a:gd name="T69" fmla="*/ 68 h 90"/>
                <a:gd name="T70" fmla="*/ 52 w 188"/>
                <a:gd name="T71" fmla="*/ 61 h 90"/>
                <a:gd name="T72" fmla="*/ 57 w 188"/>
                <a:gd name="T73" fmla="*/ 55 h 90"/>
                <a:gd name="T74" fmla="*/ 70 w 188"/>
                <a:gd name="T75" fmla="*/ 60 h 90"/>
                <a:gd name="T76" fmla="*/ 70 w 188"/>
                <a:gd name="T77" fmla="*/ 51 h 90"/>
                <a:gd name="T78" fmla="*/ 70 w 188"/>
                <a:gd name="T79" fmla="*/ 60 h 90"/>
                <a:gd name="T80" fmla="*/ 79 w 188"/>
                <a:gd name="T81" fmla="*/ 50 h 90"/>
                <a:gd name="T82" fmla="*/ 95 w 188"/>
                <a:gd name="T83" fmla="*/ 20 h 90"/>
                <a:gd name="T84" fmla="*/ 98 w 188"/>
                <a:gd name="T85" fmla="*/ 39 h 90"/>
                <a:gd name="T86" fmla="*/ 100 w 188"/>
                <a:gd name="T87" fmla="*/ 39 h 90"/>
                <a:gd name="T88" fmla="*/ 91 w 188"/>
                <a:gd name="T89" fmla="*/ 33 h 90"/>
                <a:gd name="T90" fmla="*/ 97 w 188"/>
                <a:gd name="T91" fmla="*/ 30 h 90"/>
                <a:gd name="T92" fmla="*/ 104 w 188"/>
                <a:gd name="T93" fmla="*/ 35 h 90"/>
                <a:gd name="T94" fmla="*/ 111 w 188"/>
                <a:gd name="T95" fmla="*/ 30 h 90"/>
                <a:gd name="T96" fmla="*/ 122 w 188"/>
                <a:gd name="T97" fmla="*/ 21 h 90"/>
                <a:gd name="T98" fmla="*/ 130 w 188"/>
                <a:gd name="T99" fmla="*/ 28 h 90"/>
                <a:gd name="T100" fmla="*/ 130 w 188"/>
                <a:gd name="T101" fmla="*/ 17 h 90"/>
                <a:gd name="T102" fmla="*/ 130 w 188"/>
                <a:gd name="T103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8" h="90">
                  <a:moveTo>
                    <a:pt x="181" y="8"/>
                  </a:moveTo>
                  <a:cubicBezTo>
                    <a:pt x="172" y="4"/>
                    <a:pt x="163" y="4"/>
                    <a:pt x="155" y="2"/>
                  </a:cubicBezTo>
                  <a:cubicBezTo>
                    <a:pt x="154" y="5"/>
                    <a:pt x="150" y="8"/>
                    <a:pt x="148" y="7"/>
                  </a:cubicBezTo>
                  <a:cubicBezTo>
                    <a:pt x="148" y="3"/>
                    <a:pt x="151" y="5"/>
                    <a:pt x="153" y="1"/>
                  </a:cubicBezTo>
                  <a:cubicBezTo>
                    <a:pt x="150" y="0"/>
                    <a:pt x="147" y="1"/>
                    <a:pt x="144" y="4"/>
                  </a:cubicBezTo>
                  <a:cubicBezTo>
                    <a:pt x="140" y="4"/>
                    <a:pt x="136" y="2"/>
                    <a:pt x="132" y="7"/>
                  </a:cubicBezTo>
                  <a:cubicBezTo>
                    <a:pt x="131" y="5"/>
                    <a:pt x="127" y="7"/>
                    <a:pt x="128" y="5"/>
                  </a:cubicBezTo>
                  <a:cubicBezTo>
                    <a:pt x="129" y="4"/>
                    <a:pt x="130" y="4"/>
                    <a:pt x="132" y="1"/>
                  </a:cubicBezTo>
                  <a:cubicBezTo>
                    <a:pt x="126" y="2"/>
                    <a:pt x="120" y="0"/>
                    <a:pt x="114" y="4"/>
                  </a:cubicBezTo>
                  <a:cubicBezTo>
                    <a:pt x="111" y="1"/>
                    <a:pt x="109" y="2"/>
                    <a:pt x="107" y="3"/>
                  </a:cubicBezTo>
                  <a:cubicBezTo>
                    <a:pt x="104" y="7"/>
                    <a:pt x="111" y="8"/>
                    <a:pt x="113" y="12"/>
                  </a:cubicBezTo>
                  <a:cubicBezTo>
                    <a:pt x="116" y="9"/>
                    <a:pt x="120" y="13"/>
                    <a:pt x="122" y="9"/>
                  </a:cubicBezTo>
                  <a:cubicBezTo>
                    <a:pt x="124" y="12"/>
                    <a:pt x="121" y="17"/>
                    <a:pt x="119" y="20"/>
                  </a:cubicBezTo>
                  <a:cubicBezTo>
                    <a:pt x="117" y="18"/>
                    <a:pt x="119" y="15"/>
                    <a:pt x="116" y="14"/>
                  </a:cubicBezTo>
                  <a:cubicBezTo>
                    <a:pt x="112" y="17"/>
                    <a:pt x="108" y="16"/>
                    <a:pt x="105" y="18"/>
                  </a:cubicBezTo>
                  <a:cubicBezTo>
                    <a:pt x="106" y="20"/>
                    <a:pt x="105" y="22"/>
                    <a:pt x="103" y="24"/>
                  </a:cubicBezTo>
                  <a:cubicBezTo>
                    <a:pt x="100" y="21"/>
                    <a:pt x="105" y="19"/>
                    <a:pt x="103" y="16"/>
                  </a:cubicBezTo>
                  <a:cubicBezTo>
                    <a:pt x="101" y="19"/>
                    <a:pt x="96" y="16"/>
                    <a:pt x="95" y="18"/>
                  </a:cubicBezTo>
                  <a:cubicBezTo>
                    <a:pt x="94" y="18"/>
                    <a:pt x="93" y="17"/>
                    <a:pt x="92" y="16"/>
                  </a:cubicBezTo>
                  <a:cubicBezTo>
                    <a:pt x="85" y="16"/>
                    <a:pt x="90" y="27"/>
                    <a:pt x="84" y="27"/>
                  </a:cubicBezTo>
                  <a:cubicBezTo>
                    <a:pt x="84" y="30"/>
                    <a:pt x="84" y="31"/>
                    <a:pt x="81" y="32"/>
                  </a:cubicBezTo>
                  <a:cubicBezTo>
                    <a:pt x="82" y="33"/>
                    <a:pt x="83" y="32"/>
                    <a:pt x="84" y="34"/>
                  </a:cubicBezTo>
                  <a:cubicBezTo>
                    <a:pt x="85" y="33"/>
                    <a:pt x="84" y="31"/>
                    <a:pt x="86" y="31"/>
                  </a:cubicBezTo>
                  <a:cubicBezTo>
                    <a:pt x="89" y="34"/>
                    <a:pt x="92" y="35"/>
                    <a:pt x="90" y="40"/>
                  </a:cubicBezTo>
                  <a:cubicBezTo>
                    <a:pt x="88" y="39"/>
                    <a:pt x="87" y="41"/>
                    <a:pt x="86" y="40"/>
                  </a:cubicBezTo>
                  <a:cubicBezTo>
                    <a:pt x="84" y="44"/>
                    <a:pt x="87" y="47"/>
                    <a:pt x="86" y="51"/>
                  </a:cubicBezTo>
                  <a:cubicBezTo>
                    <a:pt x="85" y="50"/>
                    <a:pt x="84" y="51"/>
                    <a:pt x="82" y="50"/>
                  </a:cubicBezTo>
                  <a:cubicBezTo>
                    <a:pt x="84" y="47"/>
                    <a:pt x="82" y="44"/>
                    <a:pt x="80" y="41"/>
                  </a:cubicBezTo>
                  <a:cubicBezTo>
                    <a:pt x="75" y="43"/>
                    <a:pt x="68" y="45"/>
                    <a:pt x="66" y="52"/>
                  </a:cubicBezTo>
                  <a:cubicBezTo>
                    <a:pt x="64" y="50"/>
                    <a:pt x="63" y="48"/>
                    <a:pt x="60" y="49"/>
                  </a:cubicBezTo>
                  <a:cubicBezTo>
                    <a:pt x="61" y="51"/>
                    <a:pt x="63" y="52"/>
                    <a:pt x="62" y="53"/>
                  </a:cubicBezTo>
                  <a:cubicBezTo>
                    <a:pt x="60" y="53"/>
                    <a:pt x="58" y="52"/>
                    <a:pt x="57" y="55"/>
                  </a:cubicBezTo>
                  <a:cubicBezTo>
                    <a:pt x="54" y="50"/>
                    <a:pt x="48" y="59"/>
                    <a:pt x="45" y="54"/>
                  </a:cubicBezTo>
                  <a:cubicBezTo>
                    <a:pt x="41" y="56"/>
                    <a:pt x="42" y="61"/>
                    <a:pt x="41" y="64"/>
                  </a:cubicBezTo>
                  <a:cubicBezTo>
                    <a:pt x="37" y="64"/>
                    <a:pt x="39" y="60"/>
                    <a:pt x="37" y="60"/>
                  </a:cubicBezTo>
                  <a:cubicBezTo>
                    <a:pt x="34" y="64"/>
                    <a:pt x="32" y="68"/>
                    <a:pt x="31" y="72"/>
                  </a:cubicBezTo>
                  <a:cubicBezTo>
                    <a:pt x="29" y="73"/>
                    <a:pt x="28" y="73"/>
                    <a:pt x="27" y="72"/>
                  </a:cubicBezTo>
                  <a:cubicBezTo>
                    <a:pt x="27" y="67"/>
                    <a:pt x="33" y="66"/>
                    <a:pt x="31" y="62"/>
                  </a:cubicBezTo>
                  <a:cubicBezTo>
                    <a:pt x="27" y="60"/>
                    <a:pt x="25" y="67"/>
                    <a:pt x="22" y="63"/>
                  </a:cubicBezTo>
                  <a:cubicBezTo>
                    <a:pt x="17" y="74"/>
                    <a:pt x="4" y="67"/>
                    <a:pt x="0" y="77"/>
                  </a:cubicBezTo>
                  <a:cubicBezTo>
                    <a:pt x="2" y="80"/>
                    <a:pt x="4" y="78"/>
                    <a:pt x="6" y="79"/>
                  </a:cubicBezTo>
                  <a:cubicBezTo>
                    <a:pt x="5" y="81"/>
                    <a:pt x="6" y="83"/>
                    <a:pt x="4" y="83"/>
                  </a:cubicBezTo>
                  <a:cubicBezTo>
                    <a:pt x="6" y="84"/>
                    <a:pt x="6" y="85"/>
                    <a:pt x="7" y="86"/>
                  </a:cubicBezTo>
                  <a:cubicBezTo>
                    <a:pt x="6" y="88"/>
                    <a:pt x="6" y="89"/>
                    <a:pt x="6" y="90"/>
                  </a:cubicBezTo>
                  <a:cubicBezTo>
                    <a:pt x="8" y="88"/>
                    <a:pt x="11" y="90"/>
                    <a:pt x="13" y="87"/>
                  </a:cubicBezTo>
                  <a:cubicBezTo>
                    <a:pt x="12" y="86"/>
                    <a:pt x="12" y="82"/>
                    <a:pt x="15" y="82"/>
                  </a:cubicBezTo>
                  <a:cubicBezTo>
                    <a:pt x="16" y="83"/>
                    <a:pt x="16" y="86"/>
                    <a:pt x="18" y="85"/>
                  </a:cubicBezTo>
                  <a:cubicBezTo>
                    <a:pt x="17" y="84"/>
                    <a:pt x="18" y="82"/>
                    <a:pt x="19" y="80"/>
                  </a:cubicBezTo>
                  <a:cubicBezTo>
                    <a:pt x="23" y="85"/>
                    <a:pt x="29" y="76"/>
                    <a:pt x="30" y="81"/>
                  </a:cubicBezTo>
                  <a:cubicBezTo>
                    <a:pt x="34" y="80"/>
                    <a:pt x="31" y="76"/>
                    <a:pt x="32" y="74"/>
                  </a:cubicBezTo>
                  <a:cubicBezTo>
                    <a:pt x="34" y="73"/>
                    <a:pt x="33" y="75"/>
                    <a:pt x="35" y="76"/>
                  </a:cubicBezTo>
                  <a:cubicBezTo>
                    <a:pt x="39" y="74"/>
                    <a:pt x="43" y="76"/>
                    <a:pt x="47" y="74"/>
                  </a:cubicBezTo>
                  <a:cubicBezTo>
                    <a:pt x="47" y="73"/>
                    <a:pt x="44" y="72"/>
                    <a:pt x="45" y="70"/>
                  </a:cubicBezTo>
                  <a:cubicBezTo>
                    <a:pt x="48" y="68"/>
                    <a:pt x="52" y="72"/>
                    <a:pt x="53" y="74"/>
                  </a:cubicBezTo>
                  <a:cubicBezTo>
                    <a:pt x="55" y="72"/>
                    <a:pt x="54" y="71"/>
                    <a:pt x="55" y="69"/>
                  </a:cubicBezTo>
                  <a:cubicBezTo>
                    <a:pt x="57" y="69"/>
                    <a:pt x="58" y="69"/>
                    <a:pt x="59" y="69"/>
                  </a:cubicBezTo>
                  <a:cubicBezTo>
                    <a:pt x="62" y="67"/>
                    <a:pt x="60" y="65"/>
                    <a:pt x="63" y="62"/>
                  </a:cubicBezTo>
                  <a:cubicBezTo>
                    <a:pt x="64" y="63"/>
                    <a:pt x="65" y="62"/>
                    <a:pt x="66" y="62"/>
                  </a:cubicBezTo>
                  <a:cubicBezTo>
                    <a:pt x="66" y="65"/>
                    <a:pt x="68" y="64"/>
                    <a:pt x="69" y="66"/>
                  </a:cubicBezTo>
                  <a:cubicBezTo>
                    <a:pt x="73" y="62"/>
                    <a:pt x="77" y="62"/>
                    <a:pt x="81" y="57"/>
                  </a:cubicBezTo>
                  <a:cubicBezTo>
                    <a:pt x="81" y="56"/>
                    <a:pt x="79" y="55"/>
                    <a:pt x="79" y="54"/>
                  </a:cubicBezTo>
                  <a:cubicBezTo>
                    <a:pt x="82" y="52"/>
                    <a:pt x="85" y="54"/>
                    <a:pt x="86" y="52"/>
                  </a:cubicBezTo>
                  <a:cubicBezTo>
                    <a:pt x="90" y="54"/>
                    <a:pt x="85" y="55"/>
                    <a:pt x="84" y="57"/>
                  </a:cubicBezTo>
                  <a:cubicBezTo>
                    <a:pt x="88" y="59"/>
                    <a:pt x="91" y="55"/>
                    <a:pt x="93" y="55"/>
                  </a:cubicBezTo>
                  <a:cubicBezTo>
                    <a:pt x="94" y="54"/>
                    <a:pt x="93" y="53"/>
                    <a:pt x="94" y="51"/>
                  </a:cubicBezTo>
                  <a:cubicBezTo>
                    <a:pt x="92" y="50"/>
                    <a:pt x="91" y="52"/>
                    <a:pt x="89" y="50"/>
                  </a:cubicBezTo>
                  <a:cubicBezTo>
                    <a:pt x="91" y="44"/>
                    <a:pt x="100" y="43"/>
                    <a:pt x="105" y="41"/>
                  </a:cubicBezTo>
                  <a:cubicBezTo>
                    <a:pt x="104" y="46"/>
                    <a:pt x="99" y="45"/>
                    <a:pt x="96" y="45"/>
                  </a:cubicBezTo>
                  <a:cubicBezTo>
                    <a:pt x="95" y="48"/>
                    <a:pt x="95" y="50"/>
                    <a:pt x="95" y="52"/>
                  </a:cubicBezTo>
                  <a:cubicBezTo>
                    <a:pt x="95" y="53"/>
                    <a:pt x="98" y="52"/>
                    <a:pt x="98" y="52"/>
                  </a:cubicBezTo>
                  <a:cubicBezTo>
                    <a:pt x="98" y="51"/>
                    <a:pt x="99" y="50"/>
                    <a:pt x="99" y="49"/>
                  </a:cubicBezTo>
                  <a:cubicBezTo>
                    <a:pt x="102" y="49"/>
                    <a:pt x="109" y="49"/>
                    <a:pt x="110" y="48"/>
                  </a:cubicBezTo>
                  <a:cubicBezTo>
                    <a:pt x="111" y="46"/>
                    <a:pt x="108" y="45"/>
                    <a:pt x="110" y="43"/>
                  </a:cubicBezTo>
                  <a:cubicBezTo>
                    <a:pt x="112" y="43"/>
                    <a:pt x="114" y="45"/>
                    <a:pt x="115" y="44"/>
                  </a:cubicBezTo>
                  <a:cubicBezTo>
                    <a:pt x="115" y="42"/>
                    <a:pt x="117" y="41"/>
                    <a:pt x="117" y="40"/>
                  </a:cubicBezTo>
                  <a:cubicBezTo>
                    <a:pt x="115" y="40"/>
                    <a:pt x="114" y="42"/>
                    <a:pt x="113" y="41"/>
                  </a:cubicBezTo>
                  <a:cubicBezTo>
                    <a:pt x="115" y="38"/>
                    <a:pt x="111" y="37"/>
                    <a:pt x="113" y="34"/>
                  </a:cubicBezTo>
                  <a:cubicBezTo>
                    <a:pt x="117" y="35"/>
                    <a:pt x="117" y="40"/>
                    <a:pt x="120" y="43"/>
                  </a:cubicBezTo>
                  <a:cubicBezTo>
                    <a:pt x="123" y="41"/>
                    <a:pt x="125" y="41"/>
                    <a:pt x="128" y="39"/>
                  </a:cubicBezTo>
                  <a:cubicBezTo>
                    <a:pt x="127" y="38"/>
                    <a:pt x="126" y="38"/>
                    <a:pt x="126" y="37"/>
                  </a:cubicBezTo>
                  <a:cubicBezTo>
                    <a:pt x="131" y="36"/>
                    <a:pt x="133" y="39"/>
                    <a:pt x="137" y="34"/>
                  </a:cubicBezTo>
                  <a:cubicBezTo>
                    <a:pt x="136" y="31"/>
                    <a:pt x="135" y="36"/>
                    <a:pt x="134" y="33"/>
                  </a:cubicBezTo>
                  <a:cubicBezTo>
                    <a:pt x="142" y="26"/>
                    <a:pt x="149" y="30"/>
                    <a:pt x="158" y="29"/>
                  </a:cubicBezTo>
                  <a:cubicBezTo>
                    <a:pt x="156" y="27"/>
                    <a:pt x="155" y="28"/>
                    <a:pt x="155" y="26"/>
                  </a:cubicBezTo>
                  <a:cubicBezTo>
                    <a:pt x="157" y="22"/>
                    <a:pt x="160" y="20"/>
                    <a:pt x="163" y="22"/>
                  </a:cubicBezTo>
                  <a:cubicBezTo>
                    <a:pt x="162" y="23"/>
                    <a:pt x="161" y="24"/>
                    <a:pt x="159" y="25"/>
                  </a:cubicBezTo>
                  <a:cubicBezTo>
                    <a:pt x="162" y="27"/>
                    <a:pt x="162" y="28"/>
                    <a:pt x="161" y="30"/>
                  </a:cubicBezTo>
                  <a:cubicBezTo>
                    <a:pt x="166" y="29"/>
                    <a:pt x="172" y="28"/>
                    <a:pt x="175" y="23"/>
                  </a:cubicBezTo>
                  <a:cubicBezTo>
                    <a:pt x="182" y="28"/>
                    <a:pt x="184" y="19"/>
                    <a:pt x="188" y="16"/>
                  </a:cubicBezTo>
                  <a:cubicBezTo>
                    <a:pt x="185" y="12"/>
                    <a:pt x="182" y="11"/>
                    <a:pt x="181" y="8"/>
                  </a:cubicBezTo>
                  <a:close/>
                  <a:moveTo>
                    <a:pt x="21" y="80"/>
                  </a:moveTo>
                  <a:cubicBezTo>
                    <a:pt x="19" y="78"/>
                    <a:pt x="21" y="75"/>
                    <a:pt x="20" y="73"/>
                  </a:cubicBezTo>
                  <a:cubicBezTo>
                    <a:pt x="14" y="70"/>
                    <a:pt x="14" y="81"/>
                    <a:pt x="7" y="77"/>
                  </a:cubicBezTo>
                  <a:cubicBezTo>
                    <a:pt x="8" y="74"/>
                    <a:pt x="11" y="75"/>
                    <a:pt x="11" y="72"/>
                  </a:cubicBezTo>
                  <a:cubicBezTo>
                    <a:pt x="12" y="73"/>
                    <a:pt x="13" y="72"/>
                    <a:pt x="14" y="73"/>
                  </a:cubicBezTo>
                  <a:cubicBezTo>
                    <a:pt x="15" y="71"/>
                    <a:pt x="19" y="70"/>
                    <a:pt x="19" y="68"/>
                  </a:cubicBezTo>
                  <a:cubicBezTo>
                    <a:pt x="23" y="68"/>
                    <a:pt x="23" y="73"/>
                    <a:pt x="26" y="74"/>
                  </a:cubicBezTo>
                  <a:cubicBezTo>
                    <a:pt x="25" y="76"/>
                    <a:pt x="23" y="80"/>
                    <a:pt x="21" y="80"/>
                  </a:cubicBezTo>
                  <a:close/>
                  <a:moveTo>
                    <a:pt x="42" y="68"/>
                  </a:moveTo>
                  <a:cubicBezTo>
                    <a:pt x="40" y="70"/>
                    <a:pt x="43" y="71"/>
                    <a:pt x="41" y="72"/>
                  </a:cubicBezTo>
                  <a:cubicBezTo>
                    <a:pt x="38" y="72"/>
                    <a:pt x="35" y="69"/>
                    <a:pt x="36" y="66"/>
                  </a:cubicBezTo>
                  <a:cubicBezTo>
                    <a:pt x="38" y="65"/>
                    <a:pt x="40" y="67"/>
                    <a:pt x="42" y="66"/>
                  </a:cubicBezTo>
                  <a:cubicBezTo>
                    <a:pt x="45" y="60"/>
                    <a:pt x="47" y="61"/>
                    <a:pt x="50" y="57"/>
                  </a:cubicBezTo>
                  <a:cubicBezTo>
                    <a:pt x="52" y="58"/>
                    <a:pt x="51" y="59"/>
                    <a:pt x="52" y="60"/>
                  </a:cubicBezTo>
                  <a:cubicBezTo>
                    <a:pt x="47" y="61"/>
                    <a:pt x="47" y="67"/>
                    <a:pt x="42" y="68"/>
                  </a:cubicBezTo>
                  <a:close/>
                  <a:moveTo>
                    <a:pt x="54" y="68"/>
                  </a:moveTo>
                  <a:cubicBezTo>
                    <a:pt x="53" y="68"/>
                    <a:pt x="52" y="68"/>
                    <a:pt x="52" y="68"/>
                  </a:cubicBezTo>
                  <a:cubicBezTo>
                    <a:pt x="51" y="66"/>
                    <a:pt x="50" y="64"/>
                    <a:pt x="52" y="61"/>
                  </a:cubicBezTo>
                  <a:cubicBezTo>
                    <a:pt x="52" y="64"/>
                    <a:pt x="56" y="65"/>
                    <a:pt x="54" y="68"/>
                  </a:cubicBezTo>
                  <a:close/>
                  <a:moveTo>
                    <a:pt x="59" y="64"/>
                  </a:moveTo>
                  <a:cubicBezTo>
                    <a:pt x="59" y="61"/>
                    <a:pt x="58" y="58"/>
                    <a:pt x="57" y="55"/>
                  </a:cubicBezTo>
                  <a:cubicBezTo>
                    <a:pt x="59" y="54"/>
                    <a:pt x="60" y="54"/>
                    <a:pt x="62" y="54"/>
                  </a:cubicBezTo>
                  <a:cubicBezTo>
                    <a:pt x="63" y="57"/>
                    <a:pt x="61" y="62"/>
                    <a:pt x="59" y="64"/>
                  </a:cubicBezTo>
                  <a:close/>
                  <a:moveTo>
                    <a:pt x="70" y="60"/>
                  </a:moveTo>
                  <a:cubicBezTo>
                    <a:pt x="70" y="57"/>
                    <a:pt x="68" y="58"/>
                    <a:pt x="66" y="59"/>
                  </a:cubicBezTo>
                  <a:cubicBezTo>
                    <a:pt x="64" y="57"/>
                    <a:pt x="67" y="54"/>
                    <a:pt x="67" y="51"/>
                  </a:cubicBezTo>
                  <a:cubicBezTo>
                    <a:pt x="68" y="51"/>
                    <a:pt x="69" y="52"/>
                    <a:pt x="70" y="51"/>
                  </a:cubicBezTo>
                  <a:cubicBezTo>
                    <a:pt x="70" y="52"/>
                    <a:pt x="68" y="54"/>
                    <a:pt x="70" y="55"/>
                  </a:cubicBezTo>
                  <a:cubicBezTo>
                    <a:pt x="73" y="57"/>
                    <a:pt x="75" y="52"/>
                    <a:pt x="79" y="55"/>
                  </a:cubicBezTo>
                  <a:cubicBezTo>
                    <a:pt x="76" y="57"/>
                    <a:pt x="73" y="57"/>
                    <a:pt x="70" y="60"/>
                  </a:cubicBezTo>
                  <a:close/>
                  <a:moveTo>
                    <a:pt x="75" y="52"/>
                  </a:moveTo>
                  <a:cubicBezTo>
                    <a:pt x="73" y="50"/>
                    <a:pt x="74" y="48"/>
                    <a:pt x="76" y="46"/>
                  </a:cubicBezTo>
                  <a:cubicBezTo>
                    <a:pt x="78" y="47"/>
                    <a:pt x="79" y="48"/>
                    <a:pt x="79" y="50"/>
                  </a:cubicBezTo>
                  <a:cubicBezTo>
                    <a:pt x="78" y="52"/>
                    <a:pt x="76" y="51"/>
                    <a:pt x="75" y="52"/>
                  </a:cubicBezTo>
                  <a:close/>
                  <a:moveTo>
                    <a:pt x="98" y="22"/>
                  </a:moveTo>
                  <a:cubicBezTo>
                    <a:pt x="96" y="23"/>
                    <a:pt x="95" y="21"/>
                    <a:pt x="95" y="20"/>
                  </a:cubicBezTo>
                  <a:cubicBezTo>
                    <a:pt x="97" y="18"/>
                    <a:pt x="96" y="21"/>
                    <a:pt x="98" y="22"/>
                  </a:cubicBezTo>
                  <a:close/>
                  <a:moveTo>
                    <a:pt x="100" y="39"/>
                  </a:moveTo>
                  <a:cubicBezTo>
                    <a:pt x="100" y="39"/>
                    <a:pt x="99" y="39"/>
                    <a:pt x="98" y="39"/>
                  </a:cubicBezTo>
                  <a:cubicBezTo>
                    <a:pt x="96" y="38"/>
                    <a:pt x="97" y="37"/>
                    <a:pt x="96" y="36"/>
                  </a:cubicBezTo>
                  <a:cubicBezTo>
                    <a:pt x="98" y="35"/>
                    <a:pt x="99" y="35"/>
                    <a:pt x="101" y="35"/>
                  </a:cubicBezTo>
                  <a:cubicBezTo>
                    <a:pt x="101" y="36"/>
                    <a:pt x="101" y="37"/>
                    <a:pt x="100" y="39"/>
                  </a:cubicBezTo>
                  <a:close/>
                  <a:moveTo>
                    <a:pt x="97" y="30"/>
                  </a:moveTo>
                  <a:cubicBezTo>
                    <a:pt x="96" y="31"/>
                    <a:pt x="95" y="33"/>
                    <a:pt x="96" y="33"/>
                  </a:cubicBezTo>
                  <a:cubicBezTo>
                    <a:pt x="95" y="33"/>
                    <a:pt x="93" y="33"/>
                    <a:pt x="91" y="33"/>
                  </a:cubicBezTo>
                  <a:cubicBezTo>
                    <a:pt x="92" y="30"/>
                    <a:pt x="92" y="30"/>
                    <a:pt x="93" y="27"/>
                  </a:cubicBezTo>
                  <a:cubicBezTo>
                    <a:pt x="96" y="29"/>
                    <a:pt x="98" y="29"/>
                    <a:pt x="103" y="30"/>
                  </a:cubicBezTo>
                  <a:cubicBezTo>
                    <a:pt x="101" y="33"/>
                    <a:pt x="99" y="30"/>
                    <a:pt x="97" y="30"/>
                  </a:cubicBezTo>
                  <a:close/>
                  <a:moveTo>
                    <a:pt x="104" y="35"/>
                  </a:moveTo>
                  <a:cubicBezTo>
                    <a:pt x="102" y="33"/>
                    <a:pt x="103" y="29"/>
                    <a:pt x="106" y="28"/>
                  </a:cubicBezTo>
                  <a:cubicBezTo>
                    <a:pt x="107" y="30"/>
                    <a:pt x="106" y="33"/>
                    <a:pt x="104" y="35"/>
                  </a:cubicBezTo>
                  <a:close/>
                  <a:moveTo>
                    <a:pt x="111" y="30"/>
                  </a:moveTo>
                  <a:cubicBezTo>
                    <a:pt x="112" y="28"/>
                    <a:pt x="113" y="28"/>
                    <a:pt x="114" y="29"/>
                  </a:cubicBezTo>
                  <a:cubicBezTo>
                    <a:pt x="114" y="31"/>
                    <a:pt x="112" y="31"/>
                    <a:pt x="111" y="30"/>
                  </a:cubicBezTo>
                  <a:close/>
                  <a:moveTo>
                    <a:pt x="121" y="24"/>
                  </a:moveTo>
                  <a:cubicBezTo>
                    <a:pt x="120" y="22"/>
                    <a:pt x="120" y="21"/>
                    <a:pt x="121" y="20"/>
                  </a:cubicBezTo>
                  <a:cubicBezTo>
                    <a:pt x="121" y="20"/>
                    <a:pt x="122" y="21"/>
                    <a:pt x="122" y="21"/>
                  </a:cubicBezTo>
                  <a:cubicBezTo>
                    <a:pt x="122" y="22"/>
                    <a:pt x="122" y="23"/>
                    <a:pt x="121" y="24"/>
                  </a:cubicBezTo>
                  <a:close/>
                  <a:moveTo>
                    <a:pt x="130" y="31"/>
                  </a:moveTo>
                  <a:cubicBezTo>
                    <a:pt x="129" y="30"/>
                    <a:pt x="129" y="29"/>
                    <a:pt x="130" y="28"/>
                  </a:cubicBezTo>
                  <a:cubicBezTo>
                    <a:pt x="131" y="28"/>
                    <a:pt x="132" y="29"/>
                    <a:pt x="132" y="29"/>
                  </a:cubicBezTo>
                  <a:cubicBezTo>
                    <a:pt x="131" y="30"/>
                    <a:pt x="131" y="30"/>
                    <a:pt x="130" y="31"/>
                  </a:cubicBezTo>
                  <a:close/>
                  <a:moveTo>
                    <a:pt x="130" y="17"/>
                  </a:moveTo>
                  <a:cubicBezTo>
                    <a:pt x="127" y="17"/>
                    <a:pt x="130" y="14"/>
                    <a:pt x="128" y="15"/>
                  </a:cubicBezTo>
                  <a:cubicBezTo>
                    <a:pt x="127" y="14"/>
                    <a:pt x="132" y="14"/>
                    <a:pt x="131" y="16"/>
                  </a:cubicBezTo>
                  <a:cubicBezTo>
                    <a:pt x="131" y="16"/>
                    <a:pt x="130" y="16"/>
                    <a:pt x="13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66"/>
            <p:cNvSpPr/>
            <p:nvPr/>
          </p:nvSpPr>
          <p:spPr bwMode="auto">
            <a:xfrm>
              <a:off x="7038976" y="3284538"/>
              <a:ext cx="80963" cy="53975"/>
            </a:xfrm>
            <a:custGeom>
              <a:avLst/>
              <a:gdLst>
                <a:gd name="T0" fmla="*/ 4 w 25"/>
                <a:gd name="T1" fmla="*/ 10 h 16"/>
                <a:gd name="T2" fmla="*/ 5 w 25"/>
                <a:gd name="T3" fmla="*/ 7 h 16"/>
                <a:gd name="T4" fmla="*/ 15 w 25"/>
                <a:gd name="T5" fmla="*/ 8 h 16"/>
                <a:gd name="T6" fmla="*/ 25 w 25"/>
                <a:gd name="T7" fmla="*/ 2 h 16"/>
                <a:gd name="T8" fmla="*/ 11 w 25"/>
                <a:gd name="T9" fmla="*/ 3 h 16"/>
                <a:gd name="T10" fmla="*/ 11 w 25"/>
                <a:gd name="T11" fmla="*/ 0 h 16"/>
                <a:gd name="T12" fmla="*/ 0 w 25"/>
                <a:gd name="T13" fmla="*/ 6 h 16"/>
                <a:gd name="T14" fmla="*/ 4 w 25"/>
                <a:gd name="T1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6">
                  <a:moveTo>
                    <a:pt x="4" y="10"/>
                  </a:moveTo>
                  <a:cubicBezTo>
                    <a:pt x="6" y="9"/>
                    <a:pt x="5" y="9"/>
                    <a:pt x="5" y="7"/>
                  </a:cubicBezTo>
                  <a:cubicBezTo>
                    <a:pt x="9" y="11"/>
                    <a:pt x="11" y="8"/>
                    <a:pt x="15" y="8"/>
                  </a:cubicBezTo>
                  <a:cubicBezTo>
                    <a:pt x="18" y="16"/>
                    <a:pt x="25" y="3"/>
                    <a:pt x="25" y="2"/>
                  </a:cubicBezTo>
                  <a:cubicBezTo>
                    <a:pt x="21" y="1"/>
                    <a:pt x="15" y="2"/>
                    <a:pt x="11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6" y="1"/>
                    <a:pt x="5" y="5"/>
                    <a:pt x="0" y="6"/>
                  </a:cubicBezTo>
                  <a:cubicBezTo>
                    <a:pt x="1" y="9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67"/>
            <p:cNvSpPr>
              <a:spLocks noEditPoints="1"/>
            </p:cNvSpPr>
            <p:nvPr/>
          </p:nvSpPr>
          <p:spPr bwMode="auto">
            <a:xfrm>
              <a:off x="6164263" y="3189288"/>
              <a:ext cx="101600" cy="58738"/>
            </a:xfrm>
            <a:custGeom>
              <a:avLst/>
              <a:gdLst>
                <a:gd name="T0" fmla="*/ 31 w 31"/>
                <a:gd name="T1" fmla="*/ 7 h 18"/>
                <a:gd name="T2" fmla="*/ 5 w 31"/>
                <a:gd name="T3" fmla="*/ 3 h 18"/>
                <a:gd name="T4" fmla="*/ 0 w 31"/>
                <a:gd name="T5" fmla="*/ 10 h 18"/>
                <a:gd name="T6" fmla="*/ 31 w 31"/>
                <a:gd name="T7" fmla="*/ 7 h 18"/>
                <a:gd name="T8" fmla="*/ 3 w 31"/>
                <a:gd name="T9" fmla="*/ 8 h 18"/>
                <a:gd name="T10" fmla="*/ 5 w 31"/>
                <a:gd name="T11" fmla="*/ 10 h 18"/>
                <a:gd name="T12" fmla="*/ 3 w 31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31" y="7"/>
                  </a:moveTo>
                  <a:cubicBezTo>
                    <a:pt x="21" y="0"/>
                    <a:pt x="16" y="6"/>
                    <a:pt x="5" y="3"/>
                  </a:cubicBezTo>
                  <a:cubicBezTo>
                    <a:pt x="3" y="5"/>
                    <a:pt x="0" y="7"/>
                    <a:pt x="0" y="10"/>
                  </a:cubicBezTo>
                  <a:cubicBezTo>
                    <a:pt x="8" y="15"/>
                    <a:pt x="31" y="18"/>
                    <a:pt x="31" y="7"/>
                  </a:cubicBezTo>
                  <a:close/>
                  <a:moveTo>
                    <a:pt x="3" y="8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3" y="12"/>
                    <a:pt x="3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68"/>
            <p:cNvSpPr/>
            <p:nvPr/>
          </p:nvSpPr>
          <p:spPr bwMode="auto">
            <a:xfrm>
              <a:off x="6362701" y="3390901"/>
              <a:ext cx="39688" cy="492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7 h 15"/>
                <a:gd name="T4" fmla="*/ 4 w 12"/>
                <a:gd name="T5" fmla="*/ 9 h 15"/>
                <a:gd name="T6" fmla="*/ 2 w 12"/>
                <a:gd name="T7" fmla="*/ 13 h 15"/>
                <a:gd name="T8" fmla="*/ 8 w 12"/>
                <a:gd name="T9" fmla="*/ 14 h 15"/>
                <a:gd name="T10" fmla="*/ 8 w 12"/>
                <a:gd name="T11" fmla="*/ 8 h 15"/>
                <a:gd name="T12" fmla="*/ 12 w 12"/>
                <a:gd name="T13" fmla="*/ 5 h 15"/>
                <a:gd name="T14" fmla="*/ 10 w 12"/>
                <a:gd name="T15" fmla="*/ 0 h 15"/>
                <a:gd name="T16" fmla="*/ 8 w 1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cubicBezTo>
                    <a:pt x="7" y="5"/>
                    <a:pt x="3" y="3"/>
                    <a:pt x="0" y="7"/>
                  </a:cubicBezTo>
                  <a:cubicBezTo>
                    <a:pt x="0" y="9"/>
                    <a:pt x="3" y="8"/>
                    <a:pt x="4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4" y="15"/>
                    <a:pt x="6" y="15"/>
                    <a:pt x="8" y="14"/>
                  </a:cubicBezTo>
                  <a:cubicBezTo>
                    <a:pt x="7" y="12"/>
                    <a:pt x="8" y="10"/>
                    <a:pt x="8" y="8"/>
                  </a:cubicBezTo>
                  <a:cubicBezTo>
                    <a:pt x="9" y="7"/>
                    <a:pt x="11" y="7"/>
                    <a:pt x="12" y="5"/>
                  </a:cubicBezTo>
                  <a:cubicBezTo>
                    <a:pt x="12" y="4"/>
                    <a:pt x="12" y="2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69"/>
            <p:cNvSpPr>
              <a:spLocks noEditPoints="1"/>
            </p:cNvSpPr>
            <p:nvPr/>
          </p:nvSpPr>
          <p:spPr bwMode="auto">
            <a:xfrm>
              <a:off x="6489701" y="3536951"/>
              <a:ext cx="282575" cy="128588"/>
            </a:xfrm>
            <a:custGeom>
              <a:avLst/>
              <a:gdLst>
                <a:gd name="T0" fmla="*/ 87 w 87"/>
                <a:gd name="T1" fmla="*/ 4 h 39"/>
                <a:gd name="T2" fmla="*/ 80 w 87"/>
                <a:gd name="T3" fmla="*/ 3 h 39"/>
                <a:gd name="T4" fmla="*/ 81 w 87"/>
                <a:gd name="T5" fmla="*/ 6 h 39"/>
                <a:gd name="T6" fmla="*/ 71 w 87"/>
                <a:gd name="T7" fmla="*/ 13 h 39"/>
                <a:gd name="T8" fmla="*/ 77 w 87"/>
                <a:gd name="T9" fmla="*/ 8 h 39"/>
                <a:gd name="T10" fmla="*/ 78 w 87"/>
                <a:gd name="T11" fmla="*/ 6 h 39"/>
                <a:gd name="T12" fmla="*/ 63 w 87"/>
                <a:gd name="T13" fmla="*/ 8 h 39"/>
                <a:gd name="T14" fmla="*/ 60 w 87"/>
                <a:gd name="T15" fmla="*/ 11 h 39"/>
                <a:gd name="T16" fmla="*/ 56 w 87"/>
                <a:gd name="T17" fmla="*/ 8 h 39"/>
                <a:gd name="T18" fmla="*/ 49 w 87"/>
                <a:gd name="T19" fmla="*/ 12 h 39"/>
                <a:gd name="T20" fmla="*/ 39 w 87"/>
                <a:gd name="T21" fmla="*/ 12 h 39"/>
                <a:gd name="T22" fmla="*/ 42 w 87"/>
                <a:gd name="T23" fmla="*/ 15 h 39"/>
                <a:gd name="T24" fmla="*/ 45 w 87"/>
                <a:gd name="T25" fmla="*/ 16 h 39"/>
                <a:gd name="T26" fmla="*/ 45 w 87"/>
                <a:gd name="T27" fmla="*/ 20 h 39"/>
                <a:gd name="T28" fmla="*/ 36 w 87"/>
                <a:gd name="T29" fmla="*/ 17 h 39"/>
                <a:gd name="T30" fmla="*/ 38 w 87"/>
                <a:gd name="T31" fmla="*/ 15 h 39"/>
                <a:gd name="T32" fmla="*/ 24 w 87"/>
                <a:gd name="T33" fmla="*/ 20 h 39"/>
                <a:gd name="T34" fmla="*/ 25 w 87"/>
                <a:gd name="T35" fmla="*/ 23 h 39"/>
                <a:gd name="T36" fmla="*/ 24 w 87"/>
                <a:gd name="T37" fmla="*/ 23 h 39"/>
                <a:gd name="T38" fmla="*/ 18 w 87"/>
                <a:gd name="T39" fmla="*/ 17 h 39"/>
                <a:gd name="T40" fmla="*/ 16 w 87"/>
                <a:gd name="T41" fmla="*/ 19 h 39"/>
                <a:gd name="T42" fmla="*/ 4 w 87"/>
                <a:gd name="T43" fmla="*/ 26 h 39"/>
                <a:gd name="T44" fmla="*/ 1 w 87"/>
                <a:gd name="T45" fmla="*/ 28 h 39"/>
                <a:gd name="T46" fmla="*/ 12 w 87"/>
                <a:gd name="T47" fmla="*/ 35 h 39"/>
                <a:gd name="T48" fmla="*/ 11 w 87"/>
                <a:gd name="T49" fmla="*/ 37 h 39"/>
                <a:gd name="T50" fmla="*/ 27 w 87"/>
                <a:gd name="T51" fmla="*/ 35 h 39"/>
                <a:gd name="T52" fmla="*/ 29 w 87"/>
                <a:gd name="T53" fmla="*/ 32 h 39"/>
                <a:gd name="T54" fmla="*/ 25 w 87"/>
                <a:gd name="T55" fmla="*/ 32 h 39"/>
                <a:gd name="T56" fmla="*/ 26 w 87"/>
                <a:gd name="T57" fmla="*/ 29 h 39"/>
                <a:gd name="T58" fmla="*/ 34 w 87"/>
                <a:gd name="T59" fmla="*/ 30 h 39"/>
                <a:gd name="T60" fmla="*/ 51 w 87"/>
                <a:gd name="T61" fmla="*/ 26 h 39"/>
                <a:gd name="T62" fmla="*/ 57 w 87"/>
                <a:gd name="T63" fmla="*/ 23 h 39"/>
                <a:gd name="T64" fmla="*/ 56 w 87"/>
                <a:gd name="T65" fmla="*/ 26 h 39"/>
                <a:gd name="T66" fmla="*/ 61 w 87"/>
                <a:gd name="T67" fmla="*/ 26 h 39"/>
                <a:gd name="T68" fmla="*/ 65 w 87"/>
                <a:gd name="T69" fmla="*/ 19 h 39"/>
                <a:gd name="T70" fmla="*/ 66 w 87"/>
                <a:gd name="T71" fmla="*/ 24 h 39"/>
                <a:gd name="T72" fmla="*/ 72 w 87"/>
                <a:gd name="T73" fmla="*/ 18 h 39"/>
                <a:gd name="T74" fmla="*/ 72 w 87"/>
                <a:gd name="T75" fmla="*/ 21 h 39"/>
                <a:gd name="T76" fmla="*/ 78 w 87"/>
                <a:gd name="T77" fmla="*/ 16 h 39"/>
                <a:gd name="T78" fmla="*/ 81 w 87"/>
                <a:gd name="T79" fmla="*/ 17 h 39"/>
                <a:gd name="T80" fmla="*/ 87 w 87"/>
                <a:gd name="T81" fmla="*/ 8 h 39"/>
                <a:gd name="T82" fmla="*/ 87 w 87"/>
                <a:gd name="T83" fmla="*/ 4 h 39"/>
                <a:gd name="T84" fmla="*/ 34 w 87"/>
                <a:gd name="T85" fmla="*/ 26 h 39"/>
                <a:gd name="T86" fmla="*/ 36 w 87"/>
                <a:gd name="T87" fmla="*/ 24 h 39"/>
                <a:gd name="T88" fmla="*/ 34 w 87"/>
                <a:gd name="T89" fmla="*/ 26 h 39"/>
                <a:gd name="T90" fmla="*/ 53 w 87"/>
                <a:gd name="T91" fmla="*/ 20 h 39"/>
                <a:gd name="T92" fmla="*/ 51 w 87"/>
                <a:gd name="T93" fmla="*/ 11 h 39"/>
                <a:gd name="T94" fmla="*/ 56 w 87"/>
                <a:gd name="T95" fmla="*/ 15 h 39"/>
                <a:gd name="T96" fmla="*/ 53 w 87"/>
                <a:gd name="T97" fmla="*/ 20 h 39"/>
                <a:gd name="T98" fmla="*/ 60 w 87"/>
                <a:gd name="T99" fmla="*/ 19 h 39"/>
                <a:gd name="T100" fmla="*/ 60 w 87"/>
                <a:gd name="T101" fmla="*/ 14 h 39"/>
                <a:gd name="T102" fmla="*/ 62 w 87"/>
                <a:gd name="T103" fmla="*/ 15 h 39"/>
                <a:gd name="T104" fmla="*/ 60 w 87"/>
                <a:gd name="T105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39">
                  <a:moveTo>
                    <a:pt x="87" y="4"/>
                  </a:moveTo>
                  <a:cubicBezTo>
                    <a:pt x="85" y="1"/>
                    <a:pt x="83" y="0"/>
                    <a:pt x="80" y="3"/>
                  </a:cubicBezTo>
                  <a:cubicBezTo>
                    <a:pt x="79" y="4"/>
                    <a:pt x="82" y="5"/>
                    <a:pt x="81" y="6"/>
                  </a:cubicBezTo>
                  <a:cubicBezTo>
                    <a:pt x="77" y="10"/>
                    <a:pt x="76" y="13"/>
                    <a:pt x="71" y="13"/>
                  </a:cubicBezTo>
                  <a:cubicBezTo>
                    <a:pt x="72" y="11"/>
                    <a:pt x="75" y="9"/>
                    <a:pt x="77" y="8"/>
                  </a:cubicBezTo>
                  <a:cubicBezTo>
                    <a:pt x="77" y="8"/>
                    <a:pt x="78" y="7"/>
                    <a:pt x="78" y="6"/>
                  </a:cubicBezTo>
                  <a:cubicBezTo>
                    <a:pt x="72" y="1"/>
                    <a:pt x="68" y="10"/>
                    <a:pt x="63" y="8"/>
                  </a:cubicBezTo>
                  <a:cubicBezTo>
                    <a:pt x="61" y="9"/>
                    <a:pt x="62" y="9"/>
                    <a:pt x="60" y="11"/>
                  </a:cubicBezTo>
                  <a:cubicBezTo>
                    <a:pt x="59" y="10"/>
                    <a:pt x="57" y="9"/>
                    <a:pt x="56" y="8"/>
                  </a:cubicBezTo>
                  <a:cubicBezTo>
                    <a:pt x="53" y="10"/>
                    <a:pt x="48" y="9"/>
                    <a:pt x="49" y="12"/>
                  </a:cubicBezTo>
                  <a:cubicBezTo>
                    <a:pt x="46" y="12"/>
                    <a:pt x="42" y="10"/>
                    <a:pt x="39" y="12"/>
                  </a:cubicBezTo>
                  <a:cubicBezTo>
                    <a:pt x="42" y="12"/>
                    <a:pt x="40" y="13"/>
                    <a:pt x="42" y="15"/>
                  </a:cubicBezTo>
                  <a:cubicBezTo>
                    <a:pt x="43" y="15"/>
                    <a:pt x="44" y="15"/>
                    <a:pt x="45" y="16"/>
                  </a:cubicBezTo>
                  <a:cubicBezTo>
                    <a:pt x="44" y="17"/>
                    <a:pt x="47" y="18"/>
                    <a:pt x="45" y="20"/>
                  </a:cubicBezTo>
                  <a:cubicBezTo>
                    <a:pt x="45" y="16"/>
                    <a:pt x="39" y="18"/>
                    <a:pt x="36" y="17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33" y="13"/>
                    <a:pt x="25" y="14"/>
                    <a:pt x="24" y="20"/>
                  </a:cubicBezTo>
                  <a:cubicBezTo>
                    <a:pt x="26" y="19"/>
                    <a:pt x="27" y="22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0"/>
                    <a:pt x="22" y="18"/>
                    <a:pt x="18" y="17"/>
                  </a:cubicBezTo>
                  <a:cubicBezTo>
                    <a:pt x="16" y="17"/>
                    <a:pt x="17" y="18"/>
                    <a:pt x="16" y="19"/>
                  </a:cubicBezTo>
                  <a:cubicBezTo>
                    <a:pt x="12" y="17"/>
                    <a:pt x="0" y="21"/>
                    <a:pt x="4" y="26"/>
                  </a:cubicBezTo>
                  <a:cubicBezTo>
                    <a:pt x="3" y="28"/>
                    <a:pt x="2" y="26"/>
                    <a:pt x="1" y="28"/>
                  </a:cubicBezTo>
                  <a:cubicBezTo>
                    <a:pt x="2" y="33"/>
                    <a:pt x="7" y="33"/>
                    <a:pt x="12" y="35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6" y="38"/>
                    <a:pt x="22" y="39"/>
                    <a:pt x="27" y="35"/>
                  </a:cubicBezTo>
                  <a:cubicBezTo>
                    <a:pt x="24" y="33"/>
                    <a:pt x="30" y="34"/>
                    <a:pt x="29" y="32"/>
                  </a:cubicBezTo>
                  <a:cubicBezTo>
                    <a:pt x="28" y="33"/>
                    <a:pt x="26" y="32"/>
                    <a:pt x="25" y="32"/>
                  </a:cubicBezTo>
                  <a:cubicBezTo>
                    <a:pt x="26" y="31"/>
                    <a:pt x="25" y="30"/>
                    <a:pt x="26" y="29"/>
                  </a:cubicBezTo>
                  <a:cubicBezTo>
                    <a:pt x="30" y="28"/>
                    <a:pt x="31" y="31"/>
                    <a:pt x="34" y="30"/>
                  </a:cubicBezTo>
                  <a:cubicBezTo>
                    <a:pt x="39" y="39"/>
                    <a:pt x="46" y="20"/>
                    <a:pt x="51" y="26"/>
                  </a:cubicBezTo>
                  <a:cubicBezTo>
                    <a:pt x="53" y="23"/>
                    <a:pt x="55" y="24"/>
                    <a:pt x="57" y="23"/>
                  </a:cubicBezTo>
                  <a:cubicBezTo>
                    <a:pt x="58" y="24"/>
                    <a:pt x="58" y="26"/>
                    <a:pt x="56" y="26"/>
                  </a:cubicBezTo>
                  <a:cubicBezTo>
                    <a:pt x="58" y="27"/>
                    <a:pt x="60" y="26"/>
                    <a:pt x="61" y="26"/>
                  </a:cubicBezTo>
                  <a:cubicBezTo>
                    <a:pt x="62" y="23"/>
                    <a:pt x="61" y="20"/>
                    <a:pt x="65" y="19"/>
                  </a:cubicBezTo>
                  <a:cubicBezTo>
                    <a:pt x="66" y="20"/>
                    <a:pt x="64" y="22"/>
                    <a:pt x="66" y="24"/>
                  </a:cubicBezTo>
                  <a:cubicBezTo>
                    <a:pt x="68" y="22"/>
                    <a:pt x="71" y="19"/>
                    <a:pt x="72" y="18"/>
                  </a:cubicBezTo>
                  <a:cubicBezTo>
                    <a:pt x="72" y="19"/>
                    <a:pt x="70" y="20"/>
                    <a:pt x="72" y="21"/>
                  </a:cubicBezTo>
                  <a:cubicBezTo>
                    <a:pt x="75" y="21"/>
                    <a:pt x="76" y="19"/>
                    <a:pt x="78" y="16"/>
                  </a:cubicBezTo>
                  <a:cubicBezTo>
                    <a:pt x="79" y="17"/>
                    <a:pt x="80" y="16"/>
                    <a:pt x="81" y="17"/>
                  </a:cubicBezTo>
                  <a:cubicBezTo>
                    <a:pt x="82" y="14"/>
                    <a:pt x="84" y="11"/>
                    <a:pt x="87" y="8"/>
                  </a:cubicBezTo>
                  <a:cubicBezTo>
                    <a:pt x="86" y="7"/>
                    <a:pt x="85" y="5"/>
                    <a:pt x="87" y="4"/>
                  </a:cubicBezTo>
                  <a:close/>
                  <a:moveTo>
                    <a:pt x="34" y="26"/>
                  </a:moveTo>
                  <a:cubicBezTo>
                    <a:pt x="30" y="25"/>
                    <a:pt x="34" y="21"/>
                    <a:pt x="36" y="24"/>
                  </a:cubicBezTo>
                  <a:cubicBezTo>
                    <a:pt x="35" y="24"/>
                    <a:pt x="36" y="25"/>
                    <a:pt x="34" y="26"/>
                  </a:cubicBezTo>
                  <a:close/>
                  <a:moveTo>
                    <a:pt x="53" y="20"/>
                  </a:moveTo>
                  <a:cubicBezTo>
                    <a:pt x="52" y="17"/>
                    <a:pt x="49" y="14"/>
                    <a:pt x="51" y="11"/>
                  </a:cubicBezTo>
                  <a:cubicBezTo>
                    <a:pt x="54" y="11"/>
                    <a:pt x="54" y="14"/>
                    <a:pt x="56" y="15"/>
                  </a:cubicBezTo>
                  <a:cubicBezTo>
                    <a:pt x="55" y="17"/>
                    <a:pt x="55" y="18"/>
                    <a:pt x="53" y="20"/>
                  </a:cubicBezTo>
                  <a:close/>
                  <a:moveTo>
                    <a:pt x="60" y="19"/>
                  </a:moveTo>
                  <a:cubicBezTo>
                    <a:pt x="59" y="17"/>
                    <a:pt x="57" y="15"/>
                    <a:pt x="60" y="14"/>
                  </a:cubicBezTo>
                  <a:cubicBezTo>
                    <a:pt x="61" y="14"/>
                    <a:pt x="61" y="15"/>
                    <a:pt x="62" y="15"/>
                  </a:cubicBezTo>
                  <a:cubicBezTo>
                    <a:pt x="62" y="16"/>
                    <a:pt x="61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70"/>
            <p:cNvSpPr/>
            <p:nvPr/>
          </p:nvSpPr>
          <p:spPr bwMode="auto">
            <a:xfrm>
              <a:off x="6024563" y="3403601"/>
              <a:ext cx="104775" cy="73025"/>
            </a:xfrm>
            <a:custGeom>
              <a:avLst/>
              <a:gdLst>
                <a:gd name="T0" fmla="*/ 29 w 32"/>
                <a:gd name="T1" fmla="*/ 6 h 22"/>
                <a:gd name="T2" fmla="*/ 17 w 32"/>
                <a:gd name="T3" fmla="*/ 8 h 22"/>
                <a:gd name="T4" fmla="*/ 14 w 32"/>
                <a:gd name="T5" fmla="*/ 4 h 22"/>
                <a:gd name="T6" fmla="*/ 14 w 32"/>
                <a:gd name="T7" fmla="*/ 11 h 22"/>
                <a:gd name="T8" fmla="*/ 9 w 32"/>
                <a:gd name="T9" fmla="*/ 11 h 22"/>
                <a:gd name="T10" fmla="*/ 8 w 32"/>
                <a:gd name="T11" fmla="*/ 16 h 22"/>
                <a:gd name="T12" fmla="*/ 0 w 32"/>
                <a:gd name="T13" fmla="*/ 21 h 22"/>
                <a:gd name="T14" fmla="*/ 7 w 32"/>
                <a:gd name="T15" fmla="*/ 21 h 22"/>
                <a:gd name="T16" fmla="*/ 16 w 32"/>
                <a:gd name="T17" fmla="*/ 16 h 22"/>
                <a:gd name="T18" fmla="*/ 15 w 32"/>
                <a:gd name="T19" fmla="*/ 20 h 22"/>
                <a:gd name="T20" fmla="*/ 28 w 32"/>
                <a:gd name="T21" fmla="*/ 9 h 22"/>
                <a:gd name="T22" fmla="*/ 25 w 32"/>
                <a:gd name="T23" fmla="*/ 14 h 22"/>
                <a:gd name="T24" fmla="*/ 18 w 32"/>
                <a:gd name="T25" fmla="*/ 14 h 22"/>
                <a:gd name="T26" fmla="*/ 29 w 32"/>
                <a:gd name="T2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2">
                  <a:moveTo>
                    <a:pt x="29" y="6"/>
                  </a:moveTo>
                  <a:cubicBezTo>
                    <a:pt x="28" y="0"/>
                    <a:pt x="21" y="6"/>
                    <a:pt x="17" y="8"/>
                  </a:cubicBezTo>
                  <a:cubicBezTo>
                    <a:pt x="14" y="7"/>
                    <a:pt x="16" y="5"/>
                    <a:pt x="14" y="4"/>
                  </a:cubicBezTo>
                  <a:cubicBezTo>
                    <a:pt x="11" y="6"/>
                    <a:pt x="16" y="8"/>
                    <a:pt x="14" y="11"/>
                  </a:cubicBezTo>
                  <a:cubicBezTo>
                    <a:pt x="12" y="14"/>
                    <a:pt x="10" y="8"/>
                    <a:pt x="9" y="11"/>
                  </a:cubicBezTo>
                  <a:cubicBezTo>
                    <a:pt x="7" y="11"/>
                    <a:pt x="10" y="14"/>
                    <a:pt x="8" y="16"/>
                  </a:cubicBezTo>
                  <a:cubicBezTo>
                    <a:pt x="5" y="19"/>
                    <a:pt x="2" y="18"/>
                    <a:pt x="0" y="21"/>
                  </a:cubicBezTo>
                  <a:cubicBezTo>
                    <a:pt x="2" y="22"/>
                    <a:pt x="5" y="20"/>
                    <a:pt x="7" y="21"/>
                  </a:cubicBezTo>
                  <a:cubicBezTo>
                    <a:pt x="9" y="19"/>
                    <a:pt x="12" y="12"/>
                    <a:pt x="16" y="16"/>
                  </a:cubicBezTo>
                  <a:cubicBezTo>
                    <a:pt x="16" y="17"/>
                    <a:pt x="16" y="18"/>
                    <a:pt x="15" y="20"/>
                  </a:cubicBezTo>
                  <a:cubicBezTo>
                    <a:pt x="19" y="19"/>
                    <a:pt x="32" y="15"/>
                    <a:pt x="28" y="9"/>
                  </a:cubicBezTo>
                  <a:cubicBezTo>
                    <a:pt x="27" y="11"/>
                    <a:pt x="26" y="12"/>
                    <a:pt x="25" y="14"/>
                  </a:cubicBezTo>
                  <a:cubicBezTo>
                    <a:pt x="22" y="12"/>
                    <a:pt x="20" y="15"/>
                    <a:pt x="18" y="14"/>
                  </a:cubicBezTo>
                  <a:cubicBezTo>
                    <a:pt x="20" y="8"/>
                    <a:pt x="26" y="9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71"/>
            <p:cNvSpPr/>
            <p:nvPr/>
          </p:nvSpPr>
          <p:spPr bwMode="auto">
            <a:xfrm>
              <a:off x="5699126" y="3457576"/>
              <a:ext cx="55563" cy="33338"/>
            </a:xfrm>
            <a:custGeom>
              <a:avLst/>
              <a:gdLst>
                <a:gd name="T0" fmla="*/ 17 w 17"/>
                <a:gd name="T1" fmla="*/ 4 h 10"/>
                <a:gd name="T2" fmla="*/ 12 w 17"/>
                <a:gd name="T3" fmla="*/ 0 h 10"/>
                <a:gd name="T4" fmla="*/ 7 w 17"/>
                <a:gd name="T5" fmla="*/ 0 h 10"/>
                <a:gd name="T6" fmla="*/ 6 w 17"/>
                <a:gd name="T7" fmla="*/ 4 h 10"/>
                <a:gd name="T8" fmla="*/ 4 w 17"/>
                <a:gd name="T9" fmla="*/ 6 h 10"/>
                <a:gd name="T10" fmla="*/ 0 w 17"/>
                <a:gd name="T11" fmla="*/ 3 h 10"/>
                <a:gd name="T12" fmla="*/ 1 w 17"/>
                <a:gd name="T13" fmla="*/ 7 h 10"/>
                <a:gd name="T14" fmla="*/ 6 w 17"/>
                <a:gd name="T15" fmla="*/ 10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4" y="3"/>
                    <a:pt x="13" y="3"/>
                    <a:pt x="12" y="0"/>
                  </a:cubicBezTo>
                  <a:cubicBezTo>
                    <a:pt x="11" y="2"/>
                    <a:pt x="9" y="2"/>
                    <a:pt x="7" y="0"/>
                  </a:cubicBezTo>
                  <a:cubicBezTo>
                    <a:pt x="4" y="2"/>
                    <a:pt x="6" y="3"/>
                    <a:pt x="6" y="4"/>
                  </a:cubicBezTo>
                  <a:cubicBezTo>
                    <a:pt x="6" y="4"/>
                    <a:pt x="5" y="6"/>
                    <a:pt x="4" y="6"/>
                  </a:cubicBezTo>
                  <a:cubicBezTo>
                    <a:pt x="2" y="5"/>
                    <a:pt x="2" y="2"/>
                    <a:pt x="0" y="3"/>
                  </a:cubicBezTo>
                  <a:cubicBezTo>
                    <a:pt x="0" y="4"/>
                    <a:pt x="2" y="6"/>
                    <a:pt x="1" y="7"/>
                  </a:cubicBezTo>
                  <a:cubicBezTo>
                    <a:pt x="5" y="7"/>
                    <a:pt x="5" y="7"/>
                    <a:pt x="6" y="10"/>
                  </a:cubicBezTo>
                  <a:cubicBezTo>
                    <a:pt x="9" y="7"/>
                    <a:pt x="15" y="9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3" name="文本框 219"/>
          <p:cNvSpPr txBox="1"/>
          <p:nvPr/>
        </p:nvSpPr>
        <p:spPr>
          <a:xfrm>
            <a:off x="2052802" y="1093927"/>
            <a:ext cx="2343548" cy="29908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编写需求分析说明书</a:t>
            </a:r>
            <a:endParaRPr lang="zh-CN" altLang="en-US" sz="15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64" name="文本框 219"/>
          <p:cNvSpPr txBox="1"/>
          <p:nvPr/>
        </p:nvSpPr>
        <p:spPr>
          <a:xfrm>
            <a:off x="7963185" y="1089598"/>
            <a:ext cx="2343548" cy="5302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负责实施系统开发的前端模块</a:t>
            </a:r>
            <a:endParaRPr lang="zh-CN" altLang="en-US" sz="15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65" name="文本框 219"/>
          <p:cNvSpPr txBox="1"/>
          <p:nvPr/>
        </p:nvSpPr>
        <p:spPr>
          <a:xfrm>
            <a:off x="1879915" y="4016472"/>
            <a:ext cx="2343548" cy="53022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后台登录、用户管理、授课地点</a:t>
            </a:r>
            <a:endParaRPr lang="zh-CN" altLang="en-US" sz="15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66" name="文本框 219"/>
          <p:cNvSpPr txBox="1"/>
          <p:nvPr/>
        </p:nvSpPr>
        <p:spPr>
          <a:xfrm>
            <a:off x="7899821" y="4333854"/>
            <a:ext cx="2343548" cy="29908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系统集成</a:t>
            </a:r>
            <a:endParaRPr lang="zh-CN" altLang="en-US" sz="15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367" name="椭圆 31"/>
          <p:cNvSpPr/>
          <p:nvPr/>
        </p:nvSpPr>
        <p:spPr>
          <a:xfrm rot="16200000" flipV="1">
            <a:off x="2766813" y="99541"/>
            <a:ext cx="888698" cy="253723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88591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8" name="椭圆 31"/>
          <p:cNvSpPr/>
          <p:nvPr/>
        </p:nvSpPr>
        <p:spPr>
          <a:xfrm rot="16200000" flipV="1">
            <a:off x="8724091" y="39724"/>
            <a:ext cx="888698" cy="253723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88591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69" name="椭圆 31"/>
          <p:cNvSpPr/>
          <p:nvPr/>
        </p:nvSpPr>
        <p:spPr>
          <a:xfrm rot="16200000" flipV="1">
            <a:off x="8632691" y="3307268"/>
            <a:ext cx="888698" cy="253723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88591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70" name="椭圆 31"/>
          <p:cNvSpPr/>
          <p:nvPr/>
        </p:nvSpPr>
        <p:spPr>
          <a:xfrm rot="16200000" flipV="1">
            <a:off x="2575645" y="2949797"/>
            <a:ext cx="888698" cy="253723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88591E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3" grpId="0"/>
      <p:bldP spid="364" grpId="0"/>
      <p:bldP spid="365" grpId="0"/>
      <p:bldP spid="366" grpId="0"/>
      <p:bldP spid="367" grpId="0" animBg="1"/>
      <p:bldP spid="368" grpId="0" animBg="1"/>
      <p:bldP spid="369" grpId="0" animBg="1"/>
      <p:bldP spid="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4"/>
          <p:cNvSpPr>
            <a:spLocks noEditPoints="1"/>
          </p:cNvSpPr>
          <p:nvPr/>
        </p:nvSpPr>
        <p:spPr bwMode="auto">
          <a:xfrm rot="16200000">
            <a:off x="1168259" y="3115982"/>
            <a:ext cx="2321618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rgbClr val="88591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" name="Freeform 544"/>
          <p:cNvSpPr>
            <a:spLocks noEditPoints="1"/>
          </p:cNvSpPr>
          <p:nvPr/>
        </p:nvSpPr>
        <p:spPr bwMode="auto">
          <a:xfrm rot="16200000">
            <a:off x="5225364" y="3311077"/>
            <a:ext cx="1725224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rgbClr val="88591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6" name="Freeform 544"/>
          <p:cNvSpPr>
            <a:spLocks noEditPoints="1"/>
          </p:cNvSpPr>
          <p:nvPr/>
        </p:nvSpPr>
        <p:spPr bwMode="auto">
          <a:xfrm rot="16200000">
            <a:off x="8686073" y="3115982"/>
            <a:ext cx="2321618" cy="47144"/>
          </a:xfrm>
          <a:custGeom>
            <a:avLst/>
            <a:gdLst>
              <a:gd name="T0" fmla="*/ 26 w 715"/>
              <a:gd name="T1" fmla="*/ 50 h 95"/>
              <a:gd name="T2" fmla="*/ 43 w 715"/>
              <a:gd name="T3" fmla="*/ 67 h 95"/>
              <a:gd name="T4" fmla="*/ 65 w 715"/>
              <a:gd name="T5" fmla="*/ 76 h 95"/>
              <a:gd name="T6" fmla="*/ 143 w 715"/>
              <a:gd name="T7" fmla="*/ 81 h 95"/>
              <a:gd name="T8" fmla="*/ 218 w 715"/>
              <a:gd name="T9" fmla="*/ 80 h 95"/>
              <a:gd name="T10" fmla="*/ 301 w 715"/>
              <a:gd name="T11" fmla="*/ 79 h 95"/>
              <a:gd name="T12" fmla="*/ 405 w 715"/>
              <a:gd name="T13" fmla="*/ 88 h 95"/>
              <a:gd name="T14" fmla="*/ 491 w 715"/>
              <a:gd name="T15" fmla="*/ 93 h 95"/>
              <a:gd name="T16" fmla="*/ 630 w 715"/>
              <a:gd name="T17" fmla="*/ 64 h 95"/>
              <a:gd name="T18" fmla="*/ 678 w 715"/>
              <a:gd name="T19" fmla="*/ 58 h 95"/>
              <a:gd name="T20" fmla="*/ 664 w 715"/>
              <a:gd name="T21" fmla="*/ 52 h 95"/>
              <a:gd name="T22" fmla="*/ 662 w 715"/>
              <a:gd name="T23" fmla="*/ 30 h 95"/>
              <a:gd name="T24" fmla="*/ 598 w 715"/>
              <a:gd name="T25" fmla="*/ 37 h 95"/>
              <a:gd name="T26" fmla="*/ 564 w 715"/>
              <a:gd name="T27" fmla="*/ 25 h 95"/>
              <a:gd name="T28" fmla="*/ 500 w 715"/>
              <a:gd name="T29" fmla="*/ 17 h 95"/>
              <a:gd name="T30" fmla="*/ 443 w 715"/>
              <a:gd name="T31" fmla="*/ 26 h 95"/>
              <a:gd name="T32" fmla="*/ 372 w 715"/>
              <a:gd name="T33" fmla="*/ 20 h 95"/>
              <a:gd name="T34" fmla="*/ 263 w 715"/>
              <a:gd name="T35" fmla="*/ 13 h 95"/>
              <a:gd name="T36" fmla="*/ 193 w 715"/>
              <a:gd name="T37" fmla="*/ 9 h 95"/>
              <a:gd name="T38" fmla="*/ 98 w 715"/>
              <a:gd name="T39" fmla="*/ 21 h 95"/>
              <a:gd name="T40" fmla="*/ 403 w 715"/>
              <a:gd name="T41" fmla="*/ 77 h 95"/>
              <a:gd name="T42" fmla="*/ 420 w 715"/>
              <a:gd name="T43" fmla="*/ 84 h 95"/>
              <a:gd name="T44" fmla="*/ 458 w 715"/>
              <a:gd name="T45" fmla="*/ 81 h 95"/>
              <a:gd name="T46" fmla="*/ 503 w 715"/>
              <a:gd name="T47" fmla="*/ 64 h 95"/>
              <a:gd name="T48" fmla="*/ 504 w 715"/>
              <a:gd name="T49" fmla="*/ 76 h 95"/>
              <a:gd name="T50" fmla="*/ 567 w 715"/>
              <a:gd name="T51" fmla="*/ 43 h 95"/>
              <a:gd name="T52" fmla="*/ 560 w 715"/>
              <a:gd name="T53" fmla="*/ 62 h 95"/>
              <a:gd name="T54" fmla="*/ 583 w 715"/>
              <a:gd name="T55" fmla="*/ 56 h 95"/>
              <a:gd name="T56" fmla="*/ 615 w 715"/>
              <a:gd name="T57" fmla="*/ 58 h 95"/>
              <a:gd name="T58" fmla="*/ 639 w 715"/>
              <a:gd name="T59" fmla="*/ 45 h 95"/>
              <a:gd name="T60" fmla="*/ 604 w 715"/>
              <a:gd name="T61" fmla="*/ 58 h 95"/>
              <a:gd name="T62" fmla="*/ 575 w 715"/>
              <a:gd name="T63" fmla="*/ 51 h 95"/>
              <a:gd name="T64" fmla="*/ 562 w 715"/>
              <a:gd name="T65" fmla="*/ 34 h 95"/>
              <a:gd name="T66" fmla="*/ 541 w 715"/>
              <a:gd name="T67" fmla="*/ 45 h 95"/>
              <a:gd name="T68" fmla="*/ 492 w 715"/>
              <a:gd name="T69" fmla="*/ 54 h 95"/>
              <a:gd name="T70" fmla="*/ 469 w 715"/>
              <a:gd name="T71" fmla="*/ 29 h 95"/>
              <a:gd name="T72" fmla="*/ 435 w 715"/>
              <a:gd name="T73" fmla="*/ 29 h 95"/>
              <a:gd name="T74" fmla="*/ 362 w 715"/>
              <a:gd name="T75" fmla="*/ 80 h 95"/>
              <a:gd name="T76" fmla="*/ 345 w 715"/>
              <a:gd name="T77" fmla="*/ 72 h 95"/>
              <a:gd name="T78" fmla="*/ 242 w 715"/>
              <a:gd name="T79" fmla="*/ 81 h 95"/>
              <a:gd name="T80" fmla="*/ 295 w 715"/>
              <a:gd name="T81" fmla="*/ 42 h 95"/>
              <a:gd name="T82" fmla="*/ 328 w 715"/>
              <a:gd name="T83" fmla="*/ 36 h 95"/>
              <a:gd name="T84" fmla="*/ 296 w 715"/>
              <a:gd name="T85" fmla="*/ 76 h 95"/>
              <a:gd name="T86" fmla="*/ 329 w 715"/>
              <a:gd name="T87" fmla="*/ 44 h 95"/>
              <a:gd name="T88" fmla="*/ 317 w 715"/>
              <a:gd name="T89" fmla="*/ 27 h 95"/>
              <a:gd name="T90" fmla="*/ 298 w 715"/>
              <a:gd name="T91" fmla="*/ 25 h 95"/>
              <a:gd name="T92" fmla="*/ 230 w 715"/>
              <a:gd name="T93" fmla="*/ 75 h 95"/>
              <a:gd name="T94" fmla="*/ 266 w 715"/>
              <a:gd name="T95" fmla="*/ 32 h 95"/>
              <a:gd name="T96" fmla="*/ 215 w 715"/>
              <a:gd name="T97" fmla="*/ 53 h 95"/>
              <a:gd name="T98" fmla="*/ 203 w 715"/>
              <a:gd name="T99" fmla="*/ 54 h 95"/>
              <a:gd name="T100" fmla="*/ 151 w 715"/>
              <a:gd name="T101" fmla="*/ 43 h 95"/>
              <a:gd name="T102" fmla="*/ 159 w 715"/>
              <a:gd name="T103" fmla="*/ 63 h 95"/>
              <a:gd name="T104" fmla="*/ 212 w 715"/>
              <a:gd name="T105" fmla="*/ 24 h 95"/>
              <a:gd name="T106" fmla="*/ 194 w 715"/>
              <a:gd name="T107" fmla="*/ 18 h 95"/>
              <a:gd name="T108" fmla="*/ 153 w 715"/>
              <a:gd name="T109" fmla="*/ 34 h 95"/>
              <a:gd name="T110" fmla="*/ 108 w 715"/>
              <a:gd name="T111" fmla="*/ 51 h 95"/>
              <a:gd name="T112" fmla="*/ 112 w 715"/>
              <a:gd name="T113" fmla="*/ 26 h 95"/>
              <a:gd name="T114" fmla="*/ 65 w 715"/>
              <a:gd name="T115" fmla="*/ 54 h 95"/>
              <a:gd name="T116" fmla="*/ 87 w 715"/>
              <a:gd name="T117" fmla="*/ 22 h 95"/>
              <a:gd name="T118" fmla="*/ 53 w 715"/>
              <a:gd name="T119" fmla="*/ 3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95">
                <a:moveTo>
                  <a:pt x="19" y="17"/>
                </a:moveTo>
                <a:cubicBezTo>
                  <a:pt x="21" y="19"/>
                  <a:pt x="23" y="14"/>
                  <a:pt x="25" y="16"/>
                </a:cubicBezTo>
                <a:cubicBezTo>
                  <a:pt x="24" y="17"/>
                  <a:pt x="25" y="18"/>
                  <a:pt x="24" y="19"/>
                </a:cubicBezTo>
                <a:cubicBezTo>
                  <a:pt x="19" y="17"/>
                  <a:pt x="19" y="22"/>
                  <a:pt x="14" y="23"/>
                </a:cubicBezTo>
                <a:cubicBezTo>
                  <a:pt x="16" y="26"/>
                  <a:pt x="20" y="22"/>
                  <a:pt x="20" y="28"/>
                </a:cubicBezTo>
                <a:cubicBezTo>
                  <a:pt x="27" y="25"/>
                  <a:pt x="29" y="13"/>
                  <a:pt x="34" y="16"/>
                </a:cubicBezTo>
                <a:cubicBezTo>
                  <a:pt x="33" y="17"/>
                  <a:pt x="35" y="19"/>
                  <a:pt x="34" y="20"/>
                </a:cubicBezTo>
                <a:cubicBezTo>
                  <a:pt x="31" y="23"/>
                  <a:pt x="28" y="26"/>
                  <a:pt x="32" y="29"/>
                </a:cubicBezTo>
                <a:cubicBezTo>
                  <a:pt x="34" y="28"/>
                  <a:pt x="35" y="26"/>
                  <a:pt x="37" y="25"/>
                </a:cubicBezTo>
                <a:cubicBezTo>
                  <a:pt x="36" y="20"/>
                  <a:pt x="35" y="16"/>
                  <a:pt x="38" y="12"/>
                </a:cubicBezTo>
                <a:cubicBezTo>
                  <a:pt x="39" y="17"/>
                  <a:pt x="40" y="17"/>
                  <a:pt x="44" y="22"/>
                </a:cubicBezTo>
                <a:cubicBezTo>
                  <a:pt x="40" y="26"/>
                  <a:pt x="38" y="26"/>
                  <a:pt x="37" y="32"/>
                </a:cubicBezTo>
                <a:cubicBezTo>
                  <a:pt x="34" y="27"/>
                  <a:pt x="34" y="33"/>
                  <a:pt x="34" y="35"/>
                </a:cubicBezTo>
                <a:cubicBezTo>
                  <a:pt x="33" y="33"/>
                  <a:pt x="32" y="32"/>
                  <a:pt x="31" y="31"/>
                </a:cubicBezTo>
                <a:cubicBezTo>
                  <a:pt x="25" y="37"/>
                  <a:pt x="30" y="42"/>
                  <a:pt x="25" y="46"/>
                </a:cubicBezTo>
                <a:cubicBezTo>
                  <a:pt x="26" y="45"/>
                  <a:pt x="28" y="45"/>
                  <a:pt x="30" y="45"/>
                </a:cubicBezTo>
                <a:cubicBezTo>
                  <a:pt x="27" y="47"/>
                  <a:pt x="28" y="48"/>
                  <a:pt x="26" y="50"/>
                </a:cubicBezTo>
                <a:cubicBezTo>
                  <a:pt x="24" y="43"/>
                  <a:pt x="20" y="51"/>
                  <a:pt x="17" y="48"/>
                </a:cubicBezTo>
                <a:cubicBezTo>
                  <a:pt x="20" y="41"/>
                  <a:pt x="21" y="34"/>
                  <a:pt x="25" y="29"/>
                </a:cubicBezTo>
                <a:cubicBezTo>
                  <a:pt x="22" y="28"/>
                  <a:pt x="18" y="30"/>
                  <a:pt x="16" y="27"/>
                </a:cubicBezTo>
                <a:cubicBezTo>
                  <a:pt x="12" y="30"/>
                  <a:pt x="10" y="33"/>
                  <a:pt x="10" y="36"/>
                </a:cubicBezTo>
                <a:cubicBezTo>
                  <a:pt x="13" y="37"/>
                  <a:pt x="12" y="30"/>
                  <a:pt x="16" y="32"/>
                </a:cubicBezTo>
                <a:cubicBezTo>
                  <a:pt x="18" y="35"/>
                  <a:pt x="14" y="36"/>
                  <a:pt x="15" y="38"/>
                </a:cubicBezTo>
                <a:cubicBezTo>
                  <a:pt x="16" y="38"/>
                  <a:pt x="18" y="37"/>
                  <a:pt x="18" y="38"/>
                </a:cubicBezTo>
                <a:cubicBezTo>
                  <a:pt x="7" y="44"/>
                  <a:pt x="7" y="53"/>
                  <a:pt x="0" y="60"/>
                </a:cubicBezTo>
                <a:cubicBezTo>
                  <a:pt x="6" y="57"/>
                  <a:pt x="12" y="53"/>
                  <a:pt x="17" y="57"/>
                </a:cubicBezTo>
                <a:cubicBezTo>
                  <a:pt x="19" y="53"/>
                  <a:pt x="8" y="52"/>
                  <a:pt x="13" y="47"/>
                </a:cubicBezTo>
                <a:cubicBezTo>
                  <a:pt x="14" y="52"/>
                  <a:pt x="22" y="50"/>
                  <a:pt x="25" y="56"/>
                </a:cubicBezTo>
                <a:cubicBezTo>
                  <a:pt x="22" y="58"/>
                  <a:pt x="19" y="61"/>
                  <a:pt x="16" y="63"/>
                </a:cubicBezTo>
                <a:cubicBezTo>
                  <a:pt x="12" y="59"/>
                  <a:pt x="7" y="64"/>
                  <a:pt x="3" y="64"/>
                </a:cubicBezTo>
                <a:cubicBezTo>
                  <a:pt x="6" y="67"/>
                  <a:pt x="2" y="72"/>
                  <a:pt x="7" y="70"/>
                </a:cubicBezTo>
                <a:cubicBezTo>
                  <a:pt x="7" y="64"/>
                  <a:pt x="24" y="64"/>
                  <a:pt x="26" y="70"/>
                </a:cubicBezTo>
                <a:cubicBezTo>
                  <a:pt x="28" y="68"/>
                  <a:pt x="31" y="66"/>
                  <a:pt x="34" y="64"/>
                </a:cubicBezTo>
                <a:cubicBezTo>
                  <a:pt x="36" y="70"/>
                  <a:pt x="40" y="64"/>
                  <a:pt x="43" y="67"/>
                </a:cubicBezTo>
                <a:cubicBezTo>
                  <a:pt x="43" y="74"/>
                  <a:pt x="40" y="69"/>
                  <a:pt x="36" y="71"/>
                </a:cubicBezTo>
                <a:cubicBezTo>
                  <a:pt x="35" y="73"/>
                  <a:pt x="35" y="75"/>
                  <a:pt x="37" y="78"/>
                </a:cubicBezTo>
                <a:cubicBezTo>
                  <a:pt x="41" y="73"/>
                  <a:pt x="44" y="75"/>
                  <a:pt x="48" y="71"/>
                </a:cubicBezTo>
                <a:cubicBezTo>
                  <a:pt x="46" y="68"/>
                  <a:pt x="42" y="60"/>
                  <a:pt x="50" y="60"/>
                </a:cubicBezTo>
                <a:cubicBezTo>
                  <a:pt x="48" y="57"/>
                  <a:pt x="44" y="54"/>
                  <a:pt x="47" y="51"/>
                </a:cubicBezTo>
                <a:cubicBezTo>
                  <a:pt x="52" y="53"/>
                  <a:pt x="52" y="44"/>
                  <a:pt x="56" y="46"/>
                </a:cubicBezTo>
                <a:cubicBezTo>
                  <a:pt x="54" y="48"/>
                  <a:pt x="56" y="49"/>
                  <a:pt x="55" y="50"/>
                </a:cubicBezTo>
                <a:cubicBezTo>
                  <a:pt x="54" y="51"/>
                  <a:pt x="51" y="50"/>
                  <a:pt x="52" y="53"/>
                </a:cubicBezTo>
                <a:cubicBezTo>
                  <a:pt x="56" y="53"/>
                  <a:pt x="50" y="69"/>
                  <a:pt x="49" y="75"/>
                </a:cubicBezTo>
                <a:cubicBezTo>
                  <a:pt x="55" y="75"/>
                  <a:pt x="57" y="68"/>
                  <a:pt x="59" y="76"/>
                </a:cubicBezTo>
                <a:cubicBezTo>
                  <a:pt x="62" y="70"/>
                  <a:pt x="68" y="71"/>
                  <a:pt x="65" y="65"/>
                </a:cubicBezTo>
                <a:cubicBezTo>
                  <a:pt x="62" y="65"/>
                  <a:pt x="61" y="66"/>
                  <a:pt x="60" y="68"/>
                </a:cubicBezTo>
                <a:cubicBezTo>
                  <a:pt x="60" y="66"/>
                  <a:pt x="53" y="66"/>
                  <a:pt x="56" y="63"/>
                </a:cubicBezTo>
                <a:cubicBezTo>
                  <a:pt x="62" y="62"/>
                  <a:pt x="61" y="61"/>
                  <a:pt x="62" y="56"/>
                </a:cubicBezTo>
                <a:cubicBezTo>
                  <a:pt x="64" y="58"/>
                  <a:pt x="67" y="54"/>
                  <a:pt x="69" y="58"/>
                </a:cubicBezTo>
                <a:cubicBezTo>
                  <a:pt x="62" y="62"/>
                  <a:pt x="67" y="64"/>
                  <a:pt x="71" y="63"/>
                </a:cubicBezTo>
                <a:cubicBezTo>
                  <a:pt x="67" y="67"/>
                  <a:pt x="66" y="72"/>
                  <a:pt x="65" y="76"/>
                </a:cubicBezTo>
                <a:cubicBezTo>
                  <a:pt x="72" y="78"/>
                  <a:pt x="75" y="64"/>
                  <a:pt x="82" y="73"/>
                </a:cubicBezTo>
                <a:cubicBezTo>
                  <a:pt x="81" y="75"/>
                  <a:pt x="78" y="74"/>
                  <a:pt x="79" y="76"/>
                </a:cubicBezTo>
                <a:cubicBezTo>
                  <a:pt x="81" y="75"/>
                  <a:pt x="80" y="77"/>
                  <a:pt x="81" y="79"/>
                </a:cubicBezTo>
                <a:cubicBezTo>
                  <a:pt x="85" y="73"/>
                  <a:pt x="89" y="72"/>
                  <a:pt x="92" y="65"/>
                </a:cubicBezTo>
                <a:cubicBezTo>
                  <a:pt x="95" y="66"/>
                  <a:pt x="98" y="63"/>
                  <a:pt x="101" y="64"/>
                </a:cubicBezTo>
                <a:cubicBezTo>
                  <a:pt x="96" y="67"/>
                  <a:pt x="97" y="72"/>
                  <a:pt x="95" y="76"/>
                </a:cubicBezTo>
                <a:cubicBezTo>
                  <a:pt x="93" y="77"/>
                  <a:pt x="87" y="74"/>
                  <a:pt x="88" y="78"/>
                </a:cubicBezTo>
                <a:cubicBezTo>
                  <a:pt x="90" y="76"/>
                  <a:pt x="91" y="81"/>
                  <a:pt x="93" y="80"/>
                </a:cubicBezTo>
                <a:cubicBezTo>
                  <a:pt x="95" y="79"/>
                  <a:pt x="97" y="77"/>
                  <a:pt x="99" y="76"/>
                </a:cubicBezTo>
                <a:cubicBezTo>
                  <a:pt x="102" y="79"/>
                  <a:pt x="99" y="80"/>
                  <a:pt x="103" y="81"/>
                </a:cubicBezTo>
                <a:cubicBezTo>
                  <a:pt x="107" y="79"/>
                  <a:pt x="108" y="78"/>
                  <a:pt x="108" y="74"/>
                </a:cubicBezTo>
                <a:cubicBezTo>
                  <a:pt x="115" y="75"/>
                  <a:pt x="110" y="78"/>
                  <a:pt x="117" y="82"/>
                </a:cubicBezTo>
                <a:cubicBezTo>
                  <a:pt x="121" y="77"/>
                  <a:pt x="124" y="82"/>
                  <a:pt x="128" y="77"/>
                </a:cubicBezTo>
                <a:cubicBezTo>
                  <a:pt x="129" y="78"/>
                  <a:pt x="128" y="80"/>
                  <a:pt x="131" y="82"/>
                </a:cubicBezTo>
                <a:cubicBezTo>
                  <a:pt x="134" y="81"/>
                  <a:pt x="138" y="80"/>
                  <a:pt x="141" y="81"/>
                </a:cubicBezTo>
                <a:cubicBezTo>
                  <a:pt x="138" y="78"/>
                  <a:pt x="145" y="73"/>
                  <a:pt x="148" y="76"/>
                </a:cubicBezTo>
                <a:cubicBezTo>
                  <a:pt x="148" y="81"/>
                  <a:pt x="140" y="75"/>
                  <a:pt x="143" y="81"/>
                </a:cubicBezTo>
                <a:cubicBezTo>
                  <a:pt x="154" y="79"/>
                  <a:pt x="164" y="84"/>
                  <a:pt x="176" y="81"/>
                </a:cubicBezTo>
                <a:cubicBezTo>
                  <a:pt x="171" y="78"/>
                  <a:pt x="175" y="75"/>
                  <a:pt x="176" y="72"/>
                </a:cubicBezTo>
                <a:cubicBezTo>
                  <a:pt x="175" y="79"/>
                  <a:pt x="187" y="90"/>
                  <a:pt x="187" y="80"/>
                </a:cubicBezTo>
                <a:cubicBezTo>
                  <a:pt x="182" y="83"/>
                  <a:pt x="184" y="72"/>
                  <a:pt x="180" y="71"/>
                </a:cubicBezTo>
                <a:cubicBezTo>
                  <a:pt x="181" y="70"/>
                  <a:pt x="182" y="68"/>
                  <a:pt x="182" y="67"/>
                </a:cubicBezTo>
                <a:cubicBezTo>
                  <a:pt x="182" y="71"/>
                  <a:pt x="184" y="70"/>
                  <a:pt x="187" y="71"/>
                </a:cubicBezTo>
                <a:cubicBezTo>
                  <a:pt x="181" y="75"/>
                  <a:pt x="189" y="79"/>
                  <a:pt x="192" y="77"/>
                </a:cubicBezTo>
                <a:cubicBezTo>
                  <a:pt x="190" y="79"/>
                  <a:pt x="189" y="81"/>
                  <a:pt x="192" y="83"/>
                </a:cubicBezTo>
                <a:cubicBezTo>
                  <a:pt x="193" y="83"/>
                  <a:pt x="194" y="82"/>
                  <a:pt x="195" y="83"/>
                </a:cubicBezTo>
                <a:cubicBezTo>
                  <a:pt x="196" y="75"/>
                  <a:pt x="204" y="76"/>
                  <a:pt x="203" y="65"/>
                </a:cubicBezTo>
                <a:cubicBezTo>
                  <a:pt x="203" y="66"/>
                  <a:pt x="204" y="67"/>
                  <a:pt x="205" y="66"/>
                </a:cubicBezTo>
                <a:cubicBezTo>
                  <a:pt x="204" y="68"/>
                  <a:pt x="204" y="71"/>
                  <a:pt x="208" y="74"/>
                </a:cubicBezTo>
                <a:cubicBezTo>
                  <a:pt x="211" y="72"/>
                  <a:pt x="221" y="72"/>
                  <a:pt x="218" y="77"/>
                </a:cubicBezTo>
                <a:cubicBezTo>
                  <a:pt x="214" y="72"/>
                  <a:pt x="209" y="78"/>
                  <a:pt x="201" y="76"/>
                </a:cubicBezTo>
                <a:cubicBezTo>
                  <a:pt x="199" y="78"/>
                  <a:pt x="200" y="80"/>
                  <a:pt x="199" y="81"/>
                </a:cubicBezTo>
                <a:cubicBezTo>
                  <a:pt x="205" y="86"/>
                  <a:pt x="212" y="82"/>
                  <a:pt x="218" y="84"/>
                </a:cubicBezTo>
                <a:cubicBezTo>
                  <a:pt x="217" y="83"/>
                  <a:pt x="216" y="82"/>
                  <a:pt x="218" y="80"/>
                </a:cubicBezTo>
                <a:cubicBezTo>
                  <a:pt x="227" y="77"/>
                  <a:pt x="225" y="91"/>
                  <a:pt x="225" y="91"/>
                </a:cubicBezTo>
                <a:cubicBezTo>
                  <a:pt x="228" y="88"/>
                  <a:pt x="234" y="85"/>
                  <a:pt x="227" y="85"/>
                </a:cubicBezTo>
                <a:cubicBezTo>
                  <a:pt x="228" y="81"/>
                  <a:pt x="233" y="78"/>
                  <a:pt x="235" y="86"/>
                </a:cubicBezTo>
                <a:cubicBezTo>
                  <a:pt x="246" y="83"/>
                  <a:pt x="253" y="88"/>
                  <a:pt x="263" y="82"/>
                </a:cubicBezTo>
                <a:cubicBezTo>
                  <a:pt x="264" y="87"/>
                  <a:pt x="273" y="86"/>
                  <a:pt x="278" y="85"/>
                </a:cubicBezTo>
                <a:cubicBezTo>
                  <a:pt x="279" y="79"/>
                  <a:pt x="281" y="81"/>
                  <a:pt x="279" y="78"/>
                </a:cubicBezTo>
                <a:cubicBezTo>
                  <a:pt x="281" y="77"/>
                  <a:pt x="282" y="75"/>
                  <a:pt x="284" y="74"/>
                </a:cubicBezTo>
                <a:cubicBezTo>
                  <a:pt x="284" y="77"/>
                  <a:pt x="286" y="79"/>
                  <a:pt x="289" y="76"/>
                </a:cubicBezTo>
                <a:cubicBezTo>
                  <a:pt x="289" y="72"/>
                  <a:pt x="287" y="74"/>
                  <a:pt x="284" y="72"/>
                </a:cubicBezTo>
                <a:cubicBezTo>
                  <a:pt x="286" y="70"/>
                  <a:pt x="285" y="68"/>
                  <a:pt x="288" y="66"/>
                </a:cubicBezTo>
                <a:cubicBezTo>
                  <a:pt x="288" y="72"/>
                  <a:pt x="294" y="80"/>
                  <a:pt x="286" y="86"/>
                </a:cubicBezTo>
                <a:cubicBezTo>
                  <a:pt x="289" y="91"/>
                  <a:pt x="289" y="81"/>
                  <a:pt x="292" y="88"/>
                </a:cubicBezTo>
                <a:cubicBezTo>
                  <a:pt x="296" y="87"/>
                  <a:pt x="296" y="81"/>
                  <a:pt x="298" y="83"/>
                </a:cubicBezTo>
                <a:cubicBezTo>
                  <a:pt x="300" y="91"/>
                  <a:pt x="301" y="82"/>
                  <a:pt x="307" y="83"/>
                </a:cubicBezTo>
                <a:cubicBezTo>
                  <a:pt x="308" y="85"/>
                  <a:pt x="306" y="86"/>
                  <a:pt x="305" y="87"/>
                </a:cubicBezTo>
                <a:cubicBezTo>
                  <a:pt x="315" y="93"/>
                  <a:pt x="308" y="77"/>
                  <a:pt x="316" y="74"/>
                </a:cubicBezTo>
                <a:cubicBezTo>
                  <a:pt x="309" y="67"/>
                  <a:pt x="309" y="86"/>
                  <a:pt x="301" y="79"/>
                </a:cubicBezTo>
                <a:cubicBezTo>
                  <a:pt x="309" y="80"/>
                  <a:pt x="307" y="68"/>
                  <a:pt x="315" y="70"/>
                </a:cubicBezTo>
                <a:cubicBezTo>
                  <a:pt x="316" y="66"/>
                  <a:pt x="317" y="62"/>
                  <a:pt x="320" y="58"/>
                </a:cubicBezTo>
                <a:cubicBezTo>
                  <a:pt x="323" y="62"/>
                  <a:pt x="316" y="67"/>
                  <a:pt x="323" y="66"/>
                </a:cubicBezTo>
                <a:cubicBezTo>
                  <a:pt x="320" y="70"/>
                  <a:pt x="318" y="66"/>
                  <a:pt x="316" y="67"/>
                </a:cubicBezTo>
                <a:cubicBezTo>
                  <a:pt x="324" y="75"/>
                  <a:pt x="309" y="81"/>
                  <a:pt x="316" y="89"/>
                </a:cubicBezTo>
                <a:cubicBezTo>
                  <a:pt x="320" y="86"/>
                  <a:pt x="323" y="82"/>
                  <a:pt x="321" y="78"/>
                </a:cubicBezTo>
                <a:cubicBezTo>
                  <a:pt x="325" y="74"/>
                  <a:pt x="328" y="76"/>
                  <a:pt x="331" y="77"/>
                </a:cubicBezTo>
                <a:cubicBezTo>
                  <a:pt x="326" y="79"/>
                  <a:pt x="330" y="82"/>
                  <a:pt x="326" y="85"/>
                </a:cubicBezTo>
                <a:cubicBezTo>
                  <a:pt x="325" y="83"/>
                  <a:pt x="324" y="81"/>
                  <a:pt x="323" y="82"/>
                </a:cubicBezTo>
                <a:cubicBezTo>
                  <a:pt x="326" y="87"/>
                  <a:pt x="322" y="84"/>
                  <a:pt x="323" y="89"/>
                </a:cubicBezTo>
                <a:cubicBezTo>
                  <a:pt x="327" y="88"/>
                  <a:pt x="333" y="89"/>
                  <a:pt x="334" y="86"/>
                </a:cubicBezTo>
                <a:cubicBezTo>
                  <a:pt x="333" y="83"/>
                  <a:pt x="331" y="84"/>
                  <a:pt x="329" y="84"/>
                </a:cubicBezTo>
                <a:cubicBezTo>
                  <a:pt x="335" y="84"/>
                  <a:pt x="332" y="78"/>
                  <a:pt x="335" y="80"/>
                </a:cubicBezTo>
                <a:cubicBezTo>
                  <a:pt x="336" y="82"/>
                  <a:pt x="336" y="85"/>
                  <a:pt x="336" y="88"/>
                </a:cubicBezTo>
                <a:cubicBezTo>
                  <a:pt x="359" y="87"/>
                  <a:pt x="382" y="90"/>
                  <a:pt x="405" y="88"/>
                </a:cubicBezTo>
                <a:cubicBezTo>
                  <a:pt x="400" y="82"/>
                  <a:pt x="408" y="79"/>
                  <a:pt x="410" y="79"/>
                </a:cubicBezTo>
                <a:cubicBezTo>
                  <a:pt x="411" y="84"/>
                  <a:pt x="407" y="84"/>
                  <a:pt x="405" y="88"/>
                </a:cubicBezTo>
                <a:cubicBezTo>
                  <a:pt x="408" y="93"/>
                  <a:pt x="412" y="88"/>
                  <a:pt x="414" y="85"/>
                </a:cubicBezTo>
                <a:cubicBezTo>
                  <a:pt x="418" y="86"/>
                  <a:pt x="415" y="90"/>
                  <a:pt x="419" y="85"/>
                </a:cubicBezTo>
                <a:cubicBezTo>
                  <a:pt x="419" y="93"/>
                  <a:pt x="428" y="85"/>
                  <a:pt x="432" y="90"/>
                </a:cubicBezTo>
                <a:cubicBezTo>
                  <a:pt x="432" y="89"/>
                  <a:pt x="438" y="87"/>
                  <a:pt x="439" y="83"/>
                </a:cubicBezTo>
                <a:cubicBezTo>
                  <a:pt x="440" y="85"/>
                  <a:pt x="442" y="85"/>
                  <a:pt x="443" y="86"/>
                </a:cubicBezTo>
                <a:cubicBezTo>
                  <a:pt x="442" y="88"/>
                  <a:pt x="437" y="85"/>
                  <a:pt x="438" y="89"/>
                </a:cubicBezTo>
                <a:cubicBezTo>
                  <a:pt x="441" y="88"/>
                  <a:pt x="439" y="91"/>
                  <a:pt x="441" y="93"/>
                </a:cubicBezTo>
                <a:cubicBezTo>
                  <a:pt x="448" y="88"/>
                  <a:pt x="460" y="95"/>
                  <a:pt x="464" y="89"/>
                </a:cubicBezTo>
                <a:cubicBezTo>
                  <a:pt x="462" y="85"/>
                  <a:pt x="448" y="89"/>
                  <a:pt x="446" y="83"/>
                </a:cubicBezTo>
                <a:cubicBezTo>
                  <a:pt x="454" y="87"/>
                  <a:pt x="463" y="84"/>
                  <a:pt x="472" y="83"/>
                </a:cubicBezTo>
                <a:cubicBezTo>
                  <a:pt x="470" y="84"/>
                  <a:pt x="469" y="85"/>
                  <a:pt x="467" y="87"/>
                </a:cubicBezTo>
                <a:cubicBezTo>
                  <a:pt x="469" y="89"/>
                  <a:pt x="471" y="91"/>
                  <a:pt x="472" y="93"/>
                </a:cubicBezTo>
                <a:cubicBezTo>
                  <a:pt x="478" y="91"/>
                  <a:pt x="472" y="86"/>
                  <a:pt x="476" y="84"/>
                </a:cubicBezTo>
                <a:cubicBezTo>
                  <a:pt x="477" y="85"/>
                  <a:pt x="475" y="86"/>
                  <a:pt x="477" y="88"/>
                </a:cubicBezTo>
                <a:cubicBezTo>
                  <a:pt x="485" y="83"/>
                  <a:pt x="479" y="72"/>
                  <a:pt x="485" y="71"/>
                </a:cubicBezTo>
                <a:cubicBezTo>
                  <a:pt x="482" y="76"/>
                  <a:pt x="486" y="83"/>
                  <a:pt x="479" y="88"/>
                </a:cubicBezTo>
                <a:cubicBezTo>
                  <a:pt x="485" y="95"/>
                  <a:pt x="486" y="85"/>
                  <a:pt x="491" y="93"/>
                </a:cubicBezTo>
                <a:cubicBezTo>
                  <a:pt x="494" y="90"/>
                  <a:pt x="496" y="92"/>
                  <a:pt x="499" y="88"/>
                </a:cubicBezTo>
                <a:cubicBezTo>
                  <a:pt x="500" y="93"/>
                  <a:pt x="511" y="95"/>
                  <a:pt x="513" y="89"/>
                </a:cubicBezTo>
                <a:cubicBezTo>
                  <a:pt x="517" y="92"/>
                  <a:pt x="524" y="95"/>
                  <a:pt x="528" y="88"/>
                </a:cubicBezTo>
                <a:cubicBezTo>
                  <a:pt x="529" y="93"/>
                  <a:pt x="536" y="93"/>
                  <a:pt x="536" y="87"/>
                </a:cubicBezTo>
                <a:cubicBezTo>
                  <a:pt x="538" y="89"/>
                  <a:pt x="539" y="91"/>
                  <a:pt x="539" y="92"/>
                </a:cubicBezTo>
                <a:cubicBezTo>
                  <a:pt x="545" y="84"/>
                  <a:pt x="568" y="91"/>
                  <a:pt x="563" y="77"/>
                </a:cubicBezTo>
                <a:cubicBezTo>
                  <a:pt x="565" y="76"/>
                  <a:pt x="566" y="79"/>
                  <a:pt x="567" y="81"/>
                </a:cubicBezTo>
                <a:cubicBezTo>
                  <a:pt x="570" y="79"/>
                  <a:pt x="568" y="77"/>
                  <a:pt x="569" y="76"/>
                </a:cubicBezTo>
                <a:cubicBezTo>
                  <a:pt x="571" y="76"/>
                  <a:pt x="574" y="73"/>
                  <a:pt x="576" y="76"/>
                </a:cubicBezTo>
                <a:cubicBezTo>
                  <a:pt x="572" y="79"/>
                  <a:pt x="570" y="81"/>
                  <a:pt x="571" y="87"/>
                </a:cubicBezTo>
                <a:cubicBezTo>
                  <a:pt x="567" y="86"/>
                  <a:pt x="563" y="90"/>
                  <a:pt x="560" y="90"/>
                </a:cubicBezTo>
                <a:cubicBezTo>
                  <a:pt x="571" y="93"/>
                  <a:pt x="591" y="94"/>
                  <a:pt x="603" y="84"/>
                </a:cubicBezTo>
                <a:cubicBezTo>
                  <a:pt x="605" y="90"/>
                  <a:pt x="609" y="79"/>
                  <a:pt x="612" y="82"/>
                </a:cubicBezTo>
                <a:cubicBezTo>
                  <a:pt x="608" y="85"/>
                  <a:pt x="604" y="88"/>
                  <a:pt x="604" y="92"/>
                </a:cubicBezTo>
                <a:cubicBezTo>
                  <a:pt x="606" y="91"/>
                  <a:pt x="609" y="89"/>
                  <a:pt x="611" y="92"/>
                </a:cubicBezTo>
                <a:cubicBezTo>
                  <a:pt x="618" y="87"/>
                  <a:pt x="615" y="77"/>
                  <a:pt x="623" y="78"/>
                </a:cubicBezTo>
                <a:cubicBezTo>
                  <a:pt x="624" y="74"/>
                  <a:pt x="622" y="64"/>
                  <a:pt x="630" y="64"/>
                </a:cubicBezTo>
                <a:cubicBezTo>
                  <a:pt x="626" y="75"/>
                  <a:pt x="631" y="82"/>
                  <a:pt x="616" y="90"/>
                </a:cubicBezTo>
                <a:cubicBezTo>
                  <a:pt x="623" y="95"/>
                  <a:pt x="634" y="89"/>
                  <a:pt x="639" y="82"/>
                </a:cubicBezTo>
                <a:cubicBezTo>
                  <a:pt x="637" y="78"/>
                  <a:pt x="634" y="82"/>
                  <a:pt x="633" y="78"/>
                </a:cubicBezTo>
                <a:cubicBezTo>
                  <a:pt x="634" y="78"/>
                  <a:pt x="633" y="76"/>
                  <a:pt x="634" y="76"/>
                </a:cubicBezTo>
                <a:cubicBezTo>
                  <a:pt x="641" y="77"/>
                  <a:pt x="651" y="76"/>
                  <a:pt x="655" y="68"/>
                </a:cubicBezTo>
                <a:cubicBezTo>
                  <a:pt x="659" y="71"/>
                  <a:pt x="656" y="74"/>
                  <a:pt x="653" y="77"/>
                </a:cubicBezTo>
                <a:cubicBezTo>
                  <a:pt x="652" y="75"/>
                  <a:pt x="653" y="73"/>
                  <a:pt x="650" y="75"/>
                </a:cubicBezTo>
                <a:cubicBezTo>
                  <a:pt x="648" y="81"/>
                  <a:pt x="652" y="78"/>
                  <a:pt x="655" y="81"/>
                </a:cubicBezTo>
                <a:cubicBezTo>
                  <a:pt x="652" y="82"/>
                  <a:pt x="650" y="87"/>
                  <a:pt x="648" y="84"/>
                </a:cubicBezTo>
                <a:cubicBezTo>
                  <a:pt x="645" y="82"/>
                  <a:pt x="649" y="80"/>
                  <a:pt x="647" y="78"/>
                </a:cubicBezTo>
                <a:cubicBezTo>
                  <a:pt x="636" y="79"/>
                  <a:pt x="644" y="86"/>
                  <a:pt x="639" y="91"/>
                </a:cubicBezTo>
                <a:cubicBezTo>
                  <a:pt x="645" y="93"/>
                  <a:pt x="655" y="83"/>
                  <a:pt x="659" y="78"/>
                </a:cubicBezTo>
                <a:cubicBezTo>
                  <a:pt x="661" y="79"/>
                  <a:pt x="662" y="78"/>
                  <a:pt x="664" y="81"/>
                </a:cubicBezTo>
                <a:cubicBezTo>
                  <a:pt x="667" y="73"/>
                  <a:pt x="673" y="67"/>
                  <a:pt x="679" y="62"/>
                </a:cubicBezTo>
                <a:cubicBezTo>
                  <a:pt x="676" y="57"/>
                  <a:pt x="674" y="61"/>
                  <a:pt x="672" y="64"/>
                </a:cubicBezTo>
                <a:cubicBezTo>
                  <a:pt x="666" y="57"/>
                  <a:pt x="673" y="52"/>
                  <a:pt x="679" y="50"/>
                </a:cubicBezTo>
                <a:cubicBezTo>
                  <a:pt x="681" y="54"/>
                  <a:pt x="673" y="52"/>
                  <a:pt x="678" y="58"/>
                </a:cubicBezTo>
                <a:cubicBezTo>
                  <a:pt x="680" y="56"/>
                  <a:pt x="681" y="57"/>
                  <a:pt x="683" y="55"/>
                </a:cubicBezTo>
                <a:cubicBezTo>
                  <a:pt x="681" y="46"/>
                  <a:pt x="692" y="39"/>
                  <a:pt x="686" y="29"/>
                </a:cubicBezTo>
                <a:cubicBezTo>
                  <a:pt x="689" y="27"/>
                  <a:pt x="691" y="27"/>
                  <a:pt x="692" y="30"/>
                </a:cubicBezTo>
                <a:cubicBezTo>
                  <a:pt x="688" y="32"/>
                  <a:pt x="693" y="35"/>
                  <a:pt x="695" y="35"/>
                </a:cubicBezTo>
                <a:cubicBezTo>
                  <a:pt x="692" y="37"/>
                  <a:pt x="689" y="39"/>
                  <a:pt x="691" y="42"/>
                </a:cubicBezTo>
                <a:cubicBezTo>
                  <a:pt x="696" y="41"/>
                  <a:pt x="697" y="36"/>
                  <a:pt x="703" y="32"/>
                </a:cubicBezTo>
                <a:cubicBezTo>
                  <a:pt x="705" y="34"/>
                  <a:pt x="706" y="36"/>
                  <a:pt x="708" y="36"/>
                </a:cubicBezTo>
                <a:cubicBezTo>
                  <a:pt x="711" y="33"/>
                  <a:pt x="714" y="35"/>
                  <a:pt x="715" y="31"/>
                </a:cubicBezTo>
                <a:cubicBezTo>
                  <a:pt x="713" y="25"/>
                  <a:pt x="710" y="33"/>
                  <a:pt x="709" y="30"/>
                </a:cubicBezTo>
                <a:cubicBezTo>
                  <a:pt x="710" y="28"/>
                  <a:pt x="713" y="26"/>
                  <a:pt x="712" y="23"/>
                </a:cubicBezTo>
                <a:cubicBezTo>
                  <a:pt x="705" y="24"/>
                  <a:pt x="699" y="32"/>
                  <a:pt x="693" y="31"/>
                </a:cubicBezTo>
                <a:cubicBezTo>
                  <a:pt x="697" y="25"/>
                  <a:pt x="689" y="26"/>
                  <a:pt x="686" y="24"/>
                </a:cubicBezTo>
                <a:cubicBezTo>
                  <a:pt x="687" y="23"/>
                  <a:pt x="688" y="22"/>
                  <a:pt x="687" y="21"/>
                </a:cubicBezTo>
                <a:cubicBezTo>
                  <a:pt x="682" y="27"/>
                  <a:pt x="685" y="34"/>
                  <a:pt x="684" y="40"/>
                </a:cubicBezTo>
                <a:cubicBezTo>
                  <a:pt x="680" y="41"/>
                  <a:pt x="676" y="50"/>
                  <a:pt x="670" y="43"/>
                </a:cubicBezTo>
                <a:cubicBezTo>
                  <a:pt x="674" y="41"/>
                  <a:pt x="670" y="38"/>
                  <a:pt x="669" y="35"/>
                </a:cubicBezTo>
                <a:cubicBezTo>
                  <a:pt x="663" y="40"/>
                  <a:pt x="665" y="46"/>
                  <a:pt x="664" y="52"/>
                </a:cubicBezTo>
                <a:cubicBezTo>
                  <a:pt x="667" y="51"/>
                  <a:pt x="666" y="45"/>
                  <a:pt x="670" y="47"/>
                </a:cubicBezTo>
                <a:cubicBezTo>
                  <a:pt x="671" y="52"/>
                  <a:pt x="667" y="51"/>
                  <a:pt x="663" y="55"/>
                </a:cubicBezTo>
                <a:cubicBezTo>
                  <a:pt x="663" y="58"/>
                  <a:pt x="669" y="56"/>
                  <a:pt x="666" y="59"/>
                </a:cubicBezTo>
                <a:cubicBezTo>
                  <a:pt x="656" y="64"/>
                  <a:pt x="651" y="68"/>
                  <a:pt x="642" y="72"/>
                </a:cubicBezTo>
                <a:cubicBezTo>
                  <a:pt x="642" y="70"/>
                  <a:pt x="645" y="67"/>
                  <a:pt x="645" y="65"/>
                </a:cubicBezTo>
                <a:cubicBezTo>
                  <a:pt x="650" y="64"/>
                  <a:pt x="663" y="60"/>
                  <a:pt x="662" y="56"/>
                </a:cubicBezTo>
                <a:cubicBezTo>
                  <a:pt x="655" y="55"/>
                  <a:pt x="654" y="59"/>
                  <a:pt x="647" y="58"/>
                </a:cubicBezTo>
                <a:cubicBezTo>
                  <a:pt x="650" y="52"/>
                  <a:pt x="654" y="55"/>
                  <a:pt x="659" y="52"/>
                </a:cubicBezTo>
                <a:cubicBezTo>
                  <a:pt x="664" y="47"/>
                  <a:pt x="662" y="38"/>
                  <a:pt x="660" y="35"/>
                </a:cubicBezTo>
                <a:cubicBezTo>
                  <a:pt x="662" y="35"/>
                  <a:pt x="664" y="34"/>
                  <a:pt x="667" y="32"/>
                </a:cubicBezTo>
                <a:cubicBezTo>
                  <a:pt x="668" y="35"/>
                  <a:pt x="670" y="35"/>
                  <a:pt x="673" y="33"/>
                </a:cubicBezTo>
                <a:cubicBezTo>
                  <a:pt x="671" y="29"/>
                  <a:pt x="663" y="33"/>
                  <a:pt x="664" y="28"/>
                </a:cubicBezTo>
                <a:cubicBezTo>
                  <a:pt x="667" y="29"/>
                  <a:pt x="671" y="31"/>
                  <a:pt x="674" y="30"/>
                </a:cubicBezTo>
                <a:cubicBezTo>
                  <a:pt x="673" y="27"/>
                  <a:pt x="672" y="24"/>
                  <a:pt x="673" y="21"/>
                </a:cubicBezTo>
                <a:cubicBezTo>
                  <a:pt x="669" y="26"/>
                  <a:pt x="666" y="23"/>
                  <a:pt x="663" y="22"/>
                </a:cubicBezTo>
                <a:cubicBezTo>
                  <a:pt x="660" y="24"/>
                  <a:pt x="662" y="26"/>
                  <a:pt x="658" y="28"/>
                </a:cubicBezTo>
                <a:cubicBezTo>
                  <a:pt x="659" y="29"/>
                  <a:pt x="661" y="30"/>
                  <a:pt x="662" y="30"/>
                </a:cubicBezTo>
                <a:cubicBezTo>
                  <a:pt x="656" y="30"/>
                  <a:pt x="660" y="36"/>
                  <a:pt x="656" y="39"/>
                </a:cubicBezTo>
                <a:cubicBezTo>
                  <a:pt x="652" y="33"/>
                  <a:pt x="657" y="34"/>
                  <a:pt x="651" y="30"/>
                </a:cubicBezTo>
                <a:cubicBezTo>
                  <a:pt x="645" y="32"/>
                  <a:pt x="638" y="33"/>
                  <a:pt x="636" y="25"/>
                </a:cubicBezTo>
                <a:cubicBezTo>
                  <a:pt x="635" y="26"/>
                  <a:pt x="633" y="26"/>
                  <a:pt x="632" y="27"/>
                </a:cubicBezTo>
                <a:cubicBezTo>
                  <a:pt x="631" y="31"/>
                  <a:pt x="635" y="32"/>
                  <a:pt x="635" y="35"/>
                </a:cubicBezTo>
                <a:cubicBezTo>
                  <a:pt x="629" y="33"/>
                  <a:pt x="621" y="45"/>
                  <a:pt x="611" y="39"/>
                </a:cubicBezTo>
                <a:cubicBezTo>
                  <a:pt x="616" y="41"/>
                  <a:pt x="617" y="30"/>
                  <a:pt x="623" y="32"/>
                </a:cubicBezTo>
                <a:cubicBezTo>
                  <a:pt x="622" y="33"/>
                  <a:pt x="620" y="34"/>
                  <a:pt x="621" y="35"/>
                </a:cubicBezTo>
                <a:cubicBezTo>
                  <a:pt x="623" y="34"/>
                  <a:pt x="624" y="37"/>
                  <a:pt x="627" y="34"/>
                </a:cubicBezTo>
                <a:cubicBezTo>
                  <a:pt x="625" y="22"/>
                  <a:pt x="641" y="24"/>
                  <a:pt x="641" y="20"/>
                </a:cubicBezTo>
                <a:cubicBezTo>
                  <a:pt x="633" y="24"/>
                  <a:pt x="625" y="19"/>
                  <a:pt x="617" y="22"/>
                </a:cubicBezTo>
                <a:cubicBezTo>
                  <a:pt x="618" y="23"/>
                  <a:pt x="616" y="24"/>
                  <a:pt x="615" y="25"/>
                </a:cubicBezTo>
                <a:cubicBezTo>
                  <a:pt x="616" y="27"/>
                  <a:pt x="617" y="28"/>
                  <a:pt x="616" y="30"/>
                </a:cubicBezTo>
                <a:cubicBezTo>
                  <a:pt x="612" y="31"/>
                  <a:pt x="611" y="37"/>
                  <a:pt x="610" y="35"/>
                </a:cubicBezTo>
                <a:cubicBezTo>
                  <a:pt x="610" y="33"/>
                  <a:pt x="613" y="31"/>
                  <a:pt x="610" y="29"/>
                </a:cubicBezTo>
                <a:cubicBezTo>
                  <a:pt x="609" y="29"/>
                  <a:pt x="608" y="31"/>
                  <a:pt x="607" y="30"/>
                </a:cubicBezTo>
                <a:cubicBezTo>
                  <a:pt x="603" y="33"/>
                  <a:pt x="604" y="39"/>
                  <a:pt x="598" y="37"/>
                </a:cubicBezTo>
                <a:cubicBezTo>
                  <a:pt x="597" y="34"/>
                  <a:pt x="604" y="33"/>
                  <a:pt x="602" y="30"/>
                </a:cubicBezTo>
                <a:cubicBezTo>
                  <a:pt x="598" y="34"/>
                  <a:pt x="596" y="28"/>
                  <a:pt x="593" y="32"/>
                </a:cubicBezTo>
                <a:cubicBezTo>
                  <a:pt x="595" y="35"/>
                  <a:pt x="597" y="37"/>
                  <a:pt x="593" y="39"/>
                </a:cubicBezTo>
                <a:cubicBezTo>
                  <a:pt x="594" y="30"/>
                  <a:pt x="586" y="38"/>
                  <a:pt x="592" y="29"/>
                </a:cubicBezTo>
                <a:cubicBezTo>
                  <a:pt x="598" y="32"/>
                  <a:pt x="606" y="23"/>
                  <a:pt x="612" y="29"/>
                </a:cubicBezTo>
                <a:cubicBezTo>
                  <a:pt x="616" y="28"/>
                  <a:pt x="611" y="20"/>
                  <a:pt x="610" y="22"/>
                </a:cubicBezTo>
                <a:cubicBezTo>
                  <a:pt x="610" y="24"/>
                  <a:pt x="603" y="24"/>
                  <a:pt x="602" y="26"/>
                </a:cubicBezTo>
                <a:cubicBezTo>
                  <a:pt x="600" y="24"/>
                  <a:pt x="602" y="23"/>
                  <a:pt x="602" y="21"/>
                </a:cubicBezTo>
                <a:cubicBezTo>
                  <a:pt x="601" y="21"/>
                  <a:pt x="601" y="22"/>
                  <a:pt x="600" y="21"/>
                </a:cubicBezTo>
                <a:cubicBezTo>
                  <a:pt x="599" y="21"/>
                  <a:pt x="598" y="21"/>
                  <a:pt x="597" y="21"/>
                </a:cubicBezTo>
                <a:cubicBezTo>
                  <a:pt x="598" y="23"/>
                  <a:pt x="601" y="25"/>
                  <a:pt x="599" y="27"/>
                </a:cubicBezTo>
                <a:cubicBezTo>
                  <a:pt x="598" y="25"/>
                  <a:pt x="597" y="27"/>
                  <a:pt x="595" y="26"/>
                </a:cubicBezTo>
                <a:cubicBezTo>
                  <a:pt x="593" y="24"/>
                  <a:pt x="595" y="23"/>
                  <a:pt x="593" y="21"/>
                </a:cubicBezTo>
                <a:cubicBezTo>
                  <a:pt x="589" y="20"/>
                  <a:pt x="591" y="23"/>
                  <a:pt x="587" y="25"/>
                </a:cubicBezTo>
                <a:cubicBezTo>
                  <a:pt x="589" y="19"/>
                  <a:pt x="570" y="21"/>
                  <a:pt x="579" y="24"/>
                </a:cubicBezTo>
                <a:cubicBezTo>
                  <a:pt x="578" y="25"/>
                  <a:pt x="576" y="27"/>
                  <a:pt x="575" y="28"/>
                </a:cubicBezTo>
                <a:cubicBezTo>
                  <a:pt x="572" y="22"/>
                  <a:pt x="567" y="27"/>
                  <a:pt x="564" y="25"/>
                </a:cubicBezTo>
                <a:cubicBezTo>
                  <a:pt x="563" y="24"/>
                  <a:pt x="565" y="23"/>
                  <a:pt x="564" y="21"/>
                </a:cubicBezTo>
                <a:cubicBezTo>
                  <a:pt x="561" y="21"/>
                  <a:pt x="558" y="26"/>
                  <a:pt x="555" y="21"/>
                </a:cubicBezTo>
                <a:cubicBezTo>
                  <a:pt x="551" y="22"/>
                  <a:pt x="553" y="28"/>
                  <a:pt x="550" y="26"/>
                </a:cubicBezTo>
                <a:cubicBezTo>
                  <a:pt x="551" y="18"/>
                  <a:pt x="533" y="18"/>
                  <a:pt x="528" y="26"/>
                </a:cubicBezTo>
                <a:cubicBezTo>
                  <a:pt x="523" y="27"/>
                  <a:pt x="529" y="20"/>
                  <a:pt x="525" y="22"/>
                </a:cubicBezTo>
                <a:cubicBezTo>
                  <a:pt x="527" y="24"/>
                  <a:pt x="520" y="26"/>
                  <a:pt x="520" y="24"/>
                </a:cubicBezTo>
                <a:cubicBezTo>
                  <a:pt x="521" y="22"/>
                  <a:pt x="519" y="20"/>
                  <a:pt x="519" y="19"/>
                </a:cubicBezTo>
                <a:cubicBezTo>
                  <a:pt x="514" y="20"/>
                  <a:pt x="521" y="23"/>
                  <a:pt x="516" y="25"/>
                </a:cubicBezTo>
                <a:cubicBezTo>
                  <a:pt x="516" y="23"/>
                  <a:pt x="514" y="24"/>
                  <a:pt x="514" y="23"/>
                </a:cubicBezTo>
                <a:cubicBezTo>
                  <a:pt x="518" y="22"/>
                  <a:pt x="514" y="16"/>
                  <a:pt x="515" y="20"/>
                </a:cubicBezTo>
                <a:cubicBezTo>
                  <a:pt x="512" y="21"/>
                  <a:pt x="513" y="27"/>
                  <a:pt x="509" y="25"/>
                </a:cubicBezTo>
                <a:cubicBezTo>
                  <a:pt x="508" y="22"/>
                  <a:pt x="512" y="18"/>
                  <a:pt x="507" y="17"/>
                </a:cubicBezTo>
                <a:cubicBezTo>
                  <a:pt x="506" y="23"/>
                  <a:pt x="498" y="29"/>
                  <a:pt x="495" y="23"/>
                </a:cubicBezTo>
                <a:cubicBezTo>
                  <a:pt x="493" y="26"/>
                  <a:pt x="493" y="34"/>
                  <a:pt x="488" y="30"/>
                </a:cubicBezTo>
                <a:cubicBezTo>
                  <a:pt x="490" y="29"/>
                  <a:pt x="491" y="28"/>
                  <a:pt x="489" y="26"/>
                </a:cubicBezTo>
                <a:cubicBezTo>
                  <a:pt x="488" y="27"/>
                  <a:pt x="487" y="28"/>
                  <a:pt x="486" y="27"/>
                </a:cubicBezTo>
                <a:cubicBezTo>
                  <a:pt x="487" y="18"/>
                  <a:pt x="500" y="25"/>
                  <a:pt x="500" y="17"/>
                </a:cubicBezTo>
                <a:cubicBezTo>
                  <a:pt x="494" y="20"/>
                  <a:pt x="489" y="16"/>
                  <a:pt x="484" y="20"/>
                </a:cubicBezTo>
                <a:cubicBezTo>
                  <a:pt x="482" y="21"/>
                  <a:pt x="483" y="23"/>
                  <a:pt x="482" y="24"/>
                </a:cubicBezTo>
                <a:cubicBezTo>
                  <a:pt x="478" y="20"/>
                  <a:pt x="477" y="34"/>
                  <a:pt x="471" y="26"/>
                </a:cubicBezTo>
                <a:cubicBezTo>
                  <a:pt x="478" y="26"/>
                  <a:pt x="475" y="21"/>
                  <a:pt x="482" y="19"/>
                </a:cubicBezTo>
                <a:cubicBezTo>
                  <a:pt x="475" y="15"/>
                  <a:pt x="468" y="20"/>
                  <a:pt x="461" y="19"/>
                </a:cubicBezTo>
                <a:cubicBezTo>
                  <a:pt x="463" y="24"/>
                  <a:pt x="466" y="17"/>
                  <a:pt x="467" y="22"/>
                </a:cubicBezTo>
                <a:cubicBezTo>
                  <a:pt x="466" y="22"/>
                  <a:pt x="466" y="24"/>
                  <a:pt x="466" y="24"/>
                </a:cubicBezTo>
                <a:cubicBezTo>
                  <a:pt x="462" y="21"/>
                  <a:pt x="455" y="23"/>
                  <a:pt x="458" y="16"/>
                </a:cubicBezTo>
                <a:cubicBezTo>
                  <a:pt x="457" y="17"/>
                  <a:pt x="456" y="17"/>
                  <a:pt x="456" y="16"/>
                </a:cubicBezTo>
                <a:cubicBezTo>
                  <a:pt x="454" y="17"/>
                  <a:pt x="453" y="16"/>
                  <a:pt x="452" y="17"/>
                </a:cubicBezTo>
                <a:cubicBezTo>
                  <a:pt x="454" y="19"/>
                  <a:pt x="453" y="20"/>
                  <a:pt x="451" y="22"/>
                </a:cubicBezTo>
                <a:cubicBezTo>
                  <a:pt x="455" y="24"/>
                  <a:pt x="455" y="26"/>
                  <a:pt x="450" y="30"/>
                </a:cubicBezTo>
                <a:cubicBezTo>
                  <a:pt x="450" y="27"/>
                  <a:pt x="449" y="26"/>
                  <a:pt x="446" y="25"/>
                </a:cubicBezTo>
                <a:cubicBezTo>
                  <a:pt x="451" y="24"/>
                  <a:pt x="448" y="21"/>
                  <a:pt x="449" y="19"/>
                </a:cubicBezTo>
                <a:cubicBezTo>
                  <a:pt x="446" y="16"/>
                  <a:pt x="444" y="13"/>
                  <a:pt x="440" y="17"/>
                </a:cubicBezTo>
                <a:cubicBezTo>
                  <a:pt x="442" y="22"/>
                  <a:pt x="444" y="19"/>
                  <a:pt x="446" y="20"/>
                </a:cubicBezTo>
                <a:cubicBezTo>
                  <a:pt x="441" y="21"/>
                  <a:pt x="448" y="24"/>
                  <a:pt x="443" y="26"/>
                </a:cubicBezTo>
                <a:cubicBezTo>
                  <a:pt x="443" y="23"/>
                  <a:pt x="444" y="19"/>
                  <a:pt x="440" y="21"/>
                </a:cubicBezTo>
                <a:cubicBezTo>
                  <a:pt x="441" y="25"/>
                  <a:pt x="433" y="23"/>
                  <a:pt x="434" y="28"/>
                </a:cubicBezTo>
                <a:cubicBezTo>
                  <a:pt x="429" y="21"/>
                  <a:pt x="429" y="32"/>
                  <a:pt x="425" y="28"/>
                </a:cubicBezTo>
                <a:cubicBezTo>
                  <a:pt x="427" y="25"/>
                  <a:pt x="423" y="22"/>
                  <a:pt x="426" y="20"/>
                </a:cubicBezTo>
                <a:cubicBezTo>
                  <a:pt x="425" y="22"/>
                  <a:pt x="427" y="25"/>
                  <a:pt x="430" y="25"/>
                </a:cubicBezTo>
                <a:cubicBezTo>
                  <a:pt x="433" y="20"/>
                  <a:pt x="435" y="24"/>
                  <a:pt x="439" y="18"/>
                </a:cubicBezTo>
                <a:cubicBezTo>
                  <a:pt x="431" y="16"/>
                  <a:pt x="422" y="16"/>
                  <a:pt x="417" y="19"/>
                </a:cubicBezTo>
                <a:cubicBezTo>
                  <a:pt x="413" y="12"/>
                  <a:pt x="397" y="12"/>
                  <a:pt x="394" y="23"/>
                </a:cubicBezTo>
                <a:cubicBezTo>
                  <a:pt x="394" y="17"/>
                  <a:pt x="391" y="23"/>
                  <a:pt x="389" y="21"/>
                </a:cubicBezTo>
                <a:cubicBezTo>
                  <a:pt x="386" y="17"/>
                  <a:pt x="393" y="18"/>
                  <a:pt x="392" y="15"/>
                </a:cubicBezTo>
                <a:cubicBezTo>
                  <a:pt x="386" y="15"/>
                  <a:pt x="385" y="24"/>
                  <a:pt x="379" y="22"/>
                </a:cubicBezTo>
                <a:cubicBezTo>
                  <a:pt x="379" y="19"/>
                  <a:pt x="383" y="20"/>
                  <a:pt x="383" y="15"/>
                </a:cubicBezTo>
                <a:cubicBezTo>
                  <a:pt x="381" y="17"/>
                  <a:pt x="379" y="16"/>
                  <a:pt x="377" y="18"/>
                </a:cubicBezTo>
                <a:cubicBezTo>
                  <a:pt x="378" y="20"/>
                  <a:pt x="380" y="27"/>
                  <a:pt x="375" y="25"/>
                </a:cubicBezTo>
                <a:cubicBezTo>
                  <a:pt x="375" y="21"/>
                  <a:pt x="378" y="17"/>
                  <a:pt x="374" y="13"/>
                </a:cubicBezTo>
                <a:cubicBezTo>
                  <a:pt x="370" y="16"/>
                  <a:pt x="368" y="13"/>
                  <a:pt x="364" y="15"/>
                </a:cubicBezTo>
                <a:cubicBezTo>
                  <a:pt x="366" y="21"/>
                  <a:pt x="374" y="14"/>
                  <a:pt x="372" y="20"/>
                </a:cubicBezTo>
                <a:cubicBezTo>
                  <a:pt x="370" y="19"/>
                  <a:pt x="357" y="23"/>
                  <a:pt x="365" y="23"/>
                </a:cubicBezTo>
                <a:cubicBezTo>
                  <a:pt x="361" y="25"/>
                  <a:pt x="362" y="32"/>
                  <a:pt x="357" y="29"/>
                </a:cubicBezTo>
                <a:cubicBezTo>
                  <a:pt x="363" y="25"/>
                  <a:pt x="353" y="20"/>
                  <a:pt x="363" y="16"/>
                </a:cubicBezTo>
                <a:cubicBezTo>
                  <a:pt x="358" y="12"/>
                  <a:pt x="352" y="15"/>
                  <a:pt x="346" y="15"/>
                </a:cubicBezTo>
                <a:cubicBezTo>
                  <a:pt x="349" y="19"/>
                  <a:pt x="352" y="18"/>
                  <a:pt x="356" y="20"/>
                </a:cubicBezTo>
                <a:cubicBezTo>
                  <a:pt x="352" y="20"/>
                  <a:pt x="354" y="21"/>
                  <a:pt x="351" y="24"/>
                </a:cubicBezTo>
                <a:cubicBezTo>
                  <a:pt x="352" y="17"/>
                  <a:pt x="347" y="25"/>
                  <a:pt x="345" y="23"/>
                </a:cubicBezTo>
                <a:cubicBezTo>
                  <a:pt x="341" y="19"/>
                  <a:pt x="346" y="17"/>
                  <a:pt x="343" y="14"/>
                </a:cubicBezTo>
                <a:cubicBezTo>
                  <a:pt x="338" y="13"/>
                  <a:pt x="339" y="20"/>
                  <a:pt x="334" y="19"/>
                </a:cubicBezTo>
                <a:cubicBezTo>
                  <a:pt x="333" y="17"/>
                  <a:pt x="335" y="15"/>
                  <a:pt x="334" y="13"/>
                </a:cubicBezTo>
                <a:cubicBezTo>
                  <a:pt x="331" y="19"/>
                  <a:pt x="326" y="19"/>
                  <a:pt x="324" y="12"/>
                </a:cubicBezTo>
                <a:cubicBezTo>
                  <a:pt x="317" y="15"/>
                  <a:pt x="317" y="12"/>
                  <a:pt x="311" y="19"/>
                </a:cubicBezTo>
                <a:cubicBezTo>
                  <a:pt x="311" y="15"/>
                  <a:pt x="304" y="14"/>
                  <a:pt x="301" y="12"/>
                </a:cubicBezTo>
                <a:cubicBezTo>
                  <a:pt x="295" y="16"/>
                  <a:pt x="296" y="19"/>
                  <a:pt x="292" y="19"/>
                </a:cubicBezTo>
                <a:cubicBezTo>
                  <a:pt x="297" y="15"/>
                  <a:pt x="287" y="14"/>
                  <a:pt x="289" y="11"/>
                </a:cubicBezTo>
                <a:cubicBezTo>
                  <a:pt x="284" y="13"/>
                  <a:pt x="280" y="17"/>
                  <a:pt x="276" y="11"/>
                </a:cubicBezTo>
                <a:cubicBezTo>
                  <a:pt x="272" y="15"/>
                  <a:pt x="267" y="18"/>
                  <a:pt x="263" y="13"/>
                </a:cubicBezTo>
                <a:cubicBezTo>
                  <a:pt x="260" y="15"/>
                  <a:pt x="258" y="17"/>
                  <a:pt x="255" y="19"/>
                </a:cubicBezTo>
                <a:cubicBezTo>
                  <a:pt x="253" y="14"/>
                  <a:pt x="249" y="18"/>
                  <a:pt x="247" y="15"/>
                </a:cubicBezTo>
                <a:cubicBezTo>
                  <a:pt x="250" y="13"/>
                  <a:pt x="256" y="16"/>
                  <a:pt x="254" y="11"/>
                </a:cubicBezTo>
                <a:cubicBezTo>
                  <a:pt x="247" y="10"/>
                  <a:pt x="239" y="17"/>
                  <a:pt x="232" y="10"/>
                </a:cubicBezTo>
                <a:cubicBezTo>
                  <a:pt x="227" y="15"/>
                  <a:pt x="225" y="18"/>
                  <a:pt x="220" y="14"/>
                </a:cubicBezTo>
                <a:cubicBezTo>
                  <a:pt x="223" y="13"/>
                  <a:pt x="229" y="13"/>
                  <a:pt x="227" y="8"/>
                </a:cubicBezTo>
                <a:cubicBezTo>
                  <a:pt x="224" y="10"/>
                  <a:pt x="220" y="9"/>
                  <a:pt x="217" y="11"/>
                </a:cubicBezTo>
                <a:cubicBezTo>
                  <a:pt x="217" y="17"/>
                  <a:pt x="221" y="18"/>
                  <a:pt x="222" y="20"/>
                </a:cubicBezTo>
                <a:cubicBezTo>
                  <a:pt x="218" y="17"/>
                  <a:pt x="213" y="23"/>
                  <a:pt x="210" y="18"/>
                </a:cubicBezTo>
                <a:cubicBezTo>
                  <a:pt x="212" y="17"/>
                  <a:pt x="214" y="19"/>
                  <a:pt x="217" y="16"/>
                </a:cubicBezTo>
                <a:cubicBezTo>
                  <a:pt x="213" y="12"/>
                  <a:pt x="214" y="10"/>
                  <a:pt x="210" y="7"/>
                </a:cubicBezTo>
                <a:cubicBezTo>
                  <a:pt x="207" y="10"/>
                  <a:pt x="201" y="9"/>
                  <a:pt x="195" y="10"/>
                </a:cubicBezTo>
                <a:cubicBezTo>
                  <a:pt x="194" y="15"/>
                  <a:pt x="191" y="20"/>
                  <a:pt x="184" y="20"/>
                </a:cubicBezTo>
                <a:cubicBezTo>
                  <a:pt x="187" y="18"/>
                  <a:pt x="185" y="17"/>
                  <a:pt x="188" y="17"/>
                </a:cubicBezTo>
                <a:cubicBezTo>
                  <a:pt x="187" y="13"/>
                  <a:pt x="184" y="13"/>
                  <a:pt x="182" y="13"/>
                </a:cubicBezTo>
                <a:cubicBezTo>
                  <a:pt x="182" y="12"/>
                  <a:pt x="183" y="12"/>
                  <a:pt x="182" y="11"/>
                </a:cubicBezTo>
                <a:cubicBezTo>
                  <a:pt x="186" y="11"/>
                  <a:pt x="192" y="16"/>
                  <a:pt x="193" y="9"/>
                </a:cubicBezTo>
                <a:cubicBezTo>
                  <a:pt x="187" y="6"/>
                  <a:pt x="183" y="10"/>
                  <a:pt x="179" y="7"/>
                </a:cubicBezTo>
                <a:cubicBezTo>
                  <a:pt x="176" y="12"/>
                  <a:pt x="169" y="13"/>
                  <a:pt x="165" y="12"/>
                </a:cubicBezTo>
                <a:cubicBezTo>
                  <a:pt x="168" y="14"/>
                  <a:pt x="164" y="16"/>
                  <a:pt x="164" y="18"/>
                </a:cubicBezTo>
                <a:cubicBezTo>
                  <a:pt x="161" y="9"/>
                  <a:pt x="169" y="12"/>
                  <a:pt x="171" y="7"/>
                </a:cubicBezTo>
                <a:cubicBezTo>
                  <a:pt x="161" y="8"/>
                  <a:pt x="156" y="3"/>
                  <a:pt x="154" y="13"/>
                </a:cubicBezTo>
                <a:cubicBezTo>
                  <a:pt x="154" y="11"/>
                  <a:pt x="154" y="9"/>
                  <a:pt x="153" y="7"/>
                </a:cubicBezTo>
                <a:cubicBezTo>
                  <a:pt x="149" y="12"/>
                  <a:pt x="146" y="6"/>
                  <a:pt x="143" y="5"/>
                </a:cubicBezTo>
                <a:cubicBezTo>
                  <a:pt x="139" y="6"/>
                  <a:pt x="138" y="13"/>
                  <a:pt x="136" y="11"/>
                </a:cubicBezTo>
                <a:cubicBezTo>
                  <a:pt x="134" y="9"/>
                  <a:pt x="137" y="4"/>
                  <a:pt x="133" y="6"/>
                </a:cubicBezTo>
                <a:cubicBezTo>
                  <a:pt x="133" y="7"/>
                  <a:pt x="132" y="13"/>
                  <a:pt x="129" y="11"/>
                </a:cubicBezTo>
                <a:cubicBezTo>
                  <a:pt x="128" y="9"/>
                  <a:pt x="132" y="7"/>
                  <a:pt x="128" y="4"/>
                </a:cubicBezTo>
                <a:cubicBezTo>
                  <a:pt x="126" y="11"/>
                  <a:pt x="120" y="11"/>
                  <a:pt x="117" y="18"/>
                </a:cubicBezTo>
                <a:cubicBezTo>
                  <a:pt x="117" y="15"/>
                  <a:pt x="116" y="17"/>
                  <a:pt x="114" y="14"/>
                </a:cubicBezTo>
                <a:cubicBezTo>
                  <a:pt x="119" y="11"/>
                  <a:pt x="117" y="9"/>
                  <a:pt x="122" y="8"/>
                </a:cubicBezTo>
                <a:cubicBezTo>
                  <a:pt x="118" y="7"/>
                  <a:pt x="110" y="0"/>
                  <a:pt x="108" y="7"/>
                </a:cubicBezTo>
                <a:cubicBezTo>
                  <a:pt x="110" y="6"/>
                  <a:pt x="111" y="8"/>
                  <a:pt x="110" y="9"/>
                </a:cubicBezTo>
                <a:cubicBezTo>
                  <a:pt x="103" y="8"/>
                  <a:pt x="102" y="17"/>
                  <a:pt x="98" y="21"/>
                </a:cubicBezTo>
                <a:cubicBezTo>
                  <a:pt x="90" y="13"/>
                  <a:pt x="105" y="12"/>
                  <a:pt x="104" y="6"/>
                </a:cubicBezTo>
                <a:cubicBezTo>
                  <a:pt x="95" y="2"/>
                  <a:pt x="78" y="12"/>
                  <a:pt x="84" y="22"/>
                </a:cubicBezTo>
                <a:cubicBezTo>
                  <a:pt x="80" y="21"/>
                  <a:pt x="75" y="24"/>
                  <a:pt x="71" y="20"/>
                </a:cubicBezTo>
                <a:cubicBezTo>
                  <a:pt x="80" y="15"/>
                  <a:pt x="84" y="13"/>
                  <a:pt x="84" y="4"/>
                </a:cubicBezTo>
                <a:cubicBezTo>
                  <a:pt x="75" y="5"/>
                  <a:pt x="77" y="11"/>
                  <a:pt x="68" y="15"/>
                </a:cubicBezTo>
                <a:cubicBezTo>
                  <a:pt x="66" y="13"/>
                  <a:pt x="65" y="14"/>
                  <a:pt x="63" y="12"/>
                </a:cubicBezTo>
                <a:cubicBezTo>
                  <a:pt x="69" y="13"/>
                  <a:pt x="65" y="5"/>
                  <a:pt x="70" y="6"/>
                </a:cubicBezTo>
                <a:cubicBezTo>
                  <a:pt x="61" y="4"/>
                  <a:pt x="52" y="7"/>
                  <a:pt x="44" y="5"/>
                </a:cubicBezTo>
                <a:cubicBezTo>
                  <a:pt x="40" y="15"/>
                  <a:pt x="20" y="7"/>
                  <a:pt x="19" y="17"/>
                </a:cubicBezTo>
                <a:close/>
                <a:moveTo>
                  <a:pt x="667" y="62"/>
                </a:moveTo>
                <a:cubicBezTo>
                  <a:pt x="667" y="64"/>
                  <a:pt x="667" y="65"/>
                  <a:pt x="669" y="67"/>
                </a:cubicBezTo>
                <a:cubicBezTo>
                  <a:pt x="667" y="67"/>
                  <a:pt x="666" y="68"/>
                  <a:pt x="665" y="69"/>
                </a:cubicBezTo>
                <a:cubicBezTo>
                  <a:pt x="664" y="68"/>
                  <a:pt x="663" y="67"/>
                  <a:pt x="662" y="68"/>
                </a:cubicBezTo>
                <a:cubicBezTo>
                  <a:pt x="660" y="66"/>
                  <a:pt x="666" y="64"/>
                  <a:pt x="667" y="62"/>
                </a:cubicBezTo>
                <a:close/>
                <a:moveTo>
                  <a:pt x="394" y="88"/>
                </a:moveTo>
                <a:cubicBezTo>
                  <a:pt x="392" y="84"/>
                  <a:pt x="388" y="88"/>
                  <a:pt x="388" y="83"/>
                </a:cubicBezTo>
                <a:cubicBezTo>
                  <a:pt x="395" y="86"/>
                  <a:pt x="400" y="82"/>
                  <a:pt x="403" y="77"/>
                </a:cubicBezTo>
                <a:cubicBezTo>
                  <a:pt x="404" y="82"/>
                  <a:pt x="399" y="85"/>
                  <a:pt x="394" y="88"/>
                </a:cubicBezTo>
                <a:close/>
                <a:moveTo>
                  <a:pt x="413" y="77"/>
                </a:moveTo>
                <a:cubicBezTo>
                  <a:pt x="412" y="73"/>
                  <a:pt x="419" y="70"/>
                  <a:pt x="421" y="74"/>
                </a:cubicBezTo>
                <a:cubicBezTo>
                  <a:pt x="422" y="73"/>
                  <a:pt x="421" y="72"/>
                  <a:pt x="420" y="71"/>
                </a:cubicBezTo>
                <a:cubicBezTo>
                  <a:pt x="423" y="67"/>
                  <a:pt x="424" y="71"/>
                  <a:pt x="427" y="69"/>
                </a:cubicBezTo>
                <a:cubicBezTo>
                  <a:pt x="426" y="72"/>
                  <a:pt x="422" y="73"/>
                  <a:pt x="419" y="78"/>
                </a:cubicBezTo>
                <a:cubicBezTo>
                  <a:pt x="417" y="77"/>
                  <a:pt x="415" y="74"/>
                  <a:pt x="413" y="77"/>
                </a:cubicBezTo>
                <a:close/>
                <a:moveTo>
                  <a:pt x="426" y="66"/>
                </a:moveTo>
                <a:cubicBezTo>
                  <a:pt x="428" y="65"/>
                  <a:pt x="429" y="64"/>
                  <a:pt x="431" y="63"/>
                </a:cubicBezTo>
                <a:cubicBezTo>
                  <a:pt x="433" y="68"/>
                  <a:pt x="427" y="67"/>
                  <a:pt x="434" y="71"/>
                </a:cubicBezTo>
                <a:cubicBezTo>
                  <a:pt x="434" y="71"/>
                  <a:pt x="435" y="70"/>
                  <a:pt x="436" y="70"/>
                </a:cubicBezTo>
                <a:cubicBezTo>
                  <a:pt x="438" y="73"/>
                  <a:pt x="433" y="70"/>
                  <a:pt x="431" y="73"/>
                </a:cubicBezTo>
                <a:cubicBezTo>
                  <a:pt x="432" y="70"/>
                  <a:pt x="428" y="69"/>
                  <a:pt x="429" y="73"/>
                </a:cubicBezTo>
                <a:cubicBezTo>
                  <a:pt x="428" y="76"/>
                  <a:pt x="428" y="68"/>
                  <a:pt x="426" y="66"/>
                </a:cubicBezTo>
                <a:close/>
                <a:moveTo>
                  <a:pt x="420" y="84"/>
                </a:moveTo>
                <a:cubicBezTo>
                  <a:pt x="418" y="81"/>
                  <a:pt x="422" y="78"/>
                  <a:pt x="425" y="78"/>
                </a:cubicBezTo>
                <a:cubicBezTo>
                  <a:pt x="427" y="81"/>
                  <a:pt x="422" y="84"/>
                  <a:pt x="420" y="84"/>
                </a:cubicBezTo>
                <a:close/>
                <a:moveTo>
                  <a:pt x="434" y="82"/>
                </a:moveTo>
                <a:cubicBezTo>
                  <a:pt x="434" y="80"/>
                  <a:pt x="434" y="79"/>
                  <a:pt x="433" y="77"/>
                </a:cubicBezTo>
                <a:cubicBezTo>
                  <a:pt x="436" y="74"/>
                  <a:pt x="438" y="76"/>
                  <a:pt x="440" y="75"/>
                </a:cubicBezTo>
                <a:cubicBezTo>
                  <a:pt x="442" y="78"/>
                  <a:pt x="436" y="79"/>
                  <a:pt x="434" y="82"/>
                </a:cubicBezTo>
                <a:close/>
                <a:moveTo>
                  <a:pt x="458" y="56"/>
                </a:moveTo>
                <a:cubicBezTo>
                  <a:pt x="456" y="52"/>
                  <a:pt x="462" y="54"/>
                  <a:pt x="463" y="54"/>
                </a:cubicBezTo>
                <a:cubicBezTo>
                  <a:pt x="463" y="56"/>
                  <a:pt x="462" y="58"/>
                  <a:pt x="463" y="61"/>
                </a:cubicBezTo>
                <a:cubicBezTo>
                  <a:pt x="462" y="67"/>
                  <a:pt x="462" y="50"/>
                  <a:pt x="458" y="56"/>
                </a:cubicBezTo>
                <a:close/>
                <a:moveTo>
                  <a:pt x="470" y="46"/>
                </a:moveTo>
                <a:cubicBezTo>
                  <a:pt x="473" y="50"/>
                  <a:pt x="471" y="54"/>
                  <a:pt x="470" y="57"/>
                </a:cubicBezTo>
                <a:cubicBezTo>
                  <a:pt x="467" y="53"/>
                  <a:pt x="465" y="49"/>
                  <a:pt x="470" y="46"/>
                </a:cubicBezTo>
                <a:close/>
                <a:moveTo>
                  <a:pt x="458" y="81"/>
                </a:moveTo>
                <a:cubicBezTo>
                  <a:pt x="457" y="80"/>
                  <a:pt x="461" y="76"/>
                  <a:pt x="456" y="79"/>
                </a:cubicBezTo>
                <a:cubicBezTo>
                  <a:pt x="456" y="73"/>
                  <a:pt x="450" y="78"/>
                  <a:pt x="453" y="73"/>
                </a:cubicBezTo>
                <a:cubicBezTo>
                  <a:pt x="462" y="72"/>
                  <a:pt x="460" y="74"/>
                  <a:pt x="467" y="72"/>
                </a:cubicBezTo>
                <a:cubicBezTo>
                  <a:pt x="469" y="71"/>
                  <a:pt x="467" y="75"/>
                  <a:pt x="470" y="74"/>
                </a:cubicBezTo>
                <a:cubicBezTo>
                  <a:pt x="469" y="80"/>
                  <a:pt x="459" y="72"/>
                  <a:pt x="458" y="81"/>
                </a:cubicBezTo>
                <a:close/>
                <a:moveTo>
                  <a:pt x="473" y="62"/>
                </a:moveTo>
                <a:cubicBezTo>
                  <a:pt x="474" y="63"/>
                  <a:pt x="473" y="64"/>
                  <a:pt x="472" y="65"/>
                </a:cubicBezTo>
                <a:cubicBezTo>
                  <a:pt x="473" y="65"/>
                  <a:pt x="474" y="66"/>
                  <a:pt x="476" y="67"/>
                </a:cubicBezTo>
                <a:cubicBezTo>
                  <a:pt x="471" y="72"/>
                  <a:pt x="467" y="64"/>
                  <a:pt x="473" y="62"/>
                </a:cubicBezTo>
                <a:close/>
                <a:moveTo>
                  <a:pt x="476" y="78"/>
                </a:moveTo>
                <a:cubicBezTo>
                  <a:pt x="475" y="79"/>
                  <a:pt x="472" y="78"/>
                  <a:pt x="473" y="80"/>
                </a:cubicBezTo>
                <a:cubicBezTo>
                  <a:pt x="469" y="83"/>
                  <a:pt x="471" y="74"/>
                  <a:pt x="473" y="78"/>
                </a:cubicBezTo>
                <a:cubicBezTo>
                  <a:pt x="473" y="76"/>
                  <a:pt x="473" y="67"/>
                  <a:pt x="478" y="73"/>
                </a:cubicBezTo>
                <a:cubicBezTo>
                  <a:pt x="477" y="74"/>
                  <a:pt x="477" y="73"/>
                  <a:pt x="476" y="72"/>
                </a:cubicBezTo>
                <a:cubicBezTo>
                  <a:pt x="476" y="74"/>
                  <a:pt x="476" y="76"/>
                  <a:pt x="476" y="78"/>
                </a:cubicBezTo>
                <a:close/>
                <a:moveTo>
                  <a:pt x="486" y="69"/>
                </a:moveTo>
                <a:cubicBezTo>
                  <a:pt x="487" y="67"/>
                  <a:pt x="489" y="66"/>
                  <a:pt x="488" y="65"/>
                </a:cubicBezTo>
                <a:cubicBezTo>
                  <a:pt x="493" y="62"/>
                  <a:pt x="490" y="72"/>
                  <a:pt x="494" y="69"/>
                </a:cubicBezTo>
                <a:cubicBezTo>
                  <a:pt x="495" y="72"/>
                  <a:pt x="487" y="73"/>
                  <a:pt x="486" y="69"/>
                </a:cubicBezTo>
                <a:close/>
                <a:moveTo>
                  <a:pt x="503" y="64"/>
                </a:moveTo>
                <a:cubicBezTo>
                  <a:pt x="501" y="61"/>
                  <a:pt x="500" y="58"/>
                  <a:pt x="503" y="56"/>
                </a:cubicBezTo>
                <a:cubicBezTo>
                  <a:pt x="506" y="59"/>
                  <a:pt x="508" y="62"/>
                  <a:pt x="503" y="64"/>
                </a:cubicBezTo>
                <a:close/>
                <a:moveTo>
                  <a:pt x="528" y="44"/>
                </a:moveTo>
                <a:cubicBezTo>
                  <a:pt x="529" y="50"/>
                  <a:pt x="522" y="47"/>
                  <a:pt x="520" y="47"/>
                </a:cubicBezTo>
                <a:cubicBezTo>
                  <a:pt x="519" y="43"/>
                  <a:pt x="526" y="46"/>
                  <a:pt x="528" y="44"/>
                </a:cubicBezTo>
                <a:close/>
                <a:moveTo>
                  <a:pt x="516" y="54"/>
                </a:moveTo>
                <a:cubicBezTo>
                  <a:pt x="517" y="51"/>
                  <a:pt x="523" y="52"/>
                  <a:pt x="527" y="49"/>
                </a:cubicBezTo>
                <a:cubicBezTo>
                  <a:pt x="529" y="54"/>
                  <a:pt x="523" y="52"/>
                  <a:pt x="520" y="56"/>
                </a:cubicBezTo>
                <a:cubicBezTo>
                  <a:pt x="518" y="55"/>
                  <a:pt x="517" y="53"/>
                  <a:pt x="516" y="54"/>
                </a:cubicBezTo>
                <a:close/>
                <a:moveTo>
                  <a:pt x="517" y="71"/>
                </a:moveTo>
                <a:cubicBezTo>
                  <a:pt x="513" y="71"/>
                  <a:pt x="515" y="73"/>
                  <a:pt x="512" y="75"/>
                </a:cubicBezTo>
                <a:cubicBezTo>
                  <a:pt x="511" y="74"/>
                  <a:pt x="511" y="73"/>
                  <a:pt x="510" y="71"/>
                </a:cubicBezTo>
                <a:cubicBezTo>
                  <a:pt x="515" y="72"/>
                  <a:pt x="510" y="67"/>
                  <a:pt x="515" y="65"/>
                </a:cubicBezTo>
                <a:cubicBezTo>
                  <a:pt x="514" y="65"/>
                  <a:pt x="512" y="63"/>
                  <a:pt x="511" y="61"/>
                </a:cubicBezTo>
                <a:cubicBezTo>
                  <a:pt x="512" y="61"/>
                  <a:pt x="514" y="61"/>
                  <a:pt x="513" y="60"/>
                </a:cubicBezTo>
                <a:cubicBezTo>
                  <a:pt x="515" y="59"/>
                  <a:pt x="516" y="61"/>
                  <a:pt x="517" y="60"/>
                </a:cubicBezTo>
                <a:cubicBezTo>
                  <a:pt x="518" y="62"/>
                  <a:pt x="516" y="62"/>
                  <a:pt x="516" y="61"/>
                </a:cubicBezTo>
                <a:cubicBezTo>
                  <a:pt x="518" y="65"/>
                  <a:pt x="514" y="68"/>
                  <a:pt x="517" y="71"/>
                </a:cubicBezTo>
                <a:close/>
                <a:moveTo>
                  <a:pt x="504" y="76"/>
                </a:moveTo>
                <a:cubicBezTo>
                  <a:pt x="497" y="80"/>
                  <a:pt x="493" y="77"/>
                  <a:pt x="488" y="81"/>
                </a:cubicBezTo>
                <a:cubicBezTo>
                  <a:pt x="488" y="75"/>
                  <a:pt x="499" y="74"/>
                  <a:pt x="504" y="76"/>
                </a:cubicBezTo>
                <a:close/>
                <a:moveTo>
                  <a:pt x="488" y="88"/>
                </a:moveTo>
                <a:cubicBezTo>
                  <a:pt x="486" y="86"/>
                  <a:pt x="489" y="85"/>
                  <a:pt x="488" y="83"/>
                </a:cubicBezTo>
                <a:cubicBezTo>
                  <a:pt x="492" y="84"/>
                  <a:pt x="495" y="86"/>
                  <a:pt x="499" y="85"/>
                </a:cubicBezTo>
                <a:cubicBezTo>
                  <a:pt x="499" y="92"/>
                  <a:pt x="492" y="84"/>
                  <a:pt x="488" y="88"/>
                </a:cubicBezTo>
                <a:close/>
                <a:moveTo>
                  <a:pt x="520" y="62"/>
                </a:moveTo>
                <a:cubicBezTo>
                  <a:pt x="518" y="55"/>
                  <a:pt x="523" y="61"/>
                  <a:pt x="527" y="56"/>
                </a:cubicBezTo>
                <a:cubicBezTo>
                  <a:pt x="527" y="60"/>
                  <a:pt x="527" y="62"/>
                  <a:pt x="531" y="64"/>
                </a:cubicBezTo>
                <a:cubicBezTo>
                  <a:pt x="534" y="62"/>
                  <a:pt x="535" y="60"/>
                  <a:pt x="534" y="58"/>
                </a:cubicBezTo>
                <a:cubicBezTo>
                  <a:pt x="538" y="57"/>
                  <a:pt x="536" y="62"/>
                  <a:pt x="536" y="64"/>
                </a:cubicBezTo>
                <a:cubicBezTo>
                  <a:pt x="526" y="68"/>
                  <a:pt x="528" y="61"/>
                  <a:pt x="520" y="62"/>
                </a:cubicBezTo>
                <a:close/>
                <a:moveTo>
                  <a:pt x="551" y="41"/>
                </a:moveTo>
                <a:cubicBezTo>
                  <a:pt x="551" y="44"/>
                  <a:pt x="549" y="46"/>
                  <a:pt x="546" y="48"/>
                </a:cubicBezTo>
                <a:cubicBezTo>
                  <a:pt x="545" y="47"/>
                  <a:pt x="544" y="46"/>
                  <a:pt x="543" y="45"/>
                </a:cubicBezTo>
                <a:cubicBezTo>
                  <a:pt x="546" y="42"/>
                  <a:pt x="548" y="44"/>
                  <a:pt x="551" y="41"/>
                </a:cubicBezTo>
                <a:close/>
                <a:moveTo>
                  <a:pt x="567" y="43"/>
                </a:moveTo>
                <a:cubicBezTo>
                  <a:pt x="564" y="45"/>
                  <a:pt x="561" y="46"/>
                  <a:pt x="559" y="42"/>
                </a:cubicBezTo>
                <a:cubicBezTo>
                  <a:pt x="562" y="39"/>
                  <a:pt x="565" y="39"/>
                  <a:pt x="567" y="43"/>
                </a:cubicBezTo>
                <a:close/>
                <a:moveTo>
                  <a:pt x="508" y="85"/>
                </a:moveTo>
                <a:cubicBezTo>
                  <a:pt x="510" y="79"/>
                  <a:pt x="517" y="78"/>
                  <a:pt x="520" y="73"/>
                </a:cubicBezTo>
                <a:cubicBezTo>
                  <a:pt x="524" y="80"/>
                  <a:pt x="512" y="79"/>
                  <a:pt x="516" y="84"/>
                </a:cubicBezTo>
                <a:cubicBezTo>
                  <a:pt x="513" y="88"/>
                  <a:pt x="511" y="84"/>
                  <a:pt x="508" y="85"/>
                </a:cubicBezTo>
                <a:close/>
                <a:moveTo>
                  <a:pt x="542" y="60"/>
                </a:moveTo>
                <a:cubicBezTo>
                  <a:pt x="549" y="57"/>
                  <a:pt x="546" y="53"/>
                  <a:pt x="551" y="50"/>
                </a:cubicBezTo>
                <a:cubicBezTo>
                  <a:pt x="554" y="53"/>
                  <a:pt x="558" y="53"/>
                  <a:pt x="562" y="48"/>
                </a:cubicBezTo>
                <a:cubicBezTo>
                  <a:pt x="566" y="57"/>
                  <a:pt x="556" y="51"/>
                  <a:pt x="551" y="55"/>
                </a:cubicBezTo>
                <a:cubicBezTo>
                  <a:pt x="549" y="57"/>
                  <a:pt x="556" y="57"/>
                  <a:pt x="557" y="58"/>
                </a:cubicBezTo>
                <a:cubicBezTo>
                  <a:pt x="555" y="61"/>
                  <a:pt x="561" y="65"/>
                  <a:pt x="556" y="68"/>
                </a:cubicBezTo>
                <a:cubicBezTo>
                  <a:pt x="555" y="58"/>
                  <a:pt x="549" y="61"/>
                  <a:pt x="542" y="60"/>
                </a:cubicBezTo>
                <a:close/>
                <a:moveTo>
                  <a:pt x="560" y="62"/>
                </a:moveTo>
                <a:cubicBezTo>
                  <a:pt x="562" y="62"/>
                  <a:pt x="563" y="61"/>
                  <a:pt x="564" y="60"/>
                </a:cubicBezTo>
                <a:cubicBezTo>
                  <a:pt x="566" y="63"/>
                  <a:pt x="567" y="61"/>
                  <a:pt x="567" y="64"/>
                </a:cubicBezTo>
                <a:cubicBezTo>
                  <a:pt x="565" y="65"/>
                  <a:pt x="562" y="65"/>
                  <a:pt x="560" y="62"/>
                </a:cubicBezTo>
                <a:close/>
                <a:moveTo>
                  <a:pt x="528" y="86"/>
                </a:moveTo>
                <a:cubicBezTo>
                  <a:pt x="527" y="81"/>
                  <a:pt x="526" y="83"/>
                  <a:pt x="525" y="79"/>
                </a:cubicBezTo>
                <a:cubicBezTo>
                  <a:pt x="532" y="82"/>
                  <a:pt x="539" y="71"/>
                  <a:pt x="545" y="66"/>
                </a:cubicBezTo>
                <a:cubicBezTo>
                  <a:pt x="548" y="72"/>
                  <a:pt x="538" y="73"/>
                  <a:pt x="537" y="77"/>
                </a:cubicBezTo>
                <a:cubicBezTo>
                  <a:pt x="539" y="80"/>
                  <a:pt x="540" y="79"/>
                  <a:pt x="542" y="80"/>
                </a:cubicBezTo>
                <a:cubicBezTo>
                  <a:pt x="547" y="77"/>
                  <a:pt x="547" y="74"/>
                  <a:pt x="550" y="70"/>
                </a:cubicBezTo>
                <a:cubicBezTo>
                  <a:pt x="555" y="75"/>
                  <a:pt x="546" y="77"/>
                  <a:pt x="552" y="82"/>
                </a:cubicBezTo>
                <a:cubicBezTo>
                  <a:pt x="543" y="80"/>
                  <a:pt x="538" y="85"/>
                  <a:pt x="528" y="86"/>
                </a:cubicBezTo>
                <a:close/>
                <a:moveTo>
                  <a:pt x="553" y="74"/>
                </a:moveTo>
                <a:cubicBezTo>
                  <a:pt x="558" y="69"/>
                  <a:pt x="559" y="71"/>
                  <a:pt x="563" y="66"/>
                </a:cubicBezTo>
                <a:cubicBezTo>
                  <a:pt x="565" y="68"/>
                  <a:pt x="563" y="69"/>
                  <a:pt x="561" y="71"/>
                </a:cubicBezTo>
                <a:cubicBezTo>
                  <a:pt x="562" y="72"/>
                  <a:pt x="563" y="71"/>
                  <a:pt x="563" y="71"/>
                </a:cubicBezTo>
                <a:cubicBezTo>
                  <a:pt x="563" y="72"/>
                  <a:pt x="555" y="73"/>
                  <a:pt x="555" y="79"/>
                </a:cubicBezTo>
                <a:cubicBezTo>
                  <a:pt x="551" y="81"/>
                  <a:pt x="557" y="75"/>
                  <a:pt x="553" y="74"/>
                </a:cubicBezTo>
                <a:close/>
                <a:moveTo>
                  <a:pt x="567" y="66"/>
                </a:moveTo>
                <a:cubicBezTo>
                  <a:pt x="571" y="62"/>
                  <a:pt x="576" y="63"/>
                  <a:pt x="577" y="55"/>
                </a:cubicBezTo>
                <a:cubicBezTo>
                  <a:pt x="578" y="59"/>
                  <a:pt x="581" y="56"/>
                  <a:pt x="583" y="56"/>
                </a:cubicBezTo>
                <a:cubicBezTo>
                  <a:pt x="581" y="60"/>
                  <a:pt x="575" y="68"/>
                  <a:pt x="567" y="66"/>
                </a:cubicBezTo>
                <a:close/>
                <a:moveTo>
                  <a:pt x="587" y="85"/>
                </a:moveTo>
                <a:cubicBezTo>
                  <a:pt x="583" y="82"/>
                  <a:pt x="588" y="80"/>
                  <a:pt x="587" y="78"/>
                </a:cubicBezTo>
                <a:cubicBezTo>
                  <a:pt x="584" y="76"/>
                  <a:pt x="587" y="82"/>
                  <a:pt x="582" y="83"/>
                </a:cubicBezTo>
                <a:cubicBezTo>
                  <a:pt x="579" y="80"/>
                  <a:pt x="581" y="78"/>
                  <a:pt x="583" y="75"/>
                </a:cubicBezTo>
                <a:cubicBezTo>
                  <a:pt x="587" y="76"/>
                  <a:pt x="590" y="79"/>
                  <a:pt x="594" y="82"/>
                </a:cubicBezTo>
                <a:cubicBezTo>
                  <a:pt x="593" y="85"/>
                  <a:pt x="590" y="84"/>
                  <a:pt x="587" y="85"/>
                </a:cubicBezTo>
                <a:close/>
                <a:moveTo>
                  <a:pt x="611" y="59"/>
                </a:moveTo>
                <a:cubicBezTo>
                  <a:pt x="612" y="63"/>
                  <a:pt x="611" y="67"/>
                  <a:pt x="606" y="70"/>
                </a:cubicBezTo>
                <a:cubicBezTo>
                  <a:pt x="605" y="67"/>
                  <a:pt x="603" y="66"/>
                  <a:pt x="600" y="67"/>
                </a:cubicBezTo>
                <a:cubicBezTo>
                  <a:pt x="600" y="66"/>
                  <a:pt x="608" y="63"/>
                  <a:pt x="611" y="59"/>
                </a:cubicBezTo>
                <a:close/>
                <a:moveTo>
                  <a:pt x="593" y="79"/>
                </a:moveTo>
                <a:cubicBezTo>
                  <a:pt x="592" y="77"/>
                  <a:pt x="594" y="75"/>
                  <a:pt x="593" y="73"/>
                </a:cubicBezTo>
                <a:cubicBezTo>
                  <a:pt x="595" y="72"/>
                  <a:pt x="597" y="73"/>
                  <a:pt x="598" y="76"/>
                </a:cubicBezTo>
                <a:cubicBezTo>
                  <a:pt x="596" y="79"/>
                  <a:pt x="595" y="78"/>
                  <a:pt x="593" y="79"/>
                </a:cubicBezTo>
                <a:close/>
                <a:moveTo>
                  <a:pt x="612" y="69"/>
                </a:moveTo>
                <a:cubicBezTo>
                  <a:pt x="613" y="65"/>
                  <a:pt x="616" y="62"/>
                  <a:pt x="615" y="58"/>
                </a:cubicBezTo>
                <a:cubicBezTo>
                  <a:pt x="616" y="57"/>
                  <a:pt x="616" y="59"/>
                  <a:pt x="616" y="59"/>
                </a:cubicBezTo>
                <a:cubicBezTo>
                  <a:pt x="619" y="61"/>
                  <a:pt x="623" y="58"/>
                  <a:pt x="625" y="62"/>
                </a:cubicBezTo>
                <a:cubicBezTo>
                  <a:pt x="620" y="62"/>
                  <a:pt x="617" y="68"/>
                  <a:pt x="612" y="69"/>
                </a:cubicBezTo>
                <a:close/>
                <a:moveTo>
                  <a:pt x="620" y="74"/>
                </a:moveTo>
                <a:cubicBezTo>
                  <a:pt x="616" y="78"/>
                  <a:pt x="614" y="73"/>
                  <a:pt x="610" y="78"/>
                </a:cubicBezTo>
                <a:cubicBezTo>
                  <a:pt x="609" y="76"/>
                  <a:pt x="609" y="74"/>
                  <a:pt x="610" y="73"/>
                </a:cubicBezTo>
                <a:cubicBezTo>
                  <a:pt x="613" y="72"/>
                  <a:pt x="617" y="71"/>
                  <a:pt x="620" y="74"/>
                </a:cubicBezTo>
                <a:close/>
                <a:moveTo>
                  <a:pt x="642" y="62"/>
                </a:moveTo>
                <a:cubicBezTo>
                  <a:pt x="639" y="63"/>
                  <a:pt x="636" y="62"/>
                  <a:pt x="633" y="65"/>
                </a:cubicBezTo>
                <a:cubicBezTo>
                  <a:pt x="632" y="63"/>
                  <a:pt x="634" y="62"/>
                  <a:pt x="633" y="60"/>
                </a:cubicBezTo>
                <a:cubicBezTo>
                  <a:pt x="636" y="58"/>
                  <a:pt x="639" y="58"/>
                  <a:pt x="642" y="62"/>
                </a:cubicBezTo>
                <a:close/>
                <a:moveTo>
                  <a:pt x="659" y="41"/>
                </a:moveTo>
                <a:cubicBezTo>
                  <a:pt x="653" y="42"/>
                  <a:pt x="658" y="46"/>
                  <a:pt x="653" y="49"/>
                </a:cubicBezTo>
                <a:cubicBezTo>
                  <a:pt x="652" y="49"/>
                  <a:pt x="651" y="48"/>
                  <a:pt x="649" y="49"/>
                </a:cubicBezTo>
                <a:cubicBezTo>
                  <a:pt x="648" y="44"/>
                  <a:pt x="654" y="34"/>
                  <a:pt x="659" y="41"/>
                </a:cubicBezTo>
                <a:close/>
                <a:moveTo>
                  <a:pt x="646" y="35"/>
                </a:moveTo>
                <a:cubicBezTo>
                  <a:pt x="646" y="39"/>
                  <a:pt x="643" y="42"/>
                  <a:pt x="639" y="45"/>
                </a:cubicBezTo>
                <a:cubicBezTo>
                  <a:pt x="638" y="44"/>
                  <a:pt x="639" y="43"/>
                  <a:pt x="640" y="42"/>
                </a:cubicBezTo>
                <a:cubicBezTo>
                  <a:pt x="641" y="40"/>
                  <a:pt x="639" y="41"/>
                  <a:pt x="638" y="38"/>
                </a:cubicBezTo>
                <a:cubicBezTo>
                  <a:pt x="640" y="37"/>
                  <a:pt x="639" y="35"/>
                  <a:pt x="641" y="34"/>
                </a:cubicBezTo>
                <a:cubicBezTo>
                  <a:pt x="643" y="34"/>
                  <a:pt x="644" y="36"/>
                  <a:pt x="646" y="35"/>
                </a:cubicBezTo>
                <a:close/>
                <a:moveTo>
                  <a:pt x="643" y="43"/>
                </a:moveTo>
                <a:cubicBezTo>
                  <a:pt x="643" y="52"/>
                  <a:pt x="632" y="57"/>
                  <a:pt x="622" y="56"/>
                </a:cubicBezTo>
                <a:cubicBezTo>
                  <a:pt x="622" y="51"/>
                  <a:pt x="631" y="55"/>
                  <a:pt x="633" y="49"/>
                </a:cubicBezTo>
                <a:cubicBezTo>
                  <a:pt x="632" y="47"/>
                  <a:pt x="630" y="47"/>
                  <a:pt x="628" y="47"/>
                </a:cubicBezTo>
                <a:cubicBezTo>
                  <a:pt x="628" y="45"/>
                  <a:pt x="629" y="43"/>
                  <a:pt x="632" y="41"/>
                </a:cubicBezTo>
                <a:cubicBezTo>
                  <a:pt x="633" y="46"/>
                  <a:pt x="638" y="48"/>
                  <a:pt x="643" y="43"/>
                </a:cubicBezTo>
                <a:close/>
                <a:moveTo>
                  <a:pt x="621" y="42"/>
                </a:moveTo>
                <a:cubicBezTo>
                  <a:pt x="627" y="46"/>
                  <a:pt x="618" y="47"/>
                  <a:pt x="622" y="51"/>
                </a:cubicBezTo>
                <a:cubicBezTo>
                  <a:pt x="620" y="52"/>
                  <a:pt x="617" y="51"/>
                  <a:pt x="618" y="53"/>
                </a:cubicBezTo>
                <a:cubicBezTo>
                  <a:pt x="617" y="54"/>
                  <a:pt x="616" y="52"/>
                  <a:pt x="615" y="51"/>
                </a:cubicBezTo>
                <a:cubicBezTo>
                  <a:pt x="620" y="48"/>
                  <a:pt x="615" y="45"/>
                  <a:pt x="621" y="42"/>
                </a:cubicBezTo>
                <a:close/>
                <a:moveTo>
                  <a:pt x="610" y="52"/>
                </a:moveTo>
                <a:cubicBezTo>
                  <a:pt x="612" y="56"/>
                  <a:pt x="605" y="56"/>
                  <a:pt x="604" y="58"/>
                </a:cubicBezTo>
                <a:cubicBezTo>
                  <a:pt x="600" y="52"/>
                  <a:pt x="609" y="54"/>
                  <a:pt x="610" y="52"/>
                </a:cubicBezTo>
                <a:close/>
                <a:moveTo>
                  <a:pt x="594" y="67"/>
                </a:moveTo>
                <a:cubicBezTo>
                  <a:pt x="595" y="66"/>
                  <a:pt x="588" y="65"/>
                  <a:pt x="587" y="73"/>
                </a:cubicBezTo>
                <a:cubicBezTo>
                  <a:pt x="578" y="68"/>
                  <a:pt x="598" y="57"/>
                  <a:pt x="600" y="50"/>
                </a:cubicBezTo>
                <a:cubicBezTo>
                  <a:pt x="602" y="56"/>
                  <a:pt x="597" y="61"/>
                  <a:pt x="594" y="67"/>
                </a:cubicBezTo>
                <a:close/>
                <a:moveTo>
                  <a:pt x="608" y="47"/>
                </a:moveTo>
                <a:cubicBezTo>
                  <a:pt x="607" y="51"/>
                  <a:pt x="602" y="47"/>
                  <a:pt x="604" y="50"/>
                </a:cubicBezTo>
                <a:cubicBezTo>
                  <a:pt x="600" y="53"/>
                  <a:pt x="603" y="43"/>
                  <a:pt x="598" y="46"/>
                </a:cubicBezTo>
                <a:cubicBezTo>
                  <a:pt x="596" y="43"/>
                  <a:pt x="601" y="46"/>
                  <a:pt x="603" y="42"/>
                </a:cubicBezTo>
                <a:cubicBezTo>
                  <a:pt x="604" y="46"/>
                  <a:pt x="606" y="44"/>
                  <a:pt x="608" y="47"/>
                </a:cubicBezTo>
                <a:close/>
                <a:moveTo>
                  <a:pt x="608" y="45"/>
                </a:moveTo>
                <a:cubicBezTo>
                  <a:pt x="606" y="40"/>
                  <a:pt x="605" y="41"/>
                  <a:pt x="604" y="37"/>
                </a:cubicBezTo>
                <a:cubicBezTo>
                  <a:pt x="607" y="36"/>
                  <a:pt x="613" y="42"/>
                  <a:pt x="608" y="45"/>
                </a:cubicBezTo>
                <a:close/>
                <a:moveTo>
                  <a:pt x="590" y="56"/>
                </a:moveTo>
                <a:cubicBezTo>
                  <a:pt x="585" y="52"/>
                  <a:pt x="591" y="49"/>
                  <a:pt x="588" y="45"/>
                </a:cubicBezTo>
                <a:cubicBezTo>
                  <a:pt x="594" y="43"/>
                  <a:pt x="594" y="53"/>
                  <a:pt x="590" y="56"/>
                </a:cubicBezTo>
                <a:close/>
                <a:moveTo>
                  <a:pt x="575" y="51"/>
                </a:moveTo>
                <a:cubicBezTo>
                  <a:pt x="572" y="43"/>
                  <a:pt x="582" y="48"/>
                  <a:pt x="585" y="43"/>
                </a:cubicBezTo>
                <a:cubicBezTo>
                  <a:pt x="587" y="51"/>
                  <a:pt x="576" y="43"/>
                  <a:pt x="575" y="51"/>
                </a:cubicBezTo>
                <a:close/>
                <a:moveTo>
                  <a:pt x="577" y="40"/>
                </a:moveTo>
                <a:cubicBezTo>
                  <a:pt x="586" y="38"/>
                  <a:pt x="577" y="35"/>
                  <a:pt x="583" y="31"/>
                </a:cubicBezTo>
                <a:cubicBezTo>
                  <a:pt x="584" y="31"/>
                  <a:pt x="585" y="32"/>
                  <a:pt x="586" y="33"/>
                </a:cubicBezTo>
                <a:cubicBezTo>
                  <a:pt x="585" y="37"/>
                  <a:pt x="585" y="49"/>
                  <a:pt x="577" y="40"/>
                </a:cubicBezTo>
                <a:close/>
                <a:moveTo>
                  <a:pt x="585" y="25"/>
                </a:moveTo>
                <a:cubicBezTo>
                  <a:pt x="590" y="29"/>
                  <a:pt x="583" y="33"/>
                  <a:pt x="581" y="28"/>
                </a:cubicBezTo>
                <a:cubicBezTo>
                  <a:pt x="582" y="25"/>
                  <a:pt x="582" y="27"/>
                  <a:pt x="585" y="25"/>
                </a:cubicBezTo>
                <a:close/>
                <a:moveTo>
                  <a:pt x="577" y="33"/>
                </a:moveTo>
                <a:cubicBezTo>
                  <a:pt x="578" y="38"/>
                  <a:pt x="573" y="40"/>
                  <a:pt x="569" y="39"/>
                </a:cubicBezTo>
                <a:cubicBezTo>
                  <a:pt x="571" y="35"/>
                  <a:pt x="570" y="34"/>
                  <a:pt x="574" y="29"/>
                </a:cubicBezTo>
                <a:cubicBezTo>
                  <a:pt x="574" y="29"/>
                  <a:pt x="574" y="35"/>
                  <a:pt x="577" y="33"/>
                </a:cubicBezTo>
                <a:close/>
                <a:moveTo>
                  <a:pt x="566" y="30"/>
                </a:moveTo>
                <a:cubicBezTo>
                  <a:pt x="565" y="32"/>
                  <a:pt x="567" y="35"/>
                  <a:pt x="567" y="38"/>
                </a:cubicBezTo>
                <a:cubicBezTo>
                  <a:pt x="564" y="41"/>
                  <a:pt x="563" y="37"/>
                  <a:pt x="560" y="39"/>
                </a:cubicBezTo>
                <a:cubicBezTo>
                  <a:pt x="560" y="37"/>
                  <a:pt x="560" y="36"/>
                  <a:pt x="562" y="34"/>
                </a:cubicBezTo>
                <a:cubicBezTo>
                  <a:pt x="560" y="34"/>
                  <a:pt x="559" y="33"/>
                  <a:pt x="557" y="31"/>
                </a:cubicBezTo>
                <a:cubicBezTo>
                  <a:pt x="552" y="33"/>
                  <a:pt x="556" y="36"/>
                  <a:pt x="552" y="38"/>
                </a:cubicBezTo>
                <a:cubicBezTo>
                  <a:pt x="547" y="23"/>
                  <a:pt x="559" y="31"/>
                  <a:pt x="566" y="30"/>
                </a:cubicBezTo>
                <a:close/>
                <a:moveTo>
                  <a:pt x="544" y="23"/>
                </a:moveTo>
                <a:cubicBezTo>
                  <a:pt x="549" y="21"/>
                  <a:pt x="542" y="27"/>
                  <a:pt x="540" y="28"/>
                </a:cubicBezTo>
                <a:cubicBezTo>
                  <a:pt x="542" y="32"/>
                  <a:pt x="545" y="26"/>
                  <a:pt x="546" y="30"/>
                </a:cubicBezTo>
                <a:cubicBezTo>
                  <a:pt x="540" y="33"/>
                  <a:pt x="549" y="37"/>
                  <a:pt x="544" y="39"/>
                </a:cubicBezTo>
                <a:cubicBezTo>
                  <a:pt x="541" y="32"/>
                  <a:pt x="537" y="28"/>
                  <a:pt x="536" y="24"/>
                </a:cubicBezTo>
                <a:cubicBezTo>
                  <a:pt x="539" y="20"/>
                  <a:pt x="541" y="29"/>
                  <a:pt x="544" y="23"/>
                </a:cubicBezTo>
                <a:close/>
                <a:moveTo>
                  <a:pt x="530" y="28"/>
                </a:moveTo>
                <a:cubicBezTo>
                  <a:pt x="528" y="31"/>
                  <a:pt x="534" y="35"/>
                  <a:pt x="529" y="38"/>
                </a:cubicBezTo>
                <a:cubicBezTo>
                  <a:pt x="531" y="39"/>
                  <a:pt x="532" y="37"/>
                  <a:pt x="534" y="40"/>
                </a:cubicBezTo>
                <a:cubicBezTo>
                  <a:pt x="536" y="39"/>
                  <a:pt x="535" y="37"/>
                  <a:pt x="534" y="36"/>
                </a:cubicBezTo>
                <a:cubicBezTo>
                  <a:pt x="539" y="36"/>
                  <a:pt x="537" y="41"/>
                  <a:pt x="545" y="42"/>
                </a:cubicBezTo>
                <a:cubicBezTo>
                  <a:pt x="541" y="45"/>
                  <a:pt x="540" y="48"/>
                  <a:pt x="543" y="51"/>
                </a:cubicBezTo>
                <a:cubicBezTo>
                  <a:pt x="540" y="52"/>
                  <a:pt x="537" y="54"/>
                  <a:pt x="535" y="51"/>
                </a:cubicBezTo>
                <a:cubicBezTo>
                  <a:pt x="539" y="49"/>
                  <a:pt x="537" y="44"/>
                  <a:pt x="541" y="45"/>
                </a:cubicBezTo>
                <a:cubicBezTo>
                  <a:pt x="536" y="38"/>
                  <a:pt x="529" y="48"/>
                  <a:pt x="524" y="39"/>
                </a:cubicBezTo>
                <a:cubicBezTo>
                  <a:pt x="529" y="35"/>
                  <a:pt x="523" y="29"/>
                  <a:pt x="530" y="28"/>
                </a:cubicBezTo>
                <a:close/>
                <a:moveTo>
                  <a:pt x="519" y="33"/>
                </a:moveTo>
                <a:cubicBezTo>
                  <a:pt x="520" y="40"/>
                  <a:pt x="513" y="40"/>
                  <a:pt x="511" y="47"/>
                </a:cubicBezTo>
                <a:cubicBezTo>
                  <a:pt x="506" y="44"/>
                  <a:pt x="512" y="41"/>
                  <a:pt x="511" y="38"/>
                </a:cubicBezTo>
                <a:cubicBezTo>
                  <a:pt x="517" y="39"/>
                  <a:pt x="515" y="34"/>
                  <a:pt x="519" y="33"/>
                </a:cubicBezTo>
                <a:close/>
                <a:moveTo>
                  <a:pt x="505" y="42"/>
                </a:moveTo>
                <a:cubicBezTo>
                  <a:pt x="502" y="48"/>
                  <a:pt x="506" y="48"/>
                  <a:pt x="502" y="52"/>
                </a:cubicBezTo>
                <a:cubicBezTo>
                  <a:pt x="501" y="49"/>
                  <a:pt x="504" y="44"/>
                  <a:pt x="499" y="46"/>
                </a:cubicBezTo>
                <a:cubicBezTo>
                  <a:pt x="494" y="44"/>
                  <a:pt x="503" y="46"/>
                  <a:pt x="505" y="42"/>
                </a:cubicBezTo>
                <a:close/>
                <a:moveTo>
                  <a:pt x="492" y="54"/>
                </a:moveTo>
                <a:cubicBezTo>
                  <a:pt x="496" y="50"/>
                  <a:pt x="495" y="51"/>
                  <a:pt x="500" y="48"/>
                </a:cubicBezTo>
                <a:cubicBezTo>
                  <a:pt x="502" y="52"/>
                  <a:pt x="495" y="55"/>
                  <a:pt x="494" y="58"/>
                </a:cubicBezTo>
                <a:cubicBezTo>
                  <a:pt x="493" y="56"/>
                  <a:pt x="491" y="55"/>
                  <a:pt x="489" y="57"/>
                </a:cubicBezTo>
                <a:cubicBezTo>
                  <a:pt x="487" y="49"/>
                  <a:pt x="484" y="54"/>
                  <a:pt x="481" y="54"/>
                </a:cubicBezTo>
                <a:cubicBezTo>
                  <a:pt x="477" y="49"/>
                  <a:pt x="485" y="52"/>
                  <a:pt x="487" y="47"/>
                </a:cubicBezTo>
                <a:cubicBezTo>
                  <a:pt x="488" y="53"/>
                  <a:pt x="492" y="49"/>
                  <a:pt x="492" y="54"/>
                </a:cubicBezTo>
                <a:close/>
                <a:moveTo>
                  <a:pt x="507" y="32"/>
                </a:moveTo>
                <a:cubicBezTo>
                  <a:pt x="508" y="34"/>
                  <a:pt x="505" y="34"/>
                  <a:pt x="504" y="32"/>
                </a:cubicBezTo>
                <a:cubicBezTo>
                  <a:pt x="504" y="35"/>
                  <a:pt x="505" y="37"/>
                  <a:pt x="501" y="37"/>
                </a:cubicBezTo>
                <a:cubicBezTo>
                  <a:pt x="501" y="35"/>
                  <a:pt x="502" y="34"/>
                  <a:pt x="500" y="32"/>
                </a:cubicBezTo>
                <a:cubicBezTo>
                  <a:pt x="503" y="28"/>
                  <a:pt x="505" y="34"/>
                  <a:pt x="507" y="32"/>
                </a:cubicBezTo>
                <a:close/>
                <a:moveTo>
                  <a:pt x="485" y="29"/>
                </a:moveTo>
                <a:cubicBezTo>
                  <a:pt x="489" y="32"/>
                  <a:pt x="483" y="33"/>
                  <a:pt x="484" y="36"/>
                </a:cubicBezTo>
                <a:cubicBezTo>
                  <a:pt x="485" y="36"/>
                  <a:pt x="488" y="37"/>
                  <a:pt x="486" y="39"/>
                </a:cubicBezTo>
                <a:cubicBezTo>
                  <a:pt x="491" y="40"/>
                  <a:pt x="494" y="34"/>
                  <a:pt x="500" y="39"/>
                </a:cubicBezTo>
                <a:cubicBezTo>
                  <a:pt x="496" y="39"/>
                  <a:pt x="489" y="42"/>
                  <a:pt x="486" y="46"/>
                </a:cubicBezTo>
                <a:cubicBezTo>
                  <a:pt x="482" y="42"/>
                  <a:pt x="483" y="34"/>
                  <a:pt x="476" y="36"/>
                </a:cubicBezTo>
                <a:cubicBezTo>
                  <a:pt x="477" y="32"/>
                  <a:pt x="483" y="35"/>
                  <a:pt x="485" y="29"/>
                </a:cubicBezTo>
                <a:close/>
                <a:moveTo>
                  <a:pt x="474" y="33"/>
                </a:moveTo>
                <a:cubicBezTo>
                  <a:pt x="471" y="36"/>
                  <a:pt x="468" y="36"/>
                  <a:pt x="474" y="42"/>
                </a:cubicBezTo>
                <a:cubicBezTo>
                  <a:pt x="472" y="46"/>
                  <a:pt x="469" y="46"/>
                  <a:pt x="465" y="43"/>
                </a:cubicBezTo>
                <a:cubicBezTo>
                  <a:pt x="468" y="41"/>
                  <a:pt x="467" y="40"/>
                  <a:pt x="466" y="41"/>
                </a:cubicBezTo>
                <a:cubicBezTo>
                  <a:pt x="467" y="37"/>
                  <a:pt x="470" y="33"/>
                  <a:pt x="469" y="29"/>
                </a:cubicBezTo>
                <a:cubicBezTo>
                  <a:pt x="472" y="26"/>
                  <a:pt x="470" y="35"/>
                  <a:pt x="474" y="33"/>
                </a:cubicBezTo>
                <a:close/>
                <a:moveTo>
                  <a:pt x="457" y="39"/>
                </a:moveTo>
                <a:cubicBezTo>
                  <a:pt x="461" y="47"/>
                  <a:pt x="449" y="43"/>
                  <a:pt x="445" y="44"/>
                </a:cubicBezTo>
                <a:cubicBezTo>
                  <a:pt x="445" y="37"/>
                  <a:pt x="442" y="48"/>
                  <a:pt x="438" y="42"/>
                </a:cubicBezTo>
                <a:cubicBezTo>
                  <a:pt x="446" y="36"/>
                  <a:pt x="450" y="47"/>
                  <a:pt x="457" y="39"/>
                </a:cubicBezTo>
                <a:close/>
                <a:moveTo>
                  <a:pt x="393" y="75"/>
                </a:moveTo>
                <a:cubicBezTo>
                  <a:pt x="392" y="74"/>
                  <a:pt x="391" y="73"/>
                  <a:pt x="390" y="71"/>
                </a:cubicBezTo>
                <a:cubicBezTo>
                  <a:pt x="390" y="76"/>
                  <a:pt x="386" y="78"/>
                  <a:pt x="382" y="79"/>
                </a:cubicBezTo>
                <a:cubicBezTo>
                  <a:pt x="380" y="72"/>
                  <a:pt x="392" y="73"/>
                  <a:pt x="391" y="68"/>
                </a:cubicBezTo>
                <a:cubicBezTo>
                  <a:pt x="395" y="67"/>
                  <a:pt x="399" y="73"/>
                  <a:pt x="393" y="75"/>
                </a:cubicBezTo>
                <a:close/>
                <a:moveTo>
                  <a:pt x="421" y="50"/>
                </a:moveTo>
                <a:cubicBezTo>
                  <a:pt x="417" y="56"/>
                  <a:pt x="415" y="48"/>
                  <a:pt x="411" y="52"/>
                </a:cubicBezTo>
                <a:cubicBezTo>
                  <a:pt x="410" y="50"/>
                  <a:pt x="412" y="48"/>
                  <a:pt x="415" y="46"/>
                </a:cubicBezTo>
                <a:cubicBezTo>
                  <a:pt x="419" y="47"/>
                  <a:pt x="417" y="48"/>
                  <a:pt x="421" y="50"/>
                </a:cubicBezTo>
                <a:close/>
                <a:moveTo>
                  <a:pt x="441" y="30"/>
                </a:moveTo>
                <a:cubicBezTo>
                  <a:pt x="443" y="34"/>
                  <a:pt x="435" y="35"/>
                  <a:pt x="434" y="37"/>
                </a:cubicBezTo>
                <a:cubicBezTo>
                  <a:pt x="432" y="34"/>
                  <a:pt x="432" y="31"/>
                  <a:pt x="435" y="29"/>
                </a:cubicBezTo>
                <a:cubicBezTo>
                  <a:pt x="433" y="35"/>
                  <a:pt x="438" y="34"/>
                  <a:pt x="441" y="30"/>
                </a:cubicBezTo>
                <a:close/>
                <a:moveTo>
                  <a:pt x="375" y="79"/>
                </a:moveTo>
                <a:cubicBezTo>
                  <a:pt x="375" y="82"/>
                  <a:pt x="364" y="82"/>
                  <a:pt x="365" y="78"/>
                </a:cubicBezTo>
                <a:cubicBezTo>
                  <a:pt x="367" y="79"/>
                  <a:pt x="370" y="79"/>
                  <a:pt x="373" y="75"/>
                </a:cubicBezTo>
                <a:cubicBezTo>
                  <a:pt x="375" y="76"/>
                  <a:pt x="371" y="81"/>
                  <a:pt x="375" y="79"/>
                </a:cubicBezTo>
                <a:close/>
                <a:moveTo>
                  <a:pt x="389" y="59"/>
                </a:moveTo>
                <a:cubicBezTo>
                  <a:pt x="388" y="57"/>
                  <a:pt x="397" y="55"/>
                  <a:pt x="391" y="54"/>
                </a:cubicBezTo>
                <a:cubicBezTo>
                  <a:pt x="390" y="49"/>
                  <a:pt x="396" y="55"/>
                  <a:pt x="398" y="54"/>
                </a:cubicBezTo>
                <a:cubicBezTo>
                  <a:pt x="400" y="50"/>
                  <a:pt x="404" y="44"/>
                  <a:pt x="408" y="48"/>
                </a:cubicBezTo>
                <a:cubicBezTo>
                  <a:pt x="402" y="58"/>
                  <a:pt x="397" y="53"/>
                  <a:pt x="389" y="59"/>
                </a:cubicBezTo>
                <a:close/>
                <a:moveTo>
                  <a:pt x="417" y="37"/>
                </a:moveTo>
                <a:cubicBezTo>
                  <a:pt x="418" y="40"/>
                  <a:pt x="411" y="43"/>
                  <a:pt x="409" y="38"/>
                </a:cubicBezTo>
                <a:cubicBezTo>
                  <a:pt x="412" y="35"/>
                  <a:pt x="415" y="39"/>
                  <a:pt x="417" y="37"/>
                </a:cubicBezTo>
                <a:close/>
                <a:moveTo>
                  <a:pt x="358" y="76"/>
                </a:moveTo>
                <a:cubicBezTo>
                  <a:pt x="358" y="77"/>
                  <a:pt x="359" y="77"/>
                  <a:pt x="360" y="76"/>
                </a:cubicBezTo>
                <a:cubicBezTo>
                  <a:pt x="361" y="78"/>
                  <a:pt x="359" y="78"/>
                  <a:pt x="359" y="77"/>
                </a:cubicBezTo>
                <a:cubicBezTo>
                  <a:pt x="356" y="79"/>
                  <a:pt x="361" y="80"/>
                  <a:pt x="362" y="80"/>
                </a:cubicBezTo>
                <a:cubicBezTo>
                  <a:pt x="363" y="81"/>
                  <a:pt x="361" y="83"/>
                  <a:pt x="360" y="82"/>
                </a:cubicBezTo>
                <a:cubicBezTo>
                  <a:pt x="359" y="82"/>
                  <a:pt x="359" y="83"/>
                  <a:pt x="360" y="84"/>
                </a:cubicBezTo>
                <a:cubicBezTo>
                  <a:pt x="359" y="84"/>
                  <a:pt x="358" y="83"/>
                  <a:pt x="359" y="82"/>
                </a:cubicBezTo>
                <a:cubicBezTo>
                  <a:pt x="357" y="80"/>
                  <a:pt x="355" y="83"/>
                  <a:pt x="353" y="80"/>
                </a:cubicBezTo>
                <a:cubicBezTo>
                  <a:pt x="356" y="80"/>
                  <a:pt x="357" y="78"/>
                  <a:pt x="357" y="75"/>
                </a:cubicBezTo>
                <a:cubicBezTo>
                  <a:pt x="358" y="74"/>
                  <a:pt x="358" y="76"/>
                  <a:pt x="358" y="76"/>
                </a:cubicBezTo>
                <a:close/>
                <a:moveTo>
                  <a:pt x="360" y="62"/>
                </a:moveTo>
                <a:cubicBezTo>
                  <a:pt x="360" y="60"/>
                  <a:pt x="361" y="60"/>
                  <a:pt x="364" y="57"/>
                </a:cubicBezTo>
                <a:cubicBezTo>
                  <a:pt x="365" y="58"/>
                  <a:pt x="364" y="59"/>
                  <a:pt x="363" y="60"/>
                </a:cubicBezTo>
                <a:cubicBezTo>
                  <a:pt x="368" y="59"/>
                  <a:pt x="367" y="66"/>
                  <a:pt x="373" y="63"/>
                </a:cubicBezTo>
                <a:cubicBezTo>
                  <a:pt x="369" y="71"/>
                  <a:pt x="366" y="57"/>
                  <a:pt x="360" y="62"/>
                </a:cubicBezTo>
                <a:close/>
                <a:moveTo>
                  <a:pt x="411" y="24"/>
                </a:moveTo>
                <a:cubicBezTo>
                  <a:pt x="414" y="24"/>
                  <a:pt x="417" y="24"/>
                  <a:pt x="420" y="24"/>
                </a:cubicBezTo>
                <a:cubicBezTo>
                  <a:pt x="420" y="33"/>
                  <a:pt x="415" y="24"/>
                  <a:pt x="411" y="26"/>
                </a:cubicBezTo>
                <a:cubicBezTo>
                  <a:pt x="411" y="24"/>
                  <a:pt x="409" y="22"/>
                  <a:pt x="410" y="21"/>
                </a:cubicBezTo>
                <a:cubicBezTo>
                  <a:pt x="409" y="16"/>
                  <a:pt x="413" y="23"/>
                  <a:pt x="411" y="24"/>
                </a:cubicBezTo>
                <a:close/>
                <a:moveTo>
                  <a:pt x="345" y="72"/>
                </a:moveTo>
                <a:cubicBezTo>
                  <a:pt x="348" y="76"/>
                  <a:pt x="353" y="68"/>
                  <a:pt x="356" y="72"/>
                </a:cubicBezTo>
                <a:cubicBezTo>
                  <a:pt x="347" y="73"/>
                  <a:pt x="349" y="82"/>
                  <a:pt x="342" y="79"/>
                </a:cubicBezTo>
                <a:cubicBezTo>
                  <a:pt x="343" y="77"/>
                  <a:pt x="344" y="77"/>
                  <a:pt x="345" y="79"/>
                </a:cubicBezTo>
                <a:cubicBezTo>
                  <a:pt x="344" y="69"/>
                  <a:pt x="333" y="76"/>
                  <a:pt x="328" y="73"/>
                </a:cubicBezTo>
                <a:cubicBezTo>
                  <a:pt x="337" y="69"/>
                  <a:pt x="343" y="70"/>
                  <a:pt x="347" y="67"/>
                </a:cubicBezTo>
                <a:cubicBezTo>
                  <a:pt x="347" y="68"/>
                  <a:pt x="346" y="70"/>
                  <a:pt x="345" y="72"/>
                </a:cubicBezTo>
                <a:close/>
                <a:moveTo>
                  <a:pt x="359" y="55"/>
                </a:moveTo>
                <a:cubicBezTo>
                  <a:pt x="358" y="52"/>
                  <a:pt x="355" y="49"/>
                  <a:pt x="361" y="48"/>
                </a:cubicBezTo>
                <a:cubicBezTo>
                  <a:pt x="364" y="51"/>
                  <a:pt x="363" y="53"/>
                  <a:pt x="359" y="55"/>
                </a:cubicBezTo>
                <a:close/>
                <a:moveTo>
                  <a:pt x="383" y="32"/>
                </a:moveTo>
                <a:cubicBezTo>
                  <a:pt x="384" y="37"/>
                  <a:pt x="378" y="37"/>
                  <a:pt x="376" y="35"/>
                </a:cubicBezTo>
                <a:cubicBezTo>
                  <a:pt x="377" y="38"/>
                  <a:pt x="371" y="40"/>
                  <a:pt x="374" y="44"/>
                </a:cubicBezTo>
                <a:cubicBezTo>
                  <a:pt x="372" y="44"/>
                  <a:pt x="371" y="42"/>
                  <a:pt x="369" y="44"/>
                </a:cubicBezTo>
                <a:cubicBezTo>
                  <a:pt x="371" y="38"/>
                  <a:pt x="376" y="32"/>
                  <a:pt x="383" y="32"/>
                </a:cubicBezTo>
                <a:close/>
                <a:moveTo>
                  <a:pt x="237" y="77"/>
                </a:moveTo>
                <a:cubicBezTo>
                  <a:pt x="235" y="74"/>
                  <a:pt x="241" y="76"/>
                  <a:pt x="242" y="74"/>
                </a:cubicBezTo>
                <a:cubicBezTo>
                  <a:pt x="244" y="77"/>
                  <a:pt x="246" y="79"/>
                  <a:pt x="242" y="81"/>
                </a:cubicBezTo>
                <a:cubicBezTo>
                  <a:pt x="241" y="80"/>
                  <a:pt x="239" y="75"/>
                  <a:pt x="237" y="77"/>
                </a:cubicBezTo>
                <a:close/>
                <a:moveTo>
                  <a:pt x="260" y="64"/>
                </a:moveTo>
                <a:cubicBezTo>
                  <a:pt x="263" y="62"/>
                  <a:pt x="265" y="60"/>
                  <a:pt x="264" y="58"/>
                </a:cubicBezTo>
                <a:cubicBezTo>
                  <a:pt x="269" y="59"/>
                  <a:pt x="262" y="67"/>
                  <a:pt x="261" y="70"/>
                </a:cubicBezTo>
                <a:cubicBezTo>
                  <a:pt x="260" y="69"/>
                  <a:pt x="259" y="68"/>
                  <a:pt x="258" y="67"/>
                </a:cubicBezTo>
                <a:cubicBezTo>
                  <a:pt x="260" y="66"/>
                  <a:pt x="260" y="68"/>
                  <a:pt x="261" y="68"/>
                </a:cubicBezTo>
                <a:cubicBezTo>
                  <a:pt x="263" y="67"/>
                  <a:pt x="261" y="66"/>
                  <a:pt x="260" y="64"/>
                </a:cubicBezTo>
                <a:close/>
                <a:moveTo>
                  <a:pt x="248" y="82"/>
                </a:moveTo>
                <a:cubicBezTo>
                  <a:pt x="246" y="79"/>
                  <a:pt x="249" y="77"/>
                  <a:pt x="251" y="74"/>
                </a:cubicBezTo>
                <a:cubicBezTo>
                  <a:pt x="254" y="79"/>
                  <a:pt x="253" y="81"/>
                  <a:pt x="248" y="82"/>
                </a:cubicBezTo>
                <a:close/>
                <a:moveTo>
                  <a:pt x="272" y="64"/>
                </a:moveTo>
                <a:cubicBezTo>
                  <a:pt x="267" y="59"/>
                  <a:pt x="278" y="60"/>
                  <a:pt x="275" y="58"/>
                </a:cubicBezTo>
                <a:cubicBezTo>
                  <a:pt x="281" y="58"/>
                  <a:pt x="276" y="64"/>
                  <a:pt x="272" y="64"/>
                </a:cubicBezTo>
                <a:close/>
                <a:moveTo>
                  <a:pt x="288" y="47"/>
                </a:moveTo>
                <a:cubicBezTo>
                  <a:pt x="290" y="49"/>
                  <a:pt x="293" y="49"/>
                  <a:pt x="289" y="43"/>
                </a:cubicBezTo>
                <a:cubicBezTo>
                  <a:pt x="293" y="42"/>
                  <a:pt x="291" y="44"/>
                  <a:pt x="293" y="47"/>
                </a:cubicBezTo>
                <a:cubicBezTo>
                  <a:pt x="294" y="45"/>
                  <a:pt x="293" y="44"/>
                  <a:pt x="295" y="42"/>
                </a:cubicBezTo>
                <a:cubicBezTo>
                  <a:pt x="294" y="46"/>
                  <a:pt x="299" y="44"/>
                  <a:pt x="301" y="48"/>
                </a:cubicBezTo>
                <a:cubicBezTo>
                  <a:pt x="301" y="50"/>
                  <a:pt x="300" y="51"/>
                  <a:pt x="298" y="53"/>
                </a:cubicBezTo>
                <a:cubicBezTo>
                  <a:pt x="301" y="45"/>
                  <a:pt x="291" y="50"/>
                  <a:pt x="291" y="53"/>
                </a:cubicBezTo>
                <a:cubicBezTo>
                  <a:pt x="286" y="54"/>
                  <a:pt x="290" y="49"/>
                  <a:pt x="288" y="47"/>
                </a:cubicBezTo>
                <a:close/>
                <a:moveTo>
                  <a:pt x="270" y="69"/>
                </a:moveTo>
                <a:cubicBezTo>
                  <a:pt x="271" y="70"/>
                  <a:pt x="270" y="71"/>
                  <a:pt x="269" y="71"/>
                </a:cubicBezTo>
                <a:cubicBezTo>
                  <a:pt x="270" y="72"/>
                  <a:pt x="272" y="72"/>
                  <a:pt x="273" y="74"/>
                </a:cubicBezTo>
                <a:cubicBezTo>
                  <a:pt x="273" y="72"/>
                  <a:pt x="274" y="71"/>
                  <a:pt x="276" y="73"/>
                </a:cubicBezTo>
                <a:cubicBezTo>
                  <a:pt x="271" y="76"/>
                  <a:pt x="270" y="79"/>
                  <a:pt x="267" y="82"/>
                </a:cubicBezTo>
                <a:cubicBezTo>
                  <a:pt x="266" y="77"/>
                  <a:pt x="267" y="73"/>
                  <a:pt x="270" y="69"/>
                </a:cubicBezTo>
                <a:close/>
                <a:moveTo>
                  <a:pt x="303" y="47"/>
                </a:moveTo>
                <a:cubicBezTo>
                  <a:pt x="304" y="45"/>
                  <a:pt x="306" y="45"/>
                  <a:pt x="308" y="47"/>
                </a:cubicBezTo>
                <a:cubicBezTo>
                  <a:pt x="307" y="48"/>
                  <a:pt x="306" y="47"/>
                  <a:pt x="306" y="46"/>
                </a:cubicBezTo>
                <a:cubicBezTo>
                  <a:pt x="305" y="48"/>
                  <a:pt x="311" y="52"/>
                  <a:pt x="306" y="56"/>
                </a:cubicBezTo>
                <a:cubicBezTo>
                  <a:pt x="302" y="52"/>
                  <a:pt x="307" y="50"/>
                  <a:pt x="303" y="47"/>
                </a:cubicBezTo>
                <a:close/>
                <a:moveTo>
                  <a:pt x="329" y="32"/>
                </a:moveTo>
                <a:cubicBezTo>
                  <a:pt x="331" y="34"/>
                  <a:pt x="329" y="35"/>
                  <a:pt x="328" y="36"/>
                </a:cubicBezTo>
                <a:cubicBezTo>
                  <a:pt x="330" y="40"/>
                  <a:pt x="332" y="38"/>
                  <a:pt x="334" y="41"/>
                </a:cubicBezTo>
                <a:cubicBezTo>
                  <a:pt x="329" y="42"/>
                  <a:pt x="323" y="36"/>
                  <a:pt x="329" y="32"/>
                </a:cubicBezTo>
                <a:close/>
                <a:moveTo>
                  <a:pt x="326" y="47"/>
                </a:moveTo>
                <a:cubicBezTo>
                  <a:pt x="316" y="49"/>
                  <a:pt x="319" y="57"/>
                  <a:pt x="314" y="62"/>
                </a:cubicBezTo>
                <a:cubicBezTo>
                  <a:pt x="312" y="62"/>
                  <a:pt x="312" y="61"/>
                  <a:pt x="313" y="61"/>
                </a:cubicBezTo>
                <a:cubicBezTo>
                  <a:pt x="312" y="60"/>
                  <a:pt x="311" y="61"/>
                  <a:pt x="310" y="61"/>
                </a:cubicBezTo>
                <a:cubicBezTo>
                  <a:pt x="308" y="57"/>
                  <a:pt x="315" y="55"/>
                  <a:pt x="317" y="54"/>
                </a:cubicBezTo>
                <a:cubicBezTo>
                  <a:pt x="315" y="53"/>
                  <a:pt x="314" y="53"/>
                  <a:pt x="312" y="54"/>
                </a:cubicBezTo>
                <a:cubicBezTo>
                  <a:pt x="316" y="51"/>
                  <a:pt x="319" y="39"/>
                  <a:pt x="326" y="47"/>
                </a:cubicBezTo>
                <a:close/>
                <a:moveTo>
                  <a:pt x="296" y="76"/>
                </a:moveTo>
                <a:cubicBezTo>
                  <a:pt x="295" y="74"/>
                  <a:pt x="297" y="75"/>
                  <a:pt x="298" y="74"/>
                </a:cubicBezTo>
                <a:cubicBezTo>
                  <a:pt x="294" y="73"/>
                  <a:pt x="294" y="74"/>
                  <a:pt x="293" y="69"/>
                </a:cubicBezTo>
                <a:cubicBezTo>
                  <a:pt x="294" y="68"/>
                  <a:pt x="295" y="70"/>
                  <a:pt x="296" y="71"/>
                </a:cubicBezTo>
                <a:cubicBezTo>
                  <a:pt x="297" y="70"/>
                  <a:pt x="296" y="69"/>
                  <a:pt x="296" y="69"/>
                </a:cubicBezTo>
                <a:cubicBezTo>
                  <a:pt x="297" y="68"/>
                  <a:pt x="299" y="70"/>
                  <a:pt x="298" y="71"/>
                </a:cubicBezTo>
                <a:cubicBezTo>
                  <a:pt x="298" y="72"/>
                  <a:pt x="299" y="73"/>
                  <a:pt x="300" y="72"/>
                </a:cubicBezTo>
                <a:cubicBezTo>
                  <a:pt x="302" y="75"/>
                  <a:pt x="297" y="76"/>
                  <a:pt x="296" y="76"/>
                </a:cubicBezTo>
                <a:close/>
                <a:moveTo>
                  <a:pt x="334" y="66"/>
                </a:moveTo>
                <a:cubicBezTo>
                  <a:pt x="330" y="68"/>
                  <a:pt x="327" y="68"/>
                  <a:pt x="324" y="65"/>
                </a:cubicBezTo>
                <a:cubicBezTo>
                  <a:pt x="327" y="63"/>
                  <a:pt x="333" y="65"/>
                  <a:pt x="330" y="59"/>
                </a:cubicBezTo>
                <a:cubicBezTo>
                  <a:pt x="332" y="56"/>
                  <a:pt x="333" y="62"/>
                  <a:pt x="335" y="63"/>
                </a:cubicBezTo>
                <a:cubicBezTo>
                  <a:pt x="334" y="64"/>
                  <a:pt x="333" y="65"/>
                  <a:pt x="334" y="66"/>
                </a:cubicBezTo>
                <a:close/>
                <a:moveTo>
                  <a:pt x="347" y="54"/>
                </a:moveTo>
                <a:cubicBezTo>
                  <a:pt x="345" y="50"/>
                  <a:pt x="346" y="47"/>
                  <a:pt x="345" y="44"/>
                </a:cubicBezTo>
                <a:cubicBezTo>
                  <a:pt x="351" y="43"/>
                  <a:pt x="351" y="50"/>
                  <a:pt x="347" y="54"/>
                </a:cubicBezTo>
                <a:close/>
                <a:moveTo>
                  <a:pt x="356" y="34"/>
                </a:moveTo>
                <a:cubicBezTo>
                  <a:pt x="359" y="38"/>
                  <a:pt x="355" y="40"/>
                  <a:pt x="356" y="43"/>
                </a:cubicBezTo>
                <a:cubicBezTo>
                  <a:pt x="354" y="44"/>
                  <a:pt x="353" y="42"/>
                  <a:pt x="352" y="41"/>
                </a:cubicBezTo>
                <a:cubicBezTo>
                  <a:pt x="357" y="39"/>
                  <a:pt x="352" y="36"/>
                  <a:pt x="356" y="34"/>
                </a:cubicBezTo>
                <a:close/>
                <a:moveTo>
                  <a:pt x="340" y="49"/>
                </a:moveTo>
                <a:cubicBezTo>
                  <a:pt x="338" y="52"/>
                  <a:pt x="335" y="55"/>
                  <a:pt x="339" y="59"/>
                </a:cubicBezTo>
                <a:cubicBezTo>
                  <a:pt x="334" y="59"/>
                  <a:pt x="334" y="51"/>
                  <a:pt x="334" y="48"/>
                </a:cubicBezTo>
                <a:cubicBezTo>
                  <a:pt x="330" y="47"/>
                  <a:pt x="330" y="48"/>
                  <a:pt x="327" y="51"/>
                </a:cubicBezTo>
                <a:cubicBezTo>
                  <a:pt x="326" y="49"/>
                  <a:pt x="331" y="47"/>
                  <a:pt x="329" y="44"/>
                </a:cubicBezTo>
                <a:cubicBezTo>
                  <a:pt x="331" y="44"/>
                  <a:pt x="337" y="50"/>
                  <a:pt x="336" y="44"/>
                </a:cubicBezTo>
                <a:cubicBezTo>
                  <a:pt x="339" y="42"/>
                  <a:pt x="336" y="47"/>
                  <a:pt x="340" y="49"/>
                </a:cubicBezTo>
                <a:close/>
                <a:moveTo>
                  <a:pt x="348" y="29"/>
                </a:moveTo>
                <a:cubicBezTo>
                  <a:pt x="347" y="34"/>
                  <a:pt x="343" y="37"/>
                  <a:pt x="338" y="41"/>
                </a:cubicBezTo>
                <a:cubicBezTo>
                  <a:pt x="339" y="34"/>
                  <a:pt x="343" y="30"/>
                  <a:pt x="348" y="26"/>
                </a:cubicBezTo>
                <a:cubicBezTo>
                  <a:pt x="349" y="28"/>
                  <a:pt x="342" y="33"/>
                  <a:pt x="348" y="29"/>
                </a:cubicBezTo>
                <a:close/>
                <a:moveTo>
                  <a:pt x="332" y="37"/>
                </a:moveTo>
                <a:cubicBezTo>
                  <a:pt x="331" y="30"/>
                  <a:pt x="333" y="26"/>
                  <a:pt x="336" y="23"/>
                </a:cubicBezTo>
                <a:cubicBezTo>
                  <a:pt x="335" y="27"/>
                  <a:pt x="338" y="31"/>
                  <a:pt x="332" y="37"/>
                </a:cubicBezTo>
                <a:close/>
                <a:moveTo>
                  <a:pt x="332" y="24"/>
                </a:moveTo>
                <a:cubicBezTo>
                  <a:pt x="330" y="24"/>
                  <a:pt x="329" y="25"/>
                  <a:pt x="329" y="26"/>
                </a:cubicBezTo>
                <a:cubicBezTo>
                  <a:pt x="328" y="27"/>
                  <a:pt x="327" y="24"/>
                  <a:pt x="325" y="26"/>
                </a:cubicBezTo>
                <a:cubicBezTo>
                  <a:pt x="325" y="27"/>
                  <a:pt x="325" y="28"/>
                  <a:pt x="323" y="29"/>
                </a:cubicBezTo>
                <a:cubicBezTo>
                  <a:pt x="321" y="26"/>
                  <a:pt x="325" y="23"/>
                  <a:pt x="326" y="20"/>
                </a:cubicBezTo>
                <a:cubicBezTo>
                  <a:pt x="328" y="23"/>
                  <a:pt x="330" y="21"/>
                  <a:pt x="332" y="24"/>
                </a:cubicBezTo>
                <a:close/>
                <a:moveTo>
                  <a:pt x="319" y="27"/>
                </a:moveTo>
                <a:cubicBezTo>
                  <a:pt x="317" y="29"/>
                  <a:pt x="316" y="28"/>
                  <a:pt x="317" y="27"/>
                </a:cubicBezTo>
                <a:cubicBezTo>
                  <a:pt x="317" y="25"/>
                  <a:pt x="310" y="31"/>
                  <a:pt x="314" y="29"/>
                </a:cubicBezTo>
                <a:cubicBezTo>
                  <a:pt x="316" y="32"/>
                  <a:pt x="310" y="31"/>
                  <a:pt x="309" y="28"/>
                </a:cubicBezTo>
                <a:cubicBezTo>
                  <a:pt x="313" y="24"/>
                  <a:pt x="316" y="23"/>
                  <a:pt x="319" y="27"/>
                </a:cubicBezTo>
                <a:close/>
                <a:moveTo>
                  <a:pt x="304" y="30"/>
                </a:moveTo>
                <a:cubicBezTo>
                  <a:pt x="302" y="37"/>
                  <a:pt x="308" y="34"/>
                  <a:pt x="309" y="40"/>
                </a:cubicBezTo>
                <a:cubicBezTo>
                  <a:pt x="311" y="33"/>
                  <a:pt x="316" y="36"/>
                  <a:pt x="323" y="31"/>
                </a:cubicBezTo>
                <a:cubicBezTo>
                  <a:pt x="323" y="33"/>
                  <a:pt x="322" y="35"/>
                  <a:pt x="323" y="36"/>
                </a:cubicBezTo>
                <a:cubicBezTo>
                  <a:pt x="320" y="38"/>
                  <a:pt x="313" y="35"/>
                  <a:pt x="315" y="41"/>
                </a:cubicBezTo>
                <a:cubicBezTo>
                  <a:pt x="314" y="42"/>
                  <a:pt x="308" y="38"/>
                  <a:pt x="309" y="42"/>
                </a:cubicBezTo>
                <a:cubicBezTo>
                  <a:pt x="306" y="39"/>
                  <a:pt x="302" y="42"/>
                  <a:pt x="299" y="39"/>
                </a:cubicBezTo>
                <a:cubicBezTo>
                  <a:pt x="304" y="36"/>
                  <a:pt x="297" y="32"/>
                  <a:pt x="304" y="30"/>
                </a:cubicBezTo>
                <a:close/>
                <a:moveTo>
                  <a:pt x="278" y="50"/>
                </a:moveTo>
                <a:cubicBezTo>
                  <a:pt x="276" y="50"/>
                  <a:pt x="275" y="49"/>
                  <a:pt x="273" y="47"/>
                </a:cubicBezTo>
                <a:cubicBezTo>
                  <a:pt x="276" y="45"/>
                  <a:pt x="277" y="46"/>
                  <a:pt x="277" y="49"/>
                </a:cubicBezTo>
                <a:cubicBezTo>
                  <a:pt x="277" y="42"/>
                  <a:pt x="283" y="46"/>
                  <a:pt x="284" y="44"/>
                </a:cubicBezTo>
                <a:cubicBezTo>
                  <a:pt x="290" y="47"/>
                  <a:pt x="282" y="46"/>
                  <a:pt x="278" y="50"/>
                </a:cubicBezTo>
                <a:close/>
                <a:moveTo>
                  <a:pt x="298" y="25"/>
                </a:moveTo>
                <a:cubicBezTo>
                  <a:pt x="303" y="25"/>
                  <a:pt x="295" y="32"/>
                  <a:pt x="295" y="35"/>
                </a:cubicBezTo>
                <a:cubicBezTo>
                  <a:pt x="292" y="34"/>
                  <a:pt x="289" y="37"/>
                  <a:pt x="286" y="33"/>
                </a:cubicBezTo>
                <a:cubicBezTo>
                  <a:pt x="288" y="32"/>
                  <a:pt x="289" y="31"/>
                  <a:pt x="288" y="29"/>
                </a:cubicBezTo>
                <a:cubicBezTo>
                  <a:pt x="292" y="35"/>
                  <a:pt x="294" y="26"/>
                  <a:pt x="298" y="25"/>
                </a:cubicBezTo>
                <a:close/>
                <a:moveTo>
                  <a:pt x="272" y="47"/>
                </a:moveTo>
                <a:cubicBezTo>
                  <a:pt x="269" y="51"/>
                  <a:pt x="267" y="48"/>
                  <a:pt x="265" y="50"/>
                </a:cubicBezTo>
                <a:cubicBezTo>
                  <a:pt x="262" y="45"/>
                  <a:pt x="270" y="44"/>
                  <a:pt x="272" y="47"/>
                </a:cubicBezTo>
                <a:close/>
                <a:moveTo>
                  <a:pt x="230" y="75"/>
                </a:moveTo>
                <a:cubicBezTo>
                  <a:pt x="231" y="76"/>
                  <a:pt x="230" y="76"/>
                  <a:pt x="230" y="77"/>
                </a:cubicBezTo>
                <a:cubicBezTo>
                  <a:pt x="229" y="77"/>
                  <a:pt x="229" y="78"/>
                  <a:pt x="230" y="79"/>
                </a:cubicBezTo>
                <a:cubicBezTo>
                  <a:pt x="228" y="79"/>
                  <a:pt x="224" y="71"/>
                  <a:pt x="219" y="72"/>
                </a:cubicBezTo>
                <a:cubicBezTo>
                  <a:pt x="219" y="67"/>
                  <a:pt x="226" y="60"/>
                  <a:pt x="230" y="66"/>
                </a:cubicBezTo>
                <a:cubicBezTo>
                  <a:pt x="229" y="66"/>
                  <a:pt x="228" y="65"/>
                  <a:pt x="227" y="64"/>
                </a:cubicBezTo>
                <a:cubicBezTo>
                  <a:pt x="226" y="65"/>
                  <a:pt x="228" y="66"/>
                  <a:pt x="228" y="67"/>
                </a:cubicBezTo>
                <a:cubicBezTo>
                  <a:pt x="225" y="68"/>
                  <a:pt x="223" y="67"/>
                  <a:pt x="219" y="70"/>
                </a:cubicBezTo>
                <a:cubicBezTo>
                  <a:pt x="221" y="72"/>
                  <a:pt x="224" y="68"/>
                  <a:pt x="226" y="69"/>
                </a:cubicBezTo>
                <a:cubicBezTo>
                  <a:pt x="226" y="72"/>
                  <a:pt x="225" y="77"/>
                  <a:pt x="230" y="75"/>
                </a:cubicBezTo>
                <a:close/>
                <a:moveTo>
                  <a:pt x="256" y="49"/>
                </a:moveTo>
                <a:cubicBezTo>
                  <a:pt x="255" y="54"/>
                  <a:pt x="254" y="47"/>
                  <a:pt x="252" y="45"/>
                </a:cubicBezTo>
                <a:cubicBezTo>
                  <a:pt x="255" y="42"/>
                  <a:pt x="258" y="42"/>
                  <a:pt x="261" y="45"/>
                </a:cubicBezTo>
                <a:cubicBezTo>
                  <a:pt x="262" y="48"/>
                  <a:pt x="259" y="45"/>
                  <a:pt x="258" y="44"/>
                </a:cubicBezTo>
                <a:cubicBezTo>
                  <a:pt x="256" y="46"/>
                  <a:pt x="255" y="47"/>
                  <a:pt x="256" y="49"/>
                </a:cubicBezTo>
                <a:close/>
                <a:moveTo>
                  <a:pt x="280" y="28"/>
                </a:moveTo>
                <a:cubicBezTo>
                  <a:pt x="285" y="18"/>
                  <a:pt x="292" y="27"/>
                  <a:pt x="280" y="28"/>
                </a:cubicBezTo>
                <a:close/>
                <a:moveTo>
                  <a:pt x="277" y="22"/>
                </a:moveTo>
                <a:cubicBezTo>
                  <a:pt x="280" y="21"/>
                  <a:pt x="278" y="29"/>
                  <a:pt x="278" y="32"/>
                </a:cubicBezTo>
                <a:cubicBezTo>
                  <a:pt x="274" y="34"/>
                  <a:pt x="277" y="28"/>
                  <a:pt x="276" y="27"/>
                </a:cubicBezTo>
                <a:cubicBezTo>
                  <a:pt x="272" y="24"/>
                  <a:pt x="273" y="30"/>
                  <a:pt x="270" y="31"/>
                </a:cubicBezTo>
                <a:cubicBezTo>
                  <a:pt x="266" y="24"/>
                  <a:pt x="277" y="25"/>
                  <a:pt x="277" y="22"/>
                </a:cubicBezTo>
                <a:close/>
                <a:moveTo>
                  <a:pt x="266" y="32"/>
                </a:moveTo>
                <a:cubicBezTo>
                  <a:pt x="269" y="36"/>
                  <a:pt x="267" y="40"/>
                  <a:pt x="271" y="35"/>
                </a:cubicBezTo>
                <a:cubicBezTo>
                  <a:pt x="274" y="41"/>
                  <a:pt x="266" y="39"/>
                  <a:pt x="263" y="40"/>
                </a:cubicBezTo>
                <a:cubicBezTo>
                  <a:pt x="261" y="36"/>
                  <a:pt x="260" y="38"/>
                  <a:pt x="259" y="34"/>
                </a:cubicBezTo>
                <a:cubicBezTo>
                  <a:pt x="262" y="33"/>
                  <a:pt x="264" y="33"/>
                  <a:pt x="266" y="32"/>
                </a:cubicBezTo>
                <a:close/>
                <a:moveTo>
                  <a:pt x="247" y="41"/>
                </a:moveTo>
                <a:cubicBezTo>
                  <a:pt x="249" y="44"/>
                  <a:pt x="243" y="46"/>
                  <a:pt x="244" y="49"/>
                </a:cubicBezTo>
                <a:cubicBezTo>
                  <a:pt x="243" y="50"/>
                  <a:pt x="242" y="48"/>
                  <a:pt x="243" y="47"/>
                </a:cubicBezTo>
                <a:cubicBezTo>
                  <a:pt x="242" y="46"/>
                  <a:pt x="241" y="46"/>
                  <a:pt x="241" y="47"/>
                </a:cubicBezTo>
                <a:cubicBezTo>
                  <a:pt x="240" y="45"/>
                  <a:pt x="241" y="45"/>
                  <a:pt x="242" y="46"/>
                </a:cubicBezTo>
                <a:cubicBezTo>
                  <a:pt x="246" y="44"/>
                  <a:pt x="244" y="41"/>
                  <a:pt x="247" y="41"/>
                </a:cubicBezTo>
                <a:close/>
                <a:moveTo>
                  <a:pt x="191" y="73"/>
                </a:moveTo>
                <a:cubicBezTo>
                  <a:pt x="190" y="69"/>
                  <a:pt x="191" y="71"/>
                  <a:pt x="188" y="74"/>
                </a:cubicBezTo>
                <a:cubicBezTo>
                  <a:pt x="187" y="71"/>
                  <a:pt x="187" y="69"/>
                  <a:pt x="189" y="67"/>
                </a:cubicBezTo>
                <a:cubicBezTo>
                  <a:pt x="193" y="67"/>
                  <a:pt x="195" y="71"/>
                  <a:pt x="191" y="73"/>
                </a:cubicBezTo>
                <a:close/>
                <a:moveTo>
                  <a:pt x="215" y="53"/>
                </a:moveTo>
                <a:cubicBezTo>
                  <a:pt x="214" y="54"/>
                  <a:pt x="213" y="53"/>
                  <a:pt x="213" y="52"/>
                </a:cubicBezTo>
                <a:cubicBezTo>
                  <a:pt x="212" y="51"/>
                  <a:pt x="211" y="52"/>
                  <a:pt x="211" y="52"/>
                </a:cubicBezTo>
                <a:cubicBezTo>
                  <a:pt x="208" y="51"/>
                  <a:pt x="218" y="49"/>
                  <a:pt x="212" y="49"/>
                </a:cubicBezTo>
                <a:cubicBezTo>
                  <a:pt x="212" y="45"/>
                  <a:pt x="221" y="48"/>
                  <a:pt x="222" y="41"/>
                </a:cubicBezTo>
                <a:cubicBezTo>
                  <a:pt x="224" y="45"/>
                  <a:pt x="227" y="40"/>
                  <a:pt x="229" y="45"/>
                </a:cubicBezTo>
                <a:cubicBezTo>
                  <a:pt x="224" y="46"/>
                  <a:pt x="215" y="46"/>
                  <a:pt x="215" y="53"/>
                </a:cubicBezTo>
                <a:close/>
                <a:moveTo>
                  <a:pt x="259" y="29"/>
                </a:moveTo>
                <a:cubicBezTo>
                  <a:pt x="253" y="28"/>
                  <a:pt x="253" y="37"/>
                  <a:pt x="247" y="36"/>
                </a:cubicBezTo>
                <a:cubicBezTo>
                  <a:pt x="246" y="34"/>
                  <a:pt x="254" y="24"/>
                  <a:pt x="254" y="29"/>
                </a:cubicBezTo>
                <a:cubicBezTo>
                  <a:pt x="255" y="27"/>
                  <a:pt x="257" y="25"/>
                  <a:pt x="256" y="22"/>
                </a:cubicBezTo>
                <a:cubicBezTo>
                  <a:pt x="261" y="21"/>
                  <a:pt x="256" y="27"/>
                  <a:pt x="259" y="29"/>
                </a:cubicBezTo>
                <a:close/>
                <a:moveTo>
                  <a:pt x="236" y="29"/>
                </a:moveTo>
                <a:cubicBezTo>
                  <a:pt x="239" y="33"/>
                  <a:pt x="234" y="35"/>
                  <a:pt x="237" y="39"/>
                </a:cubicBezTo>
                <a:cubicBezTo>
                  <a:pt x="235" y="40"/>
                  <a:pt x="235" y="38"/>
                  <a:pt x="236" y="38"/>
                </a:cubicBezTo>
                <a:cubicBezTo>
                  <a:pt x="234" y="35"/>
                  <a:pt x="231" y="43"/>
                  <a:pt x="230" y="37"/>
                </a:cubicBezTo>
                <a:cubicBezTo>
                  <a:pt x="230" y="36"/>
                  <a:pt x="231" y="37"/>
                  <a:pt x="232" y="37"/>
                </a:cubicBezTo>
                <a:cubicBezTo>
                  <a:pt x="237" y="35"/>
                  <a:pt x="230" y="31"/>
                  <a:pt x="236" y="29"/>
                </a:cubicBezTo>
                <a:close/>
                <a:moveTo>
                  <a:pt x="203" y="54"/>
                </a:moveTo>
                <a:cubicBezTo>
                  <a:pt x="203" y="57"/>
                  <a:pt x="205" y="59"/>
                  <a:pt x="205" y="62"/>
                </a:cubicBezTo>
                <a:cubicBezTo>
                  <a:pt x="203" y="65"/>
                  <a:pt x="198" y="58"/>
                  <a:pt x="202" y="64"/>
                </a:cubicBezTo>
                <a:cubicBezTo>
                  <a:pt x="200" y="65"/>
                  <a:pt x="196" y="61"/>
                  <a:pt x="200" y="66"/>
                </a:cubicBezTo>
                <a:cubicBezTo>
                  <a:pt x="197" y="65"/>
                  <a:pt x="192" y="66"/>
                  <a:pt x="192" y="61"/>
                </a:cubicBezTo>
                <a:cubicBezTo>
                  <a:pt x="199" y="65"/>
                  <a:pt x="198" y="59"/>
                  <a:pt x="203" y="54"/>
                </a:cubicBezTo>
                <a:close/>
                <a:moveTo>
                  <a:pt x="82" y="61"/>
                </a:moveTo>
                <a:cubicBezTo>
                  <a:pt x="76" y="60"/>
                  <a:pt x="82" y="52"/>
                  <a:pt x="75" y="59"/>
                </a:cubicBezTo>
                <a:cubicBezTo>
                  <a:pt x="74" y="55"/>
                  <a:pt x="83" y="51"/>
                  <a:pt x="89" y="47"/>
                </a:cubicBezTo>
                <a:cubicBezTo>
                  <a:pt x="90" y="50"/>
                  <a:pt x="90" y="52"/>
                  <a:pt x="91" y="54"/>
                </a:cubicBezTo>
                <a:cubicBezTo>
                  <a:pt x="85" y="55"/>
                  <a:pt x="83" y="55"/>
                  <a:pt x="82" y="61"/>
                </a:cubicBezTo>
                <a:close/>
                <a:moveTo>
                  <a:pt x="106" y="38"/>
                </a:moveTo>
                <a:cubicBezTo>
                  <a:pt x="110" y="35"/>
                  <a:pt x="106" y="44"/>
                  <a:pt x="109" y="41"/>
                </a:cubicBezTo>
                <a:cubicBezTo>
                  <a:pt x="110" y="43"/>
                  <a:pt x="107" y="44"/>
                  <a:pt x="106" y="45"/>
                </a:cubicBezTo>
                <a:cubicBezTo>
                  <a:pt x="102" y="43"/>
                  <a:pt x="107" y="41"/>
                  <a:pt x="106" y="38"/>
                </a:cubicBezTo>
                <a:close/>
                <a:moveTo>
                  <a:pt x="80" y="70"/>
                </a:moveTo>
                <a:cubicBezTo>
                  <a:pt x="75" y="67"/>
                  <a:pt x="86" y="62"/>
                  <a:pt x="88" y="67"/>
                </a:cubicBezTo>
                <a:cubicBezTo>
                  <a:pt x="85" y="70"/>
                  <a:pt x="83" y="65"/>
                  <a:pt x="80" y="70"/>
                </a:cubicBezTo>
                <a:close/>
                <a:moveTo>
                  <a:pt x="151" y="43"/>
                </a:moveTo>
                <a:cubicBezTo>
                  <a:pt x="156" y="38"/>
                  <a:pt x="151" y="38"/>
                  <a:pt x="159" y="37"/>
                </a:cubicBezTo>
                <a:cubicBezTo>
                  <a:pt x="159" y="38"/>
                  <a:pt x="158" y="38"/>
                  <a:pt x="158" y="38"/>
                </a:cubicBezTo>
                <a:cubicBezTo>
                  <a:pt x="156" y="39"/>
                  <a:pt x="158" y="40"/>
                  <a:pt x="159" y="42"/>
                </a:cubicBezTo>
                <a:cubicBezTo>
                  <a:pt x="156" y="45"/>
                  <a:pt x="154" y="41"/>
                  <a:pt x="151" y="43"/>
                </a:cubicBezTo>
                <a:close/>
                <a:moveTo>
                  <a:pt x="121" y="68"/>
                </a:moveTo>
                <a:cubicBezTo>
                  <a:pt x="123" y="69"/>
                  <a:pt x="124" y="71"/>
                  <a:pt x="125" y="72"/>
                </a:cubicBezTo>
                <a:cubicBezTo>
                  <a:pt x="121" y="76"/>
                  <a:pt x="116" y="70"/>
                  <a:pt x="121" y="68"/>
                </a:cubicBezTo>
                <a:close/>
                <a:moveTo>
                  <a:pt x="170" y="40"/>
                </a:moveTo>
                <a:cubicBezTo>
                  <a:pt x="172" y="45"/>
                  <a:pt x="170" y="45"/>
                  <a:pt x="165" y="48"/>
                </a:cubicBezTo>
                <a:cubicBezTo>
                  <a:pt x="161" y="44"/>
                  <a:pt x="169" y="43"/>
                  <a:pt x="170" y="40"/>
                </a:cubicBezTo>
                <a:close/>
                <a:moveTo>
                  <a:pt x="134" y="77"/>
                </a:moveTo>
                <a:cubicBezTo>
                  <a:pt x="132" y="75"/>
                  <a:pt x="133" y="74"/>
                  <a:pt x="132" y="72"/>
                </a:cubicBezTo>
                <a:cubicBezTo>
                  <a:pt x="134" y="72"/>
                  <a:pt x="135" y="71"/>
                  <a:pt x="137" y="70"/>
                </a:cubicBezTo>
                <a:cubicBezTo>
                  <a:pt x="140" y="72"/>
                  <a:pt x="139" y="73"/>
                  <a:pt x="140" y="75"/>
                </a:cubicBezTo>
                <a:cubicBezTo>
                  <a:pt x="138" y="77"/>
                  <a:pt x="136" y="75"/>
                  <a:pt x="134" y="77"/>
                </a:cubicBezTo>
                <a:close/>
                <a:moveTo>
                  <a:pt x="142" y="71"/>
                </a:moveTo>
                <a:cubicBezTo>
                  <a:pt x="142" y="65"/>
                  <a:pt x="146" y="71"/>
                  <a:pt x="152" y="67"/>
                </a:cubicBezTo>
                <a:cubicBezTo>
                  <a:pt x="150" y="67"/>
                  <a:pt x="148" y="68"/>
                  <a:pt x="147" y="66"/>
                </a:cubicBezTo>
                <a:cubicBezTo>
                  <a:pt x="149" y="64"/>
                  <a:pt x="151" y="64"/>
                  <a:pt x="153" y="66"/>
                </a:cubicBezTo>
                <a:cubicBezTo>
                  <a:pt x="152" y="72"/>
                  <a:pt x="146" y="68"/>
                  <a:pt x="142" y="71"/>
                </a:cubicBezTo>
                <a:close/>
                <a:moveTo>
                  <a:pt x="159" y="63"/>
                </a:moveTo>
                <a:cubicBezTo>
                  <a:pt x="158" y="61"/>
                  <a:pt x="162" y="63"/>
                  <a:pt x="161" y="60"/>
                </a:cubicBezTo>
                <a:cubicBezTo>
                  <a:pt x="165" y="64"/>
                  <a:pt x="161" y="69"/>
                  <a:pt x="162" y="74"/>
                </a:cubicBezTo>
                <a:cubicBezTo>
                  <a:pt x="159" y="71"/>
                  <a:pt x="161" y="64"/>
                  <a:pt x="159" y="63"/>
                </a:cubicBezTo>
                <a:close/>
                <a:moveTo>
                  <a:pt x="195" y="37"/>
                </a:moveTo>
                <a:cubicBezTo>
                  <a:pt x="191" y="34"/>
                  <a:pt x="199" y="30"/>
                  <a:pt x="201" y="31"/>
                </a:cubicBezTo>
                <a:cubicBezTo>
                  <a:pt x="203" y="36"/>
                  <a:pt x="198" y="34"/>
                  <a:pt x="195" y="37"/>
                </a:cubicBezTo>
                <a:close/>
                <a:moveTo>
                  <a:pt x="229" y="29"/>
                </a:moveTo>
                <a:cubicBezTo>
                  <a:pt x="227" y="31"/>
                  <a:pt x="225" y="29"/>
                  <a:pt x="223" y="31"/>
                </a:cubicBezTo>
                <a:cubicBezTo>
                  <a:pt x="221" y="33"/>
                  <a:pt x="228" y="28"/>
                  <a:pt x="224" y="25"/>
                </a:cubicBezTo>
                <a:cubicBezTo>
                  <a:pt x="226" y="24"/>
                  <a:pt x="228" y="22"/>
                  <a:pt x="230" y="21"/>
                </a:cubicBezTo>
                <a:cubicBezTo>
                  <a:pt x="227" y="21"/>
                  <a:pt x="227" y="19"/>
                  <a:pt x="229" y="18"/>
                </a:cubicBezTo>
                <a:cubicBezTo>
                  <a:pt x="233" y="22"/>
                  <a:pt x="226" y="25"/>
                  <a:pt x="229" y="29"/>
                </a:cubicBezTo>
                <a:close/>
                <a:moveTo>
                  <a:pt x="182" y="51"/>
                </a:moveTo>
                <a:cubicBezTo>
                  <a:pt x="185" y="50"/>
                  <a:pt x="180" y="56"/>
                  <a:pt x="181" y="59"/>
                </a:cubicBezTo>
                <a:cubicBezTo>
                  <a:pt x="178" y="61"/>
                  <a:pt x="175" y="56"/>
                  <a:pt x="179" y="53"/>
                </a:cubicBezTo>
                <a:cubicBezTo>
                  <a:pt x="180" y="59"/>
                  <a:pt x="179" y="53"/>
                  <a:pt x="182" y="51"/>
                </a:cubicBezTo>
                <a:close/>
                <a:moveTo>
                  <a:pt x="212" y="24"/>
                </a:moveTo>
                <a:cubicBezTo>
                  <a:pt x="218" y="25"/>
                  <a:pt x="209" y="27"/>
                  <a:pt x="206" y="30"/>
                </a:cubicBezTo>
                <a:cubicBezTo>
                  <a:pt x="206" y="29"/>
                  <a:pt x="206" y="28"/>
                  <a:pt x="205" y="26"/>
                </a:cubicBezTo>
                <a:cubicBezTo>
                  <a:pt x="207" y="21"/>
                  <a:pt x="213" y="30"/>
                  <a:pt x="212" y="24"/>
                </a:cubicBezTo>
                <a:close/>
                <a:moveTo>
                  <a:pt x="184" y="44"/>
                </a:moveTo>
                <a:cubicBezTo>
                  <a:pt x="182" y="48"/>
                  <a:pt x="176" y="42"/>
                  <a:pt x="177" y="48"/>
                </a:cubicBezTo>
                <a:cubicBezTo>
                  <a:pt x="172" y="49"/>
                  <a:pt x="175" y="44"/>
                  <a:pt x="178" y="43"/>
                </a:cubicBezTo>
                <a:cubicBezTo>
                  <a:pt x="176" y="41"/>
                  <a:pt x="174" y="44"/>
                  <a:pt x="172" y="40"/>
                </a:cubicBezTo>
                <a:cubicBezTo>
                  <a:pt x="174" y="38"/>
                  <a:pt x="176" y="40"/>
                  <a:pt x="174" y="41"/>
                </a:cubicBezTo>
                <a:cubicBezTo>
                  <a:pt x="179" y="43"/>
                  <a:pt x="180" y="37"/>
                  <a:pt x="183" y="38"/>
                </a:cubicBezTo>
                <a:cubicBezTo>
                  <a:pt x="184" y="40"/>
                  <a:pt x="180" y="41"/>
                  <a:pt x="184" y="44"/>
                </a:cubicBezTo>
                <a:close/>
                <a:moveTo>
                  <a:pt x="194" y="18"/>
                </a:moveTo>
                <a:cubicBezTo>
                  <a:pt x="197" y="17"/>
                  <a:pt x="199" y="17"/>
                  <a:pt x="201" y="16"/>
                </a:cubicBezTo>
                <a:cubicBezTo>
                  <a:pt x="205" y="24"/>
                  <a:pt x="195" y="20"/>
                  <a:pt x="194" y="29"/>
                </a:cubicBezTo>
                <a:cubicBezTo>
                  <a:pt x="190" y="29"/>
                  <a:pt x="190" y="27"/>
                  <a:pt x="190" y="23"/>
                </a:cubicBezTo>
                <a:cubicBezTo>
                  <a:pt x="189" y="26"/>
                  <a:pt x="188" y="26"/>
                  <a:pt x="187" y="24"/>
                </a:cubicBezTo>
                <a:cubicBezTo>
                  <a:pt x="190" y="23"/>
                  <a:pt x="194" y="22"/>
                  <a:pt x="197" y="21"/>
                </a:cubicBezTo>
                <a:cubicBezTo>
                  <a:pt x="198" y="19"/>
                  <a:pt x="196" y="20"/>
                  <a:pt x="194" y="18"/>
                </a:cubicBezTo>
                <a:close/>
                <a:moveTo>
                  <a:pt x="185" y="31"/>
                </a:moveTo>
                <a:cubicBezTo>
                  <a:pt x="182" y="32"/>
                  <a:pt x="177" y="31"/>
                  <a:pt x="177" y="28"/>
                </a:cubicBezTo>
                <a:cubicBezTo>
                  <a:pt x="180" y="25"/>
                  <a:pt x="185" y="28"/>
                  <a:pt x="185" y="31"/>
                </a:cubicBezTo>
                <a:close/>
                <a:moveTo>
                  <a:pt x="169" y="34"/>
                </a:moveTo>
                <a:cubicBezTo>
                  <a:pt x="164" y="30"/>
                  <a:pt x="171" y="28"/>
                  <a:pt x="169" y="25"/>
                </a:cubicBezTo>
                <a:cubicBezTo>
                  <a:pt x="171" y="24"/>
                  <a:pt x="171" y="32"/>
                  <a:pt x="169" y="34"/>
                </a:cubicBezTo>
                <a:close/>
                <a:moveTo>
                  <a:pt x="120" y="63"/>
                </a:moveTo>
                <a:cubicBezTo>
                  <a:pt x="121" y="66"/>
                  <a:pt x="119" y="64"/>
                  <a:pt x="118" y="63"/>
                </a:cubicBezTo>
                <a:cubicBezTo>
                  <a:pt x="114" y="67"/>
                  <a:pt x="114" y="78"/>
                  <a:pt x="107" y="70"/>
                </a:cubicBezTo>
                <a:cubicBezTo>
                  <a:pt x="113" y="68"/>
                  <a:pt x="112" y="65"/>
                  <a:pt x="114" y="61"/>
                </a:cubicBezTo>
                <a:cubicBezTo>
                  <a:pt x="116" y="59"/>
                  <a:pt x="118" y="64"/>
                  <a:pt x="120" y="63"/>
                </a:cubicBezTo>
                <a:close/>
                <a:moveTo>
                  <a:pt x="137" y="44"/>
                </a:moveTo>
                <a:cubicBezTo>
                  <a:pt x="136" y="45"/>
                  <a:pt x="137" y="45"/>
                  <a:pt x="137" y="46"/>
                </a:cubicBezTo>
                <a:cubicBezTo>
                  <a:pt x="131" y="45"/>
                  <a:pt x="140" y="43"/>
                  <a:pt x="141" y="40"/>
                </a:cubicBezTo>
                <a:cubicBezTo>
                  <a:pt x="145" y="43"/>
                  <a:pt x="140" y="46"/>
                  <a:pt x="137" y="44"/>
                </a:cubicBezTo>
                <a:close/>
                <a:moveTo>
                  <a:pt x="160" y="29"/>
                </a:moveTo>
                <a:cubicBezTo>
                  <a:pt x="157" y="30"/>
                  <a:pt x="155" y="32"/>
                  <a:pt x="153" y="34"/>
                </a:cubicBezTo>
                <a:cubicBezTo>
                  <a:pt x="151" y="30"/>
                  <a:pt x="156" y="27"/>
                  <a:pt x="156" y="24"/>
                </a:cubicBezTo>
                <a:cubicBezTo>
                  <a:pt x="160" y="25"/>
                  <a:pt x="157" y="26"/>
                  <a:pt x="160" y="29"/>
                </a:cubicBezTo>
                <a:close/>
                <a:moveTo>
                  <a:pt x="118" y="54"/>
                </a:moveTo>
                <a:cubicBezTo>
                  <a:pt x="121" y="55"/>
                  <a:pt x="121" y="50"/>
                  <a:pt x="125" y="52"/>
                </a:cubicBezTo>
                <a:cubicBezTo>
                  <a:pt x="126" y="58"/>
                  <a:pt x="119" y="56"/>
                  <a:pt x="116" y="59"/>
                </a:cubicBezTo>
                <a:cubicBezTo>
                  <a:pt x="115" y="57"/>
                  <a:pt x="114" y="56"/>
                  <a:pt x="113" y="54"/>
                </a:cubicBezTo>
                <a:cubicBezTo>
                  <a:pt x="115" y="51"/>
                  <a:pt x="116" y="49"/>
                  <a:pt x="117" y="48"/>
                </a:cubicBezTo>
                <a:cubicBezTo>
                  <a:pt x="121" y="46"/>
                  <a:pt x="116" y="52"/>
                  <a:pt x="118" y="54"/>
                </a:cubicBezTo>
                <a:close/>
                <a:moveTo>
                  <a:pt x="124" y="36"/>
                </a:moveTo>
                <a:cubicBezTo>
                  <a:pt x="128" y="40"/>
                  <a:pt x="124" y="43"/>
                  <a:pt x="124" y="46"/>
                </a:cubicBezTo>
                <a:cubicBezTo>
                  <a:pt x="123" y="46"/>
                  <a:pt x="123" y="45"/>
                  <a:pt x="123" y="44"/>
                </a:cubicBezTo>
                <a:cubicBezTo>
                  <a:pt x="122" y="44"/>
                  <a:pt x="120" y="44"/>
                  <a:pt x="118" y="45"/>
                </a:cubicBezTo>
                <a:cubicBezTo>
                  <a:pt x="117" y="42"/>
                  <a:pt x="120" y="39"/>
                  <a:pt x="124" y="36"/>
                </a:cubicBezTo>
                <a:close/>
                <a:moveTo>
                  <a:pt x="108" y="51"/>
                </a:moveTo>
                <a:cubicBezTo>
                  <a:pt x="105" y="55"/>
                  <a:pt x="103" y="61"/>
                  <a:pt x="99" y="62"/>
                </a:cubicBezTo>
                <a:cubicBezTo>
                  <a:pt x="99" y="57"/>
                  <a:pt x="96" y="52"/>
                  <a:pt x="102" y="48"/>
                </a:cubicBezTo>
                <a:cubicBezTo>
                  <a:pt x="106" y="48"/>
                  <a:pt x="104" y="53"/>
                  <a:pt x="108" y="51"/>
                </a:cubicBezTo>
                <a:close/>
                <a:moveTo>
                  <a:pt x="147" y="15"/>
                </a:moveTo>
                <a:cubicBezTo>
                  <a:pt x="145" y="17"/>
                  <a:pt x="144" y="16"/>
                  <a:pt x="145" y="15"/>
                </a:cubicBezTo>
                <a:cubicBezTo>
                  <a:pt x="143" y="14"/>
                  <a:pt x="139" y="17"/>
                  <a:pt x="137" y="18"/>
                </a:cubicBezTo>
                <a:cubicBezTo>
                  <a:pt x="134" y="14"/>
                  <a:pt x="144" y="9"/>
                  <a:pt x="147" y="15"/>
                </a:cubicBezTo>
                <a:close/>
                <a:moveTo>
                  <a:pt x="134" y="19"/>
                </a:moveTo>
                <a:cubicBezTo>
                  <a:pt x="134" y="24"/>
                  <a:pt x="130" y="26"/>
                  <a:pt x="131" y="29"/>
                </a:cubicBezTo>
                <a:cubicBezTo>
                  <a:pt x="129" y="31"/>
                  <a:pt x="127" y="33"/>
                  <a:pt x="124" y="34"/>
                </a:cubicBezTo>
                <a:cubicBezTo>
                  <a:pt x="122" y="33"/>
                  <a:pt x="122" y="31"/>
                  <a:pt x="124" y="29"/>
                </a:cubicBezTo>
                <a:cubicBezTo>
                  <a:pt x="125" y="30"/>
                  <a:pt x="124" y="31"/>
                  <a:pt x="124" y="31"/>
                </a:cubicBezTo>
                <a:cubicBezTo>
                  <a:pt x="128" y="32"/>
                  <a:pt x="130" y="18"/>
                  <a:pt x="128" y="21"/>
                </a:cubicBezTo>
                <a:cubicBezTo>
                  <a:pt x="127" y="19"/>
                  <a:pt x="131" y="18"/>
                  <a:pt x="130" y="16"/>
                </a:cubicBezTo>
                <a:cubicBezTo>
                  <a:pt x="132" y="15"/>
                  <a:pt x="131" y="18"/>
                  <a:pt x="134" y="19"/>
                </a:cubicBezTo>
                <a:close/>
                <a:moveTo>
                  <a:pt x="120" y="24"/>
                </a:moveTo>
                <a:cubicBezTo>
                  <a:pt x="123" y="27"/>
                  <a:pt x="117" y="29"/>
                  <a:pt x="119" y="32"/>
                </a:cubicBezTo>
                <a:cubicBezTo>
                  <a:pt x="116" y="33"/>
                  <a:pt x="115" y="25"/>
                  <a:pt x="120" y="24"/>
                </a:cubicBezTo>
                <a:close/>
                <a:moveTo>
                  <a:pt x="106" y="34"/>
                </a:moveTo>
                <a:cubicBezTo>
                  <a:pt x="106" y="31"/>
                  <a:pt x="109" y="28"/>
                  <a:pt x="112" y="26"/>
                </a:cubicBezTo>
                <a:cubicBezTo>
                  <a:pt x="117" y="31"/>
                  <a:pt x="110" y="32"/>
                  <a:pt x="106" y="34"/>
                </a:cubicBezTo>
                <a:close/>
                <a:moveTo>
                  <a:pt x="45" y="55"/>
                </a:moveTo>
                <a:cubicBezTo>
                  <a:pt x="41" y="57"/>
                  <a:pt x="37" y="57"/>
                  <a:pt x="34" y="53"/>
                </a:cubicBezTo>
                <a:cubicBezTo>
                  <a:pt x="33" y="56"/>
                  <a:pt x="31" y="59"/>
                  <a:pt x="34" y="62"/>
                </a:cubicBezTo>
                <a:cubicBezTo>
                  <a:pt x="28" y="65"/>
                  <a:pt x="29" y="66"/>
                  <a:pt x="24" y="66"/>
                </a:cubicBezTo>
                <a:cubicBezTo>
                  <a:pt x="27" y="60"/>
                  <a:pt x="31" y="59"/>
                  <a:pt x="27" y="51"/>
                </a:cubicBezTo>
                <a:cubicBezTo>
                  <a:pt x="36" y="50"/>
                  <a:pt x="32" y="41"/>
                  <a:pt x="35" y="36"/>
                </a:cubicBezTo>
                <a:cubicBezTo>
                  <a:pt x="36" y="40"/>
                  <a:pt x="38" y="45"/>
                  <a:pt x="34" y="49"/>
                </a:cubicBezTo>
                <a:cubicBezTo>
                  <a:pt x="34" y="48"/>
                  <a:pt x="33" y="48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6" y="53"/>
                  <a:pt x="38" y="49"/>
                  <a:pt x="40" y="50"/>
                </a:cubicBezTo>
                <a:cubicBezTo>
                  <a:pt x="41" y="48"/>
                  <a:pt x="42" y="46"/>
                  <a:pt x="40" y="44"/>
                </a:cubicBezTo>
                <a:cubicBezTo>
                  <a:pt x="43" y="42"/>
                  <a:pt x="46" y="40"/>
                  <a:pt x="49" y="37"/>
                </a:cubicBezTo>
                <a:cubicBezTo>
                  <a:pt x="55" y="44"/>
                  <a:pt x="42" y="47"/>
                  <a:pt x="45" y="55"/>
                </a:cubicBezTo>
                <a:close/>
                <a:moveTo>
                  <a:pt x="64" y="49"/>
                </a:moveTo>
                <a:cubicBezTo>
                  <a:pt x="63" y="48"/>
                  <a:pt x="62" y="50"/>
                  <a:pt x="61" y="50"/>
                </a:cubicBezTo>
                <a:cubicBezTo>
                  <a:pt x="57" y="41"/>
                  <a:pt x="73" y="49"/>
                  <a:pt x="65" y="54"/>
                </a:cubicBezTo>
                <a:cubicBezTo>
                  <a:pt x="64" y="52"/>
                  <a:pt x="65" y="51"/>
                  <a:pt x="64" y="49"/>
                </a:cubicBezTo>
                <a:close/>
                <a:moveTo>
                  <a:pt x="97" y="29"/>
                </a:moveTo>
                <a:cubicBezTo>
                  <a:pt x="95" y="22"/>
                  <a:pt x="106" y="27"/>
                  <a:pt x="104" y="20"/>
                </a:cubicBezTo>
                <a:cubicBezTo>
                  <a:pt x="108" y="23"/>
                  <a:pt x="113" y="13"/>
                  <a:pt x="116" y="19"/>
                </a:cubicBezTo>
                <a:cubicBezTo>
                  <a:pt x="112" y="21"/>
                  <a:pt x="113" y="20"/>
                  <a:pt x="111" y="24"/>
                </a:cubicBezTo>
                <a:cubicBezTo>
                  <a:pt x="110" y="18"/>
                  <a:pt x="103" y="27"/>
                  <a:pt x="100" y="32"/>
                </a:cubicBezTo>
                <a:cubicBezTo>
                  <a:pt x="95" y="29"/>
                  <a:pt x="93" y="31"/>
                  <a:pt x="86" y="27"/>
                </a:cubicBezTo>
                <a:cubicBezTo>
                  <a:pt x="90" y="25"/>
                  <a:pt x="93" y="25"/>
                  <a:pt x="97" y="29"/>
                </a:cubicBezTo>
                <a:close/>
                <a:moveTo>
                  <a:pt x="80" y="44"/>
                </a:moveTo>
                <a:cubicBezTo>
                  <a:pt x="76" y="38"/>
                  <a:pt x="87" y="38"/>
                  <a:pt x="90" y="36"/>
                </a:cubicBezTo>
                <a:cubicBezTo>
                  <a:pt x="92" y="42"/>
                  <a:pt x="83" y="40"/>
                  <a:pt x="80" y="44"/>
                </a:cubicBezTo>
                <a:close/>
                <a:moveTo>
                  <a:pt x="84" y="32"/>
                </a:moveTo>
                <a:cubicBezTo>
                  <a:pt x="81" y="32"/>
                  <a:pt x="78" y="36"/>
                  <a:pt x="76" y="35"/>
                </a:cubicBezTo>
                <a:cubicBezTo>
                  <a:pt x="73" y="31"/>
                  <a:pt x="80" y="26"/>
                  <a:pt x="82" y="26"/>
                </a:cubicBezTo>
                <a:cubicBezTo>
                  <a:pt x="82" y="28"/>
                  <a:pt x="83" y="30"/>
                  <a:pt x="84" y="32"/>
                </a:cubicBezTo>
                <a:close/>
                <a:moveTo>
                  <a:pt x="91" y="13"/>
                </a:moveTo>
                <a:cubicBezTo>
                  <a:pt x="93" y="17"/>
                  <a:pt x="91" y="22"/>
                  <a:pt x="87" y="22"/>
                </a:cubicBezTo>
                <a:cubicBezTo>
                  <a:pt x="86" y="19"/>
                  <a:pt x="87" y="16"/>
                  <a:pt x="91" y="13"/>
                </a:cubicBezTo>
                <a:close/>
                <a:moveTo>
                  <a:pt x="69" y="56"/>
                </a:moveTo>
                <a:cubicBezTo>
                  <a:pt x="71" y="50"/>
                  <a:pt x="69" y="49"/>
                  <a:pt x="68" y="44"/>
                </a:cubicBezTo>
                <a:cubicBezTo>
                  <a:pt x="67" y="40"/>
                  <a:pt x="60" y="44"/>
                  <a:pt x="62" y="40"/>
                </a:cubicBezTo>
                <a:cubicBezTo>
                  <a:pt x="68" y="33"/>
                  <a:pt x="84" y="48"/>
                  <a:pt x="69" y="56"/>
                </a:cubicBezTo>
                <a:close/>
                <a:moveTo>
                  <a:pt x="72" y="32"/>
                </a:moveTo>
                <a:cubicBezTo>
                  <a:pt x="70" y="34"/>
                  <a:pt x="58" y="37"/>
                  <a:pt x="56" y="41"/>
                </a:cubicBezTo>
                <a:cubicBezTo>
                  <a:pt x="55" y="37"/>
                  <a:pt x="59" y="34"/>
                  <a:pt x="63" y="30"/>
                </a:cubicBezTo>
                <a:cubicBezTo>
                  <a:pt x="66" y="31"/>
                  <a:pt x="69" y="33"/>
                  <a:pt x="72" y="32"/>
                </a:cubicBezTo>
                <a:close/>
                <a:moveTo>
                  <a:pt x="76" y="25"/>
                </a:moveTo>
                <a:cubicBezTo>
                  <a:pt x="70" y="25"/>
                  <a:pt x="70" y="26"/>
                  <a:pt x="65" y="28"/>
                </a:cubicBezTo>
                <a:cubicBezTo>
                  <a:pt x="63" y="26"/>
                  <a:pt x="66" y="25"/>
                  <a:pt x="65" y="23"/>
                </a:cubicBezTo>
                <a:cubicBezTo>
                  <a:pt x="62" y="22"/>
                  <a:pt x="58" y="33"/>
                  <a:pt x="53" y="27"/>
                </a:cubicBezTo>
                <a:cubicBezTo>
                  <a:pt x="60" y="23"/>
                  <a:pt x="59" y="19"/>
                  <a:pt x="64" y="15"/>
                </a:cubicBezTo>
                <a:cubicBezTo>
                  <a:pt x="66" y="21"/>
                  <a:pt x="69" y="23"/>
                  <a:pt x="76" y="25"/>
                </a:cubicBezTo>
                <a:close/>
                <a:moveTo>
                  <a:pt x="50" y="25"/>
                </a:moveTo>
                <a:cubicBezTo>
                  <a:pt x="46" y="32"/>
                  <a:pt x="57" y="33"/>
                  <a:pt x="53" y="36"/>
                </a:cubicBezTo>
                <a:cubicBezTo>
                  <a:pt x="51" y="32"/>
                  <a:pt x="48" y="36"/>
                  <a:pt x="47" y="32"/>
                </a:cubicBezTo>
                <a:cubicBezTo>
                  <a:pt x="45" y="35"/>
                  <a:pt x="45" y="38"/>
                  <a:pt x="40" y="40"/>
                </a:cubicBezTo>
                <a:cubicBezTo>
                  <a:pt x="40" y="32"/>
                  <a:pt x="41" y="27"/>
                  <a:pt x="50" y="25"/>
                </a:cubicBezTo>
                <a:close/>
                <a:moveTo>
                  <a:pt x="62" y="13"/>
                </a:moveTo>
                <a:cubicBezTo>
                  <a:pt x="62" y="17"/>
                  <a:pt x="53" y="15"/>
                  <a:pt x="50" y="22"/>
                </a:cubicBezTo>
                <a:cubicBezTo>
                  <a:pt x="48" y="20"/>
                  <a:pt x="46" y="23"/>
                  <a:pt x="44" y="20"/>
                </a:cubicBezTo>
                <a:cubicBezTo>
                  <a:pt x="47" y="17"/>
                  <a:pt x="53" y="20"/>
                  <a:pt x="49" y="14"/>
                </a:cubicBezTo>
                <a:cubicBezTo>
                  <a:pt x="54" y="10"/>
                  <a:pt x="58" y="14"/>
                  <a:pt x="62" y="13"/>
                </a:cubicBezTo>
                <a:close/>
              </a:path>
            </a:pathLst>
          </a:custGeom>
          <a:solidFill>
            <a:srgbClr val="88591E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895873" y="1941187"/>
            <a:ext cx="369344" cy="446168"/>
            <a:chOff x="7024688" y="1708150"/>
            <a:chExt cx="793750" cy="958850"/>
          </a:xfrm>
          <a:solidFill>
            <a:srgbClr val="88591E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92951" y="1708150"/>
              <a:ext cx="660400" cy="831850"/>
            </a:xfrm>
            <a:custGeom>
              <a:avLst/>
              <a:gdLst>
                <a:gd name="T0" fmla="*/ 38 w 201"/>
                <a:gd name="T1" fmla="*/ 156 h 254"/>
                <a:gd name="T2" fmla="*/ 105 w 201"/>
                <a:gd name="T3" fmla="*/ 212 h 254"/>
                <a:gd name="T4" fmla="*/ 106 w 201"/>
                <a:gd name="T5" fmla="*/ 226 h 254"/>
                <a:gd name="T6" fmla="*/ 157 w 201"/>
                <a:gd name="T7" fmla="*/ 9 h 254"/>
                <a:gd name="T8" fmla="*/ 151 w 201"/>
                <a:gd name="T9" fmla="*/ 99 h 254"/>
                <a:gd name="T10" fmla="*/ 128 w 201"/>
                <a:gd name="T11" fmla="*/ 144 h 254"/>
                <a:gd name="T12" fmla="*/ 123 w 201"/>
                <a:gd name="T13" fmla="*/ 81 h 254"/>
                <a:gd name="T14" fmla="*/ 108 w 201"/>
                <a:gd name="T15" fmla="*/ 69 h 254"/>
                <a:gd name="T16" fmla="*/ 48 w 201"/>
                <a:gd name="T17" fmla="*/ 72 h 254"/>
                <a:gd name="T18" fmla="*/ 117 w 201"/>
                <a:gd name="T19" fmla="*/ 61 h 254"/>
                <a:gd name="T20" fmla="*/ 137 w 201"/>
                <a:gd name="T21" fmla="*/ 87 h 254"/>
                <a:gd name="T22" fmla="*/ 94 w 201"/>
                <a:gd name="T23" fmla="*/ 220 h 254"/>
                <a:gd name="T24" fmla="*/ 97 w 201"/>
                <a:gd name="T25" fmla="*/ 45 h 254"/>
                <a:gd name="T26" fmla="*/ 73 w 201"/>
                <a:gd name="T27" fmla="*/ 185 h 254"/>
                <a:gd name="T28" fmla="*/ 137 w 201"/>
                <a:gd name="T29" fmla="*/ 49 h 254"/>
                <a:gd name="T30" fmla="*/ 130 w 201"/>
                <a:gd name="T31" fmla="*/ 209 h 254"/>
                <a:gd name="T32" fmla="*/ 71 w 201"/>
                <a:gd name="T33" fmla="*/ 182 h 254"/>
                <a:gd name="T34" fmla="*/ 115 w 201"/>
                <a:gd name="T35" fmla="*/ 163 h 254"/>
                <a:gd name="T36" fmla="*/ 115 w 201"/>
                <a:gd name="T37" fmla="*/ 190 h 254"/>
                <a:gd name="T38" fmla="*/ 124 w 201"/>
                <a:gd name="T39" fmla="*/ 45 h 254"/>
                <a:gd name="T40" fmla="*/ 148 w 201"/>
                <a:gd name="T41" fmla="*/ 19 h 254"/>
                <a:gd name="T42" fmla="*/ 54 w 201"/>
                <a:gd name="T43" fmla="*/ 31 h 254"/>
                <a:gd name="T44" fmla="*/ 92 w 201"/>
                <a:gd name="T45" fmla="*/ 117 h 254"/>
                <a:gd name="T46" fmla="*/ 99 w 201"/>
                <a:gd name="T47" fmla="*/ 246 h 254"/>
                <a:gd name="T48" fmla="*/ 47 w 201"/>
                <a:gd name="T49" fmla="*/ 170 h 254"/>
                <a:gd name="T50" fmla="*/ 101 w 201"/>
                <a:gd name="T51" fmla="*/ 199 h 254"/>
                <a:gd name="T52" fmla="*/ 98 w 201"/>
                <a:gd name="T53" fmla="*/ 36 h 254"/>
                <a:gd name="T54" fmla="*/ 138 w 201"/>
                <a:gd name="T55" fmla="*/ 179 h 254"/>
                <a:gd name="T56" fmla="*/ 132 w 201"/>
                <a:gd name="T57" fmla="*/ 66 h 254"/>
                <a:gd name="T58" fmla="*/ 196 w 201"/>
                <a:gd name="T59" fmla="*/ 164 h 254"/>
                <a:gd name="T60" fmla="*/ 68 w 201"/>
                <a:gd name="T61" fmla="*/ 120 h 254"/>
                <a:gd name="T62" fmla="*/ 107 w 201"/>
                <a:gd name="T63" fmla="*/ 175 h 254"/>
                <a:gd name="T64" fmla="*/ 138 w 201"/>
                <a:gd name="T65" fmla="*/ 24 h 254"/>
                <a:gd name="T66" fmla="*/ 89 w 201"/>
                <a:gd name="T67" fmla="*/ 155 h 254"/>
                <a:gd name="T68" fmla="*/ 128 w 201"/>
                <a:gd name="T69" fmla="*/ 120 h 254"/>
                <a:gd name="T70" fmla="*/ 92 w 201"/>
                <a:gd name="T71" fmla="*/ 122 h 254"/>
                <a:gd name="T72" fmla="*/ 52 w 201"/>
                <a:gd name="T73" fmla="*/ 63 h 254"/>
                <a:gd name="T74" fmla="*/ 148 w 201"/>
                <a:gd name="T75" fmla="*/ 10 h 254"/>
                <a:gd name="T76" fmla="*/ 144 w 201"/>
                <a:gd name="T77" fmla="*/ 25 h 254"/>
                <a:gd name="T78" fmla="*/ 87 w 201"/>
                <a:gd name="T79" fmla="*/ 221 h 254"/>
                <a:gd name="T80" fmla="*/ 122 w 201"/>
                <a:gd name="T81" fmla="*/ 166 h 254"/>
                <a:gd name="T82" fmla="*/ 79 w 201"/>
                <a:gd name="T83" fmla="*/ 25 h 254"/>
                <a:gd name="T84" fmla="*/ 106 w 201"/>
                <a:gd name="T85" fmla="*/ 39 h 254"/>
                <a:gd name="T86" fmla="*/ 107 w 201"/>
                <a:gd name="T87" fmla="*/ 159 h 254"/>
                <a:gd name="T88" fmla="*/ 122 w 201"/>
                <a:gd name="T89" fmla="*/ 20 h 254"/>
                <a:gd name="T90" fmla="*/ 42 w 201"/>
                <a:gd name="T91" fmla="*/ 163 h 254"/>
                <a:gd name="T92" fmla="*/ 5 w 201"/>
                <a:gd name="T93" fmla="*/ 160 h 254"/>
                <a:gd name="T94" fmla="*/ 122 w 201"/>
                <a:gd name="T95" fmla="*/ 28 h 254"/>
                <a:gd name="T96" fmla="*/ 146 w 201"/>
                <a:gd name="T97" fmla="*/ 30 h 254"/>
                <a:gd name="T98" fmla="*/ 59 w 201"/>
                <a:gd name="T99" fmla="*/ 21 h 254"/>
                <a:gd name="T100" fmla="*/ 62 w 201"/>
                <a:gd name="T101" fmla="*/ 57 h 254"/>
                <a:gd name="T102" fmla="*/ 89 w 201"/>
                <a:gd name="T103" fmla="*/ 23 h 254"/>
                <a:gd name="T104" fmla="*/ 78 w 201"/>
                <a:gd name="T105" fmla="*/ 187 h 254"/>
                <a:gd name="T106" fmla="*/ 57 w 201"/>
                <a:gd name="T107" fmla="*/ 123 h 254"/>
                <a:gd name="T108" fmla="*/ 110 w 201"/>
                <a:gd name="T109" fmla="*/ 119 h 254"/>
                <a:gd name="T110" fmla="*/ 96 w 201"/>
                <a:gd name="T111" fmla="*/ 207 h 254"/>
                <a:gd name="T112" fmla="*/ 154 w 201"/>
                <a:gd name="T113" fmla="*/ 191 h 254"/>
                <a:gd name="T114" fmla="*/ 64 w 201"/>
                <a:gd name="T115" fmla="*/ 67 h 254"/>
                <a:gd name="T116" fmla="*/ 111 w 201"/>
                <a:gd name="T117" fmla="*/ 168 h 254"/>
                <a:gd name="T118" fmla="*/ 107 w 201"/>
                <a:gd name="T119" fmla="*/ 27 h 254"/>
                <a:gd name="T120" fmla="*/ 141 w 201"/>
                <a:gd name="T121" fmla="*/ 62 h 254"/>
                <a:gd name="T122" fmla="*/ 132 w 201"/>
                <a:gd name="T123" fmla="*/ 42 h 254"/>
                <a:gd name="T124" fmla="*/ 125 w 201"/>
                <a:gd name="T125" fmla="*/ 17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1" h="254">
                  <a:moveTo>
                    <a:pt x="158" y="158"/>
                  </a:moveTo>
                  <a:cubicBezTo>
                    <a:pt x="159" y="158"/>
                    <a:pt x="160" y="158"/>
                    <a:pt x="161" y="158"/>
                  </a:cubicBezTo>
                  <a:cubicBezTo>
                    <a:pt x="167" y="158"/>
                    <a:pt x="173" y="158"/>
                    <a:pt x="178" y="158"/>
                  </a:cubicBezTo>
                  <a:cubicBezTo>
                    <a:pt x="182" y="158"/>
                    <a:pt x="187" y="158"/>
                    <a:pt x="191" y="159"/>
                  </a:cubicBezTo>
                  <a:cubicBezTo>
                    <a:pt x="191" y="159"/>
                    <a:pt x="191" y="159"/>
                    <a:pt x="192" y="159"/>
                  </a:cubicBezTo>
                  <a:cubicBezTo>
                    <a:pt x="193" y="159"/>
                    <a:pt x="194" y="160"/>
                    <a:pt x="193" y="161"/>
                  </a:cubicBezTo>
                  <a:cubicBezTo>
                    <a:pt x="194" y="162"/>
                    <a:pt x="195" y="162"/>
                    <a:pt x="196" y="162"/>
                  </a:cubicBezTo>
                  <a:cubicBezTo>
                    <a:pt x="197" y="162"/>
                    <a:pt x="198" y="162"/>
                    <a:pt x="199" y="162"/>
                  </a:cubicBezTo>
                  <a:cubicBezTo>
                    <a:pt x="199" y="162"/>
                    <a:pt x="200" y="162"/>
                    <a:pt x="200" y="162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01" y="164"/>
                    <a:pt x="201" y="165"/>
                    <a:pt x="200" y="165"/>
                  </a:cubicBezTo>
                  <a:cubicBezTo>
                    <a:pt x="200" y="165"/>
                    <a:pt x="199" y="165"/>
                    <a:pt x="199" y="165"/>
                  </a:cubicBezTo>
                  <a:cubicBezTo>
                    <a:pt x="197" y="166"/>
                    <a:pt x="194" y="167"/>
                    <a:pt x="192" y="169"/>
                  </a:cubicBezTo>
                  <a:cubicBezTo>
                    <a:pt x="193" y="169"/>
                    <a:pt x="193" y="170"/>
                    <a:pt x="193" y="170"/>
                  </a:cubicBezTo>
                  <a:cubicBezTo>
                    <a:pt x="193" y="170"/>
                    <a:pt x="193" y="171"/>
                    <a:pt x="192" y="171"/>
                  </a:cubicBezTo>
                  <a:cubicBezTo>
                    <a:pt x="192" y="172"/>
                    <a:pt x="192" y="172"/>
                    <a:pt x="192" y="172"/>
                  </a:cubicBezTo>
                  <a:cubicBezTo>
                    <a:pt x="187" y="175"/>
                    <a:pt x="184" y="178"/>
                    <a:pt x="180" y="182"/>
                  </a:cubicBezTo>
                  <a:cubicBezTo>
                    <a:pt x="172" y="189"/>
                    <a:pt x="165" y="197"/>
                    <a:pt x="157" y="204"/>
                  </a:cubicBezTo>
                  <a:cubicBezTo>
                    <a:pt x="146" y="214"/>
                    <a:pt x="135" y="224"/>
                    <a:pt x="123" y="234"/>
                  </a:cubicBezTo>
                  <a:cubicBezTo>
                    <a:pt x="120" y="236"/>
                    <a:pt x="117" y="239"/>
                    <a:pt x="114" y="241"/>
                  </a:cubicBezTo>
                  <a:cubicBezTo>
                    <a:pt x="113" y="242"/>
                    <a:pt x="112" y="244"/>
                    <a:pt x="110" y="245"/>
                  </a:cubicBezTo>
                  <a:cubicBezTo>
                    <a:pt x="110" y="245"/>
                    <a:pt x="109" y="246"/>
                    <a:pt x="108" y="247"/>
                  </a:cubicBezTo>
                  <a:cubicBezTo>
                    <a:pt x="108" y="247"/>
                    <a:pt x="108" y="247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9" y="249"/>
                    <a:pt x="108" y="250"/>
                    <a:pt x="108" y="250"/>
                  </a:cubicBezTo>
                  <a:cubicBezTo>
                    <a:pt x="107" y="251"/>
                    <a:pt x="107" y="251"/>
                    <a:pt x="106" y="250"/>
                  </a:cubicBezTo>
                  <a:cubicBezTo>
                    <a:pt x="106" y="250"/>
                    <a:pt x="105" y="250"/>
                    <a:pt x="105" y="250"/>
                  </a:cubicBezTo>
                  <a:cubicBezTo>
                    <a:pt x="104" y="251"/>
                    <a:pt x="103" y="252"/>
                    <a:pt x="102" y="252"/>
                  </a:cubicBezTo>
                  <a:cubicBezTo>
                    <a:pt x="101" y="253"/>
                    <a:pt x="101" y="253"/>
                    <a:pt x="101" y="253"/>
                  </a:cubicBezTo>
                  <a:cubicBezTo>
                    <a:pt x="100" y="254"/>
                    <a:pt x="99" y="254"/>
                    <a:pt x="99" y="253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2"/>
                    <a:pt x="99" y="251"/>
                    <a:pt x="99" y="251"/>
                  </a:cubicBezTo>
                  <a:cubicBezTo>
                    <a:pt x="99" y="251"/>
                    <a:pt x="99" y="251"/>
                    <a:pt x="98" y="250"/>
                  </a:cubicBezTo>
                  <a:cubicBezTo>
                    <a:pt x="96" y="248"/>
                    <a:pt x="94" y="246"/>
                    <a:pt x="92" y="244"/>
                  </a:cubicBezTo>
                  <a:cubicBezTo>
                    <a:pt x="90" y="241"/>
                    <a:pt x="88" y="238"/>
                    <a:pt x="86" y="235"/>
                  </a:cubicBezTo>
                  <a:cubicBezTo>
                    <a:pt x="85" y="235"/>
                    <a:pt x="85" y="235"/>
                    <a:pt x="84" y="235"/>
                  </a:cubicBezTo>
                  <a:cubicBezTo>
                    <a:pt x="83" y="235"/>
                    <a:pt x="83" y="234"/>
                    <a:pt x="82" y="234"/>
                  </a:cubicBezTo>
                  <a:cubicBezTo>
                    <a:pt x="77" y="228"/>
                    <a:pt x="72" y="223"/>
                    <a:pt x="67" y="218"/>
                  </a:cubicBezTo>
                  <a:cubicBezTo>
                    <a:pt x="63" y="213"/>
                    <a:pt x="59" y="209"/>
                    <a:pt x="55" y="204"/>
                  </a:cubicBezTo>
                  <a:cubicBezTo>
                    <a:pt x="52" y="201"/>
                    <a:pt x="49" y="199"/>
                    <a:pt x="46" y="196"/>
                  </a:cubicBezTo>
                  <a:cubicBezTo>
                    <a:pt x="36" y="187"/>
                    <a:pt x="25" y="179"/>
                    <a:pt x="15" y="170"/>
                  </a:cubicBezTo>
                  <a:cubicBezTo>
                    <a:pt x="13" y="168"/>
                    <a:pt x="10" y="167"/>
                    <a:pt x="8" y="165"/>
                  </a:cubicBezTo>
                  <a:cubicBezTo>
                    <a:pt x="7" y="164"/>
                    <a:pt x="5" y="164"/>
                    <a:pt x="3" y="163"/>
                  </a:cubicBezTo>
                  <a:cubicBezTo>
                    <a:pt x="3" y="163"/>
                    <a:pt x="3" y="163"/>
                    <a:pt x="2" y="163"/>
                  </a:cubicBezTo>
                  <a:cubicBezTo>
                    <a:pt x="1" y="163"/>
                    <a:pt x="1" y="163"/>
                    <a:pt x="1" y="162"/>
                  </a:cubicBezTo>
                  <a:cubicBezTo>
                    <a:pt x="0" y="161"/>
                    <a:pt x="0" y="160"/>
                    <a:pt x="1" y="159"/>
                  </a:cubicBezTo>
                  <a:cubicBezTo>
                    <a:pt x="2" y="159"/>
                    <a:pt x="2" y="158"/>
                    <a:pt x="2" y="158"/>
                  </a:cubicBezTo>
                  <a:cubicBezTo>
                    <a:pt x="2" y="158"/>
                    <a:pt x="3" y="158"/>
                    <a:pt x="3" y="158"/>
                  </a:cubicBezTo>
                  <a:cubicBezTo>
                    <a:pt x="6" y="157"/>
                    <a:pt x="9" y="157"/>
                    <a:pt x="12" y="157"/>
                  </a:cubicBezTo>
                  <a:cubicBezTo>
                    <a:pt x="20" y="157"/>
                    <a:pt x="29" y="156"/>
                    <a:pt x="38" y="156"/>
                  </a:cubicBezTo>
                  <a:cubicBezTo>
                    <a:pt x="39" y="156"/>
                    <a:pt x="40" y="156"/>
                    <a:pt x="41" y="156"/>
                  </a:cubicBezTo>
                  <a:cubicBezTo>
                    <a:pt x="41" y="155"/>
                    <a:pt x="41" y="154"/>
                    <a:pt x="42" y="154"/>
                  </a:cubicBezTo>
                  <a:cubicBezTo>
                    <a:pt x="44" y="154"/>
                    <a:pt x="45" y="156"/>
                    <a:pt x="44" y="158"/>
                  </a:cubicBezTo>
                  <a:cubicBezTo>
                    <a:pt x="44" y="158"/>
                    <a:pt x="44" y="158"/>
                    <a:pt x="43" y="159"/>
                  </a:cubicBezTo>
                  <a:cubicBezTo>
                    <a:pt x="42" y="159"/>
                    <a:pt x="41" y="158"/>
                    <a:pt x="39" y="158"/>
                  </a:cubicBezTo>
                  <a:cubicBezTo>
                    <a:pt x="39" y="158"/>
                    <a:pt x="38" y="158"/>
                    <a:pt x="37" y="159"/>
                  </a:cubicBezTo>
                  <a:cubicBezTo>
                    <a:pt x="40" y="159"/>
                    <a:pt x="42" y="159"/>
                    <a:pt x="44" y="159"/>
                  </a:cubicBezTo>
                  <a:cubicBezTo>
                    <a:pt x="44" y="159"/>
                    <a:pt x="44" y="159"/>
                    <a:pt x="44" y="159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6"/>
                    <a:pt x="45" y="155"/>
                    <a:pt x="45" y="153"/>
                  </a:cubicBezTo>
                  <a:cubicBezTo>
                    <a:pt x="44" y="151"/>
                    <a:pt x="44" y="150"/>
                    <a:pt x="44" y="148"/>
                  </a:cubicBezTo>
                  <a:cubicBezTo>
                    <a:pt x="44" y="140"/>
                    <a:pt x="45" y="133"/>
                    <a:pt x="44" y="125"/>
                  </a:cubicBezTo>
                  <a:cubicBezTo>
                    <a:pt x="44" y="116"/>
                    <a:pt x="44" y="107"/>
                    <a:pt x="44" y="98"/>
                  </a:cubicBezTo>
                  <a:cubicBezTo>
                    <a:pt x="44" y="91"/>
                    <a:pt x="43" y="84"/>
                    <a:pt x="43" y="77"/>
                  </a:cubicBezTo>
                  <a:cubicBezTo>
                    <a:pt x="42" y="72"/>
                    <a:pt x="42" y="67"/>
                    <a:pt x="42" y="62"/>
                  </a:cubicBezTo>
                  <a:cubicBezTo>
                    <a:pt x="41" y="52"/>
                    <a:pt x="41" y="42"/>
                    <a:pt x="40" y="32"/>
                  </a:cubicBezTo>
                  <a:cubicBezTo>
                    <a:pt x="40" y="28"/>
                    <a:pt x="40" y="24"/>
                    <a:pt x="40" y="20"/>
                  </a:cubicBezTo>
                  <a:cubicBezTo>
                    <a:pt x="40" y="19"/>
                    <a:pt x="40" y="19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9" y="16"/>
                    <a:pt x="39" y="16"/>
                    <a:pt x="39" y="15"/>
                  </a:cubicBezTo>
                  <a:cubicBezTo>
                    <a:pt x="39" y="12"/>
                    <a:pt x="39" y="10"/>
                    <a:pt x="39" y="8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5"/>
                    <a:pt x="40" y="4"/>
                    <a:pt x="42" y="3"/>
                  </a:cubicBezTo>
                  <a:cubicBezTo>
                    <a:pt x="44" y="3"/>
                    <a:pt x="47" y="3"/>
                    <a:pt x="50" y="3"/>
                  </a:cubicBezTo>
                  <a:cubicBezTo>
                    <a:pt x="50" y="3"/>
                    <a:pt x="51" y="3"/>
                    <a:pt x="51" y="2"/>
                  </a:cubicBezTo>
                  <a:cubicBezTo>
                    <a:pt x="52" y="2"/>
                    <a:pt x="53" y="2"/>
                    <a:pt x="54" y="2"/>
                  </a:cubicBezTo>
                  <a:cubicBezTo>
                    <a:pt x="57" y="2"/>
                    <a:pt x="59" y="1"/>
                    <a:pt x="61" y="1"/>
                  </a:cubicBezTo>
                  <a:cubicBezTo>
                    <a:pt x="78" y="1"/>
                    <a:pt x="96" y="0"/>
                    <a:pt x="113" y="1"/>
                  </a:cubicBezTo>
                  <a:cubicBezTo>
                    <a:pt x="123" y="1"/>
                    <a:pt x="133" y="1"/>
                    <a:pt x="143" y="2"/>
                  </a:cubicBezTo>
                  <a:cubicBezTo>
                    <a:pt x="143" y="3"/>
                    <a:pt x="144" y="3"/>
                    <a:pt x="144" y="3"/>
                  </a:cubicBezTo>
                  <a:cubicBezTo>
                    <a:pt x="148" y="3"/>
                    <a:pt x="151" y="3"/>
                    <a:pt x="155" y="2"/>
                  </a:cubicBezTo>
                  <a:cubicBezTo>
                    <a:pt x="158" y="2"/>
                    <a:pt x="161" y="1"/>
                    <a:pt x="164" y="1"/>
                  </a:cubicBezTo>
                  <a:cubicBezTo>
                    <a:pt x="166" y="1"/>
                    <a:pt x="167" y="2"/>
                    <a:pt x="167" y="4"/>
                  </a:cubicBezTo>
                  <a:cubicBezTo>
                    <a:pt x="167" y="5"/>
                    <a:pt x="167" y="6"/>
                    <a:pt x="167" y="7"/>
                  </a:cubicBezTo>
                  <a:cubicBezTo>
                    <a:pt x="166" y="11"/>
                    <a:pt x="165" y="14"/>
                    <a:pt x="165" y="17"/>
                  </a:cubicBezTo>
                  <a:cubicBezTo>
                    <a:pt x="163" y="25"/>
                    <a:pt x="162" y="32"/>
                    <a:pt x="161" y="39"/>
                  </a:cubicBezTo>
                  <a:cubicBezTo>
                    <a:pt x="160" y="44"/>
                    <a:pt x="160" y="49"/>
                    <a:pt x="159" y="55"/>
                  </a:cubicBezTo>
                  <a:cubicBezTo>
                    <a:pt x="158" y="59"/>
                    <a:pt x="158" y="64"/>
                    <a:pt x="158" y="68"/>
                  </a:cubicBezTo>
                  <a:cubicBezTo>
                    <a:pt x="158" y="76"/>
                    <a:pt x="158" y="84"/>
                    <a:pt x="159" y="92"/>
                  </a:cubicBezTo>
                  <a:cubicBezTo>
                    <a:pt x="159" y="106"/>
                    <a:pt x="160" y="119"/>
                    <a:pt x="159" y="133"/>
                  </a:cubicBezTo>
                  <a:cubicBezTo>
                    <a:pt x="159" y="136"/>
                    <a:pt x="159" y="139"/>
                    <a:pt x="158" y="142"/>
                  </a:cubicBezTo>
                  <a:cubicBezTo>
                    <a:pt x="158" y="144"/>
                    <a:pt x="158" y="146"/>
                    <a:pt x="157" y="148"/>
                  </a:cubicBezTo>
                  <a:cubicBezTo>
                    <a:pt x="157" y="148"/>
                    <a:pt x="157" y="148"/>
                    <a:pt x="157" y="148"/>
                  </a:cubicBezTo>
                  <a:cubicBezTo>
                    <a:pt x="157" y="151"/>
                    <a:pt x="158" y="155"/>
                    <a:pt x="158" y="158"/>
                  </a:cubicBezTo>
                  <a:close/>
                  <a:moveTo>
                    <a:pt x="105" y="212"/>
                  </a:moveTo>
                  <a:cubicBezTo>
                    <a:pt x="105" y="212"/>
                    <a:pt x="106" y="212"/>
                    <a:pt x="106" y="212"/>
                  </a:cubicBezTo>
                  <a:cubicBezTo>
                    <a:pt x="107" y="211"/>
                    <a:pt x="109" y="210"/>
                    <a:pt x="110" y="209"/>
                  </a:cubicBezTo>
                  <a:cubicBezTo>
                    <a:pt x="110" y="208"/>
                    <a:pt x="111" y="208"/>
                    <a:pt x="111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09" y="209"/>
                    <a:pt x="107" y="211"/>
                    <a:pt x="105" y="212"/>
                  </a:cubicBezTo>
                  <a:cubicBezTo>
                    <a:pt x="105" y="212"/>
                    <a:pt x="105" y="212"/>
                    <a:pt x="105" y="212"/>
                  </a:cubicBezTo>
                  <a:cubicBezTo>
                    <a:pt x="105" y="212"/>
                    <a:pt x="105" y="213"/>
                    <a:pt x="105" y="213"/>
                  </a:cubicBezTo>
                  <a:cubicBezTo>
                    <a:pt x="105" y="213"/>
                    <a:pt x="105" y="213"/>
                    <a:pt x="105" y="212"/>
                  </a:cubicBezTo>
                  <a:close/>
                  <a:moveTo>
                    <a:pt x="142" y="135"/>
                  </a:moveTo>
                  <a:cubicBezTo>
                    <a:pt x="143" y="135"/>
                    <a:pt x="144" y="134"/>
                    <a:pt x="144" y="134"/>
                  </a:cubicBezTo>
                  <a:cubicBezTo>
                    <a:pt x="145" y="133"/>
                    <a:pt x="145" y="133"/>
                    <a:pt x="145" y="132"/>
                  </a:cubicBezTo>
                  <a:cubicBezTo>
                    <a:pt x="145" y="130"/>
                    <a:pt x="145" y="127"/>
                    <a:pt x="145" y="125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5" y="124"/>
                    <a:pt x="145" y="124"/>
                    <a:pt x="145" y="124"/>
                  </a:cubicBezTo>
                  <a:cubicBezTo>
                    <a:pt x="144" y="124"/>
                    <a:pt x="144" y="125"/>
                    <a:pt x="144" y="125"/>
                  </a:cubicBezTo>
                  <a:cubicBezTo>
                    <a:pt x="143" y="126"/>
                    <a:pt x="143" y="126"/>
                    <a:pt x="143" y="127"/>
                  </a:cubicBezTo>
                  <a:cubicBezTo>
                    <a:pt x="143" y="129"/>
                    <a:pt x="143" y="131"/>
                    <a:pt x="143" y="132"/>
                  </a:cubicBezTo>
                  <a:cubicBezTo>
                    <a:pt x="143" y="133"/>
                    <a:pt x="142" y="134"/>
                    <a:pt x="142" y="135"/>
                  </a:cubicBezTo>
                  <a:cubicBezTo>
                    <a:pt x="142" y="135"/>
                    <a:pt x="141" y="135"/>
                    <a:pt x="141" y="136"/>
                  </a:cubicBezTo>
                  <a:cubicBezTo>
                    <a:pt x="141" y="136"/>
                    <a:pt x="141" y="136"/>
                    <a:pt x="141" y="137"/>
                  </a:cubicBezTo>
                  <a:cubicBezTo>
                    <a:pt x="141" y="136"/>
                    <a:pt x="142" y="136"/>
                    <a:pt x="142" y="135"/>
                  </a:cubicBezTo>
                  <a:close/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2" y="10"/>
                    <a:pt x="116" y="11"/>
                    <a:pt x="119" y="12"/>
                  </a:cubicBezTo>
                  <a:cubicBezTo>
                    <a:pt x="123" y="12"/>
                    <a:pt x="126" y="13"/>
                    <a:pt x="129" y="15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31" y="16"/>
                    <a:pt x="132" y="16"/>
                    <a:pt x="133" y="17"/>
                  </a:cubicBezTo>
                  <a:cubicBezTo>
                    <a:pt x="134" y="18"/>
                    <a:pt x="135" y="18"/>
                    <a:pt x="136" y="18"/>
                  </a:cubicBezTo>
                  <a:cubicBezTo>
                    <a:pt x="136" y="18"/>
                    <a:pt x="136" y="18"/>
                    <a:pt x="137" y="18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38" y="17"/>
                    <a:pt x="139" y="18"/>
                    <a:pt x="139" y="18"/>
                  </a:cubicBezTo>
                  <a:cubicBezTo>
                    <a:pt x="139" y="18"/>
                    <a:pt x="140" y="18"/>
                    <a:pt x="140" y="18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39" y="17"/>
                    <a:pt x="139" y="15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7" y="13"/>
                    <a:pt x="137" y="12"/>
                    <a:pt x="136" y="12"/>
                  </a:cubicBezTo>
                  <a:cubicBezTo>
                    <a:pt x="133" y="12"/>
                    <a:pt x="129" y="11"/>
                    <a:pt x="126" y="11"/>
                  </a:cubicBezTo>
                  <a:cubicBezTo>
                    <a:pt x="121" y="10"/>
                    <a:pt x="117" y="9"/>
                    <a:pt x="112" y="9"/>
                  </a:cubicBezTo>
                  <a:cubicBezTo>
                    <a:pt x="110" y="9"/>
                    <a:pt x="109" y="9"/>
                    <a:pt x="107" y="9"/>
                  </a:cubicBezTo>
                  <a:close/>
                  <a:moveTo>
                    <a:pt x="107" y="242"/>
                  </a:moveTo>
                  <a:cubicBezTo>
                    <a:pt x="105" y="242"/>
                    <a:pt x="105" y="241"/>
                    <a:pt x="105" y="240"/>
                  </a:cubicBezTo>
                  <a:cubicBezTo>
                    <a:pt x="105" y="239"/>
                    <a:pt x="106" y="239"/>
                    <a:pt x="106" y="238"/>
                  </a:cubicBezTo>
                  <a:cubicBezTo>
                    <a:pt x="106" y="237"/>
                    <a:pt x="107" y="235"/>
                    <a:pt x="108" y="234"/>
                  </a:cubicBezTo>
                  <a:cubicBezTo>
                    <a:pt x="109" y="230"/>
                    <a:pt x="111" y="226"/>
                    <a:pt x="113" y="222"/>
                  </a:cubicBezTo>
                  <a:cubicBezTo>
                    <a:pt x="113" y="222"/>
                    <a:pt x="113" y="221"/>
                    <a:pt x="113" y="221"/>
                  </a:cubicBezTo>
                  <a:cubicBezTo>
                    <a:pt x="113" y="220"/>
                    <a:pt x="113" y="219"/>
                    <a:pt x="114" y="218"/>
                  </a:cubicBezTo>
                  <a:cubicBezTo>
                    <a:pt x="114" y="218"/>
                    <a:pt x="114" y="218"/>
                    <a:pt x="114" y="217"/>
                  </a:cubicBezTo>
                  <a:cubicBezTo>
                    <a:pt x="113" y="217"/>
                    <a:pt x="112" y="218"/>
                    <a:pt x="111" y="218"/>
                  </a:cubicBezTo>
                  <a:cubicBezTo>
                    <a:pt x="112" y="218"/>
                    <a:pt x="112" y="218"/>
                    <a:pt x="112" y="218"/>
                  </a:cubicBezTo>
                  <a:cubicBezTo>
                    <a:pt x="112" y="219"/>
                    <a:pt x="113" y="219"/>
                    <a:pt x="113" y="220"/>
                  </a:cubicBezTo>
                  <a:cubicBezTo>
                    <a:pt x="112" y="220"/>
                    <a:pt x="112" y="221"/>
                    <a:pt x="111" y="221"/>
                  </a:cubicBezTo>
                  <a:cubicBezTo>
                    <a:pt x="111" y="221"/>
                    <a:pt x="110" y="221"/>
                    <a:pt x="110" y="221"/>
                  </a:cubicBezTo>
                  <a:cubicBezTo>
                    <a:pt x="109" y="221"/>
                    <a:pt x="109" y="222"/>
                    <a:pt x="109" y="222"/>
                  </a:cubicBezTo>
                  <a:cubicBezTo>
                    <a:pt x="108" y="223"/>
                    <a:pt x="107" y="225"/>
                    <a:pt x="106" y="226"/>
                  </a:cubicBezTo>
                  <a:cubicBezTo>
                    <a:pt x="105" y="230"/>
                    <a:pt x="104" y="233"/>
                    <a:pt x="103" y="236"/>
                  </a:cubicBezTo>
                  <a:cubicBezTo>
                    <a:pt x="103" y="237"/>
                    <a:pt x="102" y="238"/>
                    <a:pt x="103" y="239"/>
                  </a:cubicBezTo>
                  <a:cubicBezTo>
                    <a:pt x="104" y="240"/>
                    <a:pt x="105" y="241"/>
                    <a:pt x="104" y="242"/>
                  </a:cubicBezTo>
                  <a:cubicBezTo>
                    <a:pt x="104" y="243"/>
                    <a:pt x="105" y="244"/>
                    <a:pt x="105" y="244"/>
                  </a:cubicBezTo>
                  <a:cubicBezTo>
                    <a:pt x="106" y="243"/>
                    <a:pt x="106" y="243"/>
                    <a:pt x="107" y="242"/>
                  </a:cubicBezTo>
                  <a:close/>
                  <a:moveTo>
                    <a:pt x="97" y="240"/>
                  </a:moveTo>
                  <a:cubicBezTo>
                    <a:pt x="97" y="239"/>
                    <a:pt x="97" y="239"/>
                    <a:pt x="97" y="239"/>
                  </a:cubicBezTo>
                  <a:cubicBezTo>
                    <a:pt x="97" y="239"/>
                    <a:pt x="96" y="238"/>
                    <a:pt x="95" y="237"/>
                  </a:cubicBezTo>
                  <a:cubicBezTo>
                    <a:pt x="94" y="235"/>
                    <a:pt x="92" y="234"/>
                    <a:pt x="91" y="232"/>
                  </a:cubicBezTo>
                  <a:cubicBezTo>
                    <a:pt x="89" y="231"/>
                    <a:pt x="88" y="230"/>
                    <a:pt x="86" y="229"/>
                  </a:cubicBezTo>
                  <a:cubicBezTo>
                    <a:pt x="86" y="228"/>
                    <a:pt x="85" y="227"/>
                    <a:pt x="85" y="226"/>
                  </a:cubicBezTo>
                  <a:cubicBezTo>
                    <a:pt x="84" y="225"/>
                    <a:pt x="83" y="225"/>
                    <a:pt x="83" y="224"/>
                  </a:cubicBezTo>
                  <a:cubicBezTo>
                    <a:pt x="74" y="216"/>
                    <a:pt x="65" y="209"/>
                    <a:pt x="56" y="201"/>
                  </a:cubicBezTo>
                  <a:cubicBezTo>
                    <a:pt x="56" y="201"/>
                    <a:pt x="56" y="201"/>
                    <a:pt x="55" y="201"/>
                  </a:cubicBezTo>
                  <a:cubicBezTo>
                    <a:pt x="56" y="201"/>
                    <a:pt x="56" y="202"/>
                    <a:pt x="56" y="202"/>
                  </a:cubicBezTo>
                  <a:cubicBezTo>
                    <a:pt x="58" y="204"/>
                    <a:pt x="61" y="206"/>
                    <a:pt x="63" y="208"/>
                  </a:cubicBezTo>
                  <a:cubicBezTo>
                    <a:pt x="68" y="214"/>
                    <a:pt x="74" y="219"/>
                    <a:pt x="79" y="224"/>
                  </a:cubicBezTo>
                  <a:cubicBezTo>
                    <a:pt x="80" y="225"/>
                    <a:pt x="81" y="226"/>
                    <a:pt x="82" y="227"/>
                  </a:cubicBezTo>
                  <a:cubicBezTo>
                    <a:pt x="86" y="230"/>
                    <a:pt x="91" y="234"/>
                    <a:pt x="95" y="238"/>
                  </a:cubicBezTo>
                  <a:cubicBezTo>
                    <a:pt x="96" y="238"/>
                    <a:pt x="96" y="239"/>
                    <a:pt x="97" y="240"/>
                  </a:cubicBezTo>
                  <a:close/>
                  <a:moveTo>
                    <a:pt x="155" y="194"/>
                  </a:moveTo>
                  <a:cubicBezTo>
                    <a:pt x="155" y="194"/>
                    <a:pt x="155" y="194"/>
                    <a:pt x="155" y="194"/>
                  </a:cubicBezTo>
                  <a:cubicBezTo>
                    <a:pt x="155" y="194"/>
                    <a:pt x="156" y="193"/>
                    <a:pt x="156" y="193"/>
                  </a:cubicBezTo>
                  <a:cubicBezTo>
                    <a:pt x="157" y="192"/>
                    <a:pt x="159" y="191"/>
                    <a:pt x="160" y="190"/>
                  </a:cubicBezTo>
                  <a:cubicBezTo>
                    <a:pt x="164" y="187"/>
                    <a:pt x="168" y="184"/>
                    <a:pt x="171" y="181"/>
                  </a:cubicBezTo>
                  <a:cubicBezTo>
                    <a:pt x="173" y="179"/>
                    <a:pt x="175" y="177"/>
                    <a:pt x="176" y="176"/>
                  </a:cubicBezTo>
                  <a:cubicBezTo>
                    <a:pt x="179" y="174"/>
                    <a:pt x="181" y="171"/>
                    <a:pt x="183" y="168"/>
                  </a:cubicBezTo>
                  <a:cubicBezTo>
                    <a:pt x="183" y="168"/>
                    <a:pt x="183" y="168"/>
                    <a:pt x="183" y="167"/>
                  </a:cubicBezTo>
                  <a:cubicBezTo>
                    <a:pt x="183" y="168"/>
                    <a:pt x="182" y="168"/>
                    <a:pt x="182" y="168"/>
                  </a:cubicBezTo>
                  <a:cubicBezTo>
                    <a:pt x="182" y="168"/>
                    <a:pt x="181" y="168"/>
                    <a:pt x="181" y="169"/>
                  </a:cubicBezTo>
                  <a:cubicBezTo>
                    <a:pt x="181" y="169"/>
                    <a:pt x="181" y="170"/>
                    <a:pt x="180" y="170"/>
                  </a:cubicBezTo>
                  <a:cubicBezTo>
                    <a:pt x="179" y="170"/>
                    <a:pt x="179" y="170"/>
                    <a:pt x="178" y="170"/>
                  </a:cubicBezTo>
                  <a:cubicBezTo>
                    <a:pt x="176" y="172"/>
                    <a:pt x="174" y="174"/>
                    <a:pt x="172" y="176"/>
                  </a:cubicBezTo>
                  <a:cubicBezTo>
                    <a:pt x="172" y="176"/>
                    <a:pt x="171" y="177"/>
                    <a:pt x="171" y="177"/>
                  </a:cubicBezTo>
                  <a:cubicBezTo>
                    <a:pt x="172" y="178"/>
                    <a:pt x="171" y="179"/>
                    <a:pt x="170" y="179"/>
                  </a:cubicBezTo>
                  <a:cubicBezTo>
                    <a:pt x="170" y="179"/>
                    <a:pt x="169" y="179"/>
                    <a:pt x="169" y="179"/>
                  </a:cubicBezTo>
                  <a:cubicBezTo>
                    <a:pt x="169" y="180"/>
                    <a:pt x="168" y="180"/>
                    <a:pt x="167" y="180"/>
                  </a:cubicBezTo>
                  <a:cubicBezTo>
                    <a:pt x="165" y="182"/>
                    <a:pt x="163" y="185"/>
                    <a:pt x="161" y="187"/>
                  </a:cubicBezTo>
                  <a:cubicBezTo>
                    <a:pt x="160" y="187"/>
                    <a:pt x="160" y="187"/>
                    <a:pt x="160" y="188"/>
                  </a:cubicBezTo>
                  <a:cubicBezTo>
                    <a:pt x="160" y="188"/>
                    <a:pt x="159" y="189"/>
                    <a:pt x="159" y="190"/>
                  </a:cubicBezTo>
                  <a:cubicBezTo>
                    <a:pt x="158" y="190"/>
                    <a:pt x="157" y="191"/>
                    <a:pt x="157" y="192"/>
                  </a:cubicBezTo>
                  <a:cubicBezTo>
                    <a:pt x="156" y="192"/>
                    <a:pt x="156" y="193"/>
                    <a:pt x="155" y="194"/>
                  </a:cubicBezTo>
                  <a:close/>
                  <a:moveTo>
                    <a:pt x="155" y="72"/>
                  </a:moveTo>
                  <a:cubicBezTo>
                    <a:pt x="155" y="72"/>
                    <a:pt x="155" y="72"/>
                    <a:pt x="155" y="72"/>
                  </a:cubicBezTo>
                  <a:cubicBezTo>
                    <a:pt x="155" y="69"/>
                    <a:pt x="156" y="66"/>
                    <a:pt x="156" y="64"/>
                  </a:cubicBezTo>
                  <a:cubicBezTo>
                    <a:pt x="156" y="56"/>
                    <a:pt x="156" y="49"/>
                    <a:pt x="156" y="42"/>
                  </a:cubicBezTo>
                  <a:cubicBezTo>
                    <a:pt x="156" y="35"/>
                    <a:pt x="157" y="28"/>
                    <a:pt x="157" y="21"/>
                  </a:cubicBezTo>
                  <a:cubicBezTo>
                    <a:pt x="158" y="17"/>
                    <a:pt x="158" y="13"/>
                    <a:pt x="158" y="8"/>
                  </a:cubicBezTo>
                  <a:cubicBezTo>
                    <a:pt x="158" y="8"/>
                    <a:pt x="158" y="8"/>
                    <a:pt x="158" y="7"/>
                  </a:cubicBezTo>
                  <a:cubicBezTo>
                    <a:pt x="158" y="7"/>
                    <a:pt x="158" y="8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12"/>
                    <a:pt x="156" y="14"/>
                    <a:pt x="156" y="16"/>
                  </a:cubicBezTo>
                  <a:cubicBezTo>
                    <a:pt x="156" y="20"/>
                    <a:pt x="156" y="25"/>
                    <a:pt x="155" y="29"/>
                  </a:cubicBezTo>
                  <a:cubicBezTo>
                    <a:pt x="155" y="32"/>
                    <a:pt x="154" y="36"/>
                    <a:pt x="155" y="40"/>
                  </a:cubicBezTo>
                  <a:cubicBezTo>
                    <a:pt x="155" y="47"/>
                    <a:pt x="155" y="55"/>
                    <a:pt x="155" y="63"/>
                  </a:cubicBezTo>
                  <a:cubicBezTo>
                    <a:pt x="155" y="66"/>
                    <a:pt x="155" y="69"/>
                    <a:pt x="155" y="72"/>
                  </a:cubicBezTo>
                  <a:close/>
                  <a:moveTo>
                    <a:pt x="159" y="38"/>
                  </a:moveTo>
                  <a:cubicBezTo>
                    <a:pt x="159" y="38"/>
                    <a:pt x="159" y="38"/>
                    <a:pt x="159" y="38"/>
                  </a:cubicBezTo>
                  <a:cubicBezTo>
                    <a:pt x="159" y="37"/>
                    <a:pt x="159" y="36"/>
                    <a:pt x="160" y="35"/>
                  </a:cubicBezTo>
                  <a:cubicBezTo>
                    <a:pt x="161" y="29"/>
                    <a:pt x="162" y="23"/>
                    <a:pt x="163" y="17"/>
                  </a:cubicBezTo>
                  <a:cubicBezTo>
                    <a:pt x="163" y="13"/>
                    <a:pt x="164" y="9"/>
                    <a:pt x="165" y="5"/>
                  </a:cubicBezTo>
                  <a:cubicBezTo>
                    <a:pt x="165" y="4"/>
                    <a:pt x="165" y="4"/>
                    <a:pt x="165" y="3"/>
                  </a:cubicBezTo>
                  <a:cubicBezTo>
                    <a:pt x="162" y="3"/>
                    <a:pt x="159" y="4"/>
                    <a:pt x="156" y="4"/>
                  </a:cubicBezTo>
                  <a:cubicBezTo>
                    <a:pt x="156" y="4"/>
                    <a:pt x="157" y="4"/>
                    <a:pt x="157" y="4"/>
                  </a:cubicBezTo>
                  <a:cubicBezTo>
                    <a:pt x="158" y="5"/>
                    <a:pt x="158" y="5"/>
                    <a:pt x="159" y="5"/>
                  </a:cubicBezTo>
                  <a:cubicBezTo>
                    <a:pt x="159" y="5"/>
                    <a:pt x="160" y="5"/>
                    <a:pt x="160" y="5"/>
                  </a:cubicBezTo>
                  <a:cubicBezTo>
                    <a:pt x="160" y="6"/>
                    <a:pt x="161" y="7"/>
                    <a:pt x="161" y="8"/>
                  </a:cubicBezTo>
                  <a:cubicBezTo>
                    <a:pt x="161" y="9"/>
                    <a:pt x="161" y="10"/>
                    <a:pt x="161" y="11"/>
                  </a:cubicBezTo>
                  <a:cubicBezTo>
                    <a:pt x="160" y="16"/>
                    <a:pt x="160" y="22"/>
                    <a:pt x="160" y="27"/>
                  </a:cubicBezTo>
                  <a:cubicBezTo>
                    <a:pt x="159" y="31"/>
                    <a:pt x="159" y="34"/>
                    <a:pt x="159" y="38"/>
                  </a:cubicBezTo>
                  <a:close/>
                  <a:moveTo>
                    <a:pt x="100" y="214"/>
                  </a:moveTo>
                  <a:cubicBezTo>
                    <a:pt x="101" y="213"/>
                    <a:pt x="101" y="213"/>
                    <a:pt x="101" y="212"/>
                  </a:cubicBezTo>
                  <a:cubicBezTo>
                    <a:pt x="102" y="212"/>
                    <a:pt x="102" y="211"/>
                    <a:pt x="102" y="211"/>
                  </a:cubicBezTo>
                  <a:cubicBezTo>
                    <a:pt x="104" y="207"/>
                    <a:pt x="106" y="205"/>
                    <a:pt x="109" y="202"/>
                  </a:cubicBezTo>
                  <a:cubicBezTo>
                    <a:pt x="109" y="202"/>
                    <a:pt x="110" y="202"/>
                    <a:pt x="110" y="201"/>
                  </a:cubicBezTo>
                  <a:cubicBezTo>
                    <a:pt x="109" y="201"/>
                    <a:pt x="108" y="201"/>
                    <a:pt x="107" y="201"/>
                  </a:cubicBezTo>
                  <a:cubicBezTo>
                    <a:pt x="105" y="201"/>
                    <a:pt x="103" y="202"/>
                    <a:pt x="102" y="202"/>
                  </a:cubicBezTo>
                  <a:cubicBezTo>
                    <a:pt x="101" y="202"/>
                    <a:pt x="101" y="202"/>
                    <a:pt x="101" y="202"/>
                  </a:cubicBezTo>
                  <a:cubicBezTo>
                    <a:pt x="100" y="203"/>
                    <a:pt x="98" y="203"/>
                    <a:pt x="97" y="204"/>
                  </a:cubicBezTo>
                  <a:cubicBezTo>
                    <a:pt x="98" y="207"/>
                    <a:pt x="99" y="211"/>
                    <a:pt x="100" y="214"/>
                  </a:cubicBezTo>
                  <a:close/>
                  <a:moveTo>
                    <a:pt x="72" y="16"/>
                  </a:moveTo>
                  <a:cubicBezTo>
                    <a:pt x="72" y="18"/>
                    <a:pt x="73" y="20"/>
                    <a:pt x="73" y="22"/>
                  </a:cubicBezTo>
                  <a:cubicBezTo>
                    <a:pt x="73" y="23"/>
                    <a:pt x="74" y="23"/>
                    <a:pt x="74" y="24"/>
                  </a:cubicBezTo>
                  <a:cubicBezTo>
                    <a:pt x="76" y="26"/>
                    <a:pt x="77" y="28"/>
                    <a:pt x="78" y="30"/>
                  </a:cubicBezTo>
                  <a:cubicBezTo>
                    <a:pt x="78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8" y="29"/>
                    <a:pt x="78" y="28"/>
                    <a:pt x="77" y="27"/>
                  </a:cubicBezTo>
                  <a:cubicBezTo>
                    <a:pt x="76" y="25"/>
                    <a:pt x="76" y="24"/>
                    <a:pt x="78" y="23"/>
                  </a:cubicBezTo>
                  <a:cubicBezTo>
                    <a:pt x="79" y="23"/>
                    <a:pt x="79" y="23"/>
                    <a:pt x="80" y="22"/>
                  </a:cubicBezTo>
                  <a:cubicBezTo>
                    <a:pt x="80" y="22"/>
                    <a:pt x="81" y="22"/>
                    <a:pt x="81" y="22"/>
                  </a:cubicBezTo>
                  <a:cubicBezTo>
                    <a:pt x="81" y="21"/>
                    <a:pt x="81" y="20"/>
                    <a:pt x="81" y="19"/>
                  </a:cubicBezTo>
                  <a:cubicBezTo>
                    <a:pt x="81" y="18"/>
                    <a:pt x="82" y="17"/>
                    <a:pt x="82" y="15"/>
                  </a:cubicBezTo>
                  <a:cubicBezTo>
                    <a:pt x="79" y="16"/>
                    <a:pt x="75" y="16"/>
                    <a:pt x="72" y="16"/>
                  </a:cubicBezTo>
                  <a:close/>
                  <a:moveTo>
                    <a:pt x="152" y="141"/>
                  </a:moveTo>
                  <a:cubicBezTo>
                    <a:pt x="153" y="137"/>
                    <a:pt x="153" y="66"/>
                    <a:pt x="153" y="60"/>
                  </a:cubicBezTo>
                  <a:cubicBezTo>
                    <a:pt x="153" y="61"/>
                    <a:pt x="153" y="62"/>
                    <a:pt x="153" y="63"/>
                  </a:cubicBezTo>
                  <a:cubicBezTo>
                    <a:pt x="153" y="68"/>
                    <a:pt x="153" y="74"/>
                    <a:pt x="152" y="80"/>
                  </a:cubicBezTo>
                  <a:cubicBezTo>
                    <a:pt x="152" y="84"/>
                    <a:pt x="152" y="88"/>
                    <a:pt x="152" y="92"/>
                  </a:cubicBezTo>
                  <a:cubicBezTo>
                    <a:pt x="152" y="93"/>
                    <a:pt x="152" y="93"/>
                    <a:pt x="151" y="94"/>
                  </a:cubicBezTo>
                  <a:cubicBezTo>
                    <a:pt x="151" y="96"/>
                    <a:pt x="151" y="98"/>
                    <a:pt x="151" y="99"/>
                  </a:cubicBezTo>
                  <a:cubicBezTo>
                    <a:pt x="151" y="100"/>
                    <a:pt x="151" y="100"/>
                    <a:pt x="151" y="101"/>
                  </a:cubicBezTo>
                  <a:cubicBezTo>
                    <a:pt x="151" y="104"/>
                    <a:pt x="152" y="107"/>
                    <a:pt x="152" y="110"/>
                  </a:cubicBezTo>
                  <a:cubicBezTo>
                    <a:pt x="152" y="118"/>
                    <a:pt x="152" y="126"/>
                    <a:pt x="152" y="133"/>
                  </a:cubicBezTo>
                  <a:cubicBezTo>
                    <a:pt x="152" y="136"/>
                    <a:pt x="152" y="138"/>
                    <a:pt x="152" y="141"/>
                  </a:cubicBezTo>
                  <a:close/>
                  <a:moveTo>
                    <a:pt x="92" y="184"/>
                  </a:moveTo>
                  <a:cubicBezTo>
                    <a:pt x="92" y="184"/>
                    <a:pt x="92" y="184"/>
                    <a:pt x="92" y="184"/>
                  </a:cubicBezTo>
                  <a:cubicBezTo>
                    <a:pt x="93" y="184"/>
                    <a:pt x="94" y="184"/>
                    <a:pt x="94" y="183"/>
                  </a:cubicBezTo>
                  <a:cubicBezTo>
                    <a:pt x="95" y="181"/>
                    <a:pt x="96" y="180"/>
                    <a:pt x="96" y="178"/>
                  </a:cubicBezTo>
                  <a:cubicBezTo>
                    <a:pt x="96" y="177"/>
                    <a:pt x="97" y="177"/>
                    <a:pt x="97" y="176"/>
                  </a:cubicBezTo>
                  <a:cubicBezTo>
                    <a:pt x="95" y="174"/>
                    <a:pt x="93" y="171"/>
                    <a:pt x="91" y="169"/>
                  </a:cubicBezTo>
                  <a:cubicBezTo>
                    <a:pt x="90" y="170"/>
                    <a:pt x="90" y="172"/>
                    <a:pt x="90" y="173"/>
                  </a:cubicBezTo>
                  <a:cubicBezTo>
                    <a:pt x="90" y="174"/>
                    <a:pt x="90" y="176"/>
                    <a:pt x="89" y="177"/>
                  </a:cubicBezTo>
                  <a:cubicBezTo>
                    <a:pt x="89" y="177"/>
                    <a:pt x="89" y="177"/>
                    <a:pt x="89" y="178"/>
                  </a:cubicBezTo>
                  <a:cubicBezTo>
                    <a:pt x="90" y="180"/>
                    <a:pt x="91" y="182"/>
                    <a:pt x="92" y="184"/>
                  </a:cubicBez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4" y="49"/>
                    <a:pt x="94" y="47"/>
                    <a:pt x="95" y="46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3" y="46"/>
                    <a:pt x="92" y="45"/>
                    <a:pt x="92" y="45"/>
                  </a:cubicBezTo>
                  <a:cubicBezTo>
                    <a:pt x="92" y="44"/>
                    <a:pt x="92" y="44"/>
                    <a:pt x="93" y="43"/>
                  </a:cubicBezTo>
                  <a:cubicBezTo>
                    <a:pt x="93" y="43"/>
                    <a:pt x="94" y="43"/>
                    <a:pt x="94" y="43"/>
                  </a:cubicBezTo>
                  <a:cubicBezTo>
                    <a:pt x="94" y="42"/>
                    <a:pt x="94" y="41"/>
                    <a:pt x="94" y="41"/>
                  </a:cubicBezTo>
                  <a:cubicBezTo>
                    <a:pt x="93" y="40"/>
                    <a:pt x="93" y="38"/>
                    <a:pt x="93" y="37"/>
                  </a:cubicBezTo>
                  <a:cubicBezTo>
                    <a:pt x="92" y="36"/>
                    <a:pt x="91" y="36"/>
                    <a:pt x="89" y="35"/>
                  </a:cubicBezTo>
                  <a:cubicBezTo>
                    <a:pt x="89" y="34"/>
                    <a:pt x="88" y="34"/>
                    <a:pt x="87" y="35"/>
                  </a:cubicBezTo>
                  <a:cubicBezTo>
                    <a:pt x="87" y="36"/>
                    <a:pt x="87" y="37"/>
                    <a:pt x="87" y="38"/>
                  </a:cubicBezTo>
                  <a:cubicBezTo>
                    <a:pt x="88" y="42"/>
                    <a:pt x="89" y="45"/>
                    <a:pt x="91" y="48"/>
                  </a:cubicBezTo>
                  <a:cubicBezTo>
                    <a:pt x="92" y="49"/>
                    <a:pt x="92" y="49"/>
                    <a:pt x="92" y="50"/>
                  </a:cubicBezTo>
                  <a:cubicBezTo>
                    <a:pt x="93" y="50"/>
                    <a:pt x="93" y="51"/>
                    <a:pt x="93" y="51"/>
                  </a:cubicBezTo>
                  <a:close/>
                  <a:moveTo>
                    <a:pt x="95" y="62"/>
                  </a:moveTo>
                  <a:cubicBezTo>
                    <a:pt x="95" y="63"/>
                    <a:pt x="95" y="63"/>
                    <a:pt x="96" y="63"/>
                  </a:cubicBezTo>
                  <a:cubicBezTo>
                    <a:pt x="96" y="65"/>
                    <a:pt x="97" y="67"/>
                    <a:pt x="98" y="69"/>
                  </a:cubicBezTo>
                  <a:cubicBezTo>
                    <a:pt x="98" y="69"/>
                    <a:pt x="98" y="70"/>
                    <a:pt x="98" y="70"/>
                  </a:cubicBezTo>
                  <a:cubicBezTo>
                    <a:pt x="98" y="70"/>
                    <a:pt x="98" y="71"/>
                    <a:pt x="97" y="71"/>
                  </a:cubicBezTo>
                  <a:cubicBezTo>
                    <a:pt x="97" y="71"/>
                    <a:pt x="97" y="71"/>
                    <a:pt x="96" y="71"/>
                  </a:cubicBezTo>
                  <a:cubicBezTo>
                    <a:pt x="96" y="71"/>
                    <a:pt x="96" y="70"/>
                    <a:pt x="96" y="70"/>
                  </a:cubicBezTo>
                  <a:cubicBezTo>
                    <a:pt x="95" y="68"/>
                    <a:pt x="93" y="65"/>
                    <a:pt x="92" y="63"/>
                  </a:cubicBezTo>
                  <a:cubicBezTo>
                    <a:pt x="92" y="63"/>
                    <a:pt x="92" y="62"/>
                    <a:pt x="92" y="62"/>
                  </a:cubicBezTo>
                  <a:cubicBezTo>
                    <a:pt x="91" y="64"/>
                    <a:pt x="90" y="65"/>
                    <a:pt x="90" y="67"/>
                  </a:cubicBezTo>
                  <a:cubicBezTo>
                    <a:pt x="92" y="69"/>
                    <a:pt x="94" y="72"/>
                    <a:pt x="96" y="74"/>
                  </a:cubicBezTo>
                  <a:cubicBezTo>
                    <a:pt x="96" y="74"/>
                    <a:pt x="96" y="74"/>
                    <a:pt x="97" y="73"/>
                  </a:cubicBezTo>
                  <a:cubicBezTo>
                    <a:pt x="98" y="72"/>
                    <a:pt x="99" y="70"/>
                    <a:pt x="101" y="69"/>
                  </a:cubicBezTo>
                  <a:cubicBezTo>
                    <a:pt x="102" y="68"/>
                    <a:pt x="102" y="66"/>
                    <a:pt x="102" y="65"/>
                  </a:cubicBezTo>
                  <a:cubicBezTo>
                    <a:pt x="100" y="64"/>
                    <a:pt x="98" y="63"/>
                    <a:pt x="95" y="62"/>
                  </a:cubicBezTo>
                  <a:close/>
                  <a:moveTo>
                    <a:pt x="132" y="139"/>
                  </a:moveTo>
                  <a:cubicBezTo>
                    <a:pt x="132" y="139"/>
                    <a:pt x="132" y="139"/>
                    <a:pt x="132" y="139"/>
                  </a:cubicBezTo>
                  <a:cubicBezTo>
                    <a:pt x="131" y="140"/>
                    <a:pt x="131" y="140"/>
                    <a:pt x="131" y="141"/>
                  </a:cubicBezTo>
                  <a:cubicBezTo>
                    <a:pt x="131" y="141"/>
                    <a:pt x="130" y="142"/>
                    <a:pt x="130" y="142"/>
                  </a:cubicBezTo>
                  <a:cubicBezTo>
                    <a:pt x="130" y="142"/>
                    <a:pt x="129" y="143"/>
                    <a:pt x="129" y="143"/>
                  </a:cubicBezTo>
                  <a:cubicBezTo>
                    <a:pt x="128" y="143"/>
                    <a:pt x="128" y="143"/>
                    <a:pt x="128" y="144"/>
                  </a:cubicBezTo>
                  <a:cubicBezTo>
                    <a:pt x="129" y="147"/>
                    <a:pt x="129" y="149"/>
                    <a:pt x="129" y="152"/>
                  </a:cubicBezTo>
                  <a:cubicBezTo>
                    <a:pt x="130" y="152"/>
                    <a:pt x="130" y="153"/>
                    <a:pt x="130" y="154"/>
                  </a:cubicBezTo>
                  <a:cubicBezTo>
                    <a:pt x="131" y="154"/>
                    <a:pt x="131" y="153"/>
                    <a:pt x="132" y="153"/>
                  </a:cubicBezTo>
                  <a:cubicBezTo>
                    <a:pt x="133" y="153"/>
                    <a:pt x="134" y="153"/>
                    <a:pt x="134" y="153"/>
                  </a:cubicBezTo>
                  <a:cubicBezTo>
                    <a:pt x="136" y="151"/>
                    <a:pt x="136" y="151"/>
                    <a:pt x="135" y="148"/>
                  </a:cubicBezTo>
                  <a:cubicBezTo>
                    <a:pt x="135" y="148"/>
                    <a:pt x="135" y="147"/>
                    <a:pt x="134" y="146"/>
                  </a:cubicBezTo>
                  <a:cubicBezTo>
                    <a:pt x="134" y="145"/>
                    <a:pt x="134" y="145"/>
                    <a:pt x="134" y="144"/>
                  </a:cubicBezTo>
                  <a:cubicBezTo>
                    <a:pt x="133" y="144"/>
                    <a:pt x="133" y="144"/>
                    <a:pt x="133" y="144"/>
                  </a:cubicBezTo>
                  <a:cubicBezTo>
                    <a:pt x="132" y="144"/>
                    <a:pt x="131" y="143"/>
                    <a:pt x="131" y="142"/>
                  </a:cubicBezTo>
                  <a:cubicBezTo>
                    <a:pt x="131" y="141"/>
                    <a:pt x="132" y="141"/>
                    <a:pt x="132" y="140"/>
                  </a:cubicBezTo>
                  <a:cubicBezTo>
                    <a:pt x="132" y="140"/>
                    <a:pt x="132" y="140"/>
                    <a:pt x="132" y="139"/>
                  </a:cubicBezTo>
                  <a:close/>
                  <a:moveTo>
                    <a:pt x="81" y="42"/>
                  </a:moveTo>
                  <a:cubicBezTo>
                    <a:pt x="81" y="42"/>
                    <a:pt x="81" y="42"/>
                    <a:pt x="81" y="42"/>
                  </a:cubicBezTo>
                  <a:cubicBezTo>
                    <a:pt x="79" y="45"/>
                    <a:pt x="78" y="47"/>
                    <a:pt x="78" y="49"/>
                  </a:cubicBezTo>
                  <a:cubicBezTo>
                    <a:pt x="77" y="50"/>
                    <a:pt x="77" y="51"/>
                    <a:pt x="77" y="52"/>
                  </a:cubicBezTo>
                  <a:cubicBezTo>
                    <a:pt x="77" y="52"/>
                    <a:pt x="77" y="52"/>
                    <a:pt x="77" y="53"/>
                  </a:cubicBezTo>
                  <a:cubicBezTo>
                    <a:pt x="79" y="54"/>
                    <a:pt x="82" y="55"/>
                    <a:pt x="84" y="56"/>
                  </a:cubicBezTo>
                  <a:cubicBezTo>
                    <a:pt x="84" y="54"/>
                    <a:pt x="83" y="45"/>
                    <a:pt x="81" y="42"/>
                  </a:cubicBezTo>
                  <a:close/>
                  <a:moveTo>
                    <a:pt x="82" y="120"/>
                  </a:moveTo>
                  <a:cubicBezTo>
                    <a:pt x="82" y="119"/>
                    <a:pt x="82" y="117"/>
                    <a:pt x="82" y="116"/>
                  </a:cubicBezTo>
                  <a:cubicBezTo>
                    <a:pt x="81" y="116"/>
                    <a:pt x="80" y="117"/>
                    <a:pt x="79" y="117"/>
                  </a:cubicBezTo>
                  <a:cubicBezTo>
                    <a:pt x="79" y="118"/>
                    <a:pt x="78" y="118"/>
                    <a:pt x="78" y="119"/>
                  </a:cubicBezTo>
                  <a:cubicBezTo>
                    <a:pt x="78" y="121"/>
                    <a:pt x="78" y="124"/>
                    <a:pt x="78" y="127"/>
                  </a:cubicBezTo>
                  <a:cubicBezTo>
                    <a:pt x="77" y="128"/>
                    <a:pt x="77" y="129"/>
                    <a:pt x="77" y="130"/>
                  </a:cubicBezTo>
                  <a:cubicBezTo>
                    <a:pt x="77" y="131"/>
                    <a:pt x="77" y="131"/>
                    <a:pt x="76" y="132"/>
                  </a:cubicBezTo>
                  <a:cubicBezTo>
                    <a:pt x="76" y="132"/>
                    <a:pt x="75" y="132"/>
                    <a:pt x="75" y="132"/>
                  </a:cubicBezTo>
                  <a:cubicBezTo>
                    <a:pt x="75" y="134"/>
                    <a:pt x="76" y="135"/>
                    <a:pt x="76" y="137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8" y="132"/>
                    <a:pt x="80" y="129"/>
                    <a:pt x="81" y="126"/>
                  </a:cubicBezTo>
                  <a:cubicBezTo>
                    <a:pt x="82" y="125"/>
                    <a:pt x="82" y="124"/>
                    <a:pt x="81" y="123"/>
                  </a:cubicBezTo>
                  <a:cubicBezTo>
                    <a:pt x="81" y="122"/>
                    <a:pt x="81" y="121"/>
                    <a:pt x="82" y="120"/>
                  </a:cubicBezTo>
                  <a:close/>
                  <a:moveTo>
                    <a:pt x="146" y="139"/>
                  </a:moveTo>
                  <a:cubicBezTo>
                    <a:pt x="144" y="141"/>
                    <a:pt x="143" y="143"/>
                    <a:pt x="142" y="144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47"/>
                    <a:pt x="142" y="148"/>
                    <a:pt x="142" y="149"/>
                  </a:cubicBezTo>
                  <a:cubicBezTo>
                    <a:pt x="142" y="150"/>
                    <a:pt x="142" y="151"/>
                    <a:pt x="143" y="151"/>
                  </a:cubicBezTo>
                  <a:cubicBezTo>
                    <a:pt x="143" y="151"/>
                    <a:pt x="143" y="151"/>
                    <a:pt x="143" y="151"/>
                  </a:cubicBezTo>
                  <a:cubicBezTo>
                    <a:pt x="145" y="150"/>
                    <a:pt x="147" y="149"/>
                    <a:pt x="148" y="147"/>
                  </a:cubicBezTo>
                  <a:cubicBezTo>
                    <a:pt x="149" y="147"/>
                    <a:pt x="149" y="147"/>
                    <a:pt x="149" y="146"/>
                  </a:cubicBezTo>
                  <a:cubicBezTo>
                    <a:pt x="149" y="144"/>
                    <a:pt x="148" y="142"/>
                    <a:pt x="148" y="140"/>
                  </a:cubicBezTo>
                  <a:cubicBezTo>
                    <a:pt x="148" y="139"/>
                    <a:pt x="148" y="138"/>
                    <a:pt x="148" y="137"/>
                  </a:cubicBezTo>
                  <a:cubicBezTo>
                    <a:pt x="148" y="137"/>
                    <a:pt x="148" y="138"/>
                    <a:pt x="148" y="138"/>
                  </a:cubicBezTo>
                  <a:cubicBezTo>
                    <a:pt x="148" y="140"/>
                    <a:pt x="147" y="140"/>
                    <a:pt x="146" y="139"/>
                  </a:cubicBezTo>
                  <a:close/>
                  <a:moveTo>
                    <a:pt x="127" y="103"/>
                  </a:moveTo>
                  <a:cubicBezTo>
                    <a:pt x="127" y="103"/>
                    <a:pt x="127" y="103"/>
                    <a:pt x="127" y="103"/>
                  </a:cubicBezTo>
                  <a:cubicBezTo>
                    <a:pt x="128" y="102"/>
                    <a:pt x="128" y="101"/>
                    <a:pt x="129" y="101"/>
                  </a:cubicBezTo>
                  <a:cubicBezTo>
                    <a:pt x="129" y="100"/>
                    <a:pt x="129" y="99"/>
                    <a:pt x="129" y="99"/>
                  </a:cubicBezTo>
                  <a:cubicBezTo>
                    <a:pt x="129" y="98"/>
                    <a:pt x="129" y="96"/>
                    <a:pt x="129" y="95"/>
                  </a:cubicBezTo>
                  <a:cubicBezTo>
                    <a:pt x="129" y="95"/>
                    <a:pt x="129" y="94"/>
                    <a:pt x="129" y="94"/>
                  </a:cubicBezTo>
                  <a:cubicBezTo>
                    <a:pt x="127" y="90"/>
                    <a:pt x="125" y="85"/>
                    <a:pt x="123" y="81"/>
                  </a:cubicBezTo>
                  <a:cubicBezTo>
                    <a:pt x="123" y="81"/>
                    <a:pt x="123" y="81"/>
                    <a:pt x="123" y="80"/>
                  </a:cubicBezTo>
                  <a:cubicBezTo>
                    <a:pt x="122" y="82"/>
                    <a:pt x="122" y="83"/>
                    <a:pt x="123" y="85"/>
                  </a:cubicBezTo>
                  <a:cubicBezTo>
                    <a:pt x="123" y="87"/>
                    <a:pt x="124" y="90"/>
                    <a:pt x="125" y="92"/>
                  </a:cubicBezTo>
                  <a:cubicBezTo>
                    <a:pt x="125" y="92"/>
                    <a:pt x="125" y="93"/>
                    <a:pt x="125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6" y="93"/>
                    <a:pt x="126" y="93"/>
                    <a:pt x="126" y="94"/>
                  </a:cubicBezTo>
                  <a:cubicBezTo>
                    <a:pt x="127" y="94"/>
                    <a:pt x="126" y="95"/>
                    <a:pt x="126" y="95"/>
                  </a:cubicBezTo>
                  <a:cubicBezTo>
                    <a:pt x="125" y="95"/>
                    <a:pt x="125" y="96"/>
                    <a:pt x="126" y="96"/>
                  </a:cubicBezTo>
                  <a:cubicBezTo>
                    <a:pt x="126" y="98"/>
                    <a:pt x="126" y="100"/>
                    <a:pt x="127" y="102"/>
                  </a:cubicBezTo>
                  <a:cubicBezTo>
                    <a:pt x="127" y="102"/>
                    <a:pt x="127" y="103"/>
                    <a:pt x="127" y="103"/>
                  </a:cubicBezTo>
                  <a:close/>
                  <a:moveTo>
                    <a:pt x="118" y="78"/>
                  </a:moveTo>
                  <a:cubicBezTo>
                    <a:pt x="116" y="79"/>
                    <a:pt x="115" y="80"/>
                    <a:pt x="114" y="81"/>
                  </a:cubicBezTo>
                  <a:cubicBezTo>
                    <a:pt x="114" y="81"/>
                    <a:pt x="113" y="82"/>
                    <a:pt x="113" y="82"/>
                  </a:cubicBezTo>
                  <a:cubicBezTo>
                    <a:pt x="112" y="84"/>
                    <a:pt x="112" y="85"/>
                    <a:pt x="111" y="87"/>
                  </a:cubicBezTo>
                  <a:cubicBezTo>
                    <a:pt x="111" y="87"/>
                    <a:pt x="111" y="87"/>
                    <a:pt x="110" y="88"/>
                  </a:cubicBezTo>
                  <a:cubicBezTo>
                    <a:pt x="113" y="88"/>
                    <a:pt x="116" y="89"/>
                    <a:pt x="118" y="91"/>
                  </a:cubicBezTo>
                  <a:cubicBezTo>
                    <a:pt x="118" y="87"/>
                    <a:pt x="118" y="83"/>
                    <a:pt x="118" y="78"/>
                  </a:cubicBezTo>
                  <a:close/>
                  <a:moveTo>
                    <a:pt x="90" y="16"/>
                  </a:moveTo>
                  <a:cubicBezTo>
                    <a:pt x="90" y="17"/>
                    <a:pt x="90" y="17"/>
                    <a:pt x="90" y="17"/>
                  </a:cubicBezTo>
                  <a:cubicBezTo>
                    <a:pt x="91" y="17"/>
                    <a:pt x="91" y="18"/>
                    <a:pt x="92" y="19"/>
                  </a:cubicBezTo>
                  <a:cubicBezTo>
                    <a:pt x="94" y="20"/>
                    <a:pt x="96" y="22"/>
                    <a:pt x="98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100" y="24"/>
                    <a:pt x="100" y="24"/>
                    <a:pt x="101" y="24"/>
                  </a:cubicBezTo>
                  <a:cubicBezTo>
                    <a:pt x="102" y="22"/>
                    <a:pt x="102" y="20"/>
                    <a:pt x="103" y="18"/>
                  </a:cubicBezTo>
                  <a:cubicBezTo>
                    <a:pt x="103" y="18"/>
                    <a:pt x="103" y="18"/>
                    <a:pt x="102" y="18"/>
                  </a:cubicBezTo>
                  <a:cubicBezTo>
                    <a:pt x="99" y="18"/>
                    <a:pt x="97" y="17"/>
                    <a:pt x="94" y="17"/>
                  </a:cubicBezTo>
                  <a:cubicBezTo>
                    <a:pt x="93" y="17"/>
                    <a:pt x="92" y="17"/>
                    <a:pt x="91" y="16"/>
                  </a:cubicBezTo>
                  <a:cubicBezTo>
                    <a:pt x="91" y="16"/>
                    <a:pt x="90" y="16"/>
                    <a:pt x="90" y="16"/>
                  </a:cubicBezTo>
                  <a:close/>
                  <a:moveTo>
                    <a:pt x="146" y="71"/>
                  </a:moveTo>
                  <a:cubicBezTo>
                    <a:pt x="146" y="69"/>
                    <a:pt x="147" y="67"/>
                    <a:pt x="147" y="64"/>
                  </a:cubicBezTo>
                  <a:cubicBezTo>
                    <a:pt x="146" y="60"/>
                    <a:pt x="146" y="56"/>
                    <a:pt x="146" y="52"/>
                  </a:cubicBezTo>
                  <a:cubicBezTo>
                    <a:pt x="145" y="53"/>
                    <a:pt x="145" y="53"/>
                    <a:pt x="145" y="54"/>
                  </a:cubicBezTo>
                  <a:cubicBezTo>
                    <a:pt x="146" y="56"/>
                    <a:pt x="145" y="58"/>
                    <a:pt x="145" y="60"/>
                  </a:cubicBezTo>
                  <a:cubicBezTo>
                    <a:pt x="145" y="60"/>
                    <a:pt x="145" y="61"/>
                    <a:pt x="144" y="62"/>
                  </a:cubicBezTo>
                  <a:cubicBezTo>
                    <a:pt x="144" y="62"/>
                    <a:pt x="144" y="62"/>
                    <a:pt x="144" y="63"/>
                  </a:cubicBezTo>
                  <a:cubicBezTo>
                    <a:pt x="143" y="63"/>
                    <a:pt x="143" y="64"/>
                    <a:pt x="143" y="65"/>
                  </a:cubicBezTo>
                  <a:cubicBezTo>
                    <a:pt x="143" y="69"/>
                    <a:pt x="143" y="74"/>
                    <a:pt x="143" y="79"/>
                  </a:cubicBezTo>
                  <a:cubicBezTo>
                    <a:pt x="143" y="79"/>
                    <a:pt x="143" y="80"/>
                    <a:pt x="143" y="81"/>
                  </a:cubicBezTo>
                  <a:cubicBezTo>
                    <a:pt x="143" y="80"/>
                    <a:pt x="143" y="80"/>
                    <a:pt x="144" y="79"/>
                  </a:cubicBezTo>
                  <a:cubicBezTo>
                    <a:pt x="144" y="77"/>
                    <a:pt x="144" y="75"/>
                    <a:pt x="144" y="73"/>
                  </a:cubicBezTo>
                  <a:cubicBezTo>
                    <a:pt x="145" y="72"/>
                    <a:pt x="145" y="71"/>
                    <a:pt x="146" y="71"/>
                  </a:cubicBezTo>
                  <a:close/>
                  <a:moveTo>
                    <a:pt x="104" y="72"/>
                  </a:moveTo>
                  <a:cubicBezTo>
                    <a:pt x="103" y="73"/>
                    <a:pt x="102" y="74"/>
                    <a:pt x="101" y="75"/>
                  </a:cubicBezTo>
                  <a:cubicBezTo>
                    <a:pt x="101" y="76"/>
                    <a:pt x="101" y="76"/>
                    <a:pt x="101" y="77"/>
                  </a:cubicBezTo>
                  <a:cubicBezTo>
                    <a:pt x="103" y="76"/>
                    <a:pt x="104" y="76"/>
                    <a:pt x="106" y="75"/>
                  </a:cubicBezTo>
                  <a:cubicBezTo>
                    <a:pt x="107" y="75"/>
                    <a:pt x="109" y="74"/>
                    <a:pt x="110" y="76"/>
                  </a:cubicBezTo>
                  <a:cubicBezTo>
                    <a:pt x="111" y="75"/>
                    <a:pt x="112" y="74"/>
                    <a:pt x="113" y="73"/>
                  </a:cubicBezTo>
                  <a:cubicBezTo>
                    <a:pt x="113" y="72"/>
                    <a:pt x="113" y="71"/>
                    <a:pt x="113" y="71"/>
                  </a:cubicBezTo>
                  <a:cubicBezTo>
                    <a:pt x="112" y="69"/>
                    <a:pt x="110" y="69"/>
                    <a:pt x="109" y="68"/>
                  </a:cubicBezTo>
                  <a:cubicBezTo>
                    <a:pt x="108" y="68"/>
                    <a:pt x="108" y="69"/>
                    <a:pt x="108" y="69"/>
                  </a:cubicBezTo>
                  <a:cubicBezTo>
                    <a:pt x="108" y="70"/>
                    <a:pt x="107" y="71"/>
                    <a:pt x="107" y="72"/>
                  </a:cubicBezTo>
                  <a:cubicBezTo>
                    <a:pt x="106" y="73"/>
                    <a:pt x="105" y="74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lose/>
                  <a:moveTo>
                    <a:pt x="74" y="68"/>
                  </a:moveTo>
                  <a:cubicBezTo>
                    <a:pt x="74" y="68"/>
                    <a:pt x="73" y="68"/>
                    <a:pt x="72" y="69"/>
                  </a:cubicBezTo>
                  <a:cubicBezTo>
                    <a:pt x="72" y="69"/>
                    <a:pt x="71" y="69"/>
                    <a:pt x="71" y="70"/>
                  </a:cubicBezTo>
                  <a:cubicBezTo>
                    <a:pt x="71" y="71"/>
                    <a:pt x="70" y="71"/>
                    <a:pt x="70" y="72"/>
                  </a:cubicBezTo>
                  <a:cubicBezTo>
                    <a:pt x="69" y="73"/>
                    <a:pt x="69" y="73"/>
                    <a:pt x="70" y="74"/>
                  </a:cubicBezTo>
                  <a:cubicBezTo>
                    <a:pt x="70" y="77"/>
                    <a:pt x="71" y="79"/>
                    <a:pt x="72" y="82"/>
                  </a:cubicBezTo>
                  <a:cubicBezTo>
                    <a:pt x="72" y="82"/>
                    <a:pt x="72" y="82"/>
                    <a:pt x="72" y="83"/>
                  </a:cubicBezTo>
                  <a:cubicBezTo>
                    <a:pt x="74" y="81"/>
                    <a:pt x="74" y="81"/>
                    <a:pt x="74" y="79"/>
                  </a:cubicBezTo>
                  <a:cubicBezTo>
                    <a:pt x="74" y="76"/>
                    <a:pt x="74" y="72"/>
                    <a:pt x="74" y="69"/>
                  </a:cubicBezTo>
                  <a:cubicBezTo>
                    <a:pt x="74" y="69"/>
                    <a:pt x="74" y="68"/>
                    <a:pt x="74" y="68"/>
                  </a:cubicBezTo>
                  <a:close/>
                  <a:moveTo>
                    <a:pt x="118" y="53"/>
                  </a:moveTo>
                  <a:cubicBezTo>
                    <a:pt x="119" y="53"/>
                    <a:pt x="119" y="52"/>
                    <a:pt x="120" y="52"/>
                  </a:cubicBezTo>
                  <a:cubicBezTo>
                    <a:pt x="120" y="52"/>
                    <a:pt x="120" y="51"/>
                    <a:pt x="120" y="51"/>
                  </a:cubicBezTo>
                  <a:cubicBezTo>
                    <a:pt x="120" y="50"/>
                    <a:pt x="119" y="48"/>
                    <a:pt x="119" y="47"/>
                  </a:cubicBezTo>
                  <a:cubicBezTo>
                    <a:pt x="119" y="47"/>
                    <a:pt x="119" y="47"/>
                    <a:pt x="119" y="46"/>
                  </a:cubicBezTo>
                  <a:cubicBezTo>
                    <a:pt x="116" y="47"/>
                    <a:pt x="115" y="48"/>
                    <a:pt x="113" y="49"/>
                  </a:cubicBezTo>
                  <a:cubicBezTo>
                    <a:pt x="112" y="49"/>
                    <a:pt x="112" y="50"/>
                    <a:pt x="112" y="50"/>
                  </a:cubicBezTo>
                  <a:cubicBezTo>
                    <a:pt x="112" y="52"/>
                    <a:pt x="111" y="54"/>
                    <a:pt x="111" y="55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2" y="56"/>
                    <a:pt x="112" y="56"/>
                    <a:pt x="113" y="56"/>
                  </a:cubicBezTo>
                  <a:cubicBezTo>
                    <a:pt x="113" y="55"/>
                    <a:pt x="114" y="54"/>
                    <a:pt x="115" y="53"/>
                  </a:cubicBezTo>
                  <a:cubicBezTo>
                    <a:pt x="116" y="52"/>
                    <a:pt x="117" y="52"/>
                    <a:pt x="118" y="53"/>
                  </a:cubicBezTo>
                  <a:close/>
                  <a:moveTo>
                    <a:pt x="62" y="183"/>
                  </a:moveTo>
                  <a:cubicBezTo>
                    <a:pt x="62" y="183"/>
                    <a:pt x="62" y="184"/>
                    <a:pt x="62" y="184"/>
                  </a:cubicBezTo>
                  <a:cubicBezTo>
                    <a:pt x="61" y="184"/>
                    <a:pt x="60" y="184"/>
                    <a:pt x="60" y="183"/>
                  </a:cubicBezTo>
                  <a:cubicBezTo>
                    <a:pt x="60" y="183"/>
                    <a:pt x="60" y="182"/>
                    <a:pt x="59" y="182"/>
                  </a:cubicBezTo>
                  <a:cubicBezTo>
                    <a:pt x="59" y="182"/>
                    <a:pt x="59" y="183"/>
                    <a:pt x="59" y="183"/>
                  </a:cubicBezTo>
                  <a:cubicBezTo>
                    <a:pt x="59" y="183"/>
                    <a:pt x="59" y="183"/>
                    <a:pt x="59" y="184"/>
                  </a:cubicBezTo>
                  <a:cubicBezTo>
                    <a:pt x="58" y="185"/>
                    <a:pt x="58" y="186"/>
                    <a:pt x="60" y="187"/>
                  </a:cubicBezTo>
                  <a:cubicBezTo>
                    <a:pt x="63" y="191"/>
                    <a:pt x="67" y="194"/>
                    <a:pt x="71" y="197"/>
                  </a:cubicBezTo>
                  <a:cubicBezTo>
                    <a:pt x="71" y="198"/>
                    <a:pt x="72" y="198"/>
                    <a:pt x="72" y="198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68" y="193"/>
                    <a:pt x="65" y="188"/>
                    <a:pt x="62" y="183"/>
                  </a:cubicBezTo>
                  <a:close/>
                  <a:moveTo>
                    <a:pt x="102" y="231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2" y="229"/>
                    <a:pt x="101" y="228"/>
                    <a:pt x="101" y="227"/>
                  </a:cubicBezTo>
                  <a:cubicBezTo>
                    <a:pt x="101" y="226"/>
                    <a:pt x="100" y="225"/>
                    <a:pt x="100" y="224"/>
                  </a:cubicBezTo>
                  <a:cubicBezTo>
                    <a:pt x="100" y="224"/>
                    <a:pt x="100" y="223"/>
                    <a:pt x="99" y="223"/>
                  </a:cubicBezTo>
                  <a:cubicBezTo>
                    <a:pt x="99" y="222"/>
                    <a:pt x="99" y="222"/>
                    <a:pt x="98" y="222"/>
                  </a:cubicBezTo>
                  <a:cubicBezTo>
                    <a:pt x="96" y="222"/>
                    <a:pt x="95" y="223"/>
                    <a:pt x="93" y="223"/>
                  </a:cubicBezTo>
                  <a:cubicBezTo>
                    <a:pt x="93" y="223"/>
                    <a:pt x="92" y="223"/>
                    <a:pt x="92" y="223"/>
                  </a:cubicBezTo>
                  <a:cubicBezTo>
                    <a:pt x="95" y="226"/>
                    <a:pt x="97" y="228"/>
                    <a:pt x="100" y="231"/>
                  </a:cubicBezTo>
                  <a:cubicBezTo>
                    <a:pt x="101" y="230"/>
                    <a:pt x="101" y="230"/>
                    <a:pt x="102" y="231"/>
                  </a:cubicBezTo>
                  <a:close/>
                  <a:moveTo>
                    <a:pt x="53" y="64"/>
                  </a:moveTo>
                  <a:cubicBezTo>
                    <a:pt x="53" y="65"/>
                    <a:pt x="53" y="65"/>
                    <a:pt x="53" y="65"/>
                  </a:cubicBezTo>
                  <a:cubicBezTo>
                    <a:pt x="51" y="67"/>
                    <a:pt x="50" y="68"/>
                    <a:pt x="49" y="70"/>
                  </a:cubicBezTo>
                  <a:cubicBezTo>
                    <a:pt x="48" y="70"/>
                    <a:pt x="48" y="71"/>
                    <a:pt x="48" y="72"/>
                  </a:cubicBezTo>
                  <a:cubicBezTo>
                    <a:pt x="48" y="76"/>
                    <a:pt x="49" y="80"/>
                    <a:pt x="49" y="85"/>
                  </a:cubicBezTo>
                  <a:cubicBezTo>
                    <a:pt x="49" y="85"/>
                    <a:pt x="49" y="86"/>
                    <a:pt x="49" y="86"/>
                  </a:cubicBezTo>
                  <a:cubicBezTo>
                    <a:pt x="49" y="86"/>
                    <a:pt x="49" y="86"/>
                    <a:pt x="49" y="85"/>
                  </a:cubicBezTo>
                  <a:cubicBezTo>
                    <a:pt x="50" y="83"/>
                    <a:pt x="50" y="81"/>
                    <a:pt x="51" y="79"/>
                  </a:cubicBezTo>
                  <a:cubicBezTo>
                    <a:pt x="51" y="79"/>
                    <a:pt x="51" y="78"/>
                    <a:pt x="51" y="78"/>
                  </a:cubicBezTo>
                  <a:cubicBezTo>
                    <a:pt x="50" y="77"/>
                    <a:pt x="50" y="75"/>
                    <a:pt x="50" y="74"/>
                  </a:cubicBezTo>
                  <a:cubicBezTo>
                    <a:pt x="50" y="72"/>
                    <a:pt x="51" y="71"/>
                    <a:pt x="53" y="70"/>
                  </a:cubicBezTo>
                  <a:cubicBezTo>
                    <a:pt x="53" y="70"/>
                    <a:pt x="53" y="70"/>
                    <a:pt x="54" y="70"/>
                  </a:cubicBezTo>
                  <a:cubicBezTo>
                    <a:pt x="54" y="68"/>
                    <a:pt x="54" y="66"/>
                    <a:pt x="53" y="64"/>
                  </a:cubicBezTo>
                  <a:close/>
                  <a:moveTo>
                    <a:pt x="131" y="121"/>
                  </a:moveTo>
                  <a:cubicBezTo>
                    <a:pt x="132" y="125"/>
                    <a:pt x="132" y="129"/>
                    <a:pt x="133" y="133"/>
                  </a:cubicBezTo>
                  <a:cubicBezTo>
                    <a:pt x="133" y="132"/>
                    <a:pt x="133" y="132"/>
                    <a:pt x="133" y="132"/>
                  </a:cubicBezTo>
                  <a:cubicBezTo>
                    <a:pt x="134" y="129"/>
                    <a:pt x="135" y="126"/>
                    <a:pt x="136" y="124"/>
                  </a:cubicBezTo>
                  <a:cubicBezTo>
                    <a:pt x="137" y="122"/>
                    <a:pt x="136" y="120"/>
                    <a:pt x="136" y="118"/>
                  </a:cubicBezTo>
                  <a:cubicBezTo>
                    <a:pt x="134" y="119"/>
                    <a:pt x="133" y="120"/>
                    <a:pt x="131" y="121"/>
                  </a:cubicBezTo>
                  <a:close/>
                  <a:moveTo>
                    <a:pt x="109" y="90"/>
                  </a:moveTo>
                  <a:cubicBezTo>
                    <a:pt x="109" y="90"/>
                    <a:pt x="109" y="91"/>
                    <a:pt x="109" y="91"/>
                  </a:cubicBezTo>
                  <a:cubicBezTo>
                    <a:pt x="108" y="91"/>
                    <a:pt x="108" y="92"/>
                    <a:pt x="109" y="92"/>
                  </a:cubicBezTo>
                  <a:cubicBezTo>
                    <a:pt x="110" y="94"/>
                    <a:pt x="111" y="95"/>
                    <a:pt x="112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5" y="97"/>
                    <a:pt x="117" y="96"/>
                    <a:pt x="118" y="96"/>
                  </a:cubicBezTo>
                  <a:cubicBezTo>
                    <a:pt x="117" y="92"/>
                    <a:pt x="113" y="90"/>
                    <a:pt x="109" y="90"/>
                  </a:cubicBezTo>
                  <a:close/>
                  <a:moveTo>
                    <a:pt x="122" y="113"/>
                  </a:moveTo>
                  <a:cubicBezTo>
                    <a:pt x="123" y="113"/>
                    <a:pt x="123" y="113"/>
                    <a:pt x="123" y="113"/>
                  </a:cubicBezTo>
                  <a:cubicBezTo>
                    <a:pt x="124" y="111"/>
                    <a:pt x="125" y="109"/>
                    <a:pt x="126" y="107"/>
                  </a:cubicBezTo>
                  <a:cubicBezTo>
                    <a:pt x="126" y="107"/>
                    <a:pt x="126" y="106"/>
                    <a:pt x="126" y="106"/>
                  </a:cubicBezTo>
                  <a:cubicBezTo>
                    <a:pt x="125" y="103"/>
                    <a:pt x="124" y="100"/>
                    <a:pt x="124" y="98"/>
                  </a:cubicBezTo>
                  <a:cubicBezTo>
                    <a:pt x="124" y="97"/>
                    <a:pt x="124" y="97"/>
                    <a:pt x="123" y="97"/>
                  </a:cubicBezTo>
                  <a:cubicBezTo>
                    <a:pt x="123" y="97"/>
                    <a:pt x="122" y="97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100"/>
                    <a:pt x="122" y="101"/>
                    <a:pt x="122" y="102"/>
                  </a:cubicBezTo>
                  <a:cubicBezTo>
                    <a:pt x="122" y="103"/>
                    <a:pt x="122" y="104"/>
                    <a:pt x="122" y="105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2" y="108"/>
                    <a:pt x="122" y="111"/>
                    <a:pt x="122" y="113"/>
                  </a:cubicBezTo>
                  <a:close/>
                  <a:moveTo>
                    <a:pt x="112" y="118"/>
                  </a:moveTo>
                  <a:cubicBezTo>
                    <a:pt x="112" y="118"/>
                    <a:pt x="112" y="118"/>
                    <a:pt x="112" y="118"/>
                  </a:cubicBezTo>
                  <a:cubicBezTo>
                    <a:pt x="112" y="115"/>
                    <a:pt x="112" y="113"/>
                    <a:pt x="112" y="111"/>
                  </a:cubicBezTo>
                  <a:cubicBezTo>
                    <a:pt x="112" y="111"/>
                    <a:pt x="112" y="110"/>
                    <a:pt x="112" y="110"/>
                  </a:cubicBezTo>
                  <a:cubicBezTo>
                    <a:pt x="111" y="109"/>
                    <a:pt x="110" y="109"/>
                    <a:pt x="109" y="108"/>
                  </a:cubicBezTo>
                  <a:cubicBezTo>
                    <a:pt x="108" y="109"/>
                    <a:pt x="107" y="111"/>
                    <a:pt x="105" y="112"/>
                  </a:cubicBezTo>
                  <a:cubicBezTo>
                    <a:pt x="105" y="113"/>
                    <a:pt x="106" y="113"/>
                    <a:pt x="106" y="114"/>
                  </a:cubicBezTo>
                  <a:cubicBezTo>
                    <a:pt x="106" y="114"/>
                    <a:pt x="107" y="115"/>
                    <a:pt x="108" y="115"/>
                  </a:cubicBezTo>
                  <a:cubicBezTo>
                    <a:pt x="109" y="116"/>
                    <a:pt x="111" y="117"/>
                    <a:pt x="112" y="118"/>
                  </a:cubicBezTo>
                  <a:cubicBezTo>
                    <a:pt x="112" y="118"/>
                    <a:pt x="112" y="118"/>
                    <a:pt x="112" y="118"/>
                  </a:cubicBezTo>
                  <a:close/>
                  <a:moveTo>
                    <a:pt x="115" y="74"/>
                  </a:moveTo>
                  <a:cubicBezTo>
                    <a:pt x="115" y="74"/>
                    <a:pt x="115" y="74"/>
                    <a:pt x="115" y="74"/>
                  </a:cubicBezTo>
                  <a:cubicBezTo>
                    <a:pt x="116" y="73"/>
                    <a:pt x="117" y="72"/>
                    <a:pt x="117" y="70"/>
                  </a:cubicBezTo>
                  <a:cubicBezTo>
                    <a:pt x="117" y="70"/>
                    <a:pt x="118" y="70"/>
                    <a:pt x="118" y="69"/>
                  </a:cubicBezTo>
                  <a:cubicBezTo>
                    <a:pt x="117" y="67"/>
                    <a:pt x="117" y="65"/>
                    <a:pt x="117" y="62"/>
                  </a:cubicBezTo>
                  <a:cubicBezTo>
                    <a:pt x="117" y="62"/>
                    <a:pt x="117" y="62"/>
                    <a:pt x="117" y="61"/>
                  </a:cubicBezTo>
                  <a:cubicBezTo>
                    <a:pt x="115" y="63"/>
                    <a:pt x="113" y="65"/>
                    <a:pt x="111" y="66"/>
                  </a:cubicBezTo>
                  <a:cubicBezTo>
                    <a:pt x="112" y="67"/>
                    <a:pt x="113" y="68"/>
                    <a:pt x="113" y="69"/>
                  </a:cubicBezTo>
                  <a:cubicBezTo>
                    <a:pt x="115" y="70"/>
                    <a:pt x="116" y="72"/>
                    <a:pt x="115" y="74"/>
                  </a:cubicBezTo>
                  <a:cubicBezTo>
                    <a:pt x="115" y="74"/>
                    <a:pt x="115" y="74"/>
                    <a:pt x="115" y="74"/>
                  </a:cubicBezTo>
                  <a:close/>
                  <a:moveTo>
                    <a:pt x="146" y="175"/>
                  </a:moveTo>
                  <a:cubicBezTo>
                    <a:pt x="146" y="172"/>
                    <a:pt x="144" y="166"/>
                    <a:pt x="143" y="165"/>
                  </a:cubicBezTo>
                  <a:cubicBezTo>
                    <a:pt x="143" y="165"/>
                    <a:pt x="142" y="166"/>
                    <a:pt x="142" y="166"/>
                  </a:cubicBezTo>
                  <a:cubicBezTo>
                    <a:pt x="141" y="169"/>
                    <a:pt x="140" y="171"/>
                    <a:pt x="140" y="174"/>
                  </a:cubicBezTo>
                  <a:cubicBezTo>
                    <a:pt x="140" y="175"/>
                    <a:pt x="140" y="175"/>
                    <a:pt x="141" y="175"/>
                  </a:cubicBezTo>
                  <a:cubicBezTo>
                    <a:pt x="142" y="175"/>
                    <a:pt x="143" y="174"/>
                    <a:pt x="143" y="174"/>
                  </a:cubicBezTo>
                  <a:cubicBezTo>
                    <a:pt x="144" y="175"/>
                    <a:pt x="145" y="175"/>
                    <a:pt x="146" y="175"/>
                  </a:cubicBezTo>
                  <a:close/>
                  <a:moveTo>
                    <a:pt x="82" y="129"/>
                  </a:moveTo>
                  <a:cubicBezTo>
                    <a:pt x="82" y="130"/>
                    <a:pt x="82" y="130"/>
                    <a:pt x="82" y="130"/>
                  </a:cubicBezTo>
                  <a:cubicBezTo>
                    <a:pt x="80" y="133"/>
                    <a:pt x="79" y="135"/>
                    <a:pt x="78" y="138"/>
                  </a:cubicBezTo>
                  <a:cubicBezTo>
                    <a:pt x="77" y="140"/>
                    <a:pt x="77" y="142"/>
                    <a:pt x="77" y="144"/>
                  </a:cubicBezTo>
                  <a:cubicBezTo>
                    <a:pt x="78" y="144"/>
                    <a:pt x="78" y="145"/>
                    <a:pt x="79" y="145"/>
                  </a:cubicBezTo>
                  <a:cubicBezTo>
                    <a:pt x="79" y="144"/>
                    <a:pt x="80" y="143"/>
                    <a:pt x="81" y="141"/>
                  </a:cubicBezTo>
                  <a:cubicBezTo>
                    <a:pt x="81" y="141"/>
                    <a:pt x="81" y="141"/>
                    <a:pt x="81" y="140"/>
                  </a:cubicBezTo>
                  <a:cubicBezTo>
                    <a:pt x="81" y="138"/>
                    <a:pt x="82" y="137"/>
                    <a:pt x="82" y="135"/>
                  </a:cubicBezTo>
                  <a:cubicBezTo>
                    <a:pt x="82" y="133"/>
                    <a:pt x="83" y="131"/>
                    <a:pt x="82" y="129"/>
                  </a:cubicBezTo>
                  <a:close/>
                  <a:moveTo>
                    <a:pt x="72" y="189"/>
                  </a:moveTo>
                  <a:cubicBezTo>
                    <a:pt x="72" y="189"/>
                    <a:pt x="72" y="190"/>
                    <a:pt x="72" y="190"/>
                  </a:cubicBezTo>
                  <a:cubicBezTo>
                    <a:pt x="73" y="193"/>
                    <a:pt x="73" y="196"/>
                    <a:pt x="75" y="199"/>
                  </a:cubicBezTo>
                  <a:cubicBezTo>
                    <a:pt x="76" y="199"/>
                    <a:pt x="76" y="200"/>
                    <a:pt x="77" y="200"/>
                  </a:cubicBezTo>
                  <a:cubicBezTo>
                    <a:pt x="77" y="201"/>
                    <a:pt x="77" y="201"/>
                    <a:pt x="77" y="201"/>
                  </a:cubicBezTo>
                  <a:cubicBezTo>
                    <a:pt x="78" y="201"/>
                    <a:pt x="78" y="200"/>
                    <a:pt x="78" y="200"/>
                  </a:cubicBezTo>
                  <a:cubicBezTo>
                    <a:pt x="78" y="200"/>
                    <a:pt x="78" y="199"/>
                    <a:pt x="78" y="199"/>
                  </a:cubicBezTo>
                  <a:cubicBezTo>
                    <a:pt x="78" y="197"/>
                    <a:pt x="78" y="195"/>
                    <a:pt x="77" y="193"/>
                  </a:cubicBezTo>
                  <a:cubicBezTo>
                    <a:pt x="77" y="193"/>
                    <a:pt x="77" y="193"/>
                    <a:pt x="77" y="192"/>
                  </a:cubicBezTo>
                  <a:cubicBezTo>
                    <a:pt x="76" y="191"/>
                    <a:pt x="74" y="190"/>
                    <a:pt x="73" y="189"/>
                  </a:cubicBezTo>
                  <a:cubicBezTo>
                    <a:pt x="73" y="189"/>
                    <a:pt x="73" y="189"/>
                    <a:pt x="72" y="189"/>
                  </a:cubicBezTo>
                  <a:close/>
                  <a:moveTo>
                    <a:pt x="117" y="111"/>
                  </a:moveTo>
                  <a:cubicBezTo>
                    <a:pt x="117" y="110"/>
                    <a:pt x="118" y="109"/>
                    <a:pt x="119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19" y="102"/>
                    <a:pt x="118" y="102"/>
                    <a:pt x="118" y="102"/>
                  </a:cubicBezTo>
                  <a:cubicBezTo>
                    <a:pt x="117" y="102"/>
                    <a:pt x="117" y="102"/>
                    <a:pt x="116" y="102"/>
                  </a:cubicBezTo>
                  <a:cubicBezTo>
                    <a:pt x="115" y="103"/>
                    <a:pt x="114" y="104"/>
                    <a:pt x="113" y="105"/>
                  </a:cubicBezTo>
                  <a:cubicBezTo>
                    <a:pt x="113" y="105"/>
                    <a:pt x="112" y="105"/>
                    <a:pt x="112" y="106"/>
                  </a:cubicBezTo>
                  <a:cubicBezTo>
                    <a:pt x="114" y="108"/>
                    <a:pt x="115" y="109"/>
                    <a:pt x="117" y="111"/>
                  </a:cubicBezTo>
                  <a:close/>
                  <a:moveTo>
                    <a:pt x="60" y="44"/>
                  </a:moveTo>
                  <a:cubicBezTo>
                    <a:pt x="62" y="45"/>
                    <a:pt x="65" y="47"/>
                    <a:pt x="65" y="47"/>
                  </a:cubicBezTo>
                  <a:cubicBezTo>
                    <a:pt x="64" y="44"/>
                    <a:pt x="66" y="42"/>
                    <a:pt x="68" y="41"/>
                  </a:cubicBezTo>
                  <a:cubicBezTo>
                    <a:pt x="68" y="40"/>
                    <a:pt x="68" y="39"/>
                    <a:pt x="68" y="38"/>
                  </a:cubicBezTo>
                  <a:cubicBezTo>
                    <a:pt x="67" y="38"/>
                    <a:pt x="65" y="38"/>
                    <a:pt x="64" y="39"/>
                  </a:cubicBezTo>
                  <a:cubicBezTo>
                    <a:pt x="64" y="39"/>
                    <a:pt x="63" y="39"/>
                    <a:pt x="63" y="40"/>
                  </a:cubicBezTo>
                  <a:cubicBezTo>
                    <a:pt x="62" y="40"/>
                    <a:pt x="62" y="41"/>
                    <a:pt x="61" y="42"/>
                  </a:cubicBezTo>
                  <a:cubicBezTo>
                    <a:pt x="61" y="43"/>
                    <a:pt x="61" y="44"/>
                    <a:pt x="60" y="44"/>
                  </a:cubicBezTo>
                  <a:close/>
                  <a:moveTo>
                    <a:pt x="135" y="69"/>
                  </a:moveTo>
                  <a:cubicBezTo>
                    <a:pt x="135" y="75"/>
                    <a:pt x="136" y="81"/>
                    <a:pt x="137" y="87"/>
                  </a:cubicBezTo>
                  <a:cubicBezTo>
                    <a:pt x="137" y="86"/>
                    <a:pt x="138" y="86"/>
                    <a:pt x="139" y="85"/>
                  </a:cubicBezTo>
                  <a:cubicBezTo>
                    <a:pt x="138" y="80"/>
                    <a:pt x="137" y="74"/>
                    <a:pt x="136" y="68"/>
                  </a:cubicBezTo>
                  <a:cubicBezTo>
                    <a:pt x="136" y="69"/>
                    <a:pt x="135" y="69"/>
                    <a:pt x="135" y="69"/>
                  </a:cubicBezTo>
                  <a:close/>
                  <a:moveTo>
                    <a:pt x="149" y="6"/>
                  </a:moveTo>
                  <a:cubicBezTo>
                    <a:pt x="149" y="6"/>
                    <a:pt x="149" y="5"/>
                    <a:pt x="149" y="5"/>
                  </a:cubicBezTo>
                  <a:cubicBezTo>
                    <a:pt x="149" y="5"/>
                    <a:pt x="148" y="5"/>
                    <a:pt x="147" y="5"/>
                  </a:cubicBezTo>
                  <a:cubicBezTo>
                    <a:pt x="143" y="5"/>
                    <a:pt x="138" y="6"/>
                    <a:pt x="134" y="6"/>
                  </a:cubicBezTo>
                  <a:cubicBezTo>
                    <a:pt x="124" y="6"/>
                    <a:pt x="115" y="5"/>
                    <a:pt x="106" y="5"/>
                  </a:cubicBezTo>
                  <a:cubicBezTo>
                    <a:pt x="101" y="5"/>
                    <a:pt x="97" y="5"/>
                    <a:pt x="93" y="5"/>
                  </a:cubicBezTo>
                  <a:cubicBezTo>
                    <a:pt x="111" y="7"/>
                    <a:pt x="130" y="7"/>
                    <a:pt x="149" y="6"/>
                  </a:cubicBezTo>
                  <a:close/>
                  <a:moveTo>
                    <a:pt x="76" y="67"/>
                  </a:moveTo>
                  <a:cubicBezTo>
                    <a:pt x="76" y="69"/>
                    <a:pt x="76" y="77"/>
                    <a:pt x="76" y="78"/>
                  </a:cubicBezTo>
                  <a:cubicBezTo>
                    <a:pt x="77" y="77"/>
                    <a:pt x="78" y="77"/>
                    <a:pt x="79" y="77"/>
                  </a:cubicBezTo>
                  <a:cubicBezTo>
                    <a:pt x="80" y="76"/>
                    <a:pt x="80" y="75"/>
                    <a:pt x="81" y="74"/>
                  </a:cubicBezTo>
                  <a:cubicBezTo>
                    <a:pt x="81" y="74"/>
                    <a:pt x="81" y="73"/>
                    <a:pt x="81" y="73"/>
                  </a:cubicBezTo>
                  <a:cubicBezTo>
                    <a:pt x="81" y="72"/>
                    <a:pt x="81" y="72"/>
                    <a:pt x="81" y="71"/>
                  </a:cubicBezTo>
                  <a:cubicBezTo>
                    <a:pt x="80" y="70"/>
                    <a:pt x="79" y="69"/>
                    <a:pt x="78" y="68"/>
                  </a:cubicBezTo>
                  <a:cubicBezTo>
                    <a:pt x="77" y="67"/>
                    <a:pt x="77" y="67"/>
                    <a:pt x="76" y="67"/>
                  </a:cubicBezTo>
                  <a:close/>
                  <a:moveTo>
                    <a:pt x="52" y="177"/>
                  </a:moveTo>
                  <a:cubicBezTo>
                    <a:pt x="53" y="178"/>
                    <a:pt x="55" y="179"/>
                    <a:pt x="57" y="179"/>
                  </a:cubicBezTo>
                  <a:cubicBezTo>
                    <a:pt x="57" y="178"/>
                    <a:pt x="58" y="177"/>
                    <a:pt x="58" y="176"/>
                  </a:cubicBezTo>
                  <a:cubicBezTo>
                    <a:pt x="58" y="176"/>
                    <a:pt x="58" y="175"/>
                    <a:pt x="58" y="174"/>
                  </a:cubicBezTo>
                  <a:cubicBezTo>
                    <a:pt x="57" y="172"/>
                    <a:pt x="56" y="170"/>
                    <a:pt x="57" y="168"/>
                  </a:cubicBezTo>
                  <a:cubicBezTo>
                    <a:pt x="57" y="168"/>
                    <a:pt x="56" y="168"/>
                    <a:pt x="56" y="168"/>
                  </a:cubicBezTo>
                  <a:cubicBezTo>
                    <a:pt x="55" y="167"/>
                    <a:pt x="55" y="167"/>
                    <a:pt x="55" y="168"/>
                  </a:cubicBezTo>
                  <a:cubicBezTo>
                    <a:pt x="55" y="168"/>
                    <a:pt x="54" y="169"/>
                    <a:pt x="54" y="169"/>
                  </a:cubicBezTo>
                  <a:cubicBezTo>
                    <a:pt x="54" y="171"/>
                    <a:pt x="54" y="173"/>
                    <a:pt x="55" y="175"/>
                  </a:cubicBezTo>
                  <a:cubicBezTo>
                    <a:pt x="55" y="176"/>
                    <a:pt x="55" y="176"/>
                    <a:pt x="55" y="176"/>
                  </a:cubicBezTo>
                  <a:cubicBezTo>
                    <a:pt x="55" y="177"/>
                    <a:pt x="55" y="177"/>
                    <a:pt x="54" y="177"/>
                  </a:cubicBezTo>
                  <a:cubicBezTo>
                    <a:pt x="54" y="178"/>
                    <a:pt x="53" y="177"/>
                    <a:pt x="53" y="177"/>
                  </a:cubicBezTo>
                  <a:cubicBezTo>
                    <a:pt x="53" y="176"/>
                    <a:pt x="53" y="176"/>
                    <a:pt x="53" y="176"/>
                  </a:cubicBezTo>
                  <a:cubicBezTo>
                    <a:pt x="52" y="175"/>
                    <a:pt x="52" y="175"/>
                    <a:pt x="52" y="174"/>
                  </a:cubicBezTo>
                  <a:cubicBezTo>
                    <a:pt x="52" y="175"/>
                    <a:pt x="52" y="176"/>
                    <a:pt x="52" y="177"/>
                  </a:cubicBezTo>
                  <a:close/>
                  <a:moveTo>
                    <a:pt x="86" y="224"/>
                  </a:moveTo>
                  <a:cubicBezTo>
                    <a:pt x="87" y="225"/>
                    <a:pt x="87" y="225"/>
                    <a:pt x="87" y="225"/>
                  </a:cubicBezTo>
                  <a:cubicBezTo>
                    <a:pt x="89" y="227"/>
                    <a:pt x="90" y="228"/>
                    <a:pt x="91" y="229"/>
                  </a:cubicBezTo>
                  <a:cubicBezTo>
                    <a:pt x="94" y="232"/>
                    <a:pt x="96" y="234"/>
                    <a:pt x="99" y="235"/>
                  </a:cubicBezTo>
                  <a:cubicBezTo>
                    <a:pt x="99" y="235"/>
                    <a:pt x="99" y="235"/>
                    <a:pt x="99" y="236"/>
                  </a:cubicBezTo>
                  <a:cubicBezTo>
                    <a:pt x="99" y="235"/>
                    <a:pt x="100" y="235"/>
                    <a:pt x="100" y="234"/>
                  </a:cubicBezTo>
                  <a:cubicBezTo>
                    <a:pt x="99" y="233"/>
                    <a:pt x="98" y="233"/>
                    <a:pt x="97" y="232"/>
                  </a:cubicBezTo>
                  <a:cubicBezTo>
                    <a:pt x="96" y="230"/>
                    <a:pt x="94" y="229"/>
                    <a:pt x="93" y="228"/>
                  </a:cubicBezTo>
                  <a:cubicBezTo>
                    <a:pt x="92" y="226"/>
                    <a:pt x="91" y="225"/>
                    <a:pt x="90" y="224"/>
                  </a:cubicBezTo>
                  <a:cubicBezTo>
                    <a:pt x="89" y="223"/>
                    <a:pt x="89" y="223"/>
                    <a:pt x="88" y="223"/>
                  </a:cubicBezTo>
                  <a:cubicBezTo>
                    <a:pt x="88" y="224"/>
                    <a:pt x="87" y="224"/>
                    <a:pt x="86" y="224"/>
                  </a:cubicBezTo>
                  <a:close/>
                  <a:moveTo>
                    <a:pt x="87" y="215"/>
                  </a:moveTo>
                  <a:cubicBezTo>
                    <a:pt x="88" y="216"/>
                    <a:pt x="89" y="217"/>
                    <a:pt x="89" y="218"/>
                  </a:cubicBezTo>
                  <a:cubicBezTo>
                    <a:pt x="90" y="219"/>
                    <a:pt x="90" y="219"/>
                    <a:pt x="89" y="219"/>
                  </a:cubicBezTo>
                  <a:cubicBezTo>
                    <a:pt x="89" y="220"/>
                    <a:pt x="89" y="220"/>
                    <a:pt x="89" y="220"/>
                  </a:cubicBezTo>
                  <a:cubicBezTo>
                    <a:pt x="90" y="221"/>
                    <a:pt x="90" y="221"/>
                    <a:pt x="91" y="221"/>
                  </a:cubicBezTo>
                  <a:cubicBezTo>
                    <a:pt x="92" y="221"/>
                    <a:pt x="93" y="220"/>
                    <a:pt x="94" y="220"/>
                  </a:cubicBezTo>
                  <a:cubicBezTo>
                    <a:pt x="95" y="220"/>
                    <a:pt x="96" y="220"/>
                    <a:pt x="98" y="220"/>
                  </a:cubicBezTo>
                  <a:cubicBezTo>
                    <a:pt x="97" y="219"/>
                    <a:pt x="97" y="218"/>
                    <a:pt x="96" y="217"/>
                  </a:cubicBezTo>
                  <a:cubicBezTo>
                    <a:pt x="96" y="217"/>
                    <a:pt x="95" y="216"/>
                    <a:pt x="95" y="216"/>
                  </a:cubicBezTo>
                  <a:cubicBezTo>
                    <a:pt x="93" y="216"/>
                    <a:pt x="91" y="215"/>
                    <a:pt x="89" y="215"/>
                  </a:cubicBezTo>
                  <a:cubicBezTo>
                    <a:pt x="88" y="215"/>
                    <a:pt x="88" y="215"/>
                    <a:pt x="87" y="215"/>
                  </a:cubicBezTo>
                  <a:close/>
                  <a:moveTo>
                    <a:pt x="140" y="99"/>
                  </a:moveTo>
                  <a:cubicBezTo>
                    <a:pt x="140" y="99"/>
                    <a:pt x="141" y="98"/>
                    <a:pt x="141" y="98"/>
                  </a:cubicBezTo>
                  <a:cubicBezTo>
                    <a:pt x="142" y="98"/>
                    <a:pt x="142" y="97"/>
                    <a:pt x="142" y="96"/>
                  </a:cubicBezTo>
                  <a:cubicBezTo>
                    <a:pt x="142" y="94"/>
                    <a:pt x="141" y="92"/>
                    <a:pt x="141" y="90"/>
                  </a:cubicBezTo>
                  <a:cubicBezTo>
                    <a:pt x="141" y="90"/>
                    <a:pt x="141" y="89"/>
                    <a:pt x="140" y="89"/>
                  </a:cubicBezTo>
                  <a:cubicBezTo>
                    <a:pt x="140" y="89"/>
                    <a:pt x="140" y="88"/>
                    <a:pt x="139" y="88"/>
                  </a:cubicBezTo>
                  <a:cubicBezTo>
                    <a:pt x="138" y="88"/>
                    <a:pt x="138" y="89"/>
                    <a:pt x="137" y="90"/>
                  </a:cubicBezTo>
                  <a:cubicBezTo>
                    <a:pt x="137" y="90"/>
                    <a:pt x="137" y="90"/>
                    <a:pt x="137" y="91"/>
                  </a:cubicBezTo>
                  <a:cubicBezTo>
                    <a:pt x="137" y="94"/>
                    <a:pt x="139" y="96"/>
                    <a:pt x="140" y="99"/>
                  </a:cubicBezTo>
                  <a:close/>
                  <a:moveTo>
                    <a:pt x="87" y="124"/>
                  </a:moveTo>
                  <a:cubicBezTo>
                    <a:pt x="87" y="124"/>
                    <a:pt x="87" y="124"/>
                    <a:pt x="87" y="124"/>
                  </a:cubicBezTo>
                  <a:cubicBezTo>
                    <a:pt x="87" y="121"/>
                    <a:pt x="88" y="118"/>
                    <a:pt x="89" y="116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8" y="114"/>
                    <a:pt x="88" y="114"/>
                    <a:pt x="88" y="113"/>
                  </a:cubicBezTo>
                  <a:cubicBezTo>
                    <a:pt x="86" y="113"/>
                    <a:pt x="85" y="114"/>
                    <a:pt x="84" y="115"/>
                  </a:cubicBezTo>
                  <a:cubicBezTo>
                    <a:pt x="84" y="117"/>
                    <a:pt x="84" y="119"/>
                    <a:pt x="84" y="121"/>
                  </a:cubicBezTo>
                  <a:cubicBezTo>
                    <a:pt x="84" y="121"/>
                    <a:pt x="84" y="122"/>
                    <a:pt x="85" y="122"/>
                  </a:cubicBezTo>
                  <a:cubicBezTo>
                    <a:pt x="85" y="122"/>
                    <a:pt x="86" y="123"/>
                    <a:pt x="87" y="124"/>
                  </a:cubicBezTo>
                  <a:close/>
                  <a:moveTo>
                    <a:pt x="88" y="68"/>
                  </a:moveTo>
                  <a:cubicBezTo>
                    <a:pt x="88" y="69"/>
                    <a:pt x="88" y="69"/>
                    <a:pt x="88" y="69"/>
                  </a:cubicBezTo>
                  <a:cubicBezTo>
                    <a:pt x="88" y="71"/>
                    <a:pt x="88" y="74"/>
                    <a:pt x="88" y="76"/>
                  </a:cubicBezTo>
                  <a:cubicBezTo>
                    <a:pt x="88" y="77"/>
                    <a:pt x="89" y="77"/>
                    <a:pt x="89" y="77"/>
                  </a:cubicBezTo>
                  <a:cubicBezTo>
                    <a:pt x="89" y="78"/>
                    <a:pt x="90" y="79"/>
                    <a:pt x="91" y="80"/>
                  </a:cubicBezTo>
                  <a:cubicBezTo>
                    <a:pt x="92" y="78"/>
                    <a:pt x="93" y="77"/>
                    <a:pt x="94" y="76"/>
                  </a:cubicBezTo>
                  <a:cubicBezTo>
                    <a:pt x="92" y="73"/>
                    <a:pt x="90" y="71"/>
                    <a:pt x="88" y="68"/>
                  </a:cubicBezTo>
                  <a:close/>
                  <a:moveTo>
                    <a:pt x="110" y="38"/>
                  </a:moveTo>
                  <a:cubicBezTo>
                    <a:pt x="110" y="37"/>
                    <a:pt x="111" y="37"/>
                    <a:pt x="112" y="37"/>
                  </a:cubicBezTo>
                  <a:cubicBezTo>
                    <a:pt x="112" y="37"/>
                    <a:pt x="112" y="36"/>
                    <a:pt x="113" y="36"/>
                  </a:cubicBezTo>
                  <a:cubicBezTo>
                    <a:pt x="113" y="34"/>
                    <a:pt x="113" y="32"/>
                    <a:pt x="114" y="30"/>
                  </a:cubicBezTo>
                  <a:cubicBezTo>
                    <a:pt x="114" y="29"/>
                    <a:pt x="114" y="28"/>
                    <a:pt x="113" y="28"/>
                  </a:cubicBezTo>
                  <a:cubicBezTo>
                    <a:pt x="112" y="28"/>
                    <a:pt x="111" y="28"/>
                    <a:pt x="109" y="29"/>
                  </a:cubicBezTo>
                  <a:cubicBezTo>
                    <a:pt x="109" y="32"/>
                    <a:pt x="110" y="34"/>
                    <a:pt x="110" y="38"/>
                  </a:cubicBezTo>
                  <a:close/>
                  <a:moveTo>
                    <a:pt x="128" y="72"/>
                  </a:moveTo>
                  <a:cubicBezTo>
                    <a:pt x="128" y="67"/>
                    <a:pt x="129" y="63"/>
                    <a:pt x="130" y="58"/>
                  </a:cubicBezTo>
                  <a:cubicBezTo>
                    <a:pt x="129" y="59"/>
                    <a:pt x="129" y="60"/>
                    <a:pt x="128" y="61"/>
                  </a:cubicBezTo>
                  <a:cubicBezTo>
                    <a:pt x="128" y="61"/>
                    <a:pt x="128" y="61"/>
                    <a:pt x="127" y="62"/>
                  </a:cubicBezTo>
                  <a:cubicBezTo>
                    <a:pt x="127" y="62"/>
                    <a:pt x="127" y="62"/>
                    <a:pt x="126" y="62"/>
                  </a:cubicBezTo>
                  <a:cubicBezTo>
                    <a:pt x="126" y="62"/>
                    <a:pt x="126" y="61"/>
                    <a:pt x="126" y="61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59"/>
                    <a:pt x="127" y="57"/>
                    <a:pt x="127" y="56"/>
                  </a:cubicBezTo>
                  <a:cubicBezTo>
                    <a:pt x="127" y="56"/>
                    <a:pt x="128" y="56"/>
                    <a:pt x="128" y="55"/>
                  </a:cubicBezTo>
                  <a:cubicBezTo>
                    <a:pt x="126" y="56"/>
                    <a:pt x="125" y="56"/>
                    <a:pt x="124" y="57"/>
                  </a:cubicBezTo>
                  <a:cubicBezTo>
                    <a:pt x="125" y="62"/>
                    <a:pt x="126" y="67"/>
                    <a:pt x="128" y="72"/>
                  </a:cubicBezTo>
                  <a:close/>
                  <a:moveTo>
                    <a:pt x="100" y="45"/>
                  </a:moveTo>
                  <a:cubicBezTo>
                    <a:pt x="99" y="45"/>
                    <a:pt x="98" y="45"/>
                    <a:pt x="97" y="45"/>
                  </a:cubicBezTo>
                  <a:cubicBezTo>
                    <a:pt x="98" y="49"/>
                    <a:pt x="98" y="52"/>
                    <a:pt x="99" y="55"/>
                  </a:cubicBezTo>
                  <a:cubicBezTo>
                    <a:pt x="100" y="54"/>
                    <a:pt x="101" y="53"/>
                    <a:pt x="103" y="52"/>
                  </a:cubicBezTo>
                  <a:cubicBezTo>
                    <a:pt x="102" y="49"/>
                    <a:pt x="101" y="47"/>
                    <a:pt x="100" y="45"/>
                  </a:cubicBezTo>
                  <a:close/>
                  <a:moveTo>
                    <a:pt x="160" y="176"/>
                  </a:moveTo>
                  <a:cubicBezTo>
                    <a:pt x="160" y="176"/>
                    <a:pt x="160" y="176"/>
                    <a:pt x="160" y="176"/>
                  </a:cubicBezTo>
                  <a:cubicBezTo>
                    <a:pt x="160" y="176"/>
                    <a:pt x="160" y="176"/>
                    <a:pt x="159" y="175"/>
                  </a:cubicBezTo>
                  <a:cubicBezTo>
                    <a:pt x="157" y="174"/>
                    <a:pt x="155" y="172"/>
                    <a:pt x="153" y="171"/>
                  </a:cubicBezTo>
                  <a:cubicBezTo>
                    <a:pt x="151" y="170"/>
                    <a:pt x="150" y="169"/>
                    <a:pt x="149" y="167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49" y="167"/>
                    <a:pt x="149" y="167"/>
                    <a:pt x="149" y="167"/>
                  </a:cubicBezTo>
                  <a:cubicBezTo>
                    <a:pt x="150" y="170"/>
                    <a:pt x="151" y="173"/>
                    <a:pt x="152" y="176"/>
                  </a:cubicBezTo>
                  <a:cubicBezTo>
                    <a:pt x="155" y="176"/>
                    <a:pt x="157" y="176"/>
                    <a:pt x="160" y="176"/>
                  </a:cubicBezTo>
                  <a:close/>
                  <a:moveTo>
                    <a:pt x="159" y="172"/>
                  </a:moveTo>
                  <a:cubicBezTo>
                    <a:pt x="161" y="173"/>
                    <a:pt x="162" y="174"/>
                    <a:pt x="164" y="175"/>
                  </a:cubicBezTo>
                  <a:cubicBezTo>
                    <a:pt x="167" y="173"/>
                    <a:pt x="171" y="171"/>
                    <a:pt x="174" y="169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69" y="170"/>
                    <a:pt x="164" y="171"/>
                    <a:pt x="159" y="172"/>
                  </a:cubicBezTo>
                  <a:close/>
                  <a:moveTo>
                    <a:pt x="106" y="186"/>
                  </a:moveTo>
                  <a:cubicBezTo>
                    <a:pt x="107" y="189"/>
                    <a:pt x="108" y="191"/>
                    <a:pt x="108" y="193"/>
                  </a:cubicBezTo>
                  <a:cubicBezTo>
                    <a:pt x="109" y="193"/>
                    <a:pt x="109" y="194"/>
                    <a:pt x="110" y="193"/>
                  </a:cubicBezTo>
                  <a:cubicBezTo>
                    <a:pt x="111" y="193"/>
                    <a:pt x="112" y="192"/>
                    <a:pt x="112" y="191"/>
                  </a:cubicBezTo>
                  <a:cubicBezTo>
                    <a:pt x="112" y="190"/>
                    <a:pt x="112" y="189"/>
                    <a:pt x="111" y="189"/>
                  </a:cubicBezTo>
                  <a:cubicBezTo>
                    <a:pt x="111" y="188"/>
                    <a:pt x="110" y="187"/>
                    <a:pt x="110" y="186"/>
                  </a:cubicBezTo>
                  <a:cubicBezTo>
                    <a:pt x="110" y="186"/>
                    <a:pt x="110" y="185"/>
                    <a:pt x="109" y="185"/>
                  </a:cubicBezTo>
                  <a:cubicBezTo>
                    <a:pt x="108" y="185"/>
                    <a:pt x="107" y="186"/>
                    <a:pt x="106" y="186"/>
                  </a:cubicBezTo>
                  <a:close/>
                  <a:moveTo>
                    <a:pt x="136" y="116"/>
                  </a:moveTo>
                  <a:cubicBezTo>
                    <a:pt x="135" y="113"/>
                    <a:pt x="135" y="111"/>
                    <a:pt x="135" y="108"/>
                  </a:cubicBezTo>
                  <a:cubicBezTo>
                    <a:pt x="133" y="110"/>
                    <a:pt x="132" y="111"/>
                    <a:pt x="131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15"/>
                    <a:pt x="131" y="116"/>
                    <a:pt x="131" y="117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32" y="117"/>
                    <a:pt x="134" y="117"/>
                    <a:pt x="136" y="116"/>
                  </a:cubicBezTo>
                  <a:close/>
                  <a:moveTo>
                    <a:pt x="67" y="205"/>
                  </a:moveTo>
                  <a:cubicBezTo>
                    <a:pt x="66" y="205"/>
                    <a:pt x="66" y="205"/>
                    <a:pt x="65" y="205"/>
                  </a:cubicBezTo>
                  <a:cubicBezTo>
                    <a:pt x="65" y="204"/>
                    <a:pt x="64" y="204"/>
                    <a:pt x="64" y="204"/>
                  </a:cubicBezTo>
                  <a:cubicBezTo>
                    <a:pt x="62" y="203"/>
                    <a:pt x="61" y="202"/>
                    <a:pt x="60" y="200"/>
                  </a:cubicBezTo>
                  <a:cubicBezTo>
                    <a:pt x="58" y="199"/>
                    <a:pt x="56" y="198"/>
                    <a:pt x="55" y="196"/>
                  </a:cubicBezTo>
                  <a:cubicBezTo>
                    <a:pt x="54" y="196"/>
                    <a:pt x="54" y="196"/>
                    <a:pt x="53" y="196"/>
                  </a:cubicBezTo>
                  <a:cubicBezTo>
                    <a:pt x="60" y="202"/>
                    <a:pt x="67" y="208"/>
                    <a:pt x="74" y="214"/>
                  </a:cubicBezTo>
                  <a:cubicBezTo>
                    <a:pt x="74" y="214"/>
                    <a:pt x="74" y="213"/>
                    <a:pt x="74" y="213"/>
                  </a:cubicBezTo>
                  <a:cubicBezTo>
                    <a:pt x="72" y="211"/>
                    <a:pt x="70" y="208"/>
                    <a:pt x="67" y="205"/>
                  </a:cubicBezTo>
                  <a:close/>
                  <a:moveTo>
                    <a:pt x="75" y="185"/>
                  </a:moveTo>
                  <a:cubicBezTo>
                    <a:pt x="75" y="184"/>
                    <a:pt x="75" y="184"/>
                    <a:pt x="74" y="184"/>
                  </a:cubicBezTo>
                  <a:cubicBezTo>
                    <a:pt x="71" y="184"/>
                    <a:pt x="68" y="184"/>
                    <a:pt x="65" y="183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6" y="185"/>
                    <a:pt x="69" y="191"/>
                    <a:pt x="70" y="191"/>
                  </a:cubicBezTo>
                  <a:cubicBezTo>
                    <a:pt x="70" y="191"/>
                    <a:pt x="70" y="190"/>
                    <a:pt x="70" y="189"/>
                  </a:cubicBezTo>
                  <a:cubicBezTo>
                    <a:pt x="70" y="189"/>
                    <a:pt x="70" y="188"/>
                    <a:pt x="70" y="187"/>
                  </a:cubicBezTo>
                  <a:cubicBezTo>
                    <a:pt x="70" y="187"/>
                    <a:pt x="71" y="186"/>
                    <a:pt x="72" y="186"/>
                  </a:cubicBezTo>
                  <a:cubicBezTo>
                    <a:pt x="72" y="186"/>
                    <a:pt x="73" y="186"/>
                    <a:pt x="73" y="185"/>
                  </a:cubicBezTo>
                  <a:cubicBezTo>
                    <a:pt x="74" y="185"/>
                    <a:pt x="75" y="185"/>
                    <a:pt x="75" y="185"/>
                  </a:cubicBezTo>
                  <a:close/>
                  <a:moveTo>
                    <a:pt x="149" y="189"/>
                  </a:moveTo>
                  <a:cubicBezTo>
                    <a:pt x="149" y="189"/>
                    <a:pt x="149" y="189"/>
                    <a:pt x="149" y="189"/>
                  </a:cubicBezTo>
                  <a:cubicBezTo>
                    <a:pt x="149" y="189"/>
                    <a:pt x="149" y="189"/>
                    <a:pt x="149" y="190"/>
                  </a:cubicBezTo>
                  <a:cubicBezTo>
                    <a:pt x="148" y="190"/>
                    <a:pt x="147" y="191"/>
                    <a:pt x="146" y="192"/>
                  </a:cubicBezTo>
                  <a:cubicBezTo>
                    <a:pt x="146" y="192"/>
                    <a:pt x="145" y="192"/>
                    <a:pt x="145" y="193"/>
                  </a:cubicBezTo>
                  <a:cubicBezTo>
                    <a:pt x="144" y="193"/>
                    <a:pt x="144" y="193"/>
                    <a:pt x="143" y="193"/>
                  </a:cubicBezTo>
                  <a:cubicBezTo>
                    <a:pt x="143" y="192"/>
                    <a:pt x="143" y="192"/>
                    <a:pt x="143" y="191"/>
                  </a:cubicBezTo>
                  <a:cubicBezTo>
                    <a:pt x="143" y="191"/>
                    <a:pt x="144" y="190"/>
                    <a:pt x="144" y="190"/>
                  </a:cubicBezTo>
                  <a:cubicBezTo>
                    <a:pt x="144" y="189"/>
                    <a:pt x="144" y="189"/>
                    <a:pt x="144" y="188"/>
                  </a:cubicBezTo>
                  <a:cubicBezTo>
                    <a:pt x="144" y="188"/>
                    <a:pt x="144" y="188"/>
                    <a:pt x="144" y="188"/>
                  </a:cubicBezTo>
                  <a:cubicBezTo>
                    <a:pt x="142" y="190"/>
                    <a:pt x="139" y="192"/>
                    <a:pt x="136" y="194"/>
                  </a:cubicBezTo>
                  <a:cubicBezTo>
                    <a:pt x="137" y="195"/>
                    <a:pt x="137" y="195"/>
                    <a:pt x="137" y="196"/>
                  </a:cubicBezTo>
                  <a:cubicBezTo>
                    <a:pt x="137" y="195"/>
                    <a:pt x="138" y="195"/>
                    <a:pt x="138" y="195"/>
                  </a:cubicBezTo>
                  <a:cubicBezTo>
                    <a:pt x="140" y="194"/>
                    <a:pt x="141" y="194"/>
                    <a:pt x="142" y="196"/>
                  </a:cubicBezTo>
                  <a:cubicBezTo>
                    <a:pt x="142" y="195"/>
                    <a:pt x="143" y="195"/>
                    <a:pt x="143" y="195"/>
                  </a:cubicBezTo>
                  <a:cubicBezTo>
                    <a:pt x="144" y="195"/>
                    <a:pt x="144" y="195"/>
                    <a:pt x="144" y="194"/>
                  </a:cubicBezTo>
                  <a:cubicBezTo>
                    <a:pt x="146" y="193"/>
                    <a:pt x="147" y="192"/>
                    <a:pt x="149" y="190"/>
                  </a:cubicBezTo>
                  <a:cubicBezTo>
                    <a:pt x="149" y="190"/>
                    <a:pt x="149" y="190"/>
                    <a:pt x="149" y="189"/>
                  </a:cubicBezTo>
                  <a:close/>
                  <a:moveTo>
                    <a:pt x="94" y="124"/>
                  </a:moveTo>
                  <a:cubicBezTo>
                    <a:pt x="93" y="126"/>
                    <a:pt x="92" y="127"/>
                    <a:pt x="92" y="128"/>
                  </a:cubicBezTo>
                  <a:cubicBezTo>
                    <a:pt x="92" y="129"/>
                    <a:pt x="92" y="129"/>
                    <a:pt x="92" y="130"/>
                  </a:cubicBezTo>
                  <a:cubicBezTo>
                    <a:pt x="93" y="131"/>
                    <a:pt x="95" y="133"/>
                    <a:pt x="96" y="134"/>
                  </a:cubicBezTo>
                  <a:cubicBezTo>
                    <a:pt x="96" y="135"/>
                    <a:pt x="96" y="135"/>
                    <a:pt x="97" y="135"/>
                  </a:cubicBezTo>
                  <a:cubicBezTo>
                    <a:pt x="97" y="135"/>
                    <a:pt x="97" y="134"/>
                    <a:pt x="98" y="134"/>
                  </a:cubicBezTo>
                  <a:cubicBezTo>
                    <a:pt x="97" y="133"/>
                    <a:pt x="97" y="132"/>
                    <a:pt x="97" y="131"/>
                  </a:cubicBezTo>
                  <a:cubicBezTo>
                    <a:pt x="97" y="131"/>
                    <a:pt x="97" y="130"/>
                    <a:pt x="97" y="129"/>
                  </a:cubicBezTo>
                  <a:cubicBezTo>
                    <a:pt x="96" y="128"/>
                    <a:pt x="95" y="126"/>
                    <a:pt x="94" y="124"/>
                  </a:cubicBezTo>
                  <a:close/>
                  <a:moveTo>
                    <a:pt x="70" y="199"/>
                  </a:moveTo>
                  <a:cubicBezTo>
                    <a:pt x="69" y="198"/>
                    <a:pt x="59" y="189"/>
                    <a:pt x="57" y="188"/>
                  </a:cubicBezTo>
                  <a:cubicBezTo>
                    <a:pt x="57" y="189"/>
                    <a:pt x="57" y="190"/>
                    <a:pt x="58" y="190"/>
                  </a:cubicBezTo>
                  <a:cubicBezTo>
                    <a:pt x="60" y="192"/>
                    <a:pt x="62" y="194"/>
                    <a:pt x="64" y="197"/>
                  </a:cubicBezTo>
                  <a:cubicBezTo>
                    <a:pt x="64" y="197"/>
                    <a:pt x="64" y="197"/>
                    <a:pt x="64" y="197"/>
                  </a:cubicBezTo>
                  <a:cubicBezTo>
                    <a:pt x="66" y="198"/>
                    <a:pt x="68" y="199"/>
                    <a:pt x="70" y="199"/>
                  </a:cubicBezTo>
                  <a:close/>
                  <a:moveTo>
                    <a:pt x="52" y="52"/>
                  </a:moveTo>
                  <a:cubicBezTo>
                    <a:pt x="52" y="51"/>
                    <a:pt x="52" y="47"/>
                    <a:pt x="51" y="46"/>
                  </a:cubicBezTo>
                  <a:cubicBezTo>
                    <a:pt x="50" y="47"/>
                    <a:pt x="49" y="48"/>
                    <a:pt x="48" y="49"/>
                  </a:cubicBezTo>
                  <a:cubicBezTo>
                    <a:pt x="48" y="49"/>
                    <a:pt x="48" y="50"/>
                    <a:pt x="48" y="50"/>
                  </a:cubicBezTo>
                  <a:cubicBezTo>
                    <a:pt x="48" y="54"/>
                    <a:pt x="48" y="57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61"/>
                    <a:pt x="48" y="60"/>
                    <a:pt x="49" y="60"/>
                  </a:cubicBezTo>
                  <a:cubicBezTo>
                    <a:pt x="49" y="60"/>
                    <a:pt x="49" y="59"/>
                    <a:pt x="49" y="59"/>
                  </a:cubicBezTo>
                  <a:cubicBezTo>
                    <a:pt x="47" y="56"/>
                    <a:pt x="49" y="54"/>
                    <a:pt x="51" y="53"/>
                  </a:cubicBezTo>
                  <a:cubicBezTo>
                    <a:pt x="51" y="53"/>
                    <a:pt x="52" y="52"/>
                    <a:pt x="52" y="52"/>
                  </a:cubicBezTo>
                  <a:close/>
                  <a:moveTo>
                    <a:pt x="138" y="62"/>
                  </a:moveTo>
                  <a:cubicBezTo>
                    <a:pt x="138" y="61"/>
                    <a:pt x="139" y="60"/>
                    <a:pt x="139" y="59"/>
                  </a:cubicBezTo>
                  <a:cubicBezTo>
                    <a:pt x="139" y="58"/>
                    <a:pt x="139" y="57"/>
                    <a:pt x="139" y="55"/>
                  </a:cubicBezTo>
                  <a:cubicBezTo>
                    <a:pt x="139" y="55"/>
                    <a:pt x="139" y="54"/>
                    <a:pt x="139" y="54"/>
                  </a:cubicBezTo>
                  <a:cubicBezTo>
                    <a:pt x="138" y="52"/>
                    <a:pt x="138" y="50"/>
                    <a:pt x="137" y="49"/>
                  </a:cubicBezTo>
                  <a:cubicBezTo>
                    <a:pt x="137" y="48"/>
                    <a:pt x="136" y="47"/>
                    <a:pt x="136" y="46"/>
                  </a:cubicBezTo>
                  <a:cubicBezTo>
                    <a:pt x="136" y="46"/>
                    <a:pt x="135" y="47"/>
                    <a:pt x="135" y="48"/>
                  </a:cubicBezTo>
                  <a:cubicBezTo>
                    <a:pt x="135" y="48"/>
                    <a:pt x="135" y="49"/>
                    <a:pt x="135" y="49"/>
                  </a:cubicBezTo>
                  <a:cubicBezTo>
                    <a:pt x="136" y="53"/>
                    <a:pt x="137" y="56"/>
                    <a:pt x="137" y="60"/>
                  </a:cubicBezTo>
                  <a:cubicBezTo>
                    <a:pt x="137" y="61"/>
                    <a:pt x="138" y="61"/>
                    <a:pt x="138" y="62"/>
                  </a:cubicBezTo>
                  <a:close/>
                  <a:moveTo>
                    <a:pt x="46" y="35"/>
                  </a:moveTo>
                  <a:cubicBezTo>
                    <a:pt x="46" y="35"/>
                    <a:pt x="45" y="36"/>
                    <a:pt x="45" y="36"/>
                  </a:cubicBezTo>
                  <a:cubicBezTo>
                    <a:pt x="44" y="37"/>
                    <a:pt x="44" y="37"/>
                    <a:pt x="44" y="38"/>
                  </a:cubicBezTo>
                  <a:cubicBezTo>
                    <a:pt x="44" y="42"/>
                    <a:pt x="44" y="47"/>
                    <a:pt x="44" y="51"/>
                  </a:cubicBezTo>
                  <a:cubicBezTo>
                    <a:pt x="44" y="51"/>
                    <a:pt x="45" y="52"/>
                    <a:pt x="45" y="52"/>
                  </a:cubicBezTo>
                  <a:cubicBezTo>
                    <a:pt x="45" y="52"/>
                    <a:pt x="45" y="52"/>
                    <a:pt x="46" y="53"/>
                  </a:cubicBezTo>
                  <a:cubicBezTo>
                    <a:pt x="46" y="51"/>
                    <a:pt x="46" y="50"/>
                    <a:pt x="46" y="49"/>
                  </a:cubicBezTo>
                  <a:cubicBezTo>
                    <a:pt x="45" y="49"/>
                    <a:pt x="45" y="48"/>
                    <a:pt x="46" y="48"/>
                  </a:cubicBezTo>
                  <a:cubicBezTo>
                    <a:pt x="46" y="47"/>
                    <a:pt x="46" y="46"/>
                    <a:pt x="46" y="45"/>
                  </a:cubicBezTo>
                  <a:cubicBezTo>
                    <a:pt x="46" y="44"/>
                    <a:pt x="46" y="43"/>
                    <a:pt x="46" y="42"/>
                  </a:cubicBezTo>
                  <a:cubicBezTo>
                    <a:pt x="46" y="39"/>
                    <a:pt x="46" y="37"/>
                    <a:pt x="46" y="35"/>
                  </a:cubicBezTo>
                  <a:close/>
                  <a:moveTo>
                    <a:pt x="65" y="111"/>
                  </a:moveTo>
                  <a:cubicBezTo>
                    <a:pt x="65" y="111"/>
                    <a:pt x="65" y="111"/>
                    <a:pt x="65" y="111"/>
                  </a:cubicBezTo>
                  <a:cubicBezTo>
                    <a:pt x="64" y="113"/>
                    <a:pt x="63" y="115"/>
                    <a:pt x="62" y="116"/>
                  </a:cubicBezTo>
                  <a:cubicBezTo>
                    <a:pt x="62" y="117"/>
                    <a:pt x="62" y="119"/>
                    <a:pt x="62" y="120"/>
                  </a:cubicBezTo>
                  <a:cubicBezTo>
                    <a:pt x="62" y="121"/>
                    <a:pt x="62" y="122"/>
                    <a:pt x="62" y="123"/>
                  </a:cubicBezTo>
                  <a:cubicBezTo>
                    <a:pt x="62" y="123"/>
                    <a:pt x="62" y="124"/>
                    <a:pt x="62" y="124"/>
                  </a:cubicBezTo>
                  <a:cubicBezTo>
                    <a:pt x="63" y="122"/>
                    <a:pt x="64" y="121"/>
                    <a:pt x="66" y="120"/>
                  </a:cubicBezTo>
                  <a:cubicBezTo>
                    <a:pt x="66" y="117"/>
                    <a:pt x="65" y="114"/>
                    <a:pt x="65" y="111"/>
                  </a:cubicBezTo>
                  <a:close/>
                  <a:moveTo>
                    <a:pt x="141" y="188"/>
                  </a:moveTo>
                  <a:cubicBezTo>
                    <a:pt x="140" y="187"/>
                    <a:pt x="138" y="187"/>
                    <a:pt x="137" y="187"/>
                  </a:cubicBezTo>
                  <a:cubicBezTo>
                    <a:pt x="136" y="187"/>
                    <a:pt x="136" y="187"/>
                    <a:pt x="136" y="187"/>
                  </a:cubicBezTo>
                  <a:cubicBezTo>
                    <a:pt x="135" y="189"/>
                    <a:pt x="134" y="190"/>
                    <a:pt x="134" y="192"/>
                  </a:cubicBezTo>
                  <a:cubicBezTo>
                    <a:pt x="134" y="192"/>
                    <a:pt x="133" y="193"/>
                    <a:pt x="132" y="193"/>
                  </a:cubicBezTo>
                  <a:cubicBezTo>
                    <a:pt x="132" y="193"/>
                    <a:pt x="132" y="193"/>
                    <a:pt x="132" y="193"/>
                  </a:cubicBezTo>
                  <a:cubicBezTo>
                    <a:pt x="131" y="194"/>
                    <a:pt x="131" y="195"/>
                    <a:pt x="130" y="196"/>
                  </a:cubicBezTo>
                  <a:cubicBezTo>
                    <a:pt x="130" y="196"/>
                    <a:pt x="130" y="197"/>
                    <a:pt x="130" y="197"/>
                  </a:cubicBezTo>
                  <a:cubicBezTo>
                    <a:pt x="131" y="196"/>
                    <a:pt x="132" y="195"/>
                    <a:pt x="132" y="195"/>
                  </a:cubicBezTo>
                  <a:cubicBezTo>
                    <a:pt x="133" y="194"/>
                    <a:pt x="133" y="194"/>
                    <a:pt x="134" y="194"/>
                  </a:cubicBezTo>
                  <a:cubicBezTo>
                    <a:pt x="134" y="193"/>
                    <a:pt x="135" y="193"/>
                    <a:pt x="136" y="192"/>
                  </a:cubicBezTo>
                  <a:cubicBezTo>
                    <a:pt x="137" y="191"/>
                    <a:pt x="139" y="190"/>
                    <a:pt x="140" y="188"/>
                  </a:cubicBezTo>
                  <a:cubicBezTo>
                    <a:pt x="141" y="188"/>
                    <a:pt x="141" y="188"/>
                    <a:pt x="141" y="188"/>
                  </a:cubicBezTo>
                  <a:close/>
                  <a:moveTo>
                    <a:pt x="86" y="202"/>
                  </a:moveTo>
                  <a:cubicBezTo>
                    <a:pt x="84" y="200"/>
                    <a:pt x="82" y="198"/>
                    <a:pt x="80" y="195"/>
                  </a:cubicBezTo>
                  <a:cubicBezTo>
                    <a:pt x="80" y="196"/>
                    <a:pt x="80" y="197"/>
                    <a:pt x="80" y="198"/>
                  </a:cubicBezTo>
                  <a:cubicBezTo>
                    <a:pt x="80" y="200"/>
                    <a:pt x="80" y="202"/>
                    <a:pt x="79" y="203"/>
                  </a:cubicBezTo>
                  <a:cubicBezTo>
                    <a:pt x="79" y="204"/>
                    <a:pt x="79" y="204"/>
                    <a:pt x="80" y="204"/>
                  </a:cubicBezTo>
                  <a:cubicBezTo>
                    <a:pt x="82" y="203"/>
                    <a:pt x="84" y="203"/>
                    <a:pt x="86" y="202"/>
                  </a:cubicBezTo>
                  <a:close/>
                  <a:moveTo>
                    <a:pt x="129" y="187"/>
                  </a:moveTo>
                  <a:cubicBezTo>
                    <a:pt x="127" y="189"/>
                    <a:pt x="124" y="195"/>
                    <a:pt x="123" y="197"/>
                  </a:cubicBezTo>
                  <a:cubicBezTo>
                    <a:pt x="125" y="196"/>
                    <a:pt x="126" y="194"/>
                    <a:pt x="127" y="196"/>
                  </a:cubicBezTo>
                  <a:cubicBezTo>
                    <a:pt x="128" y="194"/>
                    <a:pt x="129" y="193"/>
                    <a:pt x="130" y="192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30" y="190"/>
                    <a:pt x="129" y="189"/>
                    <a:pt x="129" y="187"/>
                  </a:cubicBezTo>
                  <a:close/>
                  <a:moveTo>
                    <a:pt x="130" y="209"/>
                  </a:moveTo>
                  <a:cubicBezTo>
                    <a:pt x="130" y="209"/>
                    <a:pt x="130" y="209"/>
                    <a:pt x="130" y="209"/>
                  </a:cubicBezTo>
                  <a:cubicBezTo>
                    <a:pt x="126" y="211"/>
                    <a:pt x="123" y="213"/>
                    <a:pt x="119" y="215"/>
                  </a:cubicBezTo>
                  <a:cubicBezTo>
                    <a:pt x="119" y="215"/>
                    <a:pt x="119" y="216"/>
                    <a:pt x="118" y="216"/>
                  </a:cubicBezTo>
                  <a:cubicBezTo>
                    <a:pt x="118" y="217"/>
                    <a:pt x="117" y="218"/>
                    <a:pt x="117" y="219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20" y="218"/>
                    <a:pt x="123" y="216"/>
                    <a:pt x="125" y="214"/>
                  </a:cubicBezTo>
                  <a:cubicBezTo>
                    <a:pt x="127" y="213"/>
                    <a:pt x="129" y="211"/>
                    <a:pt x="130" y="209"/>
                  </a:cubicBezTo>
                  <a:close/>
                  <a:moveTo>
                    <a:pt x="87" y="212"/>
                  </a:moveTo>
                  <a:cubicBezTo>
                    <a:pt x="89" y="213"/>
                    <a:pt x="92" y="213"/>
                    <a:pt x="94" y="214"/>
                  </a:cubicBezTo>
                  <a:cubicBezTo>
                    <a:pt x="93" y="212"/>
                    <a:pt x="90" y="207"/>
                    <a:pt x="89" y="206"/>
                  </a:cubicBezTo>
                  <a:cubicBezTo>
                    <a:pt x="88" y="208"/>
                    <a:pt x="88" y="210"/>
                    <a:pt x="87" y="212"/>
                  </a:cubicBezTo>
                  <a:close/>
                  <a:moveTo>
                    <a:pt x="116" y="182"/>
                  </a:moveTo>
                  <a:cubicBezTo>
                    <a:pt x="118" y="181"/>
                    <a:pt x="120" y="181"/>
                    <a:pt x="122" y="181"/>
                  </a:cubicBezTo>
                  <a:cubicBezTo>
                    <a:pt x="122" y="180"/>
                    <a:pt x="123" y="180"/>
                    <a:pt x="123" y="180"/>
                  </a:cubicBezTo>
                  <a:cubicBezTo>
                    <a:pt x="123" y="179"/>
                    <a:pt x="124" y="179"/>
                    <a:pt x="124" y="178"/>
                  </a:cubicBezTo>
                  <a:cubicBezTo>
                    <a:pt x="124" y="178"/>
                    <a:pt x="124" y="177"/>
                    <a:pt x="124" y="177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3" y="176"/>
                    <a:pt x="123" y="176"/>
                    <a:pt x="122" y="176"/>
                  </a:cubicBezTo>
                  <a:cubicBezTo>
                    <a:pt x="121" y="177"/>
                    <a:pt x="119" y="178"/>
                    <a:pt x="117" y="179"/>
                  </a:cubicBezTo>
                  <a:cubicBezTo>
                    <a:pt x="116" y="180"/>
                    <a:pt x="116" y="180"/>
                    <a:pt x="116" y="182"/>
                  </a:cubicBezTo>
                  <a:close/>
                  <a:moveTo>
                    <a:pt x="106" y="157"/>
                  </a:moveTo>
                  <a:cubicBezTo>
                    <a:pt x="106" y="155"/>
                    <a:pt x="105" y="154"/>
                    <a:pt x="104" y="152"/>
                  </a:cubicBezTo>
                  <a:cubicBezTo>
                    <a:pt x="104" y="151"/>
                    <a:pt x="103" y="149"/>
                    <a:pt x="101" y="147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2" y="151"/>
                    <a:pt x="102" y="154"/>
                    <a:pt x="103" y="157"/>
                  </a:cubicBezTo>
                  <a:cubicBezTo>
                    <a:pt x="103" y="158"/>
                    <a:pt x="103" y="159"/>
                    <a:pt x="104" y="159"/>
                  </a:cubicBezTo>
                  <a:cubicBezTo>
                    <a:pt x="105" y="158"/>
                    <a:pt x="106" y="158"/>
                    <a:pt x="106" y="157"/>
                  </a:cubicBezTo>
                  <a:close/>
                  <a:moveTo>
                    <a:pt x="119" y="150"/>
                  </a:moveTo>
                  <a:cubicBezTo>
                    <a:pt x="118" y="151"/>
                    <a:pt x="118" y="152"/>
                    <a:pt x="119" y="153"/>
                  </a:cubicBezTo>
                  <a:cubicBezTo>
                    <a:pt x="120" y="155"/>
                    <a:pt x="121" y="156"/>
                    <a:pt x="122" y="158"/>
                  </a:cubicBezTo>
                  <a:cubicBezTo>
                    <a:pt x="122" y="158"/>
                    <a:pt x="122" y="158"/>
                    <a:pt x="122" y="159"/>
                  </a:cubicBezTo>
                  <a:cubicBezTo>
                    <a:pt x="123" y="158"/>
                    <a:pt x="124" y="157"/>
                    <a:pt x="125" y="157"/>
                  </a:cubicBezTo>
                  <a:cubicBezTo>
                    <a:pt x="123" y="154"/>
                    <a:pt x="121" y="152"/>
                    <a:pt x="119" y="150"/>
                  </a:cubicBezTo>
                  <a:close/>
                  <a:moveTo>
                    <a:pt x="140" y="185"/>
                  </a:moveTo>
                  <a:cubicBezTo>
                    <a:pt x="141" y="185"/>
                    <a:pt x="142" y="185"/>
                    <a:pt x="144" y="186"/>
                  </a:cubicBezTo>
                  <a:cubicBezTo>
                    <a:pt x="144" y="186"/>
                    <a:pt x="144" y="186"/>
                    <a:pt x="144" y="185"/>
                  </a:cubicBezTo>
                  <a:cubicBezTo>
                    <a:pt x="145" y="185"/>
                    <a:pt x="145" y="185"/>
                    <a:pt x="146" y="184"/>
                  </a:cubicBezTo>
                  <a:cubicBezTo>
                    <a:pt x="146" y="184"/>
                    <a:pt x="146" y="184"/>
                    <a:pt x="146" y="183"/>
                  </a:cubicBezTo>
                  <a:cubicBezTo>
                    <a:pt x="145" y="182"/>
                    <a:pt x="144" y="181"/>
                    <a:pt x="143" y="180"/>
                  </a:cubicBezTo>
                  <a:cubicBezTo>
                    <a:pt x="142" y="180"/>
                    <a:pt x="142" y="180"/>
                    <a:pt x="141" y="180"/>
                  </a:cubicBezTo>
                  <a:cubicBezTo>
                    <a:pt x="141" y="180"/>
                    <a:pt x="140" y="181"/>
                    <a:pt x="141" y="182"/>
                  </a:cubicBezTo>
                  <a:cubicBezTo>
                    <a:pt x="141" y="183"/>
                    <a:pt x="140" y="183"/>
                    <a:pt x="140" y="184"/>
                  </a:cubicBezTo>
                  <a:cubicBezTo>
                    <a:pt x="140" y="184"/>
                    <a:pt x="140" y="185"/>
                    <a:pt x="140" y="185"/>
                  </a:cubicBezTo>
                  <a:close/>
                  <a:moveTo>
                    <a:pt x="73" y="182"/>
                  </a:moveTo>
                  <a:cubicBezTo>
                    <a:pt x="72" y="181"/>
                    <a:pt x="72" y="181"/>
                    <a:pt x="71" y="181"/>
                  </a:cubicBezTo>
                  <a:cubicBezTo>
                    <a:pt x="68" y="180"/>
                    <a:pt x="66" y="178"/>
                    <a:pt x="63" y="177"/>
                  </a:cubicBezTo>
                  <a:cubicBezTo>
                    <a:pt x="63" y="177"/>
                    <a:pt x="63" y="177"/>
                    <a:pt x="62" y="177"/>
                  </a:cubicBezTo>
                  <a:cubicBezTo>
                    <a:pt x="62" y="178"/>
                    <a:pt x="62" y="178"/>
                    <a:pt x="62" y="179"/>
                  </a:cubicBezTo>
                  <a:cubicBezTo>
                    <a:pt x="63" y="180"/>
                    <a:pt x="63" y="181"/>
                    <a:pt x="65" y="181"/>
                  </a:cubicBezTo>
                  <a:cubicBezTo>
                    <a:pt x="67" y="181"/>
                    <a:pt x="69" y="182"/>
                    <a:pt x="71" y="182"/>
                  </a:cubicBezTo>
                  <a:cubicBezTo>
                    <a:pt x="72" y="182"/>
                    <a:pt x="72" y="182"/>
                    <a:pt x="73" y="182"/>
                  </a:cubicBezTo>
                  <a:close/>
                  <a:moveTo>
                    <a:pt x="149" y="153"/>
                  </a:moveTo>
                  <a:cubicBezTo>
                    <a:pt x="148" y="155"/>
                    <a:pt x="147" y="157"/>
                    <a:pt x="145" y="159"/>
                  </a:cubicBezTo>
                  <a:cubicBezTo>
                    <a:pt x="147" y="160"/>
                    <a:pt x="148" y="161"/>
                    <a:pt x="150" y="161"/>
                  </a:cubicBezTo>
                  <a:cubicBezTo>
                    <a:pt x="150" y="159"/>
                    <a:pt x="150" y="157"/>
                    <a:pt x="150" y="155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50" y="154"/>
                    <a:pt x="149" y="153"/>
                    <a:pt x="149" y="153"/>
                  </a:cubicBezTo>
                  <a:close/>
                  <a:moveTo>
                    <a:pt x="87" y="165"/>
                  </a:moveTo>
                  <a:cubicBezTo>
                    <a:pt x="87" y="164"/>
                    <a:pt x="87" y="163"/>
                    <a:pt x="87" y="163"/>
                  </a:cubicBezTo>
                  <a:cubicBezTo>
                    <a:pt x="85" y="161"/>
                    <a:pt x="84" y="158"/>
                    <a:pt x="82" y="156"/>
                  </a:cubicBezTo>
                  <a:cubicBezTo>
                    <a:pt x="82" y="156"/>
                    <a:pt x="82" y="156"/>
                    <a:pt x="81" y="156"/>
                  </a:cubicBezTo>
                  <a:cubicBezTo>
                    <a:pt x="81" y="157"/>
                    <a:pt x="81" y="158"/>
                    <a:pt x="82" y="160"/>
                  </a:cubicBezTo>
                  <a:cubicBezTo>
                    <a:pt x="82" y="161"/>
                    <a:pt x="83" y="162"/>
                    <a:pt x="83" y="164"/>
                  </a:cubicBezTo>
                  <a:cubicBezTo>
                    <a:pt x="84" y="164"/>
                    <a:pt x="84" y="164"/>
                    <a:pt x="84" y="165"/>
                  </a:cubicBezTo>
                  <a:cubicBezTo>
                    <a:pt x="85" y="165"/>
                    <a:pt x="86" y="165"/>
                    <a:pt x="87" y="165"/>
                  </a:cubicBezTo>
                  <a:close/>
                  <a:moveTo>
                    <a:pt x="138" y="218"/>
                  </a:moveTo>
                  <a:cubicBezTo>
                    <a:pt x="140" y="217"/>
                    <a:pt x="164" y="194"/>
                    <a:pt x="165" y="193"/>
                  </a:cubicBezTo>
                  <a:cubicBezTo>
                    <a:pt x="156" y="201"/>
                    <a:pt x="146" y="210"/>
                    <a:pt x="138" y="218"/>
                  </a:cubicBezTo>
                  <a:close/>
                  <a:moveTo>
                    <a:pt x="106" y="104"/>
                  </a:moveTo>
                  <a:cubicBezTo>
                    <a:pt x="105" y="104"/>
                    <a:pt x="104" y="105"/>
                    <a:pt x="103" y="105"/>
                  </a:cubicBezTo>
                  <a:cubicBezTo>
                    <a:pt x="102" y="105"/>
                    <a:pt x="101" y="106"/>
                    <a:pt x="102" y="107"/>
                  </a:cubicBezTo>
                  <a:cubicBezTo>
                    <a:pt x="102" y="108"/>
                    <a:pt x="103" y="109"/>
                    <a:pt x="104" y="110"/>
                  </a:cubicBezTo>
                  <a:cubicBezTo>
                    <a:pt x="105" y="109"/>
                    <a:pt x="107" y="108"/>
                    <a:pt x="108" y="106"/>
                  </a:cubicBezTo>
                  <a:cubicBezTo>
                    <a:pt x="107" y="105"/>
                    <a:pt x="107" y="105"/>
                    <a:pt x="106" y="104"/>
                  </a:cubicBezTo>
                  <a:close/>
                  <a:moveTo>
                    <a:pt x="88" y="201"/>
                  </a:moveTo>
                  <a:cubicBezTo>
                    <a:pt x="88" y="200"/>
                    <a:pt x="88" y="200"/>
                    <a:pt x="88" y="199"/>
                  </a:cubicBezTo>
                  <a:cubicBezTo>
                    <a:pt x="86" y="196"/>
                    <a:pt x="84" y="194"/>
                    <a:pt x="82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1" y="191"/>
                    <a:pt x="80" y="190"/>
                    <a:pt x="79" y="190"/>
                  </a:cubicBezTo>
                  <a:cubicBezTo>
                    <a:pt x="79" y="191"/>
                    <a:pt x="79" y="192"/>
                    <a:pt x="80" y="192"/>
                  </a:cubicBezTo>
                  <a:cubicBezTo>
                    <a:pt x="82" y="194"/>
                    <a:pt x="84" y="196"/>
                    <a:pt x="85" y="198"/>
                  </a:cubicBezTo>
                  <a:cubicBezTo>
                    <a:pt x="86" y="199"/>
                    <a:pt x="87" y="200"/>
                    <a:pt x="88" y="201"/>
                  </a:cubicBezTo>
                  <a:close/>
                  <a:moveTo>
                    <a:pt x="92" y="96"/>
                  </a:moveTo>
                  <a:cubicBezTo>
                    <a:pt x="92" y="96"/>
                    <a:pt x="92" y="95"/>
                    <a:pt x="92" y="95"/>
                  </a:cubicBezTo>
                  <a:cubicBezTo>
                    <a:pt x="90" y="95"/>
                    <a:pt x="88" y="96"/>
                    <a:pt x="87" y="96"/>
                  </a:cubicBezTo>
                  <a:cubicBezTo>
                    <a:pt x="87" y="99"/>
                    <a:pt x="86" y="101"/>
                    <a:pt x="86" y="103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8" y="101"/>
                    <a:pt x="90" y="99"/>
                    <a:pt x="92" y="96"/>
                  </a:cubicBezTo>
                  <a:close/>
                  <a:moveTo>
                    <a:pt x="124" y="40"/>
                  </a:moveTo>
                  <a:cubicBezTo>
                    <a:pt x="125" y="40"/>
                    <a:pt x="127" y="40"/>
                    <a:pt x="128" y="40"/>
                  </a:cubicBezTo>
                  <a:cubicBezTo>
                    <a:pt x="128" y="37"/>
                    <a:pt x="128" y="35"/>
                    <a:pt x="127" y="33"/>
                  </a:cubicBezTo>
                  <a:cubicBezTo>
                    <a:pt x="126" y="34"/>
                    <a:pt x="125" y="34"/>
                    <a:pt x="125" y="34"/>
                  </a:cubicBezTo>
                  <a:cubicBezTo>
                    <a:pt x="124" y="34"/>
                    <a:pt x="124" y="35"/>
                    <a:pt x="124" y="35"/>
                  </a:cubicBezTo>
                  <a:cubicBezTo>
                    <a:pt x="124" y="37"/>
                    <a:pt x="124" y="38"/>
                    <a:pt x="124" y="40"/>
                  </a:cubicBezTo>
                  <a:close/>
                  <a:moveTo>
                    <a:pt x="115" y="155"/>
                  </a:moveTo>
                  <a:cubicBezTo>
                    <a:pt x="114" y="156"/>
                    <a:pt x="113" y="158"/>
                    <a:pt x="113" y="159"/>
                  </a:cubicBezTo>
                  <a:cubicBezTo>
                    <a:pt x="112" y="159"/>
                    <a:pt x="112" y="159"/>
                    <a:pt x="112" y="159"/>
                  </a:cubicBezTo>
                  <a:cubicBezTo>
                    <a:pt x="113" y="161"/>
                    <a:pt x="113" y="162"/>
                    <a:pt x="113" y="164"/>
                  </a:cubicBezTo>
                  <a:cubicBezTo>
                    <a:pt x="114" y="164"/>
                    <a:pt x="114" y="164"/>
                    <a:pt x="115" y="164"/>
                  </a:cubicBezTo>
                  <a:cubicBezTo>
                    <a:pt x="115" y="164"/>
                    <a:pt x="115" y="164"/>
                    <a:pt x="115" y="163"/>
                  </a:cubicBezTo>
                  <a:cubicBezTo>
                    <a:pt x="116" y="161"/>
                    <a:pt x="116" y="159"/>
                    <a:pt x="116" y="157"/>
                  </a:cubicBezTo>
                  <a:cubicBezTo>
                    <a:pt x="116" y="156"/>
                    <a:pt x="116" y="156"/>
                    <a:pt x="115" y="155"/>
                  </a:cubicBezTo>
                  <a:close/>
                  <a:moveTo>
                    <a:pt x="134" y="210"/>
                  </a:moveTo>
                  <a:cubicBezTo>
                    <a:pt x="132" y="212"/>
                    <a:pt x="130" y="213"/>
                    <a:pt x="128" y="215"/>
                  </a:cubicBezTo>
                  <a:cubicBezTo>
                    <a:pt x="128" y="215"/>
                    <a:pt x="128" y="215"/>
                    <a:pt x="127" y="215"/>
                  </a:cubicBezTo>
                  <a:cubicBezTo>
                    <a:pt x="125" y="219"/>
                    <a:pt x="123" y="222"/>
                    <a:pt x="120" y="225"/>
                  </a:cubicBezTo>
                  <a:cubicBezTo>
                    <a:pt x="120" y="225"/>
                    <a:pt x="120" y="225"/>
                    <a:pt x="119" y="226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ubicBezTo>
                    <a:pt x="123" y="223"/>
                    <a:pt x="126" y="220"/>
                    <a:pt x="129" y="217"/>
                  </a:cubicBezTo>
                  <a:cubicBezTo>
                    <a:pt x="131" y="215"/>
                    <a:pt x="132" y="213"/>
                    <a:pt x="134" y="210"/>
                  </a:cubicBezTo>
                  <a:cubicBezTo>
                    <a:pt x="134" y="210"/>
                    <a:pt x="134" y="210"/>
                    <a:pt x="134" y="210"/>
                  </a:cubicBezTo>
                  <a:close/>
                  <a:moveTo>
                    <a:pt x="118" y="145"/>
                  </a:moveTo>
                  <a:cubicBezTo>
                    <a:pt x="118" y="144"/>
                    <a:pt x="119" y="144"/>
                    <a:pt x="119" y="144"/>
                  </a:cubicBezTo>
                  <a:cubicBezTo>
                    <a:pt x="120" y="144"/>
                    <a:pt x="121" y="143"/>
                    <a:pt x="121" y="142"/>
                  </a:cubicBezTo>
                  <a:cubicBezTo>
                    <a:pt x="121" y="142"/>
                    <a:pt x="121" y="142"/>
                    <a:pt x="121" y="141"/>
                  </a:cubicBezTo>
                  <a:cubicBezTo>
                    <a:pt x="121" y="140"/>
                    <a:pt x="120" y="138"/>
                    <a:pt x="119" y="138"/>
                  </a:cubicBezTo>
                  <a:cubicBezTo>
                    <a:pt x="118" y="138"/>
                    <a:pt x="118" y="137"/>
                    <a:pt x="118" y="137"/>
                  </a:cubicBezTo>
                  <a:cubicBezTo>
                    <a:pt x="117" y="137"/>
                    <a:pt x="117" y="137"/>
                    <a:pt x="117" y="136"/>
                  </a:cubicBezTo>
                  <a:cubicBezTo>
                    <a:pt x="117" y="139"/>
                    <a:pt x="117" y="142"/>
                    <a:pt x="118" y="145"/>
                  </a:cubicBezTo>
                  <a:close/>
                  <a:moveTo>
                    <a:pt x="148" y="202"/>
                  </a:moveTo>
                  <a:cubicBezTo>
                    <a:pt x="148" y="202"/>
                    <a:pt x="148" y="202"/>
                    <a:pt x="148" y="202"/>
                  </a:cubicBezTo>
                  <a:cubicBezTo>
                    <a:pt x="148" y="202"/>
                    <a:pt x="148" y="202"/>
                    <a:pt x="148" y="202"/>
                  </a:cubicBezTo>
                  <a:cubicBezTo>
                    <a:pt x="146" y="204"/>
                    <a:pt x="144" y="205"/>
                    <a:pt x="142" y="206"/>
                  </a:cubicBezTo>
                  <a:cubicBezTo>
                    <a:pt x="141" y="206"/>
                    <a:pt x="141" y="206"/>
                    <a:pt x="141" y="207"/>
                  </a:cubicBezTo>
                  <a:cubicBezTo>
                    <a:pt x="139" y="208"/>
                    <a:pt x="138" y="210"/>
                    <a:pt x="137" y="212"/>
                  </a:cubicBezTo>
                  <a:cubicBezTo>
                    <a:pt x="136" y="213"/>
                    <a:pt x="136" y="213"/>
                    <a:pt x="136" y="214"/>
                  </a:cubicBezTo>
                  <a:cubicBezTo>
                    <a:pt x="140" y="210"/>
                    <a:pt x="144" y="206"/>
                    <a:pt x="148" y="202"/>
                  </a:cubicBezTo>
                  <a:close/>
                  <a:moveTo>
                    <a:pt x="142" y="35"/>
                  </a:moveTo>
                  <a:cubicBezTo>
                    <a:pt x="141" y="36"/>
                    <a:pt x="141" y="36"/>
                    <a:pt x="141" y="37"/>
                  </a:cubicBezTo>
                  <a:cubicBezTo>
                    <a:pt x="141" y="43"/>
                    <a:pt x="141" y="48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2" y="54"/>
                    <a:pt x="142" y="53"/>
                    <a:pt x="142" y="53"/>
                  </a:cubicBezTo>
                  <a:cubicBezTo>
                    <a:pt x="142" y="51"/>
                    <a:pt x="142" y="49"/>
                    <a:pt x="142" y="46"/>
                  </a:cubicBezTo>
                  <a:cubicBezTo>
                    <a:pt x="142" y="44"/>
                    <a:pt x="143" y="41"/>
                    <a:pt x="142" y="39"/>
                  </a:cubicBezTo>
                  <a:cubicBezTo>
                    <a:pt x="142" y="38"/>
                    <a:pt x="142" y="36"/>
                    <a:pt x="142" y="35"/>
                  </a:cubicBezTo>
                  <a:close/>
                  <a:moveTo>
                    <a:pt x="99" y="193"/>
                  </a:moveTo>
                  <a:cubicBezTo>
                    <a:pt x="98" y="194"/>
                    <a:pt x="98" y="195"/>
                    <a:pt x="99" y="195"/>
                  </a:cubicBezTo>
                  <a:cubicBezTo>
                    <a:pt x="100" y="197"/>
                    <a:pt x="101" y="197"/>
                    <a:pt x="103" y="198"/>
                  </a:cubicBezTo>
                  <a:cubicBezTo>
                    <a:pt x="103" y="198"/>
                    <a:pt x="103" y="198"/>
                    <a:pt x="103" y="198"/>
                  </a:cubicBezTo>
                  <a:cubicBezTo>
                    <a:pt x="105" y="197"/>
                    <a:pt x="106" y="196"/>
                    <a:pt x="107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104" y="194"/>
                    <a:pt x="101" y="194"/>
                    <a:pt x="99" y="193"/>
                  </a:cubicBezTo>
                  <a:close/>
                  <a:moveTo>
                    <a:pt x="115" y="190"/>
                  </a:moveTo>
                  <a:cubicBezTo>
                    <a:pt x="116" y="189"/>
                    <a:pt x="116" y="189"/>
                    <a:pt x="117" y="189"/>
                  </a:cubicBezTo>
                  <a:cubicBezTo>
                    <a:pt x="119" y="188"/>
                    <a:pt x="120" y="187"/>
                    <a:pt x="120" y="185"/>
                  </a:cubicBezTo>
                  <a:cubicBezTo>
                    <a:pt x="120" y="184"/>
                    <a:pt x="121" y="184"/>
                    <a:pt x="121" y="183"/>
                  </a:cubicBezTo>
                  <a:cubicBezTo>
                    <a:pt x="119" y="183"/>
                    <a:pt x="117" y="184"/>
                    <a:pt x="115" y="184"/>
                  </a:cubicBezTo>
                  <a:cubicBezTo>
                    <a:pt x="116" y="186"/>
                    <a:pt x="116" y="188"/>
                    <a:pt x="115" y="190"/>
                  </a:cubicBezTo>
                  <a:close/>
                  <a:moveTo>
                    <a:pt x="104" y="40"/>
                  </a:moveTo>
                  <a:cubicBezTo>
                    <a:pt x="104" y="38"/>
                    <a:pt x="104" y="36"/>
                    <a:pt x="104" y="34"/>
                  </a:cubicBezTo>
                  <a:cubicBezTo>
                    <a:pt x="104" y="34"/>
                    <a:pt x="104" y="33"/>
                    <a:pt x="104" y="33"/>
                  </a:cubicBezTo>
                  <a:cubicBezTo>
                    <a:pt x="103" y="33"/>
                    <a:pt x="102" y="32"/>
                    <a:pt x="101" y="32"/>
                  </a:cubicBezTo>
                  <a:cubicBezTo>
                    <a:pt x="101" y="33"/>
                    <a:pt x="101" y="33"/>
                    <a:pt x="101" y="34"/>
                  </a:cubicBezTo>
                  <a:cubicBezTo>
                    <a:pt x="100" y="35"/>
                    <a:pt x="100" y="36"/>
                    <a:pt x="101" y="37"/>
                  </a:cubicBezTo>
                  <a:cubicBezTo>
                    <a:pt x="101" y="38"/>
                    <a:pt x="102" y="39"/>
                    <a:pt x="102" y="40"/>
                  </a:cubicBezTo>
                  <a:cubicBezTo>
                    <a:pt x="103" y="40"/>
                    <a:pt x="103" y="40"/>
                    <a:pt x="104" y="40"/>
                  </a:cubicBezTo>
                  <a:close/>
                  <a:moveTo>
                    <a:pt x="87" y="204"/>
                  </a:moveTo>
                  <a:cubicBezTo>
                    <a:pt x="85" y="205"/>
                    <a:pt x="83" y="205"/>
                    <a:pt x="81" y="206"/>
                  </a:cubicBezTo>
                  <a:cubicBezTo>
                    <a:pt x="82" y="208"/>
                    <a:pt x="83" y="209"/>
                    <a:pt x="85" y="211"/>
                  </a:cubicBezTo>
                  <a:cubicBezTo>
                    <a:pt x="86" y="209"/>
                    <a:pt x="86" y="207"/>
                    <a:pt x="87" y="204"/>
                  </a:cubicBezTo>
                  <a:close/>
                  <a:moveTo>
                    <a:pt x="113" y="77"/>
                  </a:moveTo>
                  <a:cubicBezTo>
                    <a:pt x="112" y="77"/>
                    <a:pt x="111" y="78"/>
                    <a:pt x="110" y="78"/>
                  </a:cubicBezTo>
                  <a:cubicBezTo>
                    <a:pt x="110" y="78"/>
                    <a:pt x="109" y="79"/>
                    <a:pt x="109" y="79"/>
                  </a:cubicBezTo>
                  <a:cubicBezTo>
                    <a:pt x="108" y="80"/>
                    <a:pt x="107" y="82"/>
                    <a:pt x="106" y="83"/>
                  </a:cubicBezTo>
                  <a:cubicBezTo>
                    <a:pt x="105" y="84"/>
                    <a:pt x="105" y="85"/>
                    <a:pt x="104" y="85"/>
                  </a:cubicBezTo>
                  <a:cubicBezTo>
                    <a:pt x="104" y="86"/>
                    <a:pt x="104" y="86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4"/>
                    <a:pt x="109" y="83"/>
                    <a:pt x="110" y="81"/>
                  </a:cubicBezTo>
                  <a:cubicBezTo>
                    <a:pt x="112" y="80"/>
                    <a:pt x="112" y="79"/>
                    <a:pt x="113" y="77"/>
                  </a:cubicBezTo>
                  <a:close/>
                  <a:moveTo>
                    <a:pt x="101" y="116"/>
                  </a:moveTo>
                  <a:cubicBezTo>
                    <a:pt x="102" y="117"/>
                    <a:pt x="102" y="117"/>
                    <a:pt x="102" y="117"/>
                  </a:cubicBezTo>
                  <a:cubicBezTo>
                    <a:pt x="103" y="119"/>
                    <a:pt x="105" y="120"/>
                    <a:pt x="107" y="122"/>
                  </a:cubicBezTo>
                  <a:cubicBezTo>
                    <a:pt x="107" y="122"/>
                    <a:pt x="107" y="122"/>
                    <a:pt x="108" y="122"/>
                  </a:cubicBezTo>
                  <a:cubicBezTo>
                    <a:pt x="108" y="122"/>
                    <a:pt x="108" y="122"/>
                    <a:pt x="109" y="122"/>
                  </a:cubicBezTo>
                  <a:cubicBezTo>
                    <a:pt x="108" y="120"/>
                    <a:pt x="107" y="118"/>
                    <a:pt x="106" y="117"/>
                  </a:cubicBezTo>
                  <a:cubicBezTo>
                    <a:pt x="105" y="117"/>
                    <a:pt x="105" y="116"/>
                    <a:pt x="105" y="116"/>
                  </a:cubicBezTo>
                  <a:cubicBezTo>
                    <a:pt x="104" y="116"/>
                    <a:pt x="103" y="116"/>
                    <a:pt x="102" y="115"/>
                  </a:cubicBezTo>
                  <a:cubicBezTo>
                    <a:pt x="102" y="116"/>
                    <a:pt x="102" y="116"/>
                    <a:pt x="101" y="116"/>
                  </a:cubicBezTo>
                  <a:close/>
                  <a:moveTo>
                    <a:pt x="124" y="210"/>
                  </a:moveTo>
                  <a:cubicBezTo>
                    <a:pt x="130" y="206"/>
                    <a:pt x="135" y="203"/>
                    <a:pt x="138" y="197"/>
                  </a:cubicBezTo>
                  <a:cubicBezTo>
                    <a:pt x="133" y="201"/>
                    <a:pt x="129" y="205"/>
                    <a:pt x="124" y="210"/>
                  </a:cubicBezTo>
                  <a:close/>
                  <a:moveTo>
                    <a:pt x="81" y="105"/>
                  </a:moveTo>
                  <a:cubicBezTo>
                    <a:pt x="81" y="105"/>
                    <a:pt x="82" y="105"/>
                    <a:pt x="82" y="105"/>
                  </a:cubicBezTo>
                  <a:cubicBezTo>
                    <a:pt x="82" y="101"/>
                    <a:pt x="82" y="96"/>
                    <a:pt x="8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92"/>
                    <a:pt x="81" y="93"/>
                    <a:pt x="80" y="93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6"/>
                    <a:pt x="80" y="97"/>
                    <a:pt x="80" y="99"/>
                  </a:cubicBezTo>
                  <a:cubicBezTo>
                    <a:pt x="82" y="100"/>
                    <a:pt x="82" y="101"/>
                    <a:pt x="81" y="105"/>
                  </a:cubicBezTo>
                  <a:close/>
                  <a:moveTo>
                    <a:pt x="91" y="8"/>
                  </a:moveTo>
                  <a:cubicBezTo>
                    <a:pt x="80" y="7"/>
                    <a:pt x="70" y="8"/>
                    <a:pt x="59" y="8"/>
                  </a:cubicBezTo>
                  <a:cubicBezTo>
                    <a:pt x="59" y="8"/>
                    <a:pt x="60" y="8"/>
                    <a:pt x="60" y="8"/>
                  </a:cubicBezTo>
                  <a:cubicBezTo>
                    <a:pt x="64" y="8"/>
                    <a:pt x="69" y="8"/>
                    <a:pt x="73" y="8"/>
                  </a:cubicBezTo>
                  <a:cubicBezTo>
                    <a:pt x="78" y="8"/>
                    <a:pt x="84" y="8"/>
                    <a:pt x="89" y="8"/>
                  </a:cubicBezTo>
                  <a:cubicBezTo>
                    <a:pt x="90" y="8"/>
                    <a:pt x="90" y="8"/>
                    <a:pt x="91" y="8"/>
                  </a:cubicBezTo>
                  <a:close/>
                  <a:moveTo>
                    <a:pt x="129" y="43"/>
                  </a:moveTo>
                  <a:cubicBezTo>
                    <a:pt x="127" y="43"/>
                    <a:pt x="126" y="44"/>
                    <a:pt x="124" y="44"/>
                  </a:cubicBezTo>
                  <a:cubicBezTo>
                    <a:pt x="124" y="44"/>
                    <a:pt x="124" y="44"/>
                    <a:pt x="124" y="45"/>
                  </a:cubicBezTo>
                  <a:cubicBezTo>
                    <a:pt x="124" y="46"/>
                    <a:pt x="124" y="47"/>
                    <a:pt x="124" y="49"/>
                  </a:cubicBezTo>
                  <a:cubicBezTo>
                    <a:pt x="126" y="48"/>
                    <a:pt x="127" y="47"/>
                    <a:pt x="129" y="46"/>
                  </a:cubicBezTo>
                  <a:cubicBezTo>
                    <a:pt x="129" y="45"/>
                    <a:pt x="129" y="44"/>
                    <a:pt x="129" y="43"/>
                  </a:cubicBezTo>
                  <a:close/>
                  <a:moveTo>
                    <a:pt x="34" y="178"/>
                  </a:moveTo>
                  <a:cubicBezTo>
                    <a:pt x="33" y="176"/>
                    <a:pt x="32" y="176"/>
                    <a:pt x="31" y="175"/>
                  </a:cubicBezTo>
                  <a:cubicBezTo>
                    <a:pt x="28" y="173"/>
                    <a:pt x="25" y="172"/>
                    <a:pt x="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3" y="172"/>
                    <a:pt x="26" y="174"/>
                    <a:pt x="28" y="177"/>
                  </a:cubicBezTo>
                  <a:cubicBezTo>
                    <a:pt x="29" y="175"/>
                    <a:pt x="30" y="175"/>
                    <a:pt x="31" y="176"/>
                  </a:cubicBezTo>
                  <a:cubicBezTo>
                    <a:pt x="31" y="176"/>
                    <a:pt x="32" y="176"/>
                    <a:pt x="32" y="177"/>
                  </a:cubicBezTo>
                  <a:cubicBezTo>
                    <a:pt x="32" y="177"/>
                    <a:pt x="33" y="177"/>
                    <a:pt x="34" y="178"/>
                  </a:cubicBezTo>
                  <a:close/>
                  <a:moveTo>
                    <a:pt x="94" y="56"/>
                  </a:moveTo>
                  <a:cubicBezTo>
                    <a:pt x="93" y="57"/>
                    <a:pt x="93" y="57"/>
                    <a:pt x="94" y="58"/>
                  </a:cubicBezTo>
                  <a:cubicBezTo>
                    <a:pt x="94" y="59"/>
                    <a:pt x="94" y="60"/>
                    <a:pt x="96" y="60"/>
                  </a:cubicBezTo>
                  <a:cubicBezTo>
                    <a:pt x="98" y="61"/>
                    <a:pt x="100" y="62"/>
                    <a:pt x="102" y="63"/>
                  </a:cubicBezTo>
                  <a:cubicBezTo>
                    <a:pt x="102" y="63"/>
                    <a:pt x="103" y="63"/>
                    <a:pt x="103" y="63"/>
                  </a:cubicBezTo>
                  <a:cubicBezTo>
                    <a:pt x="103" y="62"/>
                    <a:pt x="103" y="61"/>
                    <a:pt x="103" y="60"/>
                  </a:cubicBezTo>
                  <a:cubicBezTo>
                    <a:pt x="103" y="60"/>
                    <a:pt x="102" y="60"/>
                    <a:pt x="102" y="60"/>
                  </a:cubicBezTo>
                  <a:cubicBezTo>
                    <a:pt x="101" y="60"/>
                    <a:pt x="100" y="60"/>
                    <a:pt x="99" y="60"/>
                  </a:cubicBezTo>
                  <a:cubicBezTo>
                    <a:pt x="99" y="60"/>
                    <a:pt x="98" y="60"/>
                    <a:pt x="97" y="59"/>
                  </a:cubicBezTo>
                  <a:cubicBezTo>
                    <a:pt x="97" y="59"/>
                    <a:pt x="96" y="58"/>
                    <a:pt x="95" y="58"/>
                  </a:cubicBezTo>
                  <a:cubicBezTo>
                    <a:pt x="95" y="57"/>
                    <a:pt x="94" y="57"/>
                    <a:pt x="94" y="56"/>
                  </a:cubicBezTo>
                  <a:close/>
                  <a:moveTo>
                    <a:pt x="98" y="126"/>
                  </a:moveTo>
                  <a:cubicBezTo>
                    <a:pt x="98" y="129"/>
                    <a:pt x="100" y="130"/>
                    <a:pt x="101" y="132"/>
                  </a:cubicBezTo>
                  <a:cubicBezTo>
                    <a:pt x="102" y="132"/>
                    <a:pt x="102" y="131"/>
                    <a:pt x="103" y="131"/>
                  </a:cubicBezTo>
                  <a:cubicBezTo>
                    <a:pt x="103" y="129"/>
                    <a:pt x="103" y="128"/>
                    <a:pt x="102" y="126"/>
                  </a:cubicBezTo>
                  <a:cubicBezTo>
                    <a:pt x="101" y="126"/>
                    <a:pt x="100" y="126"/>
                    <a:pt x="98" y="126"/>
                  </a:cubicBezTo>
                  <a:close/>
                  <a:moveTo>
                    <a:pt x="91" y="131"/>
                  </a:moveTo>
                  <a:cubicBezTo>
                    <a:pt x="89" y="134"/>
                    <a:pt x="89" y="134"/>
                    <a:pt x="90" y="136"/>
                  </a:cubicBezTo>
                  <a:cubicBezTo>
                    <a:pt x="90" y="136"/>
                    <a:pt x="91" y="137"/>
                    <a:pt x="91" y="137"/>
                  </a:cubicBezTo>
                  <a:cubicBezTo>
                    <a:pt x="91" y="138"/>
                    <a:pt x="92" y="138"/>
                    <a:pt x="92" y="139"/>
                  </a:cubicBezTo>
                  <a:cubicBezTo>
                    <a:pt x="93" y="138"/>
                    <a:pt x="94" y="137"/>
                    <a:pt x="95" y="136"/>
                  </a:cubicBezTo>
                  <a:cubicBezTo>
                    <a:pt x="93" y="135"/>
                    <a:pt x="92" y="133"/>
                    <a:pt x="91" y="131"/>
                  </a:cubicBezTo>
                  <a:close/>
                  <a:moveTo>
                    <a:pt x="116" y="227"/>
                  </a:moveTo>
                  <a:cubicBezTo>
                    <a:pt x="114" y="228"/>
                    <a:pt x="114" y="228"/>
                    <a:pt x="112" y="228"/>
                  </a:cubicBezTo>
                  <a:cubicBezTo>
                    <a:pt x="111" y="231"/>
                    <a:pt x="110" y="234"/>
                    <a:pt x="108" y="238"/>
                  </a:cubicBezTo>
                  <a:cubicBezTo>
                    <a:pt x="109" y="237"/>
                    <a:pt x="109" y="237"/>
                    <a:pt x="110" y="237"/>
                  </a:cubicBezTo>
                  <a:cubicBezTo>
                    <a:pt x="110" y="236"/>
                    <a:pt x="112" y="235"/>
                    <a:pt x="112" y="233"/>
                  </a:cubicBezTo>
                  <a:cubicBezTo>
                    <a:pt x="112" y="233"/>
                    <a:pt x="112" y="232"/>
                    <a:pt x="113" y="232"/>
                  </a:cubicBezTo>
                  <a:cubicBezTo>
                    <a:pt x="113" y="231"/>
                    <a:pt x="114" y="230"/>
                    <a:pt x="114" y="229"/>
                  </a:cubicBezTo>
                  <a:cubicBezTo>
                    <a:pt x="115" y="228"/>
                    <a:pt x="115" y="228"/>
                    <a:pt x="116" y="227"/>
                  </a:cubicBezTo>
                  <a:close/>
                  <a:moveTo>
                    <a:pt x="78" y="64"/>
                  </a:moveTo>
                  <a:cubicBezTo>
                    <a:pt x="79" y="64"/>
                    <a:pt x="80" y="64"/>
                    <a:pt x="81" y="64"/>
                  </a:cubicBezTo>
                  <a:cubicBezTo>
                    <a:pt x="82" y="64"/>
                    <a:pt x="83" y="64"/>
                    <a:pt x="84" y="64"/>
                  </a:cubicBezTo>
                  <a:cubicBezTo>
                    <a:pt x="83" y="62"/>
                    <a:pt x="78" y="60"/>
                    <a:pt x="77" y="59"/>
                  </a:cubicBezTo>
                  <a:cubicBezTo>
                    <a:pt x="76" y="61"/>
                    <a:pt x="77" y="63"/>
                    <a:pt x="78" y="64"/>
                  </a:cubicBezTo>
                  <a:close/>
                  <a:moveTo>
                    <a:pt x="141" y="14"/>
                  </a:moveTo>
                  <a:cubicBezTo>
                    <a:pt x="142" y="15"/>
                    <a:pt x="142" y="17"/>
                    <a:pt x="142" y="18"/>
                  </a:cubicBezTo>
                  <a:cubicBezTo>
                    <a:pt x="144" y="18"/>
                    <a:pt x="146" y="19"/>
                    <a:pt x="148" y="19"/>
                  </a:cubicBezTo>
                  <a:cubicBezTo>
                    <a:pt x="148" y="18"/>
                    <a:pt x="148" y="18"/>
                    <a:pt x="147" y="17"/>
                  </a:cubicBezTo>
                  <a:cubicBezTo>
                    <a:pt x="146" y="16"/>
                    <a:pt x="144" y="15"/>
                    <a:pt x="142" y="14"/>
                  </a:cubicBezTo>
                  <a:cubicBezTo>
                    <a:pt x="142" y="14"/>
                    <a:pt x="142" y="14"/>
                    <a:pt x="141" y="14"/>
                  </a:cubicBezTo>
                  <a:close/>
                  <a:moveTo>
                    <a:pt x="45" y="22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6" y="21"/>
                    <a:pt x="47" y="20"/>
                    <a:pt x="48" y="19"/>
                  </a:cubicBezTo>
                  <a:cubicBezTo>
                    <a:pt x="48" y="19"/>
                    <a:pt x="48" y="18"/>
                    <a:pt x="48" y="18"/>
                  </a:cubicBezTo>
                  <a:cubicBezTo>
                    <a:pt x="48" y="17"/>
                    <a:pt x="49" y="16"/>
                    <a:pt x="50" y="15"/>
                  </a:cubicBezTo>
                  <a:cubicBezTo>
                    <a:pt x="51" y="15"/>
                    <a:pt x="52" y="14"/>
                    <a:pt x="53" y="13"/>
                  </a:cubicBezTo>
                  <a:cubicBezTo>
                    <a:pt x="53" y="13"/>
                    <a:pt x="53" y="12"/>
                    <a:pt x="53" y="12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9" y="14"/>
                    <a:pt x="47" y="18"/>
                    <a:pt x="45" y="22"/>
                  </a:cubicBezTo>
                  <a:close/>
                  <a:moveTo>
                    <a:pt x="129" y="48"/>
                  </a:moveTo>
                  <a:cubicBezTo>
                    <a:pt x="128" y="49"/>
                    <a:pt x="126" y="50"/>
                    <a:pt x="125" y="51"/>
                  </a:cubicBezTo>
                  <a:cubicBezTo>
                    <a:pt x="123" y="52"/>
                    <a:pt x="123" y="52"/>
                    <a:pt x="124" y="53"/>
                  </a:cubicBezTo>
                  <a:cubicBezTo>
                    <a:pt x="124" y="53"/>
                    <a:pt x="124" y="53"/>
                    <a:pt x="124" y="54"/>
                  </a:cubicBezTo>
                  <a:cubicBezTo>
                    <a:pt x="125" y="53"/>
                    <a:pt x="127" y="53"/>
                    <a:pt x="129" y="53"/>
                  </a:cubicBezTo>
                  <a:cubicBezTo>
                    <a:pt x="129" y="51"/>
                    <a:pt x="130" y="50"/>
                    <a:pt x="129" y="48"/>
                  </a:cubicBezTo>
                  <a:close/>
                  <a:moveTo>
                    <a:pt x="131" y="94"/>
                  </a:moveTo>
                  <a:cubicBezTo>
                    <a:pt x="131" y="94"/>
                    <a:pt x="132" y="94"/>
                    <a:pt x="132" y="94"/>
                  </a:cubicBezTo>
                  <a:cubicBezTo>
                    <a:pt x="132" y="94"/>
                    <a:pt x="132" y="93"/>
                    <a:pt x="133" y="93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4" y="88"/>
                    <a:pt x="133" y="88"/>
                    <a:pt x="133" y="88"/>
                  </a:cubicBezTo>
                  <a:cubicBezTo>
                    <a:pt x="133" y="86"/>
                    <a:pt x="132" y="84"/>
                    <a:pt x="132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6"/>
                    <a:pt x="131" y="90"/>
                    <a:pt x="131" y="94"/>
                  </a:cubicBezTo>
                  <a:close/>
                  <a:moveTo>
                    <a:pt x="122" y="129"/>
                  </a:moveTo>
                  <a:cubicBezTo>
                    <a:pt x="122" y="128"/>
                    <a:pt x="121" y="127"/>
                    <a:pt x="121" y="127"/>
                  </a:cubicBezTo>
                  <a:cubicBezTo>
                    <a:pt x="120" y="127"/>
                    <a:pt x="119" y="128"/>
                    <a:pt x="118" y="127"/>
                  </a:cubicBezTo>
                  <a:cubicBezTo>
                    <a:pt x="117" y="127"/>
                    <a:pt x="117" y="128"/>
                    <a:pt x="116" y="128"/>
                  </a:cubicBezTo>
                  <a:cubicBezTo>
                    <a:pt x="116" y="128"/>
                    <a:pt x="116" y="129"/>
                    <a:pt x="116" y="130"/>
                  </a:cubicBezTo>
                  <a:cubicBezTo>
                    <a:pt x="116" y="131"/>
                    <a:pt x="117" y="131"/>
                    <a:pt x="117" y="132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7" y="132"/>
                    <a:pt x="117" y="132"/>
                    <a:pt x="117" y="131"/>
                  </a:cubicBezTo>
                  <a:cubicBezTo>
                    <a:pt x="117" y="131"/>
                    <a:pt x="118" y="130"/>
                    <a:pt x="118" y="131"/>
                  </a:cubicBezTo>
                  <a:cubicBezTo>
                    <a:pt x="119" y="131"/>
                    <a:pt x="119" y="130"/>
                    <a:pt x="120" y="130"/>
                  </a:cubicBezTo>
                  <a:cubicBezTo>
                    <a:pt x="120" y="130"/>
                    <a:pt x="121" y="129"/>
                    <a:pt x="122" y="129"/>
                  </a:cubicBezTo>
                  <a:close/>
                  <a:moveTo>
                    <a:pt x="96" y="99"/>
                  </a:moveTo>
                  <a:cubicBezTo>
                    <a:pt x="97" y="99"/>
                    <a:pt x="97" y="100"/>
                    <a:pt x="98" y="101"/>
                  </a:cubicBezTo>
                  <a:cubicBezTo>
                    <a:pt x="98" y="101"/>
                    <a:pt x="98" y="101"/>
                    <a:pt x="99" y="101"/>
                  </a:cubicBezTo>
                  <a:cubicBezTo>
                    <a:pt x="99" y="101"/>
                    <a:pt x="100" y="101"/>
                    <a:pt x="101" y="101"/>
                  </a:cubicBezTo>
                  <a:cubicBezTo>
                    <a:pt x="102" y="101"/>
                    <a:pt x="102" y="100"/>
                    <a:pt x="102" y="100"/>
                  </a:cubicBezTo>
                  <a:cubicBezTo>
                    <a:pt x="101" y="98"/>
                    <a:pt x="100" y="97"/>
                    <a:pt x="99" y="96"/>
                  </a:cubicBezTo>
                  <a:cubicBezTo>
                    <a:pt x="98" y="97"/>
                    <a:pt x="97" y="98"/>
                    <a:pt x="96" y="99"/>
                  </a:cubicBezTo>
                  <a:close/>
                  <a:moveTo>
                    <a:pt x="54" y="25"/>
                  </a:moveTo>
                  <a:cubicBezTo>
                    <a:pt x="53" y="26"/>
                    <a:pt x="52" y="28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30"/>
                    <a:pt x="51" y="31"/>
                    <a:pt x="52" y="31"/>
                  </a:cubicBezTo>
                  <a:cubicBezTo>
                    <a:pt x="52" y="31"/>
                    <a:pt x="53" y="31"/>
                    <a:pt x="53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0"/>
                    <a:pt x="55" y="29"/>
                    <a:pt x="56" y="27"/>
                  </a:cubicBezTo>
                  <a:cubicBezTo>
                    <a:pt x="56" y="27"/>
                    <a:pt x="56" y="26"/>
                    <a:pt x="55" y="26"/>
                  </a:cubicBezTo>
                  <a:cubicBezTo>
                    <a:pt x="55" y="26"/>
                    <a:pt x="55" y="25"/>
                    <a:pt x="54" y="25"/>
                  </a:cubicBezTo>
                  <a:close/>
                  <a:moveTo>
                    <a:pt x="96" y="138"/>
                  </a:moveTo>
                  <a:cubicBezTo>
                    <a:pt x="95" y="139"/>
                    <a:pt x="94" y="140"/>
                    <a:pt x="93" y="141"/>
                  </a:cubicBezTo>
                  <a:cubicBezTo>
                    <a:pt x="94" y="142"/>
                    <a:pt x="94" y="143"/>
                    <a:pt x="95" y="145"/>
                  </a:cubicBezTo>
                  <a:cubicBezTo>
                    <a:pt x="96" y="144"/>
                    <a:pt x="97" y="142"/>
                    <a:pt x="97" y="141"/>
                  </a:cubicBezTo>
                  <a:cubicBezTo>
                    <a:pt x="98" y="140"/>
                    <a:pt x="98" y="140"/>
                    <a:pt x="97" y="139"/>
                  </a:cubicBezTo>
                  <a:cubicBezTo>
                    <a:pt x="97" y="139"/>
                    <a:pt x="97" y="138"/>
                    <a:pt x="96" y="138"/>
                  </a:cubicBezTo>
                  <a:close/>
                  <a:moveTo>
                    <a:pt x="128" y="8"/>
                  </a:moveTo>
                  <a:cubicBezTo>
                    <a:pt x="128" y="9"/>
                    <a:pt x="128" y="9"/>
                    <a:pt x="128" y="9"/>
                  </a:cubicBezTo>
                  <a:cubicBezTo>
                    <a:pt x="131" y="9"/>
                    <a:pt x="133" y="9"/>
                    <a:pt x="135" y="10"/>
                  </a:cubicBezTo>
                  <a:cubicBezTo>
                    <a:pt x="138" y="10"/>
                    <a:pt x="141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4" y="10"/>
                    <a:pt x="144" y="10"/>
                  </a:cubicBezTo>
                  <a:cubicBezTo>
                    <a:pt x="144" y="10"/>
                    <a:pt x="143" y="10"/>
                    <a:pt x="142" y="10"/>
                  </a:cubicBezTo>
                  <a:cubicBezTo>
                    <a:pt x="140" y="9"/>
                    <a:pt x="139" y="9"/>
                    <a:pt x="137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4" y="8"/>
                    <a:pt x="131" y="8"/>
                    <a:pt x="128" y="8"/>
                  </a:cubicBezTo>
                  <a:close/>
                  <a:moveTo>
                    <a:pt x="153" y="163"/>
                  </a:moveTo>
                  <a:cubicBezTo>
                    <a:pt x="153" y="164"/>
                    <a:pt x="153" y="164"/>
                    <a:pt x="154" y="164"/>
                  </a:cubicBezTo>
                  <a:cubicBezTo>
                    <a:pt x="158" y="163"/>
                    <a:pt x="161" y="164"/>
                    <a:pt x="165" y="164"/>
                  </a:cubicBezTo>
                  <a:cubicBezTo>
                    <a:pt x="167" y="165"/>
                    <a:pt x="169" y="165"/>
                    <a:pt x="171" y="164"/>
                  </a:cubicBezTo>
                  <a:cubicBezTo>
                    <a:pt x="172" y="164"/>
                    <a:pt x="172" y="164"/>
                    <a:pt x="173" y="164"/>
                  </a:cubicBezTo>
                  <a:cubicBezTo>
                    <a:pt x="166" y="163"/>
                    <a:pt x="159" y="163"/>
                    <a:pt x="153" y="163"/>
                  </a:cubicBezTo>
                  <a:close/>
                  <a:moveTo>
                    <a:pt x="114" y="208"/>
                  </a:moveTo>
                  <a:cubicBezTo>
                    <a:pt x="111" y="211"/>
                    <a:pt x="108" y="213"/>
                    <a:pt x="105" y="215"/>
                  </a:cubicBezTo>
                  <a:cubicBezTo>
                    <a:pt x="106" y="216"/>
                    <a:pt x="107" y="216"/>
                    <a:pt x="108" y="216"/>
                  </a:cubicBezTo>
                  <a:cubicBezTo>
                    <a:pt x="109" y="216"/>
                    <a:pt x="109" y="216"/>
                    <a:pt x="110" y="215"/>
                  </a:cubicBezTo>
                  <a:cubicBezTo>
                    <a:pt x="111" y="214"/>
                    <a:pt x="112" y="212"/>
                    <a:pt x="113" y="210"/>
                  </a:cubicBezTo>
                  <a:cubicBezTo>
                    <a:pt x="113" y="210"/>
                    <a:pt x="113" y="209"/>
                    <a:pt x="114" y="208"/>
                  </a:cubicBezTo>
                  <a:close/>
                  <a:moveTo>
                    <a:pt x="81" y="89"/>
                  </a:moveTo>
                  <a:cubicBezTo>
                    <a:pt x="81" y="89"/>
                    <a:pt x="81" y="89"/>
                    <a:pt x="82" y="89"/>
                  </a:cubicBezTo>
                  <a:cubicBezTo>
                    <a:pt x="83" y="88"/>
                    <a:pt x="83" y="88"/>
                    <a:pt x="83" y="87"/>
                  </a:cubicBezTo>
                  <a:cubicBezTo>
                    <a:pt x="83" y="86"/>
                    <a:pt x="83" y="85"/>
                    <a:pt x="83" y="84"/>
                  </a:cubicBezTo>
                  <a:cubicBezTo>
                    <a:pt x="83" y="82"/>
                    <a:pt x="83" y="79"/>
                    <a:pt x="83" y="77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3" y="76"/>
                    <a:pt x="83" y="76"/>
                    <a:pt x="82" y="76"/>
                  </a:cubicBezTo>
                  <a:cubicBezTo>
                    <a:pt x="82" y="80"/>
                    <a:pt x="81" y="84"/>
                    <a:pt x="81" y="89"/>
                  </a:cubicBezTo>
                  <a:close/>
                  <a:moveTo>
                    <a:pt x="66" y="20"/>
                  </a:moveTo>
                  <a:cubicBezTo>
                    <a:pt x="65" y="22"/>
                    <a:pt x="64" y="24"/>
                    <a:pt x="63" y="27"/>
                  </a:cubicBezTo>
                  <a:cubicBezTo>
                    <a:pt x="64" y="27"/>
                    <a:pt x="64" y="27"/>
                    <a:pt x="65" y="27"/>
                  </a:cubicBezTo>
                  <a:cubicBezTo>
                    <a:pt x="66" y="26"/>
                    <a:pt x="67" y="25"/>
                    <a:pt x="67" y="24"/>
                  </a:cubicBezTo>
                  <a:cubicBezTo>
                    <a:pt x="67" y="23"/>
                    <a:pt x="67" y="23"/>
                    <a:pt x="68" y="22"/>
                  </a:cubicBezTo>
                  <a:cubicBezTo>
                    <a:pt x="68" y="22"/>
                    <a:pt x="68" y="21"/>
                    <a:pt x="68" y="21"/>
                  </a:cubicBezTo>
                  <a:cubicBezTo>
                    <a:pt x="68" y="21"/>
                    <a:pt x="67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lose/>
                  <a:moveTo>
                    <a:pt x="93" y="111"/>
                  </a:moveTo>
                  <a:cubicBezTo>
                    <a:pt x="93" y="113"/>
                    <a:pt x="92" y="115"/>
                    <a:pt x="92" y="116"/>
                  </a:cubicBezTo>
                  <a:cubicBezTo>
                    <a:pt x="92" y="116"/>
                    <a:pt x="92" y="116"/>
                    <a:pt x="92" y="117"/>
                  </a:cubicBezTo>
                  <a:cubicBezTo>
                    <a:pt x="92" y="117"/>
                    <a:pt x="93" y="118"/>
                    <a:pt x="93" y="119"/>
                  </a:cubicBezTo>
                  <a:cubicBezTo>
                    <a:pt x="94" y="118"/>
                    <a:pt x="95" y="116"/>
                    <a:pt x="96" y="114"/>
                  </a:cubicBezTo>
                  <a:cubicBezTo>
                    <a:pt x="96" y="114"/>
                    <a:pt x="96" y="114"/>
                    <a:pt x="95" y="114"/>
                  </a:cubicBezTo>
                  <a:cubicBezTo>
                    <a:pt x="95" y="113"/>
                    <a:pt x="94" y="112"/>
                    <a:pt x="93" y="111"/>
                  </a:cubicBezTo>
                  <a:close/>
                  <a:moveTo>
                    <a:pt x="77" y="57"/>
                  </a:moveTo>
                  <a:cubicBezTo>
                    <a:pt x="79" y="58"/>
                    <a:pt x="82" y="60"/>
                    <a:pt x="84" y="61"/>
                  </a:cubicBezTo>
                  <a:cubicBezTo>
                    <a:pt x="84" y="60"/>
                    <a:pt x="84" y="59"/>
                    <a:pt x="84" y="58"/>
                  </a:cubicBezTo>
                  <a:cubicBezTo>
                    <a:pt x="82" y="57"/>
                    <a:pt x="79" y="56"/>
                    <a:pt x="77" y="55"/>
                  </a:cubicBezTo>
                  <a:cubicBezTo>
                    <a:pt x="77" y="56"/>
                    <a:pt x="77" y="56"/>
                    <a:pt x="77" y="57"/>
                  </a:cubicBezTo>
                  <a:close/>
                  <a:moveTo>
                    <a:pt x="103" y="11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2" y="11"/>
                    <a:pt x="101" y="10"/>
                    <a:pt x="99" y="10"/>
                  </a:cubicBezTo>
                  <a:cubicBezTo>
                    <a:pt x="99" y="10"/>
                    <a:pt x="98" y="10"/>
                    <a:pt x="97" y="10"/>
                  </a:cubicBezTo>
                  <a:cubicBezTo>
                    <a:pt x="94" y="10"/>
                    <a:pt x="92" y="10"/>
                    <a:pt x="90" y="1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3" y="11"/>
                    <a:pt x="96" y="11"/>
                    <a:pt x="99" y="12"/>
                  </a:cubicBezTo>
                  <a:cubicBezTo>
                    <a:pt x="99" y="12"/>
                    <a:pt x="99" y="12"/>
                    <a:pt x="100" y="12"/>
                  </a:cubicBezTo>
                  <a:cubicBezTo>
                    <a:pt x="101" y="12"/>
                    <a:pt x="102" y="11"/>
                    <a:pt x="103" y="11"/>
                  </a:cubicBezTo>
                  <a:close/>
                  <a:moveTo>
                    <a:pt x="70" y="165"/>
                  </a:moveTo>
                  <a:cubicBezTo>
                    <a:pt x="69" y="163"/>
                    <a:pt x="69" y="162"/>
                    <a:pt x="68" y="161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7" y="160"/>
                    <a:pt x="67" y="159"/>
                    <a:pt x="67" y="159"/>
                  </a:cubicBezTo>
                  <a:cubicBezTo>
                    <a:pt x="67" y="158"/>
                    <a:pt x="67" y="158"/>
                    <a:pt x="67" y="157"/>
                  </a:cubicBezTo>
                  <a:cubicBezTo>
                    <a:pt x="67" y="156"/>
                    <a:pt x="66" y="154"/>
                    <a:pt x="66" y="153"/>
                  </a:cubicBezTo>
                  <a:cubicBezTo>
                    <a:pt x="66" y="155"/>
                    <a:pt x="66" y="157"/>
                    <a:pt x="66" y="159"/>
                  </a:cubicBezTo>
                  <a:cubicBezTo>
                    <a:pt x="66" y="159"/>
                    <a:pt x="66" y="159"/>
                    <a:pt x="66" y="159"/>
                  </a:cubicBezTo>
                  <a:cubicBezTo>
                    <a:pt x="67" y="161"/>
                    <a:pt x="67" y="163"/>
                    <a:pt x="68" y="164"/>
                  </a:cubicBezTo>
                  <a:cubicBezTo>
                    <a:pt x="69" y="165"/>
                    <a:pt x="69" y="165"/>
                    <a:pt x="70" y="165"/>
                  </a:cubicBezTo>
                  <a:close/>
                  <a:moveTo>
                    <a:pt x="117" y="171"/>
                  </a:moveTo>
                  <a:cubicBezTo>
                    <a:pt x="119" y="171"/>
                    <a:pt x="120" y="171"/>
                    <a:pt x="122" y="170"/>
                  </a:cubicBezTo>
                  <a:cubicBezTo>
                    <a:pt x="121" y="169"/>
                    <a:pt x="120" y="168"/>
                    <a:pt x="120" y="166"/>
                  </a:cubicBezTo>
                  <a:cubicBezTo>
                    <a:pt x="119" y="166"/>
                    <a:pt x="118" y="166"/>
                    <a:pt x="118" y="166"/>
                  </a:cubicBezTo>
                  <a:cubicBezTo>
                    <a:pt x="117" y="168"/>
                    <a:pt x="117" y="169"/>
                    <a:pt x="117" y="171"/>
                  </a:cubicBezTo>
                  <a:close/>
                  <a:moveTo>
                    <a:pt x="109" y="57"/>
                  </a:moveTo>
                  <a:cubicBezTo>
                    <a:pt x="109" y="55"/>
                    <a:pt x="109" y="53"/>
                    <a:pt x="110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3"/>
                    <a:pt x="108" y="53"/>
                    <a:pt x="107" y="53"/>
                  </a:cubicBezTo>
                  <a:cubicBezTo>
                    <a:pt x="106" y="52"/>
                    <a:pt x="106" y="53"/>
                    <a:pt x="106" y="53"/>
                  </a:cubicBezTo>
                  <a:cubicBezTo>
                    <a:pt x="106" y="54"/>
                    <a:pt x="106" y="56"/>
                    <a:pt x="106" y="57"/>
                  </a:cubicBezTo>
                  <a:cubicBezTo>
                    <a:pt x="107" y="57"/>
                    <a:pt x="108" y="57"/>
                    <a:pt x="109" y="57"/>
                  </a:cubicBezTo>
                  <a:close/>
                  <a:moveTo>
                    <a:pt x="137" y="148"/>
                  </a:moveTo>
                  <a:cubicBezTo>
                    <a:pt x="138" y="147"/>
                    <a:pt x="139" y="146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139" y="143"/>
                    <a:pt x="139" y="142"/>
                    <a:pt x="139" y="141"/>
                  </a:cubicBezTo>
                  <a:cubicBezTo>
                    <a:pt x="138" y="142"/>
                    <a:pt x="137" y="142"/>
                    <a:pt x="136" y="143"/>
                  </a:cubicBezTo>
                  <a:cubicBezTo>
                    <a:pt x="136" y="145"/>
                    <a:pt x="137" y="146"/>
                    <a:pt x="137" y="148"/>
                  </a:cubicBezTo>
                  <a:close/>
                  <a:moveTo>
                    <a:pt x="99" y="248"/>
                  </a:moveTo>
                  <a:cubicBezTo>
                    <a:pt x="99" y="248"/>
                    <a:pt x="99" y="248"/>
                    <a:pt x="99" y="248"/>
                  </a:cubicBezTo>
                  <a:cubicBezTo>
                    <a:pt x="99" y="247"/>
                    <a:pt x="99" y="247"/>
                    <a:pt x="99" y="246"/>
                  </a:cubicBezTo>
                  <a:cubicBezTo>
                    <a:pt x="99" y="245"/>
                    <a:pt x="99" y="245"/>
                    <a:pt x="98" y="244"/>
                  </a:cubicBezTo>
                  <a:cubicBezTo>
                    <a:pt x="96" y="242"/>
                    <a:pt x="94" y="241"/>
                    <a:pt x="92" y="239"/>
                  </a:cubicBezTo>
                  <a:cubicBezTo>
                    <a:pt x="91" y="238"/>
                    <a:pt x="91" y="238"/>
                    <a:pt x="91" y="238"/>
                  </a:cubicBezTo>
                  <a:cubicBezTo>
                    <a:pt x="94" y="241"/>
                    <a:pt x="96" y="245"/>
                    <a:pt x="99" y="248"/>
                  </a:cubicBezTo>
                  <a:close/>
                  <a:moveTo>
                    <a:pt x="132" y="100"/>
                  </a:moveTo>
                  <a:cubicBezTo>
                    <a:pt x="131" y="100"/>
                    <a:pt x="131" y="100"/>
                    <a:pt x="131" y="100"/>
                  </a:cubicBezTo>
                  <a:cubicBezTo>
                    <a:pt x="131" y="101"/>
                    <a:pt x="131" y="102"/>
                    <a:pt x="131" y="103"/>
                  </a:cubicBezTo>
                  <a:cubicBezTo>
                    <a:pt x="131" y="104"/>
                    <a:pt x="131" y="105"/>
                    <a:pt x="131" y="106"/>
                  </a:cubicBezTo>
                  <a:cubicBezTo>
                    <a:pt x="131" y="107"/>
                    <a:pt x="131" y="108"/>
                    <a:pt x="131" y="109"/>
                  </a:cubicBezTo>
                  <a:cubicBezTo>
                    <a:pt x="132" y="108"/>
                    <a:pt x="133" y="107"/>
                    <a:pt x="134" y="106"/>
                  </a:cubicBezTo>
                  <a:cubicBezTo>
                    <a:pt x="134" y="106"/>
                    <a:pt x="134" y="105"/>
                    <a:pt x="134" y="105"/>
                  </a:cubicBezTo>
                  <a:cubicBezTo>
                    <a:pt x="133" y="103"/>
                    <a:pt x="132" y="102"/>
                    <a:pt x="132" y="100"/>
                  </a:cubicBezTo>
                  <a:close/>
                  <a:moveTo>
                    <a:pt x="53" y="40"/>
                  </a:moveTo>
                  <a:cubicBezTo>
                    <a:pt x="54" y="39"/>
                    <a:pt x="55" y="38"/>
                    <a:pt x="56" y="37"/>
                  </a:cubicBezTo>
                  <a:cubicBezTo>
                    <a:pt x="56" y="37"/>
                    <a:pt x="56" y="36"/>
                    <a:pt x="56" y="36"/>
                  </a:cubicBezTo>
                  <a:cubicBezTo>
                    <a:pt x="56" y="35"/>
                    <a:pt x="56" y="34"/>
                    <a:pt x="56" y="33"/>
                  </a:cubicBezTo>
                  <a:cubicBezTo>
                    <a:pt x="55" y="33"/>
                    <a:pt x="55" y="33"/>
                    <a:pt x="55" y="34"/>
                  </a:cubicBezTo>
                  <a:cubicBezTo>
                    <a:pt x="54" y="35"/>
                    <a:pt x="54" y="36"/>
                    <a:pt x="53" y="36"/>
                  </a:cubicBezTo>
                  <a:cubicBezTo>
                    <a:pt x="52" y="37"/>
                    <a:pt x="53" y="39"/>
                    <a:pt x="53" y="40"/>
                  </a:cubicBezTo>
                  <a:close/>
                  <a:moveTo>
                    <a:pt x="116" y="177"/>
                  </a:moveTo>
                  <a:cubicBezTo>
                    <a:pt x="119" y="176"/>
                    <a:pt x="121" y="175"/>
                    <a:pt x="123" y="173"/>
                  </a:cubicBezTo>
                  <a:cubicBezTo>
                    <a:pt x="123" y="173"/>
                    <a:pt x="123" y="173"/>
                    <a:pt x="122" y="172"/>
                  </a:cubicBezTo>
                  <a:cubicBezTo>
                    <a:pt x="120" y="173"/>
                    <a:pt x="119" y="173"/>
                    <a:pt x="117" y="173"/>
                  </a:cubicBezTo>
                  <a:cubicBezTo>
                    <a:pt x="117" y="175"/>
                    <a:pt x="116" y="176"/>
                    <a:pt x="116" y="177"/>
                  </a:cubicBezTo>
                  <a:close/>
                  <a:moveTo>
                    <a:pt x="124" y="64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4" y="66"/>
                    <a:pt x="124" y="69"/>
                    <a:pt x="124" y="71"/>
                  </a:cubicBezTo>
                  <a:cubicBezTo>
                    <a:pt x="124" y="71"/>
                    <a:pt x="124" y="71"/>
                    <a:pt x="125" y="71"/>
                  </a:cubicBezTo>
                  <a:cubicBezTo>
                    <a:pt x="125" y="72"/>
                    <a:pt x="125" y="72"/>
                    <a:pt x="125" y="73"/>
                  </a:cubicBezTo>
                  <a:cubicBezTo>
                    <a:pt x="125" y="73"/>
                    <a:pt x="124" y="74"/>
                    <a:pt x="124" y="74"/>
                  </a:cubicBezTo>
                  <a:cubicBezTo>
                    <a:pt x="125" y="76"/>
                    <a:pt x="125" y="78"/>
                    <a:pt x="125" y="80"/>
                  </a:cubicBezTo>
                  <a:cubicBezTo>
                    <a:pt x="125" y="80"/>
                    <a:pt x="125" y="80"/>
                    <a:pt x="126" y="81"/>
                  </a:cubicBezTo>
                  <a:cubicBezTo>
                    <a:pt x="126" y="80"/>
                    <a:pt x="126" y="79"/>
                    <a:pt x="126" y="78"/>
                  </a:cubicBezTo>
                  <a:cubicBezTo>
                    <a:pt x="127" y="77"/>
                    <a:pt x="127" y="77"/>
                    <a:pt x="126" y="76"/>
                  </a:cubicBezTo>
                  <a:cubicBezTo>
                    <a:pt x="126" y="74"/>
                    <a:pt x="125" y="73"/>
                    <a:pt x="125" y="71"/>
                  </a:cubicBezTo>
                  <a:cubicBezTo>
                    <a:pt x="125" y="69"/>
                    <a:pt x="124" y="67"/>
                    <a:pt x="124" y="64"/>
                  </a:cubicBezTo>
                  <a:close/>
                  <a:moveTo>
                    <a:pt x="100" y="118"/>
                  </a:moveTo>
                  <a:cubicBezTo>
                    <a:pt x="99" y="119"/>
                    <a:pt x="99" y="120"/>
                    <a:pt x="98" y="120"/>
                  </a:cubicBezTo>
                  <a:cubicBezTo>
                    <a:pt x="97" y="122"/>
                    <a:pt x="98" y="123"/>
                    <a:pt x="98" y="124"/>
                  </a:cubicBezTo>
                  <a:cubicBezTo>
                    <a:pt x="99" y="124"/>
                    <a:pt x="100" y="124"/>
                    <a:pt x="102" y="124"/>
                  </a:cubicBezTo>
                  <a:cubicBezTo>
                    <a:pt x="101" y="122"/>
                    <a:pt x="100" y="120"/>
                    <a:pt x="100" y="118"/>
                  </a:cubicBezTo>
                  <a:close/>
                  <a:moveTo>
                    <a:pt x="111" y="98"/>
                  </a:moveTo>
                  <a:cubicBezTo>
                    <a:pt x="110" y="97"/>
                    <a:pt x="109" y="95"/>
                    <a:pt x="107" y="94"/>
                  </a:cubicBezTo>
                  <a:cubicBezTo>
                    <a:pt x="107" y="95"/>
                    <a:pt x="106" y="96"/>
                    <a:pt x="106" y="97"/>
                  </a:cubicBezTo>
                  <a:cubicBezTo>
                    <a:pt x="106" y="98"/>
                    <a:pt x="107" y="99"/>
                    <a:pt x="107" y="99"/>
                  </a:cubicBezTo>
                  <a:cubicBezTo>
                    <a:pt x="109" y="99"/>
                    <a:pt x="110" y="99"/>
                    <a:pt x="111" y="98"/>
                  </a:cubicBezTo>
                  <a:close/>
                  <a:moveTo>
                    <a:pt x="49" y="176"/>
                  </a:moveTo>
                  <a:cubicBezTo>
                    <a:pt x="49" y="175"/>
                    <a:pt x="49" y="173"/>
                    <a:pt x="49" y="172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48" y="171"/>
                    <a:pt x="48" y="171"/>
                    <a:pt x="47" y="170"/>
                  </a:cubicBezTo>
                  <a:cubicBezTo>
                    <a:pt x="47" y="171"/>
                    <a:pt x="46" y="173"/>
                    <a:pt x="46" y="174"/>
                  </a:cubicBezTo>
                  <a:cubicBezTo>
                    <a:pt x="47" y="175"/>
                    <a:pt x="48" y="175"/>
                    <a:pt x="49" y="176"/>
                  </a:cubicBezTo>
                  <a:close/>
                  <a:moveTo>
                    <a:pt x="135" y="141"/>
                  </a:moveTo>
                  <a:cubicBezTo>
                    <a:pt x="136" y="140"/>
                    <a:pt x="137" y="139"/>
                    <a:pt x="138" y="138"/>
                  </a:cubicBezTo>
                  <a:cubicBezTo>
                    <a:pt x="138" y="138"/>
                    <a:pt x="139" y="138"/>
                    <a:pt x="139" y="138"/>
                  </a:cubicBezTo>
                  <a:cubicBezTo>
                    <a:pt x="139" y="136"/>
                    <a:pt x="138" y="135"/>
                    <a:pt x="138" y="134"/>
                  </a:cubicBezTo>
                  <a:cubicBezTo>
                    <a:pt x="138" y="134"/>
                    <a:pt x="138" y="134"/>
                    <a:pt x="137" y="135"/>
                  </a:cubicBezTo>
                  <a:cubicBezTo>
                    <a:pt x="137" y="136"/>
                    <a:pt x="136" y="137"/>
                    <a:pt x="135" y="139"/>
                  </a:cubicBezTo>
                  <a:cubicBezTo>
                    <a:pt x="134" y="140"/>
                    <a:pt x="134" y="140"/>
                    <a:pt x="135" y="141"/>
                  </a:cubicBezTo>
                  <a:close/>
                  <a:moveTo>
                    <a:pt x="17" y="160"/>
                  </a:moveTo>
                  <a:cubicBezTo>
                    <a:pt x="17" y="162"/>
                    <a:pt x="17" y="164"/>
                    <a:pt x="18" y="166"/>
                  </a:cubicBezTo>
                  <a:cubicBezTo>
                    <a:pt x="18" y="166"/>
                    <a:pt x="18" y="166"/>
                    <a:pt x="19" y="165"/>
                  </a:cubicBezTo>
                  <a:cubicBezTo>
                    <a:pt x="19" y="164"/>
                    <a:pt x="20" y="163"/>
                    <a:pt x="20" y="162"/>
                  </a:cubicBezTo>
                  <a:cubicBezTo>
                    <a:pt x="21" y="161"/>
                    <a:pt x="21" y="161"/>
                    <a:pt x="20" y="160"/>
                  </a:cubicBezTo>
                  <a:cubicBezTo>
                    <a:pt x="19" y="160"/>
                    <a:pt x="18" y="160"/>
                    <a:pt x="17" y="160"/>
                  </a:cubicBezTo>
                  <a:close/>
                  <a:moveTo>
                    <a:pt x="88" y="25"/>
                  </a:moveTo>
                  <a:cubicBezTo>
                    <a:pt x="88" y="26"/>
                    <a:pt x="87" y="26"/>
                    <a:pt x="87" y="26"/>
                  </a:cubicBezTo>
                  <a:cubicBezTo>
                    <a:pt x="87" y="28"/>
                    <a:pt x="87" y="29"/>
                    <a:pt x="87" y="31"/>
                  </a:cubicBezTo>
                  <a:cubicBezTo>
                    <a:pt x="87" y="31"/>
                    <a:pt x="88" y="32"/>
                    <a:pt x="89" y="32"/>
                  </a:cubicBezTo>
                  <a:cubicBezTo>
                    <a:pt x="90" y="32"/>
                    <a:pt x="90" y="32"/>
                    <a:pt x="91" y="31"/>
                  </a:cubicBezTo>
                  <a:cubicBezTo>
                    <a:pt x="91" y="30"/>
                    <a:pt x="91" y="30"/>
                    <a:pt x="90" y="29"/>
                  </a:cubicBezTo>
                  <a:cubicBezTo>
                    <a:pt x="90" y="29"/>
                    <a:pt x="90" y="29"/>
                    <a:pt x="89" y="29"/>
                  </a:cubicBezTo>
                  <a:cubicBezTo>
                    <a:pt x="89" y="29"/>
                    <a:pt x="88" y="29"/>
                    <a:pt x="88" y="28"/>
                  </a:cubicBezTo>
                  <a:cubicBezTo>
                    <a:pt x="88" y="27"/>
                    <a:pt x="88" y="27"/>
                    <a:pt x="89" y="27"/>
                  </a:cubicBezTo>
                  <a:cubicBezTo>
                    <a:pt x="89" y="26"/>
                    <a:pt x="89" y="26"/>
                    <a:pt x="90" y="26"/>
                  </a:cubicBezTo>
                  <a:cubicBezTo>
                    <a:pt x="89" y="26"/>
                    <a:pt x="88" y="26"/>
                    <a:pt x="88" y="25"/>
                  </a:cubicBezTo>
                  <a:close/>
                  <a:moveTo>
                    <a:pt x="123" y="160"/>
                  </a:moveTo>
                  <a:cubicBezTo>
                    <a:pt x="124" y="161"/>
                    <a:pt x="125" y="162"/>
                    <a:pt x="125" y="163"/>
                  </a:cubicBezTo>
                  <a:cubicBezTo>
                    <a:pt x="125" y="163"/>
                    <a:pt x="126" y="163"/>
                    <a:pt x="126" y="163"/>
                  </a:cubicBezTo>
                  <a:cubicBezTo>
                    <a:pt x="127" y="163"/>
                    <a:pt x="128" y="163"/>
                    <a:pt x="129" y="163"/>
                  </a:cubicBezTo>
                  <a:cubicBezTo>
                    <a:pt x="128" y="161"/>
                    <a:pt x="127" y="159"/>
                    <a:pt x="126" y="159"/>
                  </a:cubicBezTo>
                  <a:cubicBezTo>
                    <a:pt x="125" y="159"/>
                    <a:pt x="124" y="160"/>
                    <a:pt x="123" y="160"/>
                  </a:cubicBezTo>
                  <a:close/>
                  <a:moveTo>
                    <a:pt x="123" y="3"/>
                  </a:moveTo>
                  <a:cubicBezTo>
                    <a:pt x="120" y="3"/>
                    <a:pt x="92" y="3"/>
                    <a:pt x="86" y="3"/>
                  </a:cubicBezTo>
                  <a:cubicBezTo>
                    <a:pt x="92" y="3"/>
                    <a:pt x="98" y="3"/>
                    <a:pt x="104" y="3"/>
                  </a:cubicBezTo>
                  <a:cubicBezTo>
                    <a:pt x="111" y="3"/>
                    <a:pt x="117" y="3"/>
                    <a:pt x="123" y="3"/>
                  </a:cubicBezTo>
                  <a:close/>
                  <a:moveTo>
                    <a:pt x="45" y="32"/>
                  </a:moveTo>
                  <a:cubicBezTo>
                    <a:pt x="46" y="32"/>
                    <a:pt x="47" y="31"/>
                    <a:pt x="47" y="29"/>
                  </a:cubicBezTo>
                  <a:cubicBezTo>
                    <a:pt x="47" y="29"/>
                    <a:pt x="48" y="28"/>
                    <a:pt x="48" y="28"/>
                  </a:cubicBezTo>
                  <a:cubicBezTo>
                    <a:pt x="48" y="27"/>
                    <a:pt x="49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6"/>
                    <a:pt x="52" y="25"/>
                    <a:pt x="52" y="24"/>
                  </a:cubicBezTo>
                  <a:cubicBezTo>
                    <a:pt x="52" y="24"/>
                    <a:pt x="51" y="23"/>
                    <a:pt x="50" y="23"/>
                  </a:cubicBezTo>
                  <a:cubicBezTo>
                    <a:pt x="48" y="26"/>
                    <a:pt x="47" y="29"/>
                    <a:pt x="45" y="32"/>
                  </a:cubicBezTo>
                  <a:close/>
                  <a:moveTo>
                    <a:pt x="101" y="199"/>
                  </a:moveTo>
                  <a:cubicBezTo>
                    <a:pt x="100" y="199"/>
                    <a:pt x="100" y="199"/>
                    <a:pt x="99" y="199"/>
                  </a:cubicBezTo>
                  <a:cubicBezTo>
                    <a:pt x="98" y="198"/>
                    <a:pt x="96" y="196"/>
                    <a:pt x="96" y="194"/>
                  </a:cubicBezTo>
                  <a:cubicBezTo>
                    <a:pt x="95" y="195"/>
                    <a:pt x="95" y="196"/>
                    <a:pt x="95" y="196"/>
                  </a:cubicBezTo>
                  <a:cubicBezTo>
                    <a:pt x="95" y="198"/>
                    <a:pt x="96" y="199"/>
                    <a:pt x="96" y="200"/>
                  </a:cubicBezTo>
                  <a:cubicBezTo>
                    <a:pt x="98" y="200"/>
                    <a:pt x="100" y="200"/>
                    <a:pt x="101" y="199"/>
                  </a:cubicBezTo>
                  <a:close/>
                  <a:moveTo>
                    <a:pt x="100" y="191"/>
                  </a:moveTo>
                  <a:cubicBezTo>
                    <a:pt x="100" y="191"/>
                    <a:pt x="100" y="191"/>
                    <a:pt x="100" y="192"/>
                  </a:cubicBezTo>
                  <a:cubicBezTo>
                    <a:pt x="102" y="192"/>
                    <a:pt x="104" y="192"/>
                    <a:pt x="106" y="193"/>
                  </a:cubicBezTo>
                  <a:cubicBezTo>
                    <a:pt x="105" y="191"/>
                    <a:pt x="105" y="189"/>
                    <a:pt x="104" y="188"/>
                  </a:cubicBezTo>
                  <a:cubicBezTo>
                    <a:pt x="103" y="189"/>
                    <a:pt x="102" y="190"/>
                    <a:pt x="100" y="191"/>
                  </a:cubicBezTo>
                  <a:close/>
                  <a:moveTo>
                    <a:pt x="116" y="126"/>
                  </a:moveTo>
                  <a:cubicBezTo>
                    <a:pt x="117" y="124"/>
                    <a:pt x="118" y="122"/>
                    <a:pt x="120" y="121"/>
                  </a:cubicBezTo>
                  <a:cubicBezTo>
                    <a:pt x="120" y="120"/>
                    <a:pt x="119" y="120"/>
                    <a:pt x="119" y="120"/>
                  </a:cubicBezTo>
                  <a:cubicBezTo>
                    <a:pt x="118" y="120"/>
                    <a:pt x="116" y="121"/>
                    <a:pt x="115" y="122"/>
                  </a:cubicBezTo>
                  <a:cubicBezTo>
                    <a:pt x="115" y="123"/>
                    <a:pt x="115" y="124"/>
                    <a:pt x="116" y="126"/>
                  </a:cubicBezTo>
                  <a:close/>
                  <a:moveTo>
                    <a:pt x="134" y="54"/>
                  </a:moveTo>
                  <a:cubicBezTo>
                    <a:pt x="134" y="54"/>
                    <a:pt x="134" y="54"/>
                    <a:pt x="134" y="54"/>
                  </a:cubicBezTo>
                  <a:cubicBezTo>
                    <a:pt x="134" y="56"/>
                    <a:pt x="134" y="58"/>
                    <a:pt x="134" y="60"/>
                  </a:cubicBezTo>
                  <a:cubicBezTo>
                    <a:pt x="134" y="62"/>
                    <a:pt x="134" y="63"/>
                    <a:pt x="134" y="64"/>
                  </a:cubicBezTo>
                  <a:cubicBezTo>
                    <a:pt x="134" y="65"/>
                    <a:pt x="135" y="66"/>
                    <a:pt x="135" y="66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2"/>
                    <a:pt x="135" y="60"/>
                    <a:pt x="135" y="57"/>
                  </a:cubicBezTo>
                  <a:cubicBezTo>
                    <a:pt x="135" y="56"/>
                    <a:pt x="134" y="55"/>
                    <a:pt x="134" y="54"/>
                  </a:cubicBezTo>
                  <a:close/>
                  <a:moveTo>
                    <a:pt x="45" y="169"/>
                  </a:moveTo>
                  <a:cubicBezTo>
                    <a:pt x="44" y="168"/>
                    <a:pt x="43" y="168"/>
                    <a:pt x="42" y="167"/>
                  </a:cubicBezTo>
                  <a:cubicBezTo>
                    <a:pt x="42" y="168"/>
                    <a:pt x="42" y="169"/>
                    <a:pt x="42" y="170"/>
                  </a:cubicBezTo>
                  <a:cubicBezTo>
                    <a:pt x="42" y="172"/>
                    <a:pt x="42" y="172"/>
                    <a:pt x="44" y="173"/>
                  </a:cubicBezTo>
                  <a:cubicBezTo>
                    <a:pt x="44" y="173"/>
                    <a:pt x="44" y="173"/>
                    <a:pt x="44" y="173"/>
                  </a:cubicBezTo>
                  <a:cubicBezTo>
                    <a:pt x="44" y="172"/>
                    <a:pt x="45" y="170"/>
                    <a:pt x="45" y="169"/>
                  </a:cubicBezTo>
                  <a:close/>
                  <a:moveTo>
                    <a:pt x="117" y="198"/>
                  </a:moveTo>
                  <a:cubicBezTo>
                    <a:pt x="116" y="197"/>
                    <a:pt x="115" y="197"/>
                    <a:pt x="115" y="197"/>
                  </a:cubicBezTo>
                  <a:cubicBezTo>
                    <a:pt x="114" y="197"/>
                    <a:pt x="113" y="196"/>
                    <a:pt x="112" y="196"/>
                  </a:cubicBezTo>
                  <a:cubicBezTo>
                    <a:pt x="112" y="197"/>
                    <a:pt x="111" y="197"/>
                    <a:pt x="110" y="197"/>
                  </a:cubicBezTo>
                  <a:cubicBezTo>
                    <a:pt x="110" y="197"/>
                    <a:pt x="109" y="197"/>
                    <a:pt x="108" y="197"/>
                  </a:cubicBezTo>
                  <a:cubicBezTo>
                    <a:pt x="108" y="197"/>
                    <a:pt x="107" y="198"/>
                    <a:pt x="106" y="198"/>
                  </a:cubicBezTo>
                  <a:cubicBezTo>
                    <a:pt x="106" y="198"/>
                    <a:pt x="106" y="199"/>
                    <a:pt x="106" y="199"/>
                  </a:cubicBezTo>
                  <a:cubicBezTo>
                    <a:pt x="107" y="199"/>
                    <a:pt x="108" y="199"/>
                    <a:pt x="108" y="199"/>
                  </a:cubicBezTo>
                  <a:cubicBezTo>
                    <a:pt x="111" y="198"/>
                    <a:pt x="114" y="198"/>
                    <a:pt x="117" y="198"/>
                  </a:cubicBezTo>
                  <a:cubicBezTo>
                    <a:pt x="117" y="198"/>
                    <a:pt x="117" y="198"/>
                    <a:pt x="117" y="198"/>
                  </a:cubicBezTo>
                  <a:close/>
                  <a:moveTo>
                    <a:pt x="75" y="167"/>
                  </a:moveTo>
                  <a:cubicBezTo>
                    <a:pt x="74" y="167"/>
                    <a:pt x="73" y="167"/>
                    <a:pt x="73" y="167"/>
                  </a:cubicBezTo>
                  <a:cubicBezTo>
                    <a:pt x="73" y="169"/>
                    <a:pt x="75" y="175"/>
                    <a:pt x="75" y="175"/>
                  </a:cubicBezTo>
                  <a:cubicBezTo>
                    <a:pt x="75" y="173"/>
                    <a:pt x="75" y="172"/>
                    <a:pt x="75" y="170"/>
                  </a:cubicBezTo>
                  <a:cubicBezTo>
                    <a:pt x="76" y="169"/>
                    <a:pt x="75" y="168"/>
                    <a:pt x="75" y="167"/>
                  </a:cubicBezTo>
                  <a:close/>
                  <a:moveTo>
                    <a:pt x="71" y="156"/>
                  </a:moveTo>
                  <a:cubicBezTo>
                    <a:pt x="70" y="157"/>
                    <a:pt x="70" y="158"/>
                    <a:pt x="70" y="159"/>
                  </a:cubicBezTo>
                  <a:cubicBezTo>
                    <a:pt x="70" y="160"/>
                    <a:pt x="71" y="161"/>
                    <a:pt x="71" y="162"/>
                  </a:cubicBezTo>
                  <a:cubicBezTo>
                    <a:pt x="71" y="163"/>
                    <a:pt x="72" y="164"/>
                    <a:pt x="72" y="165"/>
                  </a:cubicBezTo>
                  <a:cubicBezTo>
                    <a:pt x="73" y="165"/>
                    <a:pt x="73" y="165"/>
                    <a:pt x="74" y="165"/>
                  </a:cubicBezTo>
                  <a:cubicBezTo>
                    <a:pt x="73" y="162"/>
                    <a:pt x="72" y="159"/>
                    <a:pt x="71" y="156"/>
                  </a:cubicBezTo>
                  <a:close/>
                  <a:moveTo>
                    <a:pt x="94" y="33"/>
                  </a:moveTo>
                  <a:cubicBezTo>
                    <a:pt x="94" y="34"/>
                    <a:pt x="94" y="35"/>
                    <a:pt x="95" y="3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6" y="37"/>
                    <a:pt x="96" y="37"/>
                    <a:pt x="97" y="38"/>
                  </a:cubicBezTo>
                  <a:cubicBezTo>
                    <a:pt x="97" y="37"/>
                    <a:pt x="98" y="37"/>
                    <a:pt x="98" y="36"/>
                  </a:cubicBezTo>
                  <a:cubicBezTo>
                    <a:pt x="98" y="36"/>
                    <a:pt x="98" y="35"/>
                    <a:pt x="98" y="35"/>
                  </a:cubicBezTo>
                  <a:cubicBezTo>
                    <a:pt x="97" y="34"/>
                    <a:pt x="97" y="33"/>
                    <a:pt x="96" y="32"/>
                  </a:cubicBezTo>
                  <a:cubicBezTo>
                    <a:pt x="95" y="32"/>
                    <a:pt x="95" y="33"/>
                    <a:pt x="94" y="33"/>
                  </a:cubicBezTo>
                  <a:close/>
                  <a:moveTo>
                    <a:pt x="99" y="186"/>
                  </a:moveTo>
                  <a:cubicBezTo>
                    <a:pt x="98" y="188"/>
                    <a:pt x="98" y="189"/>
                    <a:pt x="97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100" y="189"/>
                    <a:pt x="101" y="188"/>
                    <a:pt x="103" y="186"/>
                  </a:cubicBezTo>
                  <a:cubicBezTo>
                    <a:pt x="103" y="186"/>
                    <a:pt x="103" y="186"/>
                    <a:pt x="104" y="185"/>
                  </a:cubicBezTo>
                  <a:cubicBezTo>
                    <a:pt x="102" y="186"/>
                    <a:pt x="100" y="186"/>
                    <a:pt x="99" y="186"/>
                  </a:cubicBezTo>
                  <a:close/>
                  <a:moveTo>
                    <a:pt x="162" y="166"/>
                  </a:moveTo>
                  <a:cubicBezTo>
                    <a:pt x="160" y="166"/>
                    <a:pt x="158" y="166"/>
                    <a:pt x="156" y="166"/>
                  </a:cubicBezTo>
                  <a:cubicBezTo>
                    <a:pt x="156" y="167"/>
                    <a:pt x="156" y="167"/>
                    <a:pt x="156" y="168"/>
                  </a:cubicBezTo>
                  <a:cubicBezTo>
                    <a:pt x="155" y="168"/>
                    <a:pt x="155" y="168"/>
                    <a:pt x="155" y="169"/>
                  </a:cubicBezTo>
                  <a:cubicBezTo>
                    <a:pt x="157" y="168"/>
                    <a:pt x="159" y="168"/>
                    <a:pt x="162" y="167"/>
                  </a:cubicBezTo>
                  <a:cubicBezTo>
                    <a:pt x="162" y="167"/>
                    <a:pt x="162" y="167"/>
                    <a:pt x="162" y="166"/>
                  </a:cubicBezTo>
                  <a:close/>
                  <a:moveTo>
                    <a:pt x="122" y="67"/>
                  </a:moveTo>
                  <a:cubicBezTo>
                    <a:pt x="121" y="64"/>
                    <a:pt x="121" y="62"/>
                    <a:pt x="121" y="59"/>
                  </a:cubicBezTo>
                  <a:cubicBezTo>
                    <a:pt x="119" y="60"/>
                    <a:pt x="119" y="60"/>
                    <a:pt x="119" y="61"/>
                  </a:cubicBezTo>
                  <a:cubicBezTo>
                    <a:pt x="120" y="63"/>
                    <a:pt x="120" y="65"/>
                    <a:pt x="120" y="66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0" y="67"/>
                    <a:pt x="121" y="67"/>
                    <a:pt x="122" y="67"/>
                  </a:cubicBezTo>
                  <a:close/>
                  <a:moveTo>
                    <a:pt x="57" y="5"/>
                  </a:moveTo>
                  <a:cubicBezTo>
                    <a:pt x="55" y="5"/>
                    <a:pt x="54" y="5"/>
                    <a:pt x="52" y="5"/>
                  </a:cubicBezTo>
                  <a:cubicBezTo>
                    <a:pt x="53" y="6"/>
                    <a:pt x="53" y="7"/>
                    <a:pt x="53" y="8"/>
                  </a:cubicBezTo>
                  <a:cubicBezTo>
                    <a:pt x="55" y="8"/>
                    <a:pt x="56" y="8"/>
                    <a:pt x="57" y="8"/>
                  </a:cubicBezTo>
                  <a:cubicBezTo>
                    <a:pt x="57" y="7"/>
                    <a:pt x="57" y="6"/>
                    <a:pt x="57" y="5"/>
                  </a:cubicBezTo>
                  <a:close/>
                  <a:moveTo>
                    <a:pt x="92" y="100"/>
                  </a:moveTo>
                  <a:cubicBezTo>
                    <a:pt x="92" y="100"/>
                    <a:pt x="92" y="100"/>
                    <a:pt x="92" y="99"/>
                  </a:cubicBezTo>
                  <a:cubicBezTo>
                    <a:pt x="91" y="101"/>
                    <a:pt x="89" y="103"/>
                    <a:pt x="88" y="105"/>
                  </a:cubicBezTo>
                  <a:cubicBezTo>
                    <a:pt x="89" y="105"/>
                    <a:pt x="90" y="106"/>
                    <a:pt x="91" y="107"/>
                  </a:cubicBezTo>
                  <a:cubicBezTo>
                    <a:pt x="91" y="104"/>
                    <a:pt x="92" y="102"/>
                    <a:pt x="92" y="100"/>
                  </a:cubicBezTo>
                  <a:close/>
                  <a:moveTo>
                    <a:pt x="109" y="165"/>
                  </a:moveTo>
                  <a:cubicBezTo>
                    <a:pt x="108" y="166"/>
                    <a:pt x="108" y="166"/>
                    <a:pt x="108" y="166"/>
                  </a:cubicBezTo>
                  <a:cubicBezTo>
                    <a:pt x="108" y="167"/>
                    <a:pt x="108" y="168"/>
                    <a:pt x="107" y="168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06" y="168"/>
                    <a:pt x="106" y="169"/>
                    <a:pt x="106" y="169"/>
                  </a:cubicBezTo>
                  <a:cubicBezTo>
                    <a:pt x="106" y="170"/>
                    <a:pt x="106" y="171"/>
                    <a:pt x="106" y="173"/>
                  </a:cubicBezTo>
                  <a:cubicBezTo>
                    <a:pt x="107" y="172"/>
                    <a:pt x="108" y="171"/>
                    <a:pt x="109" y="170"/>
                  </a:cubicBezTo>
                  <a:cubicBezTo>
                    <a:pt x="109" y="170"/>
                    <a:pt x="109" y="170"/>
                    <a:pt x="109" y="169"/>
                  </a:cubicBezTo>
                  <a:cubicBezTo>
                    <a:pt x="109" y="168"/>
                    <a:pt x="109" y="167"/>
                    <a:pt x="109" y="165"/>
                  </a:cubicBezTo>
                  <a:close/>
                  <a:moveTo>
                    <a:pt x="117" y="195"/>
                  </a:moveTo>
                  <a:cubicBezTo>
                    <a:pt x="118" y="195"/>
                    <a:pt x="119" y="196"/>
                    <a:pt x="119" y="196"/>
                  </a:cubicBezTo>
                  <a:cubicBezTo>
                    <a:pt x="120" y="193"/>
                    <a:pt x="121" y="190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1" y="189"/>
                    <a:pt x="121" y="189"/>
                  </a:cubicBezTo>
                  <a:cubicBezTo>
                    <a:pt x="119" y="191"/>
                    <a:pt x="119" y="193"/>
                    <a:pt x="117" y="195"/>
                  </a:cubicBezTo>
                  <a:close/>
                  <a:moveTo>
                    <a:pt x="133" y="179"/>
                  </a:moveTo>
                  <a:cubicBezTo>
                    <a:pt x="133" y="179"/>
                    <a:pt x="133" y="179"/>
                    <a:pt x="133" y="179"/>
                  </a:cubicBezTo>
                  <a:cubicBezTo>
                    <a:pt x="134" y="179"/>
                    <a:pt x="134" y="179"/>
                    <a:pt x="135" y="179"/>
                  </a:cubicBezTo>
                  <a:cubicBezTo>
                    <a:pt x="136" y="179"/>
                    <a:pt x="137" y="179"/>
                    <a:pt x="138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8" y="178"/>
                    <a:pt x="137" y="178"/>
                    <a:pt x="137" y="177"/>
                  </a:cubicBezTo>
                  <a:cubicBezTo>
                    <a:pt x="137" y="177"/>
                    <a:pt x="137" y="176"/>
                    <a:pt x="137" y="175"/>
                  </a:cubicBezTo>
                  <a:cubicBezTo>
                    <a:pt x="137" y="175"/>
                    <a:pt x="136" y="174"/>
                    <a:pt x="136" y="174"/>
                  </a:cubicBezTo>
                  <a:cubicBezTo>
                    <a:pt x="135" y="176"/>
                    <a:pt x="134" y="177"/>
                    <a:pt x="133" y="179"/>
                  </a:cubicBezTo>
                  <a:close/>
                  <a:moveTo>
                    <a:pt x="57" y="162"/>
                  </a:moveTo>
                  <a:cubicBezTo>
                    <a:pt x="57" y="160"/>
                    <a:pt x="57" y="158"/>
                    <a:pt x="57" y="156"/>
                  </a:cubicBezTo>
                  <a:cubicBezTo>
                    <a:pt x="57" y="156"/>
                    <a:pt x="57" y="156"/>
                    <a:pt x="56" y="156"/>
                  </a:cubicBezTo>
                  <a:cubicBezTo>
                    <a:pt x="56" y="155"/>
                    <a:pt x="56" y="155"/>
                    <a:pt x="56" y="154"/>
                  </a:cubicBezTo>
                  <a:cubicBezTo>
                    <a:pt x="55" y="154"/>
                    <a:pt x="55" y="153"/>
                    <a:pt x="55" y="152"/>
                  </a:cubicBezTo>
                  <a:cubicBezTo>
                    <a:pt x="55" y="152"/>
                    <a:pt x="55" y="152"/>
                    <a:pt x="55" y="153"/>
                  </a:cubicBezTo>
                  <a:cubicBezTo>
                    <a:pt x="55" y="156"/>
                    <a:pt x="55" y="159"/>
                    <a:pt x="55" y="162"/>
                  </a:cubicBezTo>
                  <a:cubicBezTo>
                    <a:pt x="56" y="162"/>
                    <a:pt x="56" y="162"/>
                    <a:pt x="57" y="162"/>
                  </a:cubicBezTo>
                  <a:close/>
                  <a:moveTo>
                    <a:pt x="54" y="22"/>
                  </a:moveTo>
                  <a:cubicBezTo>
                    <a:pt x="54" y="22"/>
                    <a:pt x="54" y="22"/>
                    <a:pt x="55" y="22"/>
                  </a:cubicBezTo>
                  <a:cubicBezTo>
                    <a:pt x="55" y="21"/>
                    <a:pt x="55" y="21"/>
                    <a:pt x="55" y="20"/>
                  </a:cubicBezTo>
                  <a:cubicBezTo>
                    <a:pt x="55" y="19"/>
                    <a:pt x="55" y="18"/>
                    <a:pt x="54" y="17"/>
                  </a:cubicBezTo>
                  <a:cubicBezTo>
                    <a:pt x="54" y="17"/>
                    <a:pt x="54" y="17"/>
                    <a:pt x="54" y="16"/>
                  </a:cubicBezTo>
                  <a:cubicBezTo>
                    <a:pt x="53" y="18"/>
                    <a:pt x="52" y="19"/>
                    <a:pt x="51" y="21"/>
                  </a:cubicBezTo>
                  <a:cubicBezTo>
                    <a:pt x="52" y="21"/>
                    <a:pt x="53" y="22"/>
                    <a:pt x="54" y="22"/>
                  </a:cubicBezTo>
                  <a:close/>
                  <a:moveTo>
                    <a:pt x="44" y="182"/>
                  </a:moveTo>
                  <a:cubicBezTo>
                    <a:pt x="43" y="182"/>
                    <a:pt x="44" y="183"/>
                    <a:pt x="44" y="183"/>
                  </a:cubicBezTo>
                  <a:cubicBezTo>
                    <a:pt x="46" y="184"/>
                    <a:pt x="47" y="186"/>
                    <a:pt x="49" y="187"/>
                  </a:cubicBezTo>
                  <a:cubicBezTo>
                    <a:pt x="49" y="187"/>
                    <a:pt x="49" y="187"/>
                    <a:pt x="50" y="187"/>
                  </a:cubicBezTo>
                  <a:cubicBezTo>
                    <a:pt x="50" y="186"/>
                    <a:pt x="50" y="185"/>
                    <a:pt x="50" y="184"/>
                  </a:cubicBezTo>
                  <a:cubicBezTo>
                    <a:pt x="48" y="183"/>
                    <a:pt x="46" y="183"/>
                    <a:pt x="44" y="182"/>
                  </a:cubicBezTo>
                  <a:close/>
                  <a:moveTo>
                    <a:pt x="90" y="58"/>
                  </a:moveTo>
                  <a:cubicBezTo>
                    <a:pt x="89" y="56"/>
                    <a:pt x="87" y="51"/>
                    <a:pt x="86" y="50"/>
                  </a:cubicBezTo>
                  <a:cubicBezTo>
                    <a:pt x="86" y="51"/>
                    <a:pt x="86" y="52"/>
                    <a:pt x="86" y="53"/>
                  </a:cubicBezTo>
                  <a:cubicBezTo>
                    <a:pt x="86" y="53"/>
                    <a:pt x="86" y="54"/>
                    <a:pt x="87" y="54"/>
                  </a:cubicBezTo>
                  <a:cubicBezTo>
                    <a:pt x="87" y="57"/>
                    <a:pt x="87" y="57"/>
                    <a:pt x="89" y="58"/>
                  </a:cubicBezTo>
                  <a:cubicBezTo>
                    <a:pt x="90" y="58"/>
                    <a:pt x="90" y="58"/>
                    <a:pt x="90" y="58"/>
                  </a:cubicBezTo>
                  <a:close/>
                  <a:moveTo>
                    <a:pt x="61" y="85"/>
                  </a:moveTo>
                  <a:cubicBezTo>
                    <a:pt x="62" y="84"/>
                    <a:pt x="62" y="83"/>
                    <a:pt x="62" y="82"/>
                  </a:cubicBezTo>
                  <a:cubicBezTo>
                    <a:pt x="62" y="80"/>
                    <a:pt x="62" y="78"/>
                    <a:pt x="61" y="76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0" y="76"/>
                    <a:pt x="60" y="77"/>
                  </a:cubicBezTo>
                  <a:cubicBezTo>
                    <a:pt x="60" y="79"/>
                    <a:pt x="60" y="81"/>
                    <a:pt x="60" y="84"/>
                  </a:cubicBezTo>
                  <a:cubicBezTo>
                    <a:pt x="60" y="84"/>
                    <a:pt x="61" y="84"/>
                    <a:pt x="61" y="85"/>
                  </a:cubicBezTo>
                  <a:close/>
                  <a:moveTo>
                    <a:pt x="118" y="44"/>
                  </a:moveTo>
                  <a:cubicBezTo>
                    <a:pt x="118" y="44"/>
                    <a:pt x="118" y="43"/>
                    <a:pt x="118" y="43"/>
                  </a:cubicBezTo>
                  <a:cubicBezTo>
                    <a:pt x="116" y="43"/>
                    <a:pt x="115" y="43"/>
                    <a:pt x="113" y="43"/>
                  </a:cubicBezTo>
                  <a:cubicBezTo>
                    <a:pt x="113" y="44"/>
                    <a:pt x="113" y="46"/>
                    <a:pt x="113" y="47"/>
                  </a:cubicBezTo>
                  <a:cubicBezTo>
                    <a:pt x="115" y="46"/>
                    <a:pt x="116" y="45"/>
                    <a:pt x="118" y="44"/>
                  </a:cubicBezTo>
                  <a:close/>
                  <a:moveTo>
                    <a:pt x="132" y="66"/>
                  </a:moveTo>
                  <a:cubicBezTo>
                    <a:pt x="132" y="69"/>
                    <a:pt x="132" y="72"/>
                    <a:pt x="132" y="75"/>
                  </a:cubicBezTo>
                  <a:cubicBezTo>
                    <a:pt x="132" y="75"/>
                    <a:pt x="132" y="75"/>
                    <a:pt x="132" y="76"/>
                  </a:cubicBezTo>
                  <a:cubicBezTo>
                    <a:pt x="132" y="77"/>
                    <a:pt x="132" y="78"/>
                    <a:pt x="133" y="79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75"/>
                    <a:pt x="133" y="70"/>
                    <a:pt x="132" y="66"/>
                  </a:cubicBezTo>
                  <a:close/>
                  <a:moveTo>
                    <a:pt x="129" y="89"/>
                  </a:moveTo>
                  <a:cubicBezTo>
                    <a:pt x="129" y="89"/>
                    <a:pt x="129" y="89"/>
                    <a:pt x="129" y="89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29" y="86"/>
                    <a:pt x="129" y="84"/>
                    <a:pt x="129" y="82"/>
                  </a:cubicBezTo>
                  <a:cubicBezTo>
                    <a:pt x="129" y="81"/>
                    <a:pt x="129" y="81"/>
                    <a:pt x="128" y="81"/>
                  </a:cubicBezTo>
                  <a:cubicBezTo>
                    <a:pt x="128" y="81"/>
                    <a:pt x="127" y="82"/>
                    <a:pt x="127" y="83"/>
                  </a:cubicBezTo>
                  <a:cubicBezTo>
                    <a:pt x="127" y="83"/>
                    <a:pt x="127" y="84"/>
                    <a:pt x="127" y="84"/>
                  </a:cubicBezTo>
                  <a:cubicBezTo>
                    <a:pt x="127" y="86"/>
                    <a:pt x="128" y="87"/>
                    <a:pt x="129" y="89"/>
                  </a:cubicBezTo>
                  <a:close/>
                  <a:moveTo>
                    <a:pt x="61" y="96"/>
                  </a:moveTo>
                  <a:cubicBezTo>
                    <a:pt x="62" y="96"/>
                    <a:pt x="62" y="95"/>
                    <a:pt x="62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3" y="92"/>
                    <a:pt x="63" y="90"/>
                    <a:pt x="62" y="89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9"/>
                    <a:pt x="61" y="90"/>
                    <a:pt x="61" y="91"/>
                  </a:cubicBezTo>
                  <a:cubicBezTo>
                    <a:pt x="61" y="93"/>
                    <a:pt x="61" y="94"/>
                    <a:pt x="61" y="95"/>
                  </a:cubicBezTo>
                  <a:cubicBezTo>
                    <a:pt x="61" y="95"/>
                    <a:pt x="61" y="96"/>
                    <a:pt x="61" y="96"/>
                  </a:cubicBezTo>
                  <a:close/>
                  <a:moveTo>
                    <a:pt x="67" y="65"/>
                  </a:moveTo>
                  <a:cubicBezTo>
                    <a:pt x="69" y="63"/>
                    <a:pt x="71" y="61"/>
                    <a:pt x="72" y="59"/>
                  </a:cubicBezTo>
                  <a:cubicBezTo>
                    <a:pt x="72" y="58"/>
                    <a:pt x="71" y="58"/>
                    <a:pt x="71" y="57"/>
                  </a:cubicBezTo>
                  <a:cubicBezTo>
                    <a:pt x="69" y="59"/>
                    <a:pt x="68" y="61"/>
                    <a:pt x="67" y="63"/>
                  </a:cubicBezTo>
                  <a:cubicBezTo>
                    <a:pt x="67" y="64"/>
                    <a:pt x="67" y="64"/>
                    <a:pt x="67" y="65"/>
                  </a:cubicBezTo>
                  <a:close/>
                  <a:moveTo>
                    <a:pt x="83" y="142"/>
                  </a:moveTo>
                  <a:cubicBezTo>
                    <a:pt x="83" y="142"/>
                    <a:pt x="83" y="142"/>
                    <a:pt x="83" y="143"/>
                  </a:cubicBezTo>
                  <a:cubicBezTo>
                    <a:pt x="83" y="145"/>
                    <a:pt x="82" y="146"/>
                    <a:pt x="82" y="148"/>
                  </a:cubicBezTo>
                  <a:cubicBezTo>
                    <a:pt x="82" y="149"/>
                    <a:pt x="82" y="150"/>
                    <a:pt x="83" y="150"/>
                  </a:cubicBezTo>
                  <a:cubicBezTo>
                    <a:pt x="84" y="148"/>
                    <a:pt x="84" y="147"/>
                    <a:pt x="85" y="145"/>
                  </a:cubicBezTo>
                  <a:cubicBezTo>
                    <a:pt x="85" y="144"/>
                    <a:pt x="84" y="143"/>
                    <a:pt x="83" y="142"/>
                  </a:cubicBezTo>
                  <a:close/>
                  <a:moveTo>
                    <a:pt x="102" y="92"/>
                  </a:moveTo>
                  <a:cubicBezTo>
                    <a:pt x="102" y="93"/>
                    <a:pt x="103" y="94"/>
                    <a:pt x="104" y="96"/>
                  </a:cubicBezTo>
                  <a:cubicBezTo>
                    <a:pt x="105" y="94"/>
                    <a:pt x="105" y="93"/>
                    <a:pt x="106" y="92"/>
                  </a:cubicBezTo>
                  <a:cubicBezTo>
                    <a:pt x="105" y="91"/>
                    <a:pt x="105" y="91"/>
                    <a:pt x="105" y="90"/>
                  </a:cubicBezTo>
                  <a:cubicBezTo>
                    <a:pt x="103" y="91"/>
                    <a:pt x="103" y="91"/>
                    <a:pt x="102" y="92"/>
                  </a:cubicBezTo>
                  <a:close/>
                  <a:moveTo>
                    <a:pt x="136" y="157"/>
                  </a:moveTo>
                  <a:cubicBezTo>
                    <a:pt x="136" y="158"/>
                    <a:pt x="136" y="159"/>
                    <a:pt x="136" y="159"/>
                  </a:cubicBezTo>
                  <a:cubicBezTo>
                    <a:pt x="136" y="160"/>
                    <a:pt x="135" y="161"/>
                    <a:pt x="135" y="162"/>
                  </a:cubicBezTo>
                  <a:cubicBezTo>
                    <a:pt x="137" y="162"/>
                    <a:pt x="138" y="161"/>
                    <a:pt x="139" y="161"/>
                  </a:cubicBezTo>
                  <a:cubicBezTo>
                    <a:pt x="139" y="160"/>
                    <a:pt x="138" y="158"/>
                    <a:pt x="138" y="157"/>
                  </a:cubicBezTo>
                  <a:cubicBezTo>
                    <a:pt x="137" y="157"/>
                    <a:pt x="137" y="157"/>
                    <a:pt x="136" y="157"/>
                  </a:cubicBezTo>
                  <a:close/>
                  <a:moveTo>
                    <a:pt x="103" y="227"/>
                  </a:moveTo>
                  <a:cubicBezTo>
                    <a:pt x="104" y="225"/>
                    <a:pt x="105" y="224"/>
                    <a:pt x="106" y="222"/>
                  </a:cubicBezTo>
                  <a:cubicBezTo>
                    <a:pt x="105" y="222"/>
                    <a:pt x="103" y="222"/>
                    <a:pt x="102" y="222"/>
                  </a:cubicBezTo>
                  <a:cubicBezTo>
                    <a:pt x="102" y="224"/>
                    <a:pt x="103" y="225"/>
                    <a:pt x="103" y="227"/>
                  </a:cubicBezTo>
                  <a:close/>
                  <a:moveTo>
                    <a:pt x="133" y="161"/>
                  </a:moveTo>
                  <a:cubicBezTo>
                    <a:pt x="133" y="161"/>
                    <a:pt x="133" y="161"/>
                    <a:pt x="133" y="161"/>
                  </a:cubicBezTo>
                  <a:cubicBezTo>
                    <a:pt x="134" y="159"/>
                    <a:pt x="135" y="157"/>
                    <a:pt x="134" y="155"/>
                  </a:cubicBezTo>
                  <a:cubicBezTo>
                    <a:pt x="133" y="155"/>
                    <a:pt x="132" y="155"/>
                    <a:pt x="131" y="156"/>
                  </a:cubicBezTo>
                  <a:cubicBezTo>
                    <a:pt x="131" y="158"/>
                    <a:pt x="132" y="159"/>
                    <a:pt x="133" y="161"/>
                  </a:cubicBezTo>
                  <a:close/>
                  <a:moveTo>
                    <a:pt x="196" y="164"/>
                  </a:moveTo>
                  <a:cubicBezTo>
                    <a:pt x="196" y="164"/>
                    <a:pt x="196" y="164"/>
                    <a:pt x="196" y="164"/>
                  </a:cubicBezTo>
                  <a:cubicBezTo>
                    <a:pt x="193" y="164"/>
                    <a:pt x="190" y="163"/>
                    <a:pt x="187" y="163"/>
                  </a:cubicBezTo>
                  <a:cubicBezTo>
                    <a:pt x="187" y="164"/>
                    <a:pt x="187" y="164"/>
                    <a:pt x="188" y="164"/>
                  </a:cubicBezTo>
                  <a:cubicBezTo>
                    <a:pt x="189" y="164"/>
                    <a:pt x="190" y="164"/>
                    <a:pt x="190" y="164"/>
                  </a:cubicBezTo>
                  <a:cubicBezTo>
                    <a:pt x="191" y="164"/>
                    <a:pt x="192" y="165"/>
                    <a:pt x="192" y="166"/>
                  </a:cubicBezTo>
                  <a:cubicBezTo>
                    <a:pt x="192" y="166"/>
                    <a:pt x="192" y="166"/>
                    <a:pt x="192" y="167"/>
                  </a:cubicBezTo>
                  <a:cubicBezTo>
                    <a:pt x="193" y="166"/>
                    <a:pt x="195" y="165"/>
                    <a:pt x="196" y="164"/>
                  </a:cubicBezTo>
                  <a:close/>
                  <a:moveTo>
                    <a:pt x="54" y="95"/>
                  </a:moveTo>
                  <a:cubicBezTo>
                    <a:pt x="54" y="95"/>
                    <a:pt x="54" y="95"/>
                    <a:pt x="54" y="95"/>
                  </a:cubicBezTo>
                  <a:cubicBezTo>
                    <a:pt x="55" y="91"/>
                    <a:pt x="55" y="88"/>
                    <a:pt x="55" y="84"/>
                  </a:cubicBezTo>
                  <a:cubicBezTo>
                    <a:pt x="55" y="83"/>
                    <a:pt x="55" y="83"/>
                    <a:pt x="54" y="83"/>
                  </a:cubicBezTo>
                  <a:cubicBezTo>
                    <a:pt x="53" y="87"/>
                    <a:pt x="54" y="91"/>
                    <a:pt x="54" y="95"/>
                  </a:cubicBezTo>
                  <a:close/>
                  <a:moveTo>
                    <a:pt x="117" y="57"/>
                  </a:moveTo>
                  <a:cubicBezTo>
                    <a:pt x="117" y="57"/>
                    <a:pt x="116" y="57"/>
                    <a:pt x="116" y="58"/>
                  </a:cubicBezTo>
                  <a:cubicBezTo>
                    <a:pt x="114" y="59"/>
                    <a:pt x="112" y="61"/>
                    <a:pt x="110" y="63"/>
                  </a:cubicBezTo>
                  <a:cubicBezTo>
                    <a:pt x="110" y="63"/>
                    <a:pt x="109" y="64"/>
                    <a:pt x="110" y="64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12" y="62"/>
                    <a:pt x="114" y="61"/>
                    <a:pt x="116" y="59"/>
                  </a:cubicBezTo>
                  <a:cubicBezTo>
                    <a:pt x="117" y="59"/>
                    <a:pt x="117" y="59"/>
                    <a:pt x="117" y="57"/>
                  </a:cubicBezTo>
                  <a:close/>
                  <a:moveTo>
                    <a:pt x="129" y="202"/>
                  </a:moveTo>
                  <a:cubicBezTo>
                    <a:pt x="129" y="202"/>
                    <a:pt x="128" y="202"/>
                    <a:pt x="128" y="202"/>
                  </a:cubicBezTo>
                  <a:cubicBezTo>
                    <a:pt x="128" y="202"/>
                    <a:pt x="127" y="202"/>
                    <a:pt x="127" y="202"/>
                  </a:cubicBezTo>
                  <a:cubicBezTo>
                    <a:pt x="125" y="203"/>
                    <a:pt x="124" y="205"/>
                    <a:pt x="123" y="207"/>
                  </a:cubicBezTo>
                  <a:cubicBezTo>
                    <a:pt x="123" y="207"/>
                    <a:pt x="122" y="208"/>
                    <a:pt x="122" y="208"/>
                  </a:cubicBezTo>
                  <a:cubicBezTo>
                    <a:pt x="122" y="208"/>
                    <a:pt x="122" y="209"/>
                    <a:pt x="122" y="209"/>
                  </a:cubicBezTo>
                  <a:cubicBezTo>
                    <a:pt x="124" y="207"/>
                    <a:pt x="127" y="204"/>
                    <a:pt x="129" y="202"/>
                  </a:cubicBezTo>
                  <a:close/>
                  <a:moveTo>
                    <a:pt x="121" y="148"/>
                  </a:moveTo>
                  <a:cubicBezTo>
                    <a:pt x="123" y="150"/>
                    <a:pt x="124" y="152"/>
                    <a:pt x="126" y="154"/>
                  </a:cubicBezTo>
                  <a:cubicBezTo>
                    <a:pt x="125" y="152"/>
                    <a:pt x="124" y="149"/>
                    <a:pt x="123" y="147"/>
                  </a:cubicBezTo>
                  <a:cubicBezTo>
                    <a:pt x="122" y="147"/>
                    <a:pt x="122" y="148"/>
                    <a:pt x="121" y="148"/>
                  </a:cubicBezTo>
                  <a:close/>
                  <a:moveTo>
                    <a:pt x="122" y="131"/>
                  </a:moveTo>
                  <a:cubicBezTo>
                    <a:pt x="121" y="132"/>
                    <a:pt x="121" y="132"/>
                    <a:pt x="120" y="133"/>
                  </a:cubicBezTo>
                  <a:cubicBezTo>
                    <a:pt x="121" y="134"/>
                    <a:pt x="121" y="136"/>
                    <a:pt x="122" y="137"/>
                  </a:cubicBezTo>
                  <a:cubicBezTo>
                    <a:pt x="122" y="138"/>
                    <a:pt x="123" y="138"/>
                    <a:pt x="124" y="138"/>
                  </a:cubicBezTo>
                  <a:cubicBezTo>
                    <a:pt x="123" y="136"/>
                    <a:pt x="123" y="134"/>
                    <a:pt x="122" y="131"/>
                  </a:cubicBezTo>
                  <a:close/>
                  <a:moveTo>
                    <a:pt x="63" y="73"/>
                  </a:moveTo>
                  <a:cubicBezTo>
                    <a:pt x="63" y="75"/>
                    <a:pt x="64" y="77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5" y="78"/>
                    <a:pt x="65" y="77"/>
                    <a:pt x="66" y="76"/>
                  </a:cubicBezTo>
                  <a:cubicBezTo>
                    <a:pt x="66" y="75"/>
                    <a:pt x="66" y="74"/>
                    <a:pt x="66" y="73"/>
                  </a:cubicBezTo>
                  <a:cubicBezTo>
                    <a:pt x="65" y="73"/>
                    <a:pt x="64" y="73"/>
                    <a:pt x="63" y="73"/>
                  </a:cubicBezTo>
                  <a:close/>
                  <a:moveTo>
                    <a:pt x="86" y="176"/>
                  </a:moveTo>
                  <a:cubicBezTo>
                    <a:pt x="86" y="175"/>
                    <a:pt x="86" y="175"/>
                    <a:pt x="86" y="174"/>
                  </a:cubicBezTo>
                  <a:cubicBezTo>
                    <a:pt x="85" y="172"/>
                    <a:pt x="84" y="170"/>
                    <a:pt x="83" y="168"/>
                  </a:cubicBezTo>
                  <a:cubicBezTo>
                    <a:pt x="83" y="167"/>
                    <a:pt x="82" y="167"/>
                    <a:pt x="81" y="167"/>
                  </a:cubicBezTo>
                  <a:cubicBezTo>
                    <a:pt x="83" y="170"/>
                    <a:pt x="84" y="173"/>
                    <a:pt x="86" y="176"/>
                  </a:cubicBezTo>
                  <a:close/>
                  <a:moveTo>
                    <a:pt x="68" y="106"/>
                  </a:moveTo>
                  <a:cubicBezTo>
                    <a:pt x="67" y="107"/>
                    <a:pt x="67" y="107"/>
                    <a:pt x="67" y="108"/>
                  </a:cubicBezTo>
                  <a:cubicBezTo>
                    <a:pt x="67" y="111"/>
                    <a:pt x="67" y="115"/>
                    <a:pt x="68" y="118"/>
                  </a:cubicBezTo>
                  <a:cubicBezTo>
                    <a:pt x="68" y="119"/>
                    <a:pt x="68" y="120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6"/>
                    <a:pt x="68" y="111"/>
                    <a:pt x="68" y="106"/>
                  </a:cubicBezTo>
                  <a:close/>
                  <a:moveTo>
                    <a:pt x="66" y="80"/>
                  </a:moveTo>
                  <a:cubicBezTo>
                    <a:pt x="66" y="80"/>
                    <a:pt x="66" y="80"/>
                    <a:pt x="66" y="80"/>
                  </a:cubicBezTo>
                  <a:cubicBezTo>
                    <a:pt x="65" y="81"/>
                    <a:pt x="65" y="82"/>
                    <a:pt x="64" y="83"/>
                  </a:cubicBezTo>
                  <a:cubicBezTo>
                    <a:pt x="64" y="84"/>
                    <a:pt x="64" y="85"/>
                    <a:pt x="64" y="86"/>
                  </a:cubicBezTo>
                  <a:cubicBezTo>
                    <a:pt x="65" y="86"/>
                    <a:pt x="66" y="87"/>
                    <a:pt x="66" y="87"/>
                  </a:cubicBezTo>
                  <a:cubicBezTo>
                    <a:pt x="66" y="87"/>
                    <a:pt x="66" y="87"/>
                    <a:pt x="67" y="87"/>
                  </a:cubicBezTo>
                  <a:cubicBezTo>
                    <a:pt x="66" y="85"/>
                    <a:pt x="66" y="82"/>
                    <a:pt x="66" y="80"/>
                  </a:cubicBezTo>
                  <a:close/>
                  <a:moveTo>
                    <a:pt x="74" y="104"/>
                  </a:moveTo>
                  <a:cubicBezTo>
                    <a:pt x="75" y="106"/>
                    <a:pt x="75" y="109"/>
                    <a:pt x="75" y="111"/>
                  </a:cubicBezTo>
                  <a:cubicBezTo>
                    <a:pt x="76" y="110"/>
                    <a:pt x="77" y="109"/>
                    <a:pt x="77" y="108"/>
                  </a:cubicBezTo>
                  <a:cubicBezTo>
                    <a:pt x="77" y="107"/>
                    <a:pt x="77" y="107"/>
                    <a:pt x="77" y="106"/>
                  </a:cubicBezTo>
                  <a:cubicBezTo>
                    <a:pt x="77" y="106"/>
                    <a:pt x="77" y="105"/>
                    <a:pt x="77" y="105"/>
                  </a:cubicBezTo>
                  <a:cubicBezTo>
                    <a:pt x="76" y="105"/>
                    <a:pt x="75" y="104"/>
                    <a:pt x="74" y="104"/>
                  </a:cubicBezTo>
                  <a:close/>
                  <a:moveTo>
                    <a:pt x="80" y="66"/>
                  </a:moveTo>
                  <a:cubicBezTo>
                    <a:pt x="80" y="66"/>
                    <a:pt x="80" y="67"/>
                    <a:pt x="80" y="67"/>
                  </a:cubicBezTo>
                  <a:cubicBezTo>
                    <a:pt x="80" y="67"/>
                    <a:pt x="81" y="68"/>
                    <a:pt x="81" y="69"/>
                  </a:cubicBezTo>
                  <a:cubicBezTo>
                    <a:pt x="82" y="69"/>
                    <a:pt x="82" y="69"/>
                    <a:pt x="82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4" y="69"/>
                    <a:pt x="84" y="68"/>
                    <a:pt x="84" y="68"/>
                  </a:cubicBezTo>
                  <a:cubicBezTo>
                    <a:pt x="84" y="67"/>
                    <a:pt x="84" y="66"/>
                    <a:pt x="83" y="66"/>
                  </a:cubicBezTo>
                  <a:cubicBezTo>
                    <a:pt x="82" y="66"/>
                    <a:pt x="81" y="66"/>
                    <a:pt x="80" y="66"/>
                  </a:cubicBezTo>
                  <a:close/>
                  <a:moveTo>
                    <a:pt x="66" y="61"/>
                  </a:moveTo>
                  <a:cubicBezTo>
                    <a:pt x="67" y="59"/>
                    <a:pt x="68" y="57"/>
                    <a:pt x="70" y="55"/>
                  </a:cubicBezTo>
                  <a:cubicBezTo>
                    <a:pt x="70" y="55"/>
                    <a:pt x="70" y="54"/>
                    <a:pt x="70" y="54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6"/>
                    <a:pt x="67" y="57"/>
                    <a:pt x="66" y="58"/>
                  </a:cubicBezTo>
                  <a:cubicBezTo>
                    <a:pt x="65" y="59"/>
                    <a:pt x="65" y="60"/>
                    <a:pt x="66" y="61"/>
                  </a:cubicBezTo>
                  <a:close/>
                  <a:moveTo>
                    <a:pt x="133" y="40"/>
                  </a:moveTo>
                  <a:cubicBezTo>
                    <a:pt x="133" y="38"/>
                    <a:pt x="133" y="37"/>
                    <a:pt x="133" y="36"/>
                  </a:cubicBezTo>
                  <a:cubicBezTo>
                    <a:pt x="133" y="36"/>
                    <a:pt x="133" y="35"/>
                    <a:pt x="133" y="35"/>
                  </a:cubicBezTo>
                  <a:cubicBezTo>
                    <a:pt x="133" y="33"/>
                    <a:pt x="132" y="31"/>
                    <a:pt x="132" y="30"/>
                  </a:cubicBezTo>
                  <a:cubicBezTo>
                    <a:pt x="132" y="30"/>
                    <a:pt x="132" y="29"/>
                    <a:pt x="132" y="29"/>
                  </a:cubicBezTo>
                  <a:cubicBezTo>
                    <a:pt x="132" y="32"/>
                    <a:pt x="132" y="36"/>
                    <a:pt x="132" y="39"/>
                  </a:cubicBezTo>
                  <a:cubicBezTo>
                    <a:pt x="132" y="39"/>
                    <a:pt x="132" y="40"/>
                    <a:pt x="133" y="40"/>
                  </a:cubicBezTo>
                  <a:close/>
                  <a:moveTo>
                    <a:pt x="116" y="202"/>
                  </a:moveTo>
                  <a:cubicBezTo>
                    <a:pt x="114" y="202"/>
                    <a:pt x="113" y="202"/>
                    <a:pt x="112" y="203"/>
                  </a:cubicBezTo>
                  <a:cubicBezTo>
                    <a:pt x="110" y="204"/>
                    <a:pt x="108" y="206"/>
                    <a:pt x="107" y="208"/>
                  </a:cubicBezTo>
                  <a:cubicBezTo>
                    <a:pt x="107" y="208"/>
                    <a:pt x="106" y="208"/>
                    <a:pt x="106" y="208"/>
                  </a:cubicBezTo>
                  <a:cubicBezTo>
                    <a:pt x="109" y="206"/>
                    <a:pt x="112" y="204"/>
                    <a:pt x="116" y="202"/>
                  </a:cubicBezTo>
                  <a:close/>
                  <a:moveTo>
                    <a:pt x="52" y="182"/>
                  </a:moveTo>
                  <a:cubicBezTo>
                    <a:pt x="53" y="183"/>
                    <a:pt x="55" y="183"/>
                    <a:pt x="56" y="184"/>
                  </a:cubicBezTo>
                  <a:cubicBezTo>
                    <a:pt x="56" y="183"/>
                    <a:pt x="57" y="183"/>
                    <a:pt x="57" y="182"/>
                  </a:cubicBezTo>
                  <a:cubicBezTo>
                    <a:pt x="55" y="181"/>
                    <a:pt x="53" y="180"/>
                    <a:pt x="52" y="180"/>
                  </a:cubicBezTo>
                  <a:cubicBezTo>
                    <a:pt x="52" y="180"/>
                    <a:pt x="52" y="181"/>
                    <a:pt x="52" y="182"/>
                  </a:cubicBezTo>
                  <a:close/>
                  <a:moveTo>
                    <a:pt x="110" y="18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10" y="179"/>
                    <a:pt x="110" y="179"/>
                    <a:pt x="110" y="178"/>
                  </a:cubicBezTo>
                  <a:cubicBezTo>
                    <a:pt x="110" y="177"/>
                    <a:pt x="110" y="176"/>
                    <a:pt x="110" y="175"/>
                  </a:cubicBezTo>
                  <a:cubicBezTo>
                    <a:pt x="109" y="175"/>
                    <a:pt x="108" y="175"/>
                    <a:pt x="107" y="175"/>
                  </a:cubicBezTo>
                  <a:cubicBezTo>
                    <a:pt x="108" y="177"/>
                    <a:pt x="109" y="179"/>
                    <a:pt x="110" y="181"/>
                  </a:cubicBezTo>
                  <a:close/>
                  <a:moveTo>
                    <a:pt x="111" y="132"/>
                  </a:moveTo>
                  <a:cubicBezTo>
                    <a:pt x="110" y="131"/>
                    <a:pt x="109" y="130"/>
                    <a:pt x="108" y="130"/>
                  </a:cubicBezTo>
                  <a:cubicBezTo>
                    <a:pt x="108" y="130"/>
                    <a:pt x="107" y="130"/>
                    <a:pt x="107" y="131"/>
                  </a:cubicBezTo>
                  <a:cubicBezTo>
                    <a:pt x="107" y="131"/>
                    <a:pt x="106" y="131"/>
                    <a:pt x="107" y="132"/>
                  </a:cubicBezTo>
                  <a:cubicBezTo>
                    <a:pt x="107" y="133"/>
                    <a:pt x="107" y="134"/>
                    <a:pt x="108" y="135"/>
                  </a:cubicBezTo>
                  <a:cubicBezTo>
                    <a:pt x="109" y="134"/>
                    <a:pt x="110" y="133"/>
                    <a:pt x="111" y="132"/>
                  </a:cubicBezTo>
                  <a:close/>
                  <a:moveTo>
                    <a:pt x="69" y="142"/>
                  </a:moveTo>
                  <a:cubicBezTo>
                    <a:pt x="70" y="140"/>
                    <a:pt x="70" y="138"/>
                    <a:pt x="71" y="136"/>
                  </a:cubicBezTo>
                  <a:cubicBezTo>
                    <a:pt x="70" y="136"/>
                    <a:pt x="69" y="136"/>
                    <a:pt x="69" y="135"/>
                  </a:cubicBezTo>
                  <a:cubicBezTo>
                    <a:pt x="69" y="134"/>
                    <a:pt x="69" y="134"/>
                    <a:pt x="68" y="133"/>
                  </a:cubicBezTo>
                  <a:cubicBezTo>
                    <a:pt x="68" y="135"/>
                    <a:pt x="69" y="141"/>
                    <a:pt x="69" y="142"/>
                  </a:cubicBezTo>
                  <a:close/>
                  <a:moveTo>
                    <a:pt x="112" y="23"/>
                  </a:moveTo>
                  <a:cubicBezTo>
                    <a:pt x="112" y="22"/>
                    <a:pt x="111" y="21"/>
                    <a:pt x="111" y="20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9" y="21"/>
                    <a:pt x="109" y="22"/>
                    <a:pt x="109" y="24"/>
                  </a:cubicBezTo>
                  <a:cubicBezTo>
                    <a:pt x="110" y="24"/>
                    <a:pt x="111" y="24"/>
                    <a:pt x="112" y="23"/>
                  </a:cubicBezTo>
                  <a:close/>
                  <a:moveTo>
                    <a:pt x="60" y="37"/>
                  </a:moveTo>
                  <a:cubicBezTo>
                    <a:pt x="61" y="37"/>
                    <a:pt x="62" y="37"/>
                    <a:pt x="62" y="37"/>
                  </a:cubicBezTo>
                  <a:cubicBezTo>
                    <a:pt x="63" y="36"/>
                    <a:pt x="64" y="35"/>
                    <a:pt x="64" y="33"/>
                  </a:cubicBezTo>
                  <a:cubicBezTo>
                    <a:pt x="63" y="33"/>
                    <a:pt x="62" y="33"/>
                    <a:pt x="61" y="34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0" y="36"/>
                    <a:pt x="60" y="36"/>
                    <a:pt x="60" y="37"/>
                  </a:cubicBezTo>
                  <a:close/>
                  <a:moveTo>
                    <a:pt x="85" y="86"/>
                  </a:moveTo>
                  <a:cubicBezTo>
                    <a:pt x="86" y="85"/>
                    <a:pt x="86" y="85"/>
                    <a:pt x="86" y="84"/>
                  </a:cubicBezTo>
                  <a:cubicBezTo>
                    <a:pt x="86" y="82"/>
                    <a:pt x="86" y="80"/>
                    <a:pt x="86" y="79"/>
                  </a:cubicBezTo>
                  <a:cubicBezTo>
                    <a:pt x="86" y="78"/>
                    <a:pt x="86" y="77"/>
                    <a:pt x="85" y="76"/>
                  </a:cubicBezTo>
                  <a:cubicBezTo>
                    <a:pt x="85" y="79"/>
                    <a:pt x="85" y="83"/>
                    <a:pt x="85" y="86"/>
                  </a:cubicBezTo>
                  <a:close/>
                  <a:moveTo>
                    <a:pt x="61" y="163"/>
                  </a:moveTo>
                  <a:cubicBezTo>
                    <a:pt x="63" y="164"/>
                    <a:pt x="63" y="164"/>
                    <a:pt x="61" y="165"/>
                  </a:cubicBezTo>
                  <a:cubicBezTo>
                    <a:pt x="61" y="166"/>
                    <a:pt x="61" y="166"/>
                    <a:pt x="61" y="167"/>
                  </a:cubicBezTo>
                  <a:cubicBezTo>
                    <a:pt x="62" y="167"/>
                    <a:pt x="62" y="166"/>
                    <a:pt x="63" y="166"/>
                  </a:cubicBezTo>
                  <a:cubicBezTo>
                    <a:pt x="63" y="162"/>
                    <a:pt x="63" y="160"/>
                    <a:pt x="62" y="158"/>
                  </a:cubicBezTo>
                  <a:cubicBezTo>
                    <a:pt x="61" y="159"/>
                    <a:pt x="61" y="161"/>
                    <a:pt x="61" y="163"/>
                  </a:cubicBezTo>
                  <a:close/>
                  <a:moveTo>
                    <a:pt x="97" y="161"/>
                  </a:moveTo>
                  <a:cubicBezTo>
                    <a:pt x="97" y="159"/>
                    <a:pt x="97" y="157"/>
                    <a:pt x="95" y="155"/>
                  </a:cubicBezTo>
                  <a:cubicBezTo>
                    <a:pt x="94" y="157"/>
                    <a:pt x="94" y="157"/>
                    <a:pt x="95" y="159"/>
                  </a:cubicBezTo>
                  <a:cubicBezTo>
                    <a:pt x="95" y="159"/>
                    <a:pt x="95" y="160"/>
                    <a:pt x="95" y="160"/>
                  </a:cubicBezTo>
                  <a:cubicBezTo>
                    <a:pt x="95" y="161"/>
                    <a:pt x="96" y="161"/>
                    <a:pt x="97" y="161"/>
                  </a:cubicBezTo>
                  <a:close/>
                  <a:moveTo>
                    <a:pt x="61" y="26"/>
                  </a:moveTo>
                  <a:cubicBezTo>
                    <a:pt x="63" y="24"/>
                    <a:pt x="64" y="19"/>
                    <a:pt x="64" y="18"/>
                  </a:cubicBezTo>
                  <a:cubicBezTo>
                    <a:pt x="62" y="20"/>
                    <a:pt x="61" y="23"/>
                    <a:pt x="60" y="25"/>
                  </a:cubicBezTo>
                  <a:cubicBezTo>
                    <a:pt x="60" y="26"/>
                    <a:pt x="61" y="26"/>
                    <a:pt x="61" y="26"/>
                  </a:cubicBezTo>
                  <a:close/>
                  <a:moveTo>
                    <a:pt x="137" y="39"/>
                  </a:moveTo>
                  <a:cubicBezTo>
                    <a:pt x="137" y="39"/>
                    <a:pt x="137" y="39"/>
                    <a:pt x="137" y="39"/>
                  </a:cubicBezTo>
                  <a:cubicBezTo>
                    <a:pt x="138" y="38"/>
                    <a:pt x="138" y="37"/>
                    <a:pt x="138" y="37"/>
                  </a:cubicBezTo>
                  <a:cubicBezTo>
                    <a:pt x="138" y="36"/>
                    <a:pt x="139" y="36"/>
                    <a:pt x="139" y="36"/>
                  </a:cubicBezTo>
                  <a:cubicBezTo>
                    <a:pt x="138" y="32"/>
                    <a:pt x="138" y="29"/>
                    <a:pt x="138" y="25"/>
                  </a:cubicBezTo>
                  <a:cubicBezTo>
                    <a:pt x="138" y="25"/>
                    <a:pt x="138" y="24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8" y="25"/>
                    <a:pt x="137" y="26"/>
                    <a:pt x="138" y="27"/>
                  </a:cubicBezTo>
                  <a:cubicBezTo>
                    <a:pt x="138" y="29"/>
                    <a:pt x="138" y="32"/>
                    <a:pt x="138" y="34"/>
                  </a:cubicBezTo>
                  <a:cubicBezTo>
                    <a:pt x="137" y="36"/>
                    <a:pt x="137" y="37"/>
                    <a:pt x="137" y="39"/>
                  </a:cubicBezTo>
                  <a:close/>
                  <a:moveTo>
                    <a:pt x="33" y="173"/>
                  </a:moveTo>
                  <a:cubicBezTo>
                    <a:pt x="33" y="172"/>
                    <a:pt x="33" y="170"/>
                    <a:pt x="32" y="170"/>
                  </a:cubicBezTo>
                  <a:cubicBezTo>
                    <a:pt x="31" y="169"/>
                    <a:pt x="31" y="169"/>
                    <a:pt x="30" y="169"/>
                  </a:cubicBezTo>
                  <a:cubicBezTo>
                    <a:pt x="30" y="168"/>
                    <a:pt x="29" y="168"/>
                    <a:pt x="29" y="167"/>
                  </a:cubicBezTo>
                  <a:cubicBezTo>
                    <a:pt x="29" y="168"/>
                    <a:pt x="28" y="168"/>
                    <a:pt x="28" y="169"/>
                  </a:cubicBezTo>
                  <a:cubicBezTo>
                    <a:pt x="30" y="170"/>
                    <a:pt x="31" y="172"/>
                    <a:pt x="33" y="173"/>
                  </a:cubicBezTo>
                  <a:close/>
                  <a:moveTo>
                    <a:pt x="38" y="166"/>
                  </a:moveTo>
                  <a:cubicBezTo>
                    <a:pt x="37" y="165"/>
                    <a:pt x="36" y="165"/>
                    <a:pt x="35" y="165"/>
                  </a:cubicBezTo>
                  <a:cubicBezTo>
                    <a:pt x="35" y="166"/>
                    <a:pt x="35" y="166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8"/>
                    <a:pt x="37" y="168"/>
                    <a:pt x="37" y="169"/>
                  </a:cubicBezTo>
                  <a:cubicBezTo>
                    <a:pt x="38" y="168"/>
                    <a:pt x="38" y="167"/>
                    <a:pt x="38" y="166"/>
                  </a:cubicBezTo>
                  <a:close/>
                  <a:moveTo>
                    <a:pt x="48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14"/>
                    <a:pt x="48" y="112"/>
                    <a:pt x="48" y="109"/>
                  </a:cubicBezTo>
                  <a:cubicBezTo>
                    <a:pt x="47" y="107"/>
                    <a:pt x="47" y="104"/>
                    <a:pt x="47" y="102"/>
                  </a:cubicBezTo>
                  <a:cubicBezTo>
                    <a:pt x="47" y="98"/>
                    <a:pt x="46" y="95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9"/>
                    <a:pt x="47" y="108"/>
                    <a:pt x="48" y="116"/>
                  </a:cubicBezTo>
                  <a:close/>
                  <a:moveTo>
                    <a:pt x="89" y="184"/>
                  </a:moveTo>
                  <a:cubicBezTo>
                    <a:pt x="88" y="183"/>
                    <a:pt x="87" y="182"/>
                    <a:pt x="87" y="181"/>
                  </a:cubicBezTo>
                  <a:cubicBezTo>
                    <a:pt x="86" y="181"/>
                    <a:pt x="86" y="181"/>
                    <a:pt x="85" y="181"/>
                  </a:cubicBezTo>
                  <a:cubicBezTo>
                    <a:pt x="85" y="182"/>
                    <a:pt x="85" y="183"/>
                    <a:pt x="84" y="183"/>
                  </a:cubicBezTo>
                  <a:cubicBezTo>
                    <a:pt x="84" y="184"/>
                    <a:pt x="84" y="184"/>
                    <a:pt x="85" y="185"/>
                  </a:cubicBezTo>
                  <a:cubicBezTo>
                    <a:pt x="86" y="184"/>
                    <a:pt x="87" y="184"/>
                    <a:pt x="89" y="184"/>
                  </a:cubicBezTo>
                  <a:close/>
                  <a:moveTo>
                    <a:pt x="48" y="12"/>
                  </a:moveTo>
                  <a:cubicBezTo>
                    <a:pt x="48" y="12"/>
                    <a:pt x="48" y="12"/>
                    <a:pt x="48" y="11"/>
                  </a:cubicBezTo>
                  <a:cubicBezTo>
                    <a:pt x="46" y="13"/>
                    <a:pt x="45" y="14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8"/>
                    <a:pt x="44" y="20"/>
                  </a:cubicBezTo>
                  <a:cubicBezTo>
                    <a:pt x="45" y="17"/>
                    <a:pt x="46" y="14"/>
                    <a:pt x="48" y="12"/>
                  </a:cubicBezTo>
                  <a:close/>
                  <a:moveTo>
                    <a:pt x="64" y="49"/>
                  </a:moveTo>
                  <a:cubicBezTo>
                    <a:pt x="63" y="48"/>
                    <a:pt x="61" y="47"/>
                    <a:pt x="60" y="47"/>
                  </a:cubicBezTo>
                  <a:cubicBezTo>
                    <a:pt x="60" y="48"/>
                    <a:pt x="61" y="51"/>
                    <a:pt x="61" y="52"/>
                  </a:cubicBezTo>
                  <a:cubicBezTo>
                    <a:pt x="61" y="52"/>
                    <a:pt x="61" y="52"/>
                    <a:pt x="61" y="51"/>
                  </a:cubicBezTo>
                  <a:cubicBezTo>
                    <a:pt x="62" y="51"/>
                    <a:pt x="63" y="50"/>
                    <a:pt x="64" y="49"/>
                  </a:cubicBezTo>
                  <a:close/>
                  <a:moveTo>
                    <a:pt x="101" y="220"/>
                  </a:moveTo>
                  <a:cubicBezTo>
                    <a:pt x="103" y="220"/>
                    <a:pt x="107" y="220"/>
                    <a:pt x="10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5" y="219"/>
                    <a:pt x="104" y="218"/>
                    <a:pt x="102" y="218"/>
                  </a:cubicBezTo>
                  <a:cubicBezTo>
                    <a:pt x="101" y="218"/>
                    <a:pt x="101" y="218"/>
                    <a:pt x="101" y="218"/>
                  </a:cubicBezTo>
                  <a:cubicBezTo>
                    <a:pt x="101" y="219"/>
                    <a:pt x="101" y="219"/>
                    <a:pt x="101" y="220"/>
                  </a:cubicBezTo>
                  <a:close/>
                  <a:moveTo>
                    <a:pt x="91" y="159"/>
                  </a:moveTo>
                  <a:cubicBezTo>
                    <a:pt x="92" y="158"/>
                    <a:pt x="92" y="158"/>
                    <a:pt x="91" y="157"/>
                  </a:cubicBezTo>
                  <a:cubicBezTo>
                    <a:pt x="90" y="156"/>
                    <a:pt x="90" y="154"/>
                    <a:pt x="89" y="153"/>
                  </a:cubicBezTo>
                  <a:cubicBezTo>
                    <a:pt x="89" y="153"/>
                    <a:pt x="89" y="152"/>
                    <a:pt x="88" y="152"/>
                  </a:cubicBezTo>
                  <a:cubicBezTo>
                    <a:pt x="88" y="153"/>
                    <a:pt x="88" y="154"/>
                    <a:pt x="89" y="155"/>
                  </a:cubicBezTo>
                  <a:cubicBezTo>
                    <a:pt x="89" y="158"/>
                    <a:pt x="89" y="158"/>
                    <a:pt x="91" y="159"/>
                  </a:cubicBezTo>
                  <a:close/>
                  <a:moveTo>
                    <a:pt x="118" y="35"/>
                  </a:moveTo>
                  <a:cubicBezTo>
                    <a:pt x="119" y="34"/>
                    <a:pt x="118" y="34"/>
                    <a:pt x="118" y="33"/>
                  </a:cubicBezTo>
                  <a:cubicBezTo>
                    <a:pt x="118" y="32"/>
                    <a:pt x="118" y="30"/>
                    <a:pt x="117" y="28"/>
                  </a:cubicBezTo>
                  <a:cubicBezTo>
                    <a:pt x="117" y="28"/>
                    <a:pt x="117" y="27"/>
                    <a:pt x="117" y="27"/>
                  </a:cubicBezTo>
                  <a:cubicBezTo>
                    <a:pt x="117" y="27"/>
                    <a:pt x="117" y="27"/>
                    <a:pt x="116" y="27"/>
                  </a:cubicBezTo>
                  <a:cubicBezTo>
                    <a:pt x="116" y="28"/>
                    <a:pt x="116" y="28"/>
                    <a:pt x="116" y="29"/>
                  </a:cubicBezTo>
                  <a:cubicBezTo>
                    <a:pt x="117" y="31"/>
                    <a:pt x="117" y="33"/>
                    <a:pt x="118" y="35"/>
                  </a:cubicBezTo>
                  <a:close/>
                  <a:moveTo>
                    <a:pt x="99" y="58"/>
                  </a:moveTo>
                  <a:cubicBezTo>
                    <a:pt x="101" y="58"/>
                    <a:pt x="102" y="58"/>
                    <a:pt x="103" y="57"/>
                  </a:cubicBezTo>
                  <a:cubicBezTo>
                    <a:pt x="103" y="57"/>
                    <a:pt x="103" y="56"/>
                    <a:pt x="103" y="54"/>
                  </a:cubicBezTo>
                  <a:cubicBezTo>
                    <a:pt x="102" y="55"/>
                    <a:pt x="100" y="56"/>
                    <a:pt x="99" y="58"/>
                  </a:cubicBezTo>
                  <a:close/>
                  <a:moveTo>
                    <a:pt x="59" y="159"/>
                  </a:moveTo>
                  <a:cubicBezTo>
                    <a:pt x="59" y="159"/>
                    <a:pt x="59" y="159"/>
                    <a:pt x="59" y="159"/>
                  </a:cubicBezTo>
                  <a:cubicBezTo>
                    <a:pt x="59" y="158"/>
                    <a:pt x="60" y="157"/>
                    <a:pt x="60" y="156"/>
                  </a:cubicBezTo>
                  <a:cubicBezTo>
                    <a:pt x="60" y="154"/>
                    <a:pt x="59" y="152"/>
                    <a:pt x="59" y="150"/>
                  </a:cubicBezTo>
                  <a:cubicBezTo>
                    <a:pt x="59" y="149"/>
                    <a:pt x="59" y="148"/>
                    <a:pt x="58" y="147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51"/>
                    <a:pt x="59" y="155"/>
                    <a:pt x="59" y="159"/>
                  </a:cubicBezTo>
                  <a:close/>
                  <a:moveTo>
                    <a:pt x="112" y="139"/>
                  </a:moveTo>
                  <a:cubicBezTo>
                    <a:pt x="112" y="140"/>
                    <a:pt x="113" y="140"/>
                    <a:pt x="113" y="140"/>
                  </a:cubicBezTo>
                  <a:cubicBezTo>
                    <a:pt x="114" y="141"/>
                    <a:pt x="115" y="141"/>
                    <a:pt x="115" y="142"/>
                  </a:cubicBezTo>
                  <a:cubicBezTo>
                    <a:pt x="115" y="140"/>
                    <a:pt x="115" y="139"/>
                    <a:pt x="115" y="137"/>
                  </a:cubicBezTo>
                  <a:cubicBezTo>
                    <a:pt x="114" y="138"/>
                    <a:pt x="113" y="138"/>
                    <a:pt x="112" y="139"/>
                  </a:cubicBezTo>
                  <a:close/>
                  <a:moveTo>
                    <a:pt x="148" y="150"/>
                  </a:moveTo>
                  <a:cubicBezTo>
                    <a:pt x="148" y="150"/>
                    <a:pt x="148" y="150"/>
                    <a:pt x="148" y="150"/>
                  </a:cubicBezTo>
                  <a:cubicBezTo>
                    <a:pt x="146" y="151"/>
                    <a:pt x="145" y="152"/>
                    <a:pt x="143" y="154"/>
                  </a:cubicBezTo>
                  <a:cubicBezTo>
                    <a:pt x="143" y="154"/>
                    <a:pt x="143" y="154"/>
                    <a:pt x="143" y="155"/>
                  </a:cubicBezTo>
                  <a:cubicBezTo>
                    <a:pt x="143" y="155"/>
                    <a:pt x="144" y="155"/>
                    <a:pt x="144" y="156"/>
                  </a:cubicBezTo>
                  <a:cubicBezTo>
                    <a:pt x="146" y="154"/>
                    <a:pt x="147" y="152"/>
                    <a:pt x="148" y="150"/>
                  </a:cubicBezTo>
                  <a:close/>
                  <a:moveTo>
                    <a:pt x="139" y="154"/>
                  </a:moveTo>
                  <a:cubicBezTo>
                    <a:pt x="139" y="154"/>
                    <a:pt x="139" y="154"/>
                    <a:pt x="140" y="153"/>
                  </a:cubicBezTo>
                  <a:cubicBezTo>
                    <a:pt x="140" y="153"/>
                    <a:pt x="141" y="153"/>
                    <a:pt x="140" y="152"/>
                  </a:cubicBezTo>
                  <a:cubicBezTo>
                    <a:pt x="140" y="151"/>
                    <a:pt x="140" y="150"/>
                    <a:pt x="140" y="149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39" y="149"/>
                    <a:pt x="139" y="150"/>
                    <a:pt x="138" y="150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8" y="152"/>
                    <a:pt x="139" y="153"/>
                    <a:pt x="139" y="154"/>
                  </a:cubicBezTo>
                  <a:close/>
                  <a:moveTo>
                    <a:pt x="107" y="50"/>
                  </a:moveTo>
                  <a:cubicBezTo>
                    <a:pt x="108" y="48"/>
                    <a:pt x="108" y="46"/>
                    <a:pt x="108" y="44"/>
                  </a:cubicBezTo>
                  <a:cubicBezTo>
                    <a:pt x="107" y="44"/>
                    <a:pt x="107" y="44"/>
                    <a:pt x="106" y="44"/>
                  </a:cubicBezTo>
                  <a:cubicBezTo>
                    <a:pt x="106" y="46"/>
                    <a:pt x="106" y="48"/>
                    <a:pt x="107" y="50"/>
                  </a:cubicBezTo>
                  <a:close/>
                  <a:moveTo>
                    <a:pt x="90" y="141"/>
                  </a:moveTo>
                  <a:cubicBezTo>
                    <a:pt x="89" y="140"/>
                    <a:pt x="87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7"/>
                    <a:pt x="86" y="138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8" y="140"/>
                    <a:pt x="89" y="140"/>
                    <a:pt x="90" y="141"/>
                  </a:cubicBezTo>
                  <a:close/>
                  <a:moveTo>
                    <a:pt x="127" y="121"/>
                  </a:moveTo>
                  <a:cubicBezTo>
                    <a:pt x="127" y="121"/>
                    <a:pt x="128" y="120"/>
                    <a:pt x="128" y="120"/>
                  </a:cubicBezTo>
                  <a:cubicBezTo>
                    <a:pt x="128" y="120"/>
                    <a:pt x="128" y="120"/>
                    <a:pt x="128" y="119"/>
                  </a:cubicBezTo>
                  <a:cubicBezTo>
                    <a:pt x="129" y="118"/>
                    <a:pt x="128" y="117"/>
                    <a:pt x="128" y="116"/>
                  </a:cubicBezTo>
                  <a:cubicBezTo>
                    <a:pt x="127" y="117"/>
                    <a:pt x="125" y="119"/>
                    <a:pt x="125" y="120"/>
                  </a:cubicBezTo>
                  <a:cubicBezTo>
                    <a:pt x="126" y="120"/>
                    <a:pt x="126" y="120"/>
                    <a:pt x="127" y="121"/>
                  </a:cubicBezTo>
                  <a:close/>
                  <a:moveTo>
                    <a:pt x="114" y="41"/>
                  </a:moveTo>
                  <a:cubicBezTo>
                    <a:pt x="115" y="41"/>
                    <a:pt x="116" y="41"/>
                    <a:pt x="117" y="41"/>
                  </a:cubicBezTo>
                  <a:cubicBezTo>
                    <a:pt x="117" y="40"/>
                    <a:pt x="117" y="39"/>
                    <a:pt x="116" y="38"/>
                  </a:cubicBezTo>
                  <a:cubicBezTo>
                    <a:pt x="114" y="38"/>
                    <a:pt x="114" y="38"/>
                    <a:pt x="114" y="40"/>
                  </a:cubicBezTo>
                  <a:cubicBezTo>
                    <a:pt x="114" y="40"/>
                    <a:pt x="114" y="41"/>
                    <a:pt x="114" y="41"/>
                  </a:cubicBezTo>
                  <a:close/>
                  <a:moveTo>
                    <a:pt x="75" y="127"/>
                  </a:moveTo>
                  <a:cubicBezTo>
                    <a:pt x="76" y="125"/>
                    <a:pt x="76" y="122"/>
                    <a:pt x="76" y="119"/>
                  </a:cubicBezTo>
                  <a:cubicBezTo>
                    <a:pt x="76" y="119"/>
                    <a:pt x="76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2"/>
                    <a:pt x="74" y="125"/>
                    <a:pt x="75" y="127"/>
                  </a:cubicBezTo>
                  <a:close/>
                  <a:moveTo>
                    <a:pt x="97" y="111"/>
                  </a:moveTo>
                  <a:cubicBezTo>
                    <a:pt x="98" y="109"/>
                    <a:pt x="98" y="108"/>
                    <a:pt x="99" y="10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7" y="108"/>
                    <a:pt x="96" y="108"/>
                    <a:pt x="94" y="109"/>
                  </a:cubicBezTo>
                  <a:cubicBezTo>
                    <a:pt x="94" y="109"/>
                    <a:pt x="94" y="109"/>
                    <a:pt x="94" y="110"/>
                  </a:cubicBezTo>
                  <a:cubicBezTo>
                    <a:pt x="95" y="110"/>
                    <a:pt x="96" y="110"/>
                    <a:pt x="97" y="111"/>
                  </a:cubicBezTo>
                  <a:close/>
                  <a:moveTo>
                    <a:pt x="23" y="169"/>
                  </a:moveTo>
                  <a:cubicBezTo>
                    <a:pt x="24" y="167"/>
                    <a:pt x="23" y="165"/>
                    <a:pt x="22" y="164"/>
                  </a:cubicBezTo>
                  <a:cubicBezTo>
                    <a:pt x="21" y="165"/>
                    <a:pt x="21" y="166"/>
                    <a:pt x="20" y="167"/>
                  </a:cubicBezTo>
                  <a:cubicBezTo>
                    <a:pt x="21" y="168"/>
                    <a:pt x="22" y="168"/>
                    <a:pt x="23" y="169"/>
                  </a:cubicBezTo>
                  <a:close/>
                  <a:moveTo>
                    <a:pt x="139" y="113"/>
                  </a:moveTo>
                  <a:cubicBezTo>
                    <a:pt x="139" y="112"/>
                    <a:pt x="139" y="112"/>
                    <a:pt x="139" y="112"/>
                  </a:cubicBezTo>
                  <a:cubicBezTo>
                    <a:pt x="140" y="112"/>
                    <a:pt x="140" y="111"/>
                    <a:pt x="140" y="111"/>
                  </a:cubicBezTo>
                  <a:cubicBezTo>
                    <a:pt x="140" y="109"/>
                    <a:pt x="140" y="107"/>
                    <a:pt x="140" y="106"/>
                  </a:cubicBezTo>
                  <a:cubicBezTo>
                    <a:pt x="139" y="105"/>
                    <a:pt x="139" y="105"/>
                    <a:pt x="139" y="104"/>
                  </a:cubicBezTo>
                  <a:cubicBezTo>
                    <a:pt x="139" y="107"/>
                    <a:pt x="139" y="110"/>
                    <a:pt x="139" y="113"/>
                  </a:cubicBezTo>
                  <a:close/>
                  <a:moveTo>
                    <a:pt x="74" y="141"/>
                  </a:moveTo>
                  <a:cubicBezTo>
                    <a:pt x="75" y="141"/>
                    <a:pt x="75" y="140"/>
                    <a:pt x="74" y="140"/>
                  </a:cubicBezTo>
                  <a:cubicBezTo>
                    <a:pt x="74" y="138"/>
                    <a:pt x="74" y="137"/>
                    <a:pt x="73" y="135"/>
                  </a:cubicBezTo>
                  <a:cubicBezTo>
                    <a:pt x="73" y="135"/>
                    <a:pt x="73" y="135"/>
                    <a:pt x="73" y="134"/>
                  </a:cubicBezTo>
                  <a:cubicBezTo>
                    <a:pt x="73" y="136"/>
                    <a:pt x="72" y="137"/>
                    <a:pt x="72" y="139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3" y="140"/>
                    <a:pt x="74" y="141"/>
                    <a:pt x="74" y="141"/>
                  </a:cubicBezTo>
                  <a:close/>
                  <a:moveTo>
                    <a:pt x="137" y="127"/>
                  </a:moveTo>
                  <a:cubicBezTo>
                    <a:pt x="136" y="130"/>
                    <a:pt x="135" y="134"/>
                    <a:pt x="133" y="137"/>
                  </a:cubicBezTo>
                  <a:cubicBezTo>
                    <a:pt x="134" y="137"/>
                    <a:pt x="134" y="137"/>
                    <a:pt x="134" y="136"/>
                  </a:cubicBezTo>
                  <a:cubicBezTo>
                    <a:pt x="135" y="135"/>
                    <a:pt x="136" y="133"/>
                    <a:pt x="137" y="131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29"/>
                    <a:pt x="137" y="128"/>
                    <a:pt x="137" y="127"/>
                  </a:cubicBezTo>
                  <a:close/>
                  <a:moveTo>
                    <a:pt x="91" y="120"/>
                  </a:moveTo>
                  <a:cubicBezTo>
                    <a:pt x="91" y="120"/>
                    <a:pt x="91" y="120"/>
                    <a:pt x="91" y="120"/>
                  </a:cubicBezTo>
                  <a:cubicBezTo>
                    <a:pt x="91" y="122"/>
                    <a:pt x="90" y="124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1" y="125"/>
                    <a:pt x="91" y="124"/>
                    <a:pt x="92" y="12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21"/>
                    <a:pt x="92" y="121"/>
                    <a:pt x="91" y="120"/>
                  </a:cubicBezTo>
                  <a:close/>
                  <a:moveTo>
                    <a:pt x="73" y="51"/>
                  </a:moveTo>
                  <a:cubicBezTo>
                    <a:pt x="74" y="49"/>
                    <a:pt x="75" y="47"/>
                    <a:pt x="74" y="45"/>
                  </a:cubicBezTo>
                  <a:cubicBezTo>
                    <a:pt x="73" y="46"/>
                    <a:pt x="73" y="48"/>
                    <a:pt x="72" y="49"/>
                  </a:cubicBezTo>
                  <a:cubicBezTo>
                    <a:pt x="71" y="50"/>
                    <a:pt x="71" y="50"/>
                    <a:pt x="72" y="51"/>
                  </a:cubicBezTo>
                  <a:cubicBezTo>
                    <a:pt x="72" y="51"/>
                    <a:pt x="73" y="51"/>
                    <a:pt x="73" y="51"/>
                  </a:cubicBezTo>
                  <a:close/>
                  <a:moveTo>
                    <a:pt x="49" y="179"/>
                  </a:moveTo>
                  <a:cubicBezTo>
                    <a:pt x="48" y="178"/>
                    <a:pt x="47" y="177"/>
                    <a:pt x="45" y="176"/>
                  </a:cubicBezTo>
                  <a:cubicBezTo>
                    <a:pt x="45" y="177"/>
                    <a:pt x="45" y="177"/>
                    <a:pt x="46" y="178"/>
                  </a:cubicBezTo>
                  <a:cubicBezTo>
                    <a:pt x="46" y="179"/>
                    <a:pt x="47" y="179"/>
                    <a:pt x="48" y="180"/>
                  </a:cubicBezTo>
                  <a:cubicBezTo>
                    <a:pt x="48" y="180"/>
                    <a:pt x="49" y="180"/>
                    <a:pt x="49" y="181"/>
                  </a:cubicBezTo>
                  <a:cubicBezTo>
                    <a:pt x="49" y="180"/>
                    <a:pt x="49" y="179"/>
                    <a:pt x="49" y="179"/>
                  </a:cubicBezTo>
                  <a:close/>
                  <a:moveTo>
                    <a:pt x="88" y="146"/>
                  </a:moveTo>
                  <a:cubicBezTo>
                    <a:pt x="88" y="146"/>
                    <a:pt x="88" y="146"/>
                    <a:pt x="88" y="146"/>
                  </a:cubicBezTo>
                  <a:cubicBezTo>
                    <a:pt x="88" y="146"/>
                    <a:pt x="92" y="154"/>
                    <a:pt x="92" y="155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2" y="153"/>
                    <a:pt x="91" y="152"/>
                    <a:pt x="92" y="151"/>
                  </a:cubicBezTo>
                  <a:cubicBezTo>
                    <a:pt x="92" y="151"/>
                    <a:pt x="92" y="151"/>
                    <a:pt x="91" y="151"/>
                  </a:cubicBezTo>
                  <a:cubicBezTo>
                    <a:pt x="90" y="149"/>
                    <a:pt x="89" y="147"/>
                    <a:pt x="88" y="146"/>
                  </a:cubicBezTo>
                  <a:close/>
                  <a:moveTo>
                    <a:pt x="63" y="174"/>
                  </a:moveTo>
                  <a:cubicBezTo>
                    <a:pt x="65" y="176"/>
                    <a:pt x="68" y="177"/>
                    <a:pt x="69" y="177"/>
                  </a:cubicBezTo>
                  <a:cubicBezTo>
                    <a:pt x="68" y="176"/>
                    <a:pt x="66" y="174"/>
                    <a:pt x="64" y="173"/>
                  </a:cubicBezTo>
                  <a:cubicBezTo>
                    <a:pt x="64" y="173"/>
                    <a:pt x="63" y="174"/>
                    <a:pt x="63" y="174"/>
                  </a:cubicBezTo>
                  <a:close/>
                  <a:moveTo>
                    <a:pt x="141" y="125"/>
                  </a:moveTo>
                  <a:cubicBezTo>
                    <a:pt x="141" y="125"/>
                    <a:pt x="141" y="125"/>
                    <a:pt x="141" y="125"/>
                  </a:cubicBezTo>
                  <a:cubicBezTo>
                    <a:pt x="141" y="125"/>
                    <a:pt x="141" y="125"/>
                    <a:pt x="141" y="124"/>
                  </a:cubicBezTo>
                  <a:cubicBezTo>
                    <a:pt x="141" y="121"/>
                    <a:pt x="141" y="118"/>
                    <a:pt x="14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16"/>
                    <a:pt x="140" y="117"/>
                    <a:pt x="140" y="118"/>
                  </a:cubicBezTo>
                  <a:cubicBezTo>
                    <a:pt x="140" y="118"/>
                    <a:pt x="140" y="119"/>
                    <a:pt x="140" y="119"/>
                  </a:cubicBezTo>
                  <a:cubicBezTo>
                    <a:pt x="140" y="121"/>
                    <a:pt x="140" y="123"/>
                    <a:pt x="141" y="125"/>
                  </a:cubicBezTo>
                  <a:close/>
                  <a:moveTo>
                    <a:pt x="87" y="59"/>
                  </a:moveTo>
                  <a:cubicBezTo>
                    <a:pt x="88" y="61"/>
                    <a:pt x="88" y="63"/>
                    <a:pt x="88" y="65"/>
                  </a:cubicBezTo>
                  <a:cubicBezTo>
                    <a:pt x="89" y="64"/>
                    <a:pt x="90" y="62"/>
                    <a:pt x="90" y="60"/>
                  </a:cubicBezTo>
                  <a:cubicBezTo>
                    <a:pt x="89" y="60"/>
                    <a:pt x="88" y="60"/>
                    <a:pt x="87" y="59"/>
                  </a:cubicBezTo>
                  <a:close/>
                  <a:moveTo>
                    <a:pt x="88" y="89"/>
                  </a:moveTo>
                  <a:cubicBezTo>
                    <a:pt x="88" y="89"/>
                    <a:pt x="88" y="89"/>
                    <a:pt x="88" y="89"/>
                  </a:cubicBezTo>
                  <a:cubicBezTo>
                    <a:pt x="88" y="91"/>
                    <a:pt x="88" y="92"/>
                    <a:pt x="87" y="94"/>
                  </a:cubicBezTo>
                  <a:cubicBezTo>
                    <a:pt x="88" y="93"/>
                    <a:pt x="89" y="93"/>
                    <a:pt x="90" y="93"/>
                  </a:cubicBezTo>
                  <a:cubicBezTo>
                    <a:pt x="90" y="91"/>
                    <a:pt x="89" y="90"/>
                    <a:pt x="88" y="89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6" y="23"/>
                    <a:pt x="45" y="25"/>
                    <a:pt x="44" y="26"/>
                  </a:cubicBezTo>
                  <a:cubicBezTo>
                    <a:pt x="44" y="26"/>
                    <a:pt x="44" y="27"/>
                    <a:pt x="44" y="27"/>
                  </a:cubicBezTo>
                  <a:cubicBezTo>
                    <a:pt x="44" y="28"/>
                    <a:pt x="44" y="29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5" y="27"/>
                    <a:pt x="47" y="25"/>
                    <a:pt x="48" y="22"/>
                  </a:cubicBezTo>
                  <a:close/>
                  <a:moveTo>
                    <a:pt x="48" y="67"/>
                  </a:moveTo>
                  <a:cubicBezTo>
                    <a:pt x="49" y="66"/>
                    <a:pt x="51" y="64"/>
                    <a:pt x="52" y="63"/>
                  </a:cubicBezTo>
                  <a:cubicBezTo>
                    <a:pt x="51" y="62"/>
                    <a:pt x="51" y="62"/>
                    <a:pt x="50" y="61"/>
                  </a:cubicBezTo>
                  <a:cubicBezTo>
                    <a:pt x="49" y="63"/>
                    <a:pt x="48" y="66"/>
                    <a:pt x="48" y="67"/>
                  </a:cubicBezTo>
                  <a:close/>
                  <a:moveTo>
                    <a:pt x="114" y="134"/>
                  </a:moveTo>
                  <a:cubicBezTo>
                    <a:pt x="113" y="134"/>
                    <a:pt x="113" y="133"/>
                    <a:pt x="112" y="133"/>
                  </a:cubicBezTo>
                  <a:cubicBezTo>
                    <a:pt x="111" y="134"/>
                    <a:pt x="111" y="135"/>
                    <a:pt x="110" y="136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2" y="136"/>
                    <a:pt x="113" y="135"/>
                    <a:pt x="114" y="134"/>
                  </a:cubicBezTo>
                  <a:close/>
                  <a:moveTo>
                    <a:pt x="95" y="103"/>
                  </a:moveTo>
                  <a:cubicBezTo>
                    <a:pt x="95" y="104"/>
                    <a:pt x="94" y="105"/>
                    <a:pt x="94" y="107"/>
                  </a:cubicBezTo>
                  <a:cubicBezTo>
                    <a:pt x="95" y="106"/>
                    <a:pt x="97" y="105"/>
                    <a:pt x="98" y="105"/>
                  </a:cubicBezTo>
                  <a:cubicBezTo>
                    <a:pt x="97" y="103"/>
                    <a:pt x="96" y="103"/>
                    <a:pt x="95" y="103"/>
                  </a:cubicBezTo>
                  <a:close/>
                  <a:moveTo>
                    <a:pt x="124" y="32"/>
                  </a:moveTo>
                  <a:cubicBezTo>
                    <a:pt x="125" y="32"/>
                    <a:pt x="125" y="32"/>
                    <a:pt x="126" y="32"/>
                  </a:cubicBezTo>
                  <a:cubicBezTo>
                    <a:pt x="126" y="31"/>
                    <a:pt x="126" y="31"/>
                    <a:pt x="127" y="31"/>
                  </a:cubicBezTo>
                  <a:cubicBezTo>
                    <a:pt x="127" y="29"/>
                    <a:pt x="126" y="28"/>
                    <a:pt x="124" y="28"/>
                  </a:cubicBezTo>
                  <a:cubicBezTo>
                    <a:pt x="124" y="29"/>
                    <a:pt x="124" y="31"/>
                    <a:pt x="124" y="32"/>
                  </a:cubicBezTo>
                  <a:close/>
                  <a:moveTo>
                    <a:pt x="85" y="167"/>
                  </a:moveTo>
                  <a:cubicBezTo>
                    <a:pt x="86" y="169"/>
                    <a:pt x="86" y="170"/>
                    <a:pt x="87" y="172"/>
                  </a:cubicBezTo>
                  <a:cubicBezTo>
                    <a:pt x="87" y="172"/>
                    <a:pt x="87" y="172"/>
                    <a:pt x="87" y="172"/>
                  </a:cubicBezTo>
                  <a:cubicBezTo>
                    <a:pt x="88" y="170"/>
                    <a:pt x="88" y="169"/>
                    <a:pt x="87" y="167"/>
                  </a:cubicBezTo>
                  <a:cubicBezTo>
                    <a:pt x="87" y="167"/>
                    <a:pt x="86" y="167"/>
                    <a:pt x="85" y="167"/>
                  </a:cubicBezTo>
                  <a:close/>
                  <a:moveTo>
                    <a:pt x="151" y="8"/>
                  </a:moveTo>
                  <a:cubicBezTo>
                    <a:pt x="151" y="9"/>
                    <a:pt x="152" y="11"/>
                    <a:pt x="152" y="12"/>
                  </a:cubicBezTo>
                  <a:cubicBezTo>
                    <a:pt x="152" y="11"/>
                    <a:pt x="154" y="9"/>
                    <a:pt x="153" y="8"/>
                  </a:cubicBezTo>
                  <a:cubicBezTo>
                    <a:pt x="152" y="8"/>
                    <a:pt x="152" y="8"/>
                    <a:pt x="151" y="8"/>
                  </a:cubicBezTo>
                  <a:close/>
                  <a:moveTo>
                    <a:pt x="78" y="38"/>
                  </a:moveTo>
                  <a:cubicBezTo>
                    <a:pt x="77" y="39"/>
                    <a:pt x="77" y="39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42"/>
                    <a:pt x="76" y="43"/>
                    <a:pt x="76" y="45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43"/>
                    <a:pt x="78" y="41"/>
                    <a:pt x="78" y="38"/>
                  </a:cubicBezTo>
                  <a:close/>
                  <a:moveTo>
                    <a:pt x="116" y="19"/>
                  </a:moveTo>
                  <a:cubicBezTo>
                    <a:pt x="115" y="19"/>
                    <a:pt x="114" y="19"/>
                    <a:pt x="113" y="19"/>
                  </a:cubicBezTo>
                  <a:cubicBezTo>
                    <a:pt x="113" y="21"/>
                    <a:pt x="114" y="22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2"/>
                    <a:pt x="116" y="21"/>
                    <a:pt x="116" y="19"/>
                  </a:cubicBezTo>
                  <a:close/>
                  <a:moveTo>
                    <a:pt x="164" y="180"/>
                  </a:moveTo>
                  <a:cubicBezTo>
                    <a:pt x="163" y="180"/>
                    <a:pt x="158" y="184"/>
                    <a:pt x="158" y="185"/>
                  </a:cubicBezTo>
                  <a:cubicBezTo>
                    <a:pt x="158" y="186"/>
                    <a:pt x="159" y="186"/>
                    <a:pt x="159" y="185"/>
                  </a:cubicBezTo>
                  <a:cubicBezTo>
                    <a:pt x="160" y="184"/>
                    <a:pt x="162" y="183"/>
                    <a:pt x="163" y="181"/>
                  </a:cubicBezTo>
                  <a:cubicBezTo>
                    <a:pt x="163" y="181"/>
                    <a:pt x="164" y="181"/>
                    <a:pt x="164" y="180"/>
                  </a:cubicBezTo>
                  <a:close/>
                  <a:moveTo>
                    <a:pt x="72" y="63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71" y="64"/>
                    <a:pt x="69" y="65"/>
                    <a:pt x="68" y="67"/>
                  </a:cubicBezTo>
                  <a:cubicBezTo>
                    <a:pt x="68" y="67"/>
                    <a:pt x="68" y="68"/>
                    <a:pt x="68" y="68"/>
                  </a:cubicBezTo>
                  <a:cubicBezTo>
                    <a:pt x="69" y="68"/>
                    <a:pt x="70" y="67"/>
                    <a:pt x="70" y="67"/>
                  </a:cubicBezTo>
                  <a:cubicBezTo>
                    <a:pt x="71" y="65"/>
                    <a:pt x="72" y="64"/>
                    <a:pt x="72" y="63"/>
                  </a:cubicBezTo>
                  <a:close/>
                  <a:moveTo>
                    <a:pt x="145" y="13"/>
                  </a:moveTo>
                  <a:cubicBezTo>
                    <a:pt x="146" y="14"/>
                    <a:pt x="147" y="14"/>
                    <a:pt x="148" y="15"/>
                  </a:cubicBezTo>
                  <a:cubicBezTo>
                    <a:pt x="148" y="13"/>
                    <a:pt x="148" y="12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2"/>
                    <a:pt x="147" y="12"/>
                    <a:pt x="145" y="13"/>
                  </a:cubicBezTo>
                  <a:close/>
                  <a:moveTo>
                    <a:pt x="111" y="149"/>
                  </a:moveTo>
                  <a:cubicBezTo>
                    <a:pt x="111" y="150"/>
                    <a:pt x="111" y="151"/>
                    <a:pt x="112" y="153"/>
                  </a:cubicBezTo>
                  <a:cubicBezTo>
                    <a:pt x="112" y="152"/>
                    <a:pt x="113" y="151"/>
                    <a:pt x="114" y="151"/>
                  </a:cubicBezTo>
                  <a:cubicBezTo>
                    <a:pt x="114" y="150"/>
                    <a:pt x="113" y="149"/>
                    <a:pt x="113" y="149"/>
                  </a:cubicBezTo>
                  <a:cubicBezTo>
                    <a:pt x="112" y="149"/>
                    <a:pt x="112" y="149"/>
                    <a:pt x="111" y="149"/>
                  </a:cubicBezTo>
                  <a:close/>
                  <a:moveTo>
                    <a:pt x="72" y="24"/>
                  </a:moveTo>
                  <a:cubicBezTo>
                    <a:pt x="71" y="25"/>
                    <a:pt x="71" y="26"/>
                    <a:pt x="71" y="27"/>
                  </a:cubicBezTo>
                  <a:cubicBezTo>
                    <a:pt x="70" y="27"/>
                    <a:pt x="70" y="28"/>
                    <a:pt x="70" y="29"/>
                  </a:cubicBezTo>
                  <a:cubicBezTo>
                    <a:pt x="71" y="29"/>
                    <a:pt x="71" y="29"/>
                    <a:pt x="72" y="29"/>
                  </a:cubicBezTo>
                  <a:cubicBezTo>
                    <a:pt x="72" y="28"/>
                    <a:pt x="72" y="26"/>
                    <a:pt x="72" y="24"/>
                  </a:cubicBezTo>
                  <a:close/>
                  <a:moveTo>
                    <a:pt x="61" y="102"/>
                  </a:moveTo>
                  <a:cubicBezTo>
                    <a:pt x="61" y="102"/>
                    <a:pt x="61" y="102"/>
                    <a:pt x="62" y="102"/>
                  </a:cubicBezTo>
                  <a:cubicBezTo>
                    <a:pt x="62" y="101"/>
                    <a:pt x="63" y="101"/>
                    <a:pt x="63" y="100"/>
                  </a:cubicBezTo>
                  <a:cubicBezTo>
                    <a:pt x="63" y="100"/>
                    <a:pt x="64" y="99"/>
                    <a:pt x="63" y="99"/>
                  </a:cubicBezTo>
                  <a:cubicBezTo>
                    <a:pt x="63" y="98"/>
                    <a:pt x="63" y="98"/>
                    <a:pt x="63" y="97"/>
                  </a:cubicBezTo>
                  <a:cubicBezTo>
                    <a:pt x="62" y="98"/>
                    <a:pt x="61" y="100"/>
                    <a:pt x="61" y="101"/>
                  </a:cubicBezTo>
                  <a:cubicBezTo>
                    <a:pt x="61" y="102"/>
                    <a:pt x="61" y="102"/>
                    <a:pt x="61" y="102"/>
                  </a:cubicBezTo>
                  <a:close/>
                  <a:moveTo>
                    <a:pt x="64" y="103"/>
                  </a:moveTo>
                  <a:cubicBezTo>
                    <a:pt x="64" y="103"/>
                    <a:pt x="64" y="103"/>
                    <a:pt x="64" y="103"/>
                  </a:cubicBezTo>
                  <a:cubicBezTo>
                    <a:pt x="63" y="104"/>
                    <a:pt x="63" y="105"/>
                    <a:pt x="62" y="105"/>
                  </a:cubicBezTo>
                  <a:cubicBezTo>
                    <a:pt x="61" y="106"/>
                    <a:pt x="61" y="107"/>
                    <a:pt x="62" y="108"/>
                  </a:cubicBezTo>
                  <a:cubicBezTo>
                    <a:pt x="62" y="107"/>
                    <a:pt x="63" y="107"/>
                    <a:pt x="64" y="10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5"/>
                    <a:pt x="64" y="104"/>
                    <a:pt x="64" y="103"/>
                  </a:cubicBezTo>
                  <a:close/>
                  <a:moveTo>
                    <a:pt x="144" y="31"/>
                  </a:moveTo>
                  <a:cubicBezTo>
                    <a:pt x="144" y="31"/>
                    <a:pt x="144" y="31"/>
                    <a:pt x="144" y="31"/>
                  </a:cubicBezTo>
                  <a:cubicBezTo>
                    <a:pt x="144" y="34"/>
                    <a:pt x="144" y="37"/>
                    <a:pt x="144" y="39"/>
                  </a:cubicBezTo>
                  <a:cubicBezTo>
                    <a:pt x="144" y="39"/>
                    <a:pt x="145" y="39"/>
                    <a:pt x="145" y="39"/>
                  </a:cubicBezTo>
                  <a:cubicBezTo>
                    <a:pt x="145" y="38"/>
                    <a:pt x="145" y="37"/>
                    <a:pt x="145" y="35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4" y="33"/>
                    <a:pt x="144" y="31"/>
                  </a:cubicBezTo>
                  <a:close/>
                  <a:moveTo>
                    <a:pt x="70" y="37"/>
                  </a:moveTo>
                  <a:cubicBezTo>
                    <a:pt x="70" y="38"/>
                    <a:pt x="70" y="39"/>
                    <a:pt x="71" y="39"/>
                  </a:cubicBezTo>
                  <a:cubicBezTo>
                    <a:pt x="72" y="39"/>
                    <a:pt x="73" y="38"/>
                    <a:pt x="74" y="38"/>
                  </a:cubicBezTo>
                  <a:cubicBezTo>
                    <a:pt x="74" y="37"/>
                    <a:pt x="73" y="37"/>
                    <a:pt x="73" y="36"/>
                  </a:cubicBezTo>
                  <a:cubicBezTo>
                    <a:pt x="72" y="36"/>
                    <a:pt x="71" y="37"/>
                    <a:pt x="70" y="37"/>
                  </a:cubicBezTo>
                  <a:close/>
                  <a:moveTo>
                    <a:pt x="151" y="42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2" y="37"/>
                    <a:pt x="152" y="32"/>
                    <a:pt x="152" y="27"/>
                  </a:cubicBezTo>
                  <a:cubicBezTo>
                    <a:pt x="151" y="30"/>
                    <a:pt x="151" y="32"/>
                    <a:pt x="151" y="34"/>
                  </a:cubicBezTo>
                  <a:cubicBezTo>
                    <a:pt x="151" y="37"/>
                    <a:pt x="151" y="40"/>
                    <a:pt x="151" y="42"/>
                  </a:cubicBezTo>
                  <a:close/>
                  <a:moveTo>
                    <a:pt x="11" y="163"/>
                  </a:moveTo>
                  <a:cubicBezTo>
                    <a:pt x="12" y="164"/>
                    <a:pt x="14" y="164"/>
                    <a:pt x="15" y="165"/>
                  </a:cubicBezTo>
                  <a:cubicBezTo>
                    <a:pt x="15" y="164"/>
                    <a:pt x="15" y="162"/>
                    <a:pt x="15" y="161"/>
                  </a:cubicBezTo>
                  <a:cubicBezTo>
                    <a:pt x="14" y="162"/>
                    <a:pt x="13" y="163"/>
                    <a:pt x="11" y="163"/>
                  </a:cubicBezTo>
                  <a:close/>
                  <a:moveTo>
                    <a:pt x="143" y="22"/>
                  </a:moveTo>
                  <a:cubicBezTo>
                    <a:pt x="144" y="23"/>
                    <a:pt x="144" y="24"/>
                    <a:pt x="144" y="25"/>
                  </a:cubicBezTo>
                  <a:cubicBezTo>
                    <a:pt x="145" y="24"/>
                    <a:pt x="146" y="22"/>
                    <a:pt x="147" y="21"/>
                  </a:cubicBezTo>
                  <a:cubicBezTo>
                    <a:pt x="145" y="21"/>
                    <a:pt x="144" y="21"/>
                    <a:pt x="143" y="22"/>
                  </a:cubicBezTo>
                  <a:close/>
                  <a:moveTo>
                    <a:pt x="43" y="1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4" y="9"/>
                    <a:pt x="44" y="8"/>
                    <a:pt x="45" y="7"/>
                  </a:cubicBezTo>
                  <a:cubicBezTo>
                    <a:pt x="45" y="7"/>
                    <a:pt x="46" y="6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4" y="5"/>
                    <a:pt x="44" y="5"/>
                    <a:pt x="44" y="6"/>
                  </a:cubicBezTo>
                  <a:cubicBezTo>
                    <a:pt x="44" y="7"/>
                    <a:pt x="43" y="8"/>
                    <a:pt x="43" y="10"/>
                  </a:cubicBezTo>
                  <a:close/>
                  <a:moveTo>
                    <a:pt x="141" y="141"/>
                  </a:moveTo>
                  <a:cubicBezTo>
                    <a:pt x="143" y="140"/>
                    <a:pt x="145" y="137"/>
                    <a:pt x="145" y="136"/>
                  </a:cubicBezTo>
                  <a:cubicBezTo>
                    <a:pt x="145" y="136"/>
                    <a:pt x="145" y="136"/>
                    <a:pt x="145" y="136"/>
                  </a:cubicBezTo>
                  <a:cubicBezTo>
                    <a:pt x="144" y="137"/>
                    <a:pt x="143" y="137"/>
                    <a:pt x="142" y="138"/>
                  </a:cubicBezTo>
                  <a:cubicBezTo>
                    <a:pt x="141" y="139"/>
                    <a:pt x="141" y="139"/>
                    <a:pt x="141" y="141"/>
                  </a:cubicBezTo>
                  <a:cubicBezTo>
                    <a:pt x="141" y="141"/>
                    <a:pt x="141" y="141"/>
                    <a:pt x="141" y="141"/>
                  </a:cubicBezTo>
                  <a:close/>
                  <a:moveTo>
                    <a:pt x="51" y="149"/>
                  </a:moveTo>
                  <a:cubicBezTo>
                    <a:pt x="52" y="149"/>
                    <a:pt x="52" y="148"/>
                    <a:pt x="52" y="148"/>
                  </a:cubicBezTo>
                  <a:cubicBezTo>
                    <a:pt x="52" y="145"/>
                    <a:pt x="52" y="143"/>
                    <a:pt x="52" y="140"/>
                  </a:cubicBezTo>
                  <a:cubicBezTo>
                    <a:pt x="52" y="143"/>
                    <a:pt x="51" y="146"/>
                    <a:pt x="51" y="149"/>
                  </a:cubicBezTo>
                  <a:close/>
                  <a:moveTo>
                    <a:pt x="90" y="204"/>
                  </a:moveTo>
                  <a:cubicBezTo>
                    <a:pt x="92" y="206"/>
                    <a:pt x="93" y="208"/>
                    <a:pt x="94" y="210"/>
                  </a:cubicBezTo>
                  <a:cubicBezTo>
                    <a:pt x="94" y="210"/>
                    <a:pt x="94" y="210"/>
                    <a:pt x="94" y="210"/>
                  </a:cubicBezTo>
                  <a:cubicBezTo>
                    <a:pt x="94" y="208"/>
                    <a:pt x="93" y="206"/>
                    <a:pt x="92" y="203"/>
                  </a:cubicBezTo>
                  <a:cubicBezTo>
                    <a:pt x="91" y="204"/>
                    <a:pt x="91" y="204"/>
                    <a:pt x="90" y="204"/>
                  </a:cubicBezTo>
                  <a:close/>
                  <a:moveTo>
                    <a:pt x="72" y="126"/>
                  </a:moveTo>
                  <a:cubicBezTo>
                    <a:pt x="72" y="124"/>
                    <a:pt x="72" y="122"/>
                    <a:pt x="71" y="120"/>
                  </a:cubicBezTo>
                  <a:cubicBezTo>
                    <a:pt x="71" y="121"/>
                    <a:pt x="71" y="121"/>
                    <a:pt x="71" y="122"/>
                  </a:cubicBezTo>
                  <a:cubicBezTo>
                    <a:pt x="71" y="123"/>
                    <a:pt x="70" y="125"/>
                    <a:pt x="72" y="126"/>
                  </a:cubicBezTo>
                  <a:close/>
                  <a:moveTo>
                    <a:pt x="54" y="191"/>
                  </a:moveTo>
                  <a:cubicBezTo>
                    <a:pt x="54" y="191"/>
                    <a:pt x="55" y="190"/>
                    <a:pt x="54" y="190"/>
                  </a:cubicBezTo>
                  <a:cubicBezTo>
                    <a:pt x="54" y="189"/>
                    <a:pt x="53" y="188"/>
                    <a:pt x="52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2" y="188"/>
                    <a:pt x="52" y="188"/>
                    <a:pt x="52" y="189"/>
                  </a:cubicBezTo>
                  <a:cubicBezTo>
                    <a:pt x="52" y="189"/>
                    <a:pt x="52" y="190"/>
                    <a:pt x="52" y="190"/>
                  </a:cubicBezTo>
                  <a:cubicBezTo>
                    <a:pt x="53" y="190"/>
                    <a:pt x="54" y="191"/>
                    <a:pt x="54" y="191"/>
                  </a:cubicBezTo>
                  <a:close/>
                  <a:moveTo>
                    <a:pt x="87" y="111"/>
                  </a:moveTo>
                  <a:cubicBezTo>
                    <a:pt x="86" y="109"/>
                    <a:pt x="86" y="109"/>
                    <a:pt x="84" y="109"/>
                  </a:cubicBezTo>
                  <a:cubicBezTo>
                    <a:pt x="84" y="110"/>
                    <a:pt x="84" y="111"/>
                    <a:pt x="84" y="112"/>
                  </a:cubicBezTo>
                  <a:cubicBezTo>
                    <a:pt x="85" y="112"/>
                    <a:pt x="86" y="111"/>
                    <a:pt x="87" y="111"/>
                  </a:cubicBezTo>
                  <a:close/>
                  <a:moveTo>
                    <a:pt x="113" y="215"/>
                  </a:moveTo>
                  <a:cubicBezTo>
                    <a:pt x="114" y="215"/>
                    <a:pt x="114" y="215"/>
                    <a:pt x="115" y="215"/>
                  </a:cubicBezTo>
                  <a:cubicBezTo>
                    <a:pt x="115" y="215"/>
                    <a:pt x="115" y="214"/>
                    <a:pt x="116" y="214"/>
                  </a:cubicBezTo>
                  <a:cubicBezTo>
                    <a:pt x="116" y="213"/>
                    <a:pt x="116" y="212"/>
                    <a:pt x="117" y="210"/>
                  </a:cubicBezTo>
                  <a:cubicBezTo>
                    <a:pt x="117" y="210"/>
                    <a:pt x="117" y="210"/>
                    <a:pt x="116" y="210"/>
                  </a:cubicBezTo>
                  <a:cubicBezTo>
                    <a:pt x="115" y="212"/>
                    <a:pt x="114" y="213"/>
                    <a:pt x="113" y="215"/>
                  </a:cubicBezTo>
                  <a:close/>
                  <a:moveTo>
                    <a:pt x="87" y="221"/>
                  </a:moveTo>
                  <a:cubicBezTo>
                    <a:pt x="87" y="221"/>
                    <a:pt x="86" y="220"/>
                    <a:pt x="85" y="219"/>
                  </a:cubicBezTo>
                  <a:cubicBezTo>
                    <a:pt x="85" y="220"/>
                    <a:pt x="84" y="221"/>
                    <a:pt x="84" y="221"/>
                  </a:cubicBezTo>
                  <a:cubicBezTo>
                    <a:pt x="84" y="222"/>
                    <a:pt x="85" y="222"/>
                    <a:pt x="85" y="223"/>
                  </a:cubicBezTo>
                  <a:cubicBezTo>
                    <a:pt x="86" y="222"/>
                    <a:pt x="87" y="222"/>
                    <a:pt x="87" y="221"/>
                  </a:cubicBezTo>
                  <a:close/>
                  <a:moveTo>
                    <a:pt x="99" y="88"/>
                  </a:moveTo>
                  <a:cubicBezTo>
                    <a:pt x="99" y="89"/>
                    <a:pt x="99" y="89"/>
                    <a:pt x="99" y="89"/>
                  </a:cubicBezTo>
                  <a:cubicBezTo>
                    <a:pt x="100" y="88"/>
                    <a:pt x="100" y="87"/>
                    <a:pt x="101" y="86"/>
                  </a:cubicBezTo>
                  <a:cubicBezTo>
                    <a:pt x="101" y="85"/>
                    <a:pt x="100" y="84"/>
                    <a:pt x="100" y="83"/>
                  </a:cubicBezTo>
                  <a:cubicBezTo>
                    <a:pt x="99" y="85"/>
                    <a:pt x="99" y="87"/>
                    <a:pt x="99" y="88"/>
                  </a:cubicBezTo>
                  <a:close/>
                  <a:moveTo>
                    <a:pt x="105" y="182"/>
                  </a:moveTo>
                  <a:cubicBezTo>
                    <a:pt x="106" y="180"/>
                    <a:pt x="105" y="178"/>
                    <a:pt x="105" y="177"/>
                  </a:cubicBezTo>
                  <a:cubicBezTo>
                    <a:pt x="104" y="178"/>
                    <a:pt x="104" y="178"/>
                    <a:pt x="104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1"/>
                    <a:pt x="105" y="181"/>
                    <a:pt x="105" y="182"/>
                  </a:cubicBezTo>
                  <a:close/>
                  <a:moveTo>
                    <a:pt x="54" y="5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5" y="48"/>
                    <a:pt x="55" y="46"/>
                    <a:pt x="55" y="44"/>
                  </a:cubicBezTo>
                  <a:cubicBezTo>
                    <a:pt x="54" y="44"/>
                    <a:pt x="54" y="44"/>
                    <a:pt x="53" y="43"/>
                  </a:cubicBezTo>
                  <a:cubicBezTo>
                    <a:pt x="54" y="46"/>
                    <a:pt x="54" y="48"/>
                    <a:pt x="54" y="50"/>
                  </a:cubicBezTo>
                  <a:close/>
                  <a:moveTo>
                    <a:pt x="106" y="60"/>
                  </a:moveTo>
                  <a:cubicBezTo>
                    <a:pt x="106" y="61"/>
                    <a:pt x="106" y="62"/>
                    <a:pt x="106" y="63"/>
                  </a:cubicBezTo>
                  <a:cubicBezTo>
                    <a:pt x="107" y="62"/>
                    <a:pt x="108" y="61"/>
                    <a:pt x="108" y="59"/>
                  </a:cubicBezTo>
                  <a:cubicBezTo>
                    <a:pt x="107" y="59"/>
                    <a:pt x="107" y="59"/>
                    <a:pt x="106" y="60"/>
                  </a:cubicBezTo>
                  <a:close/>
                  <a:moveTo>
                    <a:pt x="82" y="113"/>
                  </a:moveTo>
                  <a:cubicBezTo>
                    <a:pt x="82" y="113"/>
                    <a:pt x="82" y="112"/>
                    <a:pt x="82" y="111"/>
                  </a:cubicBezTo>
                  <a:cubicBezTo>
                    <a:pt x="81" y="112"/>
                    <a:pt x="80" y="113"/>
                    <a:pt x="79" y="114"/>
                  </a:cubicBezTo>
                  <a:cubicBezTo>
                    <a:pt x="79" y="114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80" y="115"/>
                    <a:pt x="81" y="114"/>
                    <a:pt x="82" y="113"/>
                  </a:cubicBezTo>
                  <a:close/>
                  <a:moveTo>
                    <a:pt x="63" y="54"/>
                  </a:moveTo>
                  <a:cubicBezTo>
                    <a:pt x="63" y="55"/>
                    <a:pt x="64" y="56"/>
                    <a:pt x="64" y="57"/>
                  </a:cubicBezTo>
                  <a:cubicBezTo>
                    <a:pt x="65" y="56"/>
                    <a:pt x="66" y="55"/>
                    <a:pt x="66" y="54"/>
                  </a:cubicBezTo>
                  <a:cubicBezTo>
                    <a:pt x="65" y="54"/>
                    <a:pt x="64" y="54"/>
                    <a:pt x="63" y="54"/>
                  </a:cubicBezTo>
                  <a:close/>
                  <a:moveTo>
                    <a:pt x="99" y="112"/>
                  </a:moveTo>
                  <a:cubicBezTo>
                    <a:pt x="100" y="112"/>
                    <a:pt x="101" y="112"/>
                    <a:pt x="101" y="112"/>
                  </a:cubicBezTo>
                  <a:cubicBezTo>
                    <a:pt x="102" y="113"/>
                    <a:pt x="102" y="112"/>
                    <a:pt x="102" y="112"/>
                  </a:cubicBezTo>
                  <a:cubicBezTo>
                    <a:pt x="102" y="111"/>
                    <a:pt x="101" y="110"/>
                    <a:pt x="100" y="109"/>
                  </a:cubicBezTo>
                  <a:cubicBezTo>
                    <a:pt x="100" y="110"/>
                    <a:pt x="100" y="111"/>
                    <a:pt x="99" y="112"/>
                  </a:cubicBezTo>
                  <a:close/>
                  <a:moveTo>
                    <a:pt x="96" y="50"/>
                  </a:moveTo>
                  <a:cubicBezTo>
                    <a:pt x="96" y="50"/>
                    <a:pt x="96" y="50"/>
                    <a:pt x="96" y="50"/>
                  </a:cubicBezTo>
                  <a:cubicBezTo>
                    <a:pt x="95" y="51"/>
                    <a:pt x="95" y="52"/>
                    <a:pt x="95" y="53"/>
                  </a:cubicBezTo>
                  <a:cubicBezTo>
                    <a:pt x="95" y="53"/>
                    <a:pt x="95" y="54"/>
                    <a:pt x="95" y="54"/>
                  </a:cubicBezTo>
                  <a:cubicBezTo>
                    <a:pt x="95" y="54"/>
                    <a:pt x="96" y="55"/>
                    <a:pt x="97" y="56"/>
                  </a:cubicBezTo>
                  <a:cubicBezTo>
                    <a:pt x="97" y="54"/>
                    <a:pt x="96" y="52"/>
                    <a:pt x="96" y="50"/>
                  </a:cubicBezTo>
                  <a:close/>
                  <a:moveTo>
                    <a:pt x="137" y="181"/>
                  </a:moveTo>
                  <a:cubicBezTo>
                    <a:pt x="136" y="181"/>
                    <a:pt x="135" y="181"/>
                    <a:pt x="134" y="182"/>
                  </a:cubicBezTo>
                  <a:cubicBezTo>
                    <a:pt x="134" y="182"/>
                    <a:pt x="135" y="183"/>
                    <a:pt x="135" y="184"/>
                  </a:cubicBezTo>
                  <a:cubicBezTo>
                    <a:pt x="136" y="183"/>
                    <a:pt x="137" y="182"/>
                    <a:pt x="137" y="181"/>
                  </a:cubicBezTo>
                  <a:close/>
                  <a:moveTo>
                    <a:pt x="122" y="166"/>
                  </a:moveTo>
                  <a:cubicBezTo>
                    <a:pt x="123" y="167"/>
                    <a:pt x="123" y="169"/>
                    <a:pt x="124" y="170"/>
                  </a:cubicBezTo>
                  <a:cubicBezTo>
                    <a:pt x="124" y="170"/>
                    <a:pt x="124" y="170"/>
                    <a:pt x="124" y="170"/>
                  </a:cubicBezTo>
                  <a:cubicBezTo>
                    <a:pt x="125" y="170"/>
                    <a:pt x="125" y="170"/>
                    <a:pt x="125" y="170"/>
                  </a:cubicBezTo>
                  <a:cubicBezTo>
                    <a:pt x="124" y="168"/>
                    <a:pt x="124" y="167"/>
                    <a:pt x="123" y="166"/>
                  </a:cubicBezTo>
                  <a:cubicBezTo>
                    <a:pt x="123" y="166"/>
                    <a:pt x="123" y="166"/>
                    <a:pt x="122" y="166"/>
                  </a:cubicBezTo>
                  <a:close/>
                  <a:moveTo>
                    <a:pt x="143" y="122"/>
                  </a:moveTo>
                  <a:cubicBezTo>
                    <a:pt x="143" y="122"/>
                    <a:pt x="143" y="122"/>
                    <a:pt x="143" y="122"/>
                  </a:cubicBezTo>
                  <a:cubicBezTo>
                    <a:pt x="144" y="121"/>
                    <a:pt x="145" y="121"/>
                    <a:pt x="145" y="120"/>
                  </a:cubicBezTo>
                  <a:cubicBezTo>
                    <a:pt x="145" y="119"/>
                    <a:pt x="144" y="118"/>
                    <a:pt x="144" y="118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17"/>
                    <a:pt x="144" y="117"/>
                    <a:pt x="143" y="116"/>
                  </a:cubicBezTo>
                  <a:cubicBezTo>
                    <a:pt x="143" y="118"/>
                    <a:pt x="143" y="120"/>
                    <a:pt x="143" y="122"/>
                  </a:cubicBezTo>
                  <a:close/>
                  <a:moveTo>
                    <a:pt x="71" y="96"/>
                  </a:moveTo>
                  <a:cubicBezTo>
                    <a:pt x="72" y="95"/>
                    <a:pt x="72" y="95"/>
                    <a:pt x="72" y="9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3" y="93"/>
                    <a:pt x="72" y="92"/>
                    <a:pt x="72" y="92"/>
                  </a:cubicBezTo>
                  <a:cubicBezTo>
                    <a:pt x="71" y="93"/>
                    <a:pt x="70" y="94"/>
                    <a:pt x="71" y="96"/>
                  </a:cubicBezTo>
                  <a:close/>
                  <a:moveTo>
                    <a:pt x="66" y="103"/>
                  </a:moveTo>
                  <a:cubicBezTo>
                    <a:pt x="68" y="102"/>
                    <a:pt x="68" y="100"/>
                    <a:pt x="67" y="98"/>
                  </a:cubicBezTo>
                  <a:cubicBezTo>
                    <a:pt x="67" y="99"/>
                    <a:pt x="66" y="100"/>
                    <a:pt x="66" y="100"/>
                  </a:cubicBezTo>
                  <a:cubicBezTo>
                    <a:pt x="66" y="101"/>
                    <a:pt x="66" y="102"/>
                    <a:pt x="66" y="103"/>
                  </a:cubicBezTo>
                  <a:close/>
                  <a:moveTo>
                    <a:pt x="84" y="25"/>
                  </a:moveTo>
                  <a:cubicBezTo>
                    <a:pt x="84" y="26"/>
                    <a:pt x="84" y="29"/>
                    <a:pt x="85" y="30"/>
                  </a:cubicBezTo>
                  <a:cubicBezTo>
                    <a:pt x="85" y="28"/>
                    <a:pt x="85" y="26"/>
                    <a:pt x="85" y="25"/>
                  </a:cubicBezTo>
                  <a:cubicBezTo>
                    <a:pt x="85" y="25"/>
                    <a:pt x="85" y="25"/>
                    <a:pt x="84" y="25"/>
                  </a:cubicBezTo>
                  <a:close/>
                  <a:moveTo>
                    <a:pt x="95" y="186"/>
                  </a:moveTo>
                  <a:cubicBezTo>
                    <a:pt x="95" y="188"/>
                    <a:pt x="94" y="189"/>
                    <a:pt x="94" y="190"/>
                  </a:cubicBezTo>
                  <a:cubicBezTo>
                    <a:pt x="94" y="190"/>
                    <a:pt x="94" y="190"/>
                    <a:pt x="95" y="190"/>
                  </a:cubicBezTo>
                  <a:cubicBezTo>
                    <a:pt x="95" y="189"/>
                    <a:pt x="96" y="188"/>
                    <a:pt x="96" y="186"/>
                  </a:cubicBezTo>
                  <a:cubicBezTo>
                    <a:pt x="96" y="186"/>
                    <a:pt x="96" y="186"/>
                    <a:pt x="95" y="186"/>
                  </a:cubicBezTo>
                  <a:close/>
                  <a:moveTo>
                    <a:pt x="119" y="111"/>
                  </a:moveTo>
                  <a:cubicBezTo>
                    <a:pt x="119" y="111"/>
                    <a:pt x="119" y="111"/>
                    <a:pt x="119" y="111"/>
                  </a:cubicBezTo>
                  <a:cubicBezTo>
                    <a:pt x="119" y="112"/>
                    <a:pt x="118" y="113"/>
                    <a:pt x="118" y="114"/>
                  </a:cubicBezTo>
                  <a:cubicBezTo>
                    <a:pt x="118" y="114"/>
                    <a:pt x="119" y="115"/>
                    <a:pt x="119" y="115"/>
                  </a:cubicBezTo>
                  <a:cubicBezTo>
                    <a:pt x="119" y="116"/>
                    <a:pt x="119" y="116"/>
                    <a:pt x="120" y="117"/>
                  </a:cubicBezTo>
                  <a:cubicBezTo>
                    <a:pt x="120" y="115"/>
                    <a:pt x="120" y="113"/>
                    <a:pt x="119" y="111"/>
                  </a:cubicBezTo>
                  <a:close/>
                  <a:moveTo>
                    <a:pt x="103" y="183"/>
                  </a:moveTo>
                  <a:cubicBezTo>
                    <a:pt x="103" y="182"/>
                    <a:pt x="102" y="182"/>
                    <a:pt x="101" y="181"/>
                  </a:cubicBezTo>
                  <a:cubicBezTo>
                    <a:pt x="100" y="182"/>
                    <a:pt x="100" y="183"/>
                    <a:pt x="100" y="184"/>
                  </a:cubicBezTo>
                  <a:cubicBezTo>
                    <a:pt x="101" y="184"/>
                    <a:pt x="102" y="183"/>
                    <a:pt x="103" y="183"/>
                  </a:cubicBezTo>
                  <a:close/>
                  <a:moveTo>
                    <a:pt x="65" y="36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6"/>
                    <a:pt x="67" y="36"/>
                    <a:pt x="68" y="35"/>
                  </a:cubicBezTo>
                  <a:cubicBezTo>
                    <a:pt x="68" y="35"/>
                    <a:pt x="68" y="34"/>
                    <a:pt x="68" y="33"/>
                  </a:cubicBezTo>
                  <a:cubicBezTo>
                    <a:pt x="67" y="33"/>
                    <a:pt x="67" y="33"/>
                    <a:pt x="67" y="34"/>
                  </a:cubicBezTo>
                  <a:cubicBezTo>
                    <a:pt x="66" y="34"/>
                    <a:pt x="66" y="35"/>
                    <a:pt x="65" y="36"/>
                  </a:cubicBezTo>
                  <a:close/>
                  <a:moveTo>
                    <a:pt x="97" y="148"/>
                  </a:moveTo>
                  <a:cubicBezTo>
                    <a:pt x="97" y="148"/>
                    <a:pt x="98" y="148"/>
                    <a:pt x="98" y="147"/>
                  </a:cubicBezTo>
                  <a:cubicBezTo>
                    <a:pt x="98" y="147"/>
                    <a:pt x="99" y="147"/>
                    <a:pt x="99" y="146"/>
                  </a:cubicBezTo>
                  <a:cubicBezTo>
                    <a:pt x="98" y="146"/>
                    <a:pt x="98" y="145"/>
                    <a:pt x="98" y="144"/>
                  </a:cubicBezTo>
                  <a:cubicBezTo>
                    <a:pt x="98" y="144"/>
                    <a:pt x="98" y="144"/>
                    <a:pt x="98" y="144"/>
                  </a:cubicBezTo>
                  <a:cubicBezTo>
                    <a:pt x="97" y="145"/>
                    <a:pt x="97" y="146"/>
                    <a:pt x="96" y="147"/>
                  </a:cubicBezTo>
                  <a:cubicBezTo>
                    <a:pt x="97" y="147"/>
                    <a:pt x="97" y="148"/>
                    <a:pt x="97" y="148"/>
                  </a:cubicBezTo>
                  <a:close/>
                  <a:moveTo>
                    <a:pt x="81" y="24"/>
                  </a:moveTo>
                  <a:cubicBezTo>
                    <a:pt x="81" y="25"/>
                    <a:pt x="80" y="25"/>
                    <a:pt x="79" y="25"/>
                  </a:cubicBezTo>
                  <a:cubicBezTo>
                    <a:pt x="80" y="26"/>
                    <a:pt x="80" y="27"/>
                    <a:pt x="81" y="27"/>
                  </a:cubicBezTo>
                  <a:cubicBezTo>
                    <a:pt x="82" y="26"/>
                    <a:pt x="82" y="26"/>
                    <a:pt x="81" y="24"/>
                  </a:cubicBezTo>
                  <a:close/>
                  <a:moveTo>
                    <a:pt x="69" y="170"/>
                  </a:moveTo>
                  <a:cubicBezTo>
                    <a:pt x="70" y="172"/>
                    <a:pt x="70" y="175"/>
                    <a:pt x="73" y="176"/>
                  </a:cubicBezTo>
                  <a:cubicBezTo>
                    <a:pt x="72" y="174"/>
                    <a:pt x="70" y="172"/>
                    <a:pt x="69" y="170"/>
                  </a:cubicBezTo>
                  <a:close/>
                  <a:moveTo>
                    <a:pt x="129" y="136"/>
                  </a:moveTo>
                  <a:cubicBezTo>
                    <a:pt x="129" y="137"/>
                    <a:pt x="129" y="138"/>
                    <a:pt x="128" y="140"/>
                  </a:cubicBezTo>
                  <a:cubicBezTo>
                    <a:pt x="130" y="139"/>
                    <a:pt x="130" y="138"/>
                    <a:pt x="131" y="136"/>
                  </a:cubicBezTo>
                  <a:cubicBezTo>
                    <a:pt x="130" y="136"/>
                    <a:pt x="130" y="136"/>
                    <a:pt x="129" y="136"/>
                  </a:cubicBezTo>
                  <a:close/>
                  <a:moveTo>
                    <a:pt x="64" y="52"/>
                  </a:moveTo>
                  <a:cubicBezTo>
                    <a:pt x="65" y="52"/>
                    <a:pt x="66" y="52"/>
                    <a:pt x="67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7" y="50"/>
                    <a:pt x="67" y="50"/>
                    <a:pt x="66" y="50"/>
                  </a:cubicBezTo>
                  <a:cubicBezTo>
                    <a:pt x="65" y="50"/>
                    <a:pt x="65" y="51"/>
                    <a:pt x="64" y="52"/>
                  </a:cubicBezTo>
                  <a:close/>
                  <a:moveTo>
                    <a:pt x="135" y="27"/>
                  </a:moveTo>
                  <a:cubicBezTo>
                    <a:pt x="135" y="25"/>
                    <a:pt x="135" y="24"/>
                    <a:pt x="134" y="23"/>
                  </a:cubicBezTo>
                  <a:cubicBezTo>
                    <a:pt x="134" y="23"/>
                    <a:pt x="133" y="23"/>
                    <a:pt x="132" y="23"/>
                  </a:cubicBezTo>
                  <a:cubicBezTo>
                    <a:pt x="133" y="24"/>
                    <a:pt x="133" y="24"/>
                    <a:pt x="133" y="25"/>
                  </a:cubicBezTo>
                  <a:cubicBezTo>
                    <a:pt x="134" y="25"/>
                    <a:pt x="134" y="26"/>
                    <a:pt x="135" y="27"/>
                  </a:cubicBezTo>
                  <a:close/>
                  <a:moveTo>
                    <a:pt x="90" y="88"/>
                  </a:moveTo>
                  <a:cubicBezTo>
                    <a:pt x="90" y="88"/>
                    <a:pt x="90" y="88"/>
                    <a:pt x="90" y="88"/>
                  </a:cubicBezTo>
                  <a:cubicBezTo>
                    <a:pt x="91" y="89"/>
                    <a:pt x="92" y="91"/>
                    <a:pt x="92" y="92"/>
                  </a:cubicBezTo>
                  <a:cubicBezTo>
                    <a:pt x="93" y="92"/>
                    <a:pt x="93" y="92"/>
                    <a:pt x="94" y="91"/>
                  </a:cubicBezTo>
                  <a:cubicBezTo>
                    <a:pt x="93" y="90"/>
                    <a:pt x="91" y="89"/>
                    <a:pt x="90" y="88"/>
                  </a:cubicBezTo>
                  <a:close/>
                  <a:moveTo>
                    <a:pt x="59" y="134"/>
                  </a:moveTo>
                  <a:cubicBezTo>
                    <a:pt x="58" y="134"/>
                    <a:pt x="58" y="134"/>
                    <a:pt x="57" y="134"/>
                  </a:cubicBezTo>
                  <a:cubicBezTo>
                    <a:pt x="57" y="135"/>
                    <a:pt x="58" y="137"/>
                    <a:pt x="59" y="138"/>
                  </a:cubicBezTo>
                  <a:cubicBezTo>
                    <a:pt x="59" y="138"/>
                    <a:pt x="59" y="136"/>
                    <a:pt x="59" y="134"/>
                  </a:cubicBezTo>
                  <a:close/>
                  <a:moveTo>
                    <a:pt x="95" y="30"/>
                  </a:moveTo>
                  <a:cubicBezTo>
                    <a:pt x="95" y="29"/>
                    <a:pt x="95" y="29"/>
                    <a:pt x="94" y="28"/>
                  </a:cubicBezTo>
                  <a:cubicBezTo>
                    <a:pt x="94" y="28"/>
                    <a:pt x="93" y="28"/>
                    <a:pt x="92" y="28"/>
                  </a:cubicBezTo>
                  <a:cubicBezTo>
                    <a:pt x="93" y="29"/>
                    <a:pt x="93" y="30"/>
                    <a:pt x="93" y="31"/>
                  </a:cubicBezTo>
                  <a:cubicBezTo>
                    <a:pt x="94" y="30"/>
                    <a:pt x="95" y="30"/>
                    <a:pt x="95" y="30"/>
                  </a:cubicBezTo>
                  <a:close/>
                  <a:moveTo>
                    <a:pt x="86" y="70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6" y="70"/>
                    <a:pt x="85" y="71"/>
                    <a:pt x="85" y="72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5" y="73"/>
                    <a:pt x="86" y="74"/>
                    <a:pt x="86" y="74"/>
                  </a:cubicBezTo>
                  <a:cubicBezTo>
                    <a:pt x="86" y="73"/>
                    <a:pt x="86" y="71"/>
                    <a:pt x="86" y="70"/>
                  </a:cubicBezTo>
                  <a:close/>
                  <a:moveTo>
                    <a:pt x="118" y="118"/>
                  </a:moveTo>
                  <a:cubicBezTo>
                    <a:pt x="117" y="117"/>
                    <a:pt x="117" y="116"/>
                    <a:pt x="117" y="116"/>
                  </a:cubicBezTo>
                  <a:cubicBezTo>
                    <a:pt x="115" y="117"/>
                    <a:pt x="115" y="118"/>
                    <a:pt x="115" y="119"/>
                  </a:cubicBezTo>
                  <a:cubicBezTo>
                    <a:pt x="116" y="119"/>
                    <a:pt x="117" y="118"/>
                    <a:pt x="118" y="118"/>
                  </a:cubicBezTo>
                  <a:close/>
                  <a:moveTo>
                    <a:pt x="40" y="162"/>
                  </a:moveTo>
                  <a:cubicBezTo>
                    <a:pt x="37" y="162"/>
                    <a:pt x="35" y="162"/>
                    <a:pt x="34" y="162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6" y="163"/>
                    <a:pt x="37" y="163"/>
                    <a:pt x="38" y="163"/>
                  </a:cubicBezTo>
                  <a:cubicBezTo>
                    <a:pt x="39" y="163"/>
                    <a:pt x="39" y="163"/>
                    <a:pt x="40" y="162"/>
                  </a:cubicBezTo>
                  <a:close/>
                  <a:moveTo>
                    <a:pt x="106" y="35"/>
                  </a:moveTo>
                  <a:cubicBezTo>
                    <a:pt x="106" y="36"/>
                    <a:pt x="106" y="38"/>
                    <a:pt x="106" y="39"/>
                  </a:cubicBezTo>
                  <a:cubicBezTo>
                    <a:pt x="107" y="39"/>
                    <a:pt x="107" y="38"/>
                    <a:pt x="108" y="38"/>
                  </a:cubicBezTo>
                  <a:cubicBezTo>
                    <a:pt x="107" y="37"/>
                    <a:pt x="107" y="36"/>
                    <a:pt x="107" y="35"/>
                  </a:cubicBezTo>
                  <a:cubicBezTo>
                    <a:pt x="107" y="35"/>
                    <a:pt x="107" y="35"/>
                    <a:pt x="106" y="35"/>
                  </a:cubicBezTo>
                  <a:close/>
                  <a:moveTo>
                    <a:pt x="92" y="87"/>
                  </a:moveTo>
                  <a:cubicBezTo>
                    <a:pt x="93" y="88"/>
                    <a:pt x="94" y="88"/>
                    <a:pt x="95" y="89"/>
                  </a:cubicBezTo>
                  <a:cubicBezTo>
                    <a:pt x="95" y="89"/>
                    <a:pt x="95" y="88"/>
                    <a:pt x="95" y="88"/>
                  </a:cubicBezTo>
                  <a:cubicBezTo>
                    <a:pt x="95" y="87"/>
                    <a:pt x="94" y="87"/>
                    <a:pt x="94" y="86"/>
                  </a:cubicBezTo>
                  <a:cubicBezTo>
                    <a:pt x="93" y="86"/>
                    <a:pt x="93" y="86"/>
                    <a:pt x="92" y="87"/>
                  </a:cubicBezTo>
                  <a:close/>
                  <a:moveTo>
                    <a:pt x="127" y="110"/>
                  </a:moveTo>
                  <a:cubicBezTo>
                    <a:pt x="127" y="110"/>
                    <a:pt x="127" y="110"/>
                    <a:pt x="126" y="110"/>
                  </a:cubicBezTo>
                  <a:cubicBezTo>
                    <a:pt x="126" y="111"/>
                    <a:pt x="125" y="113"/>
                    <a:pt x="125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6" y="114"/>
                    <a:pt x="126" y="113"/>
                    <a:pt x="127" y="113"/>
                  </a:cubicBezTo>
                  <a:cubicBezTo>
                    <a:pt x="127" y="112"/>
                    <a:pt x="127" y="111"/>
                    <a:pt x="127" y="110"/>
                  </a:cubicBezTo>
                  <a:close/>
                  <a:moveTo>
                    <a:pt x="129" y="18"/>
                  </a:moveTo>
                  <a:cubicBezTo>
                    <a:pt x="129" y="17"/>
                    <a:pt x="129" y="17"/>
                    <a:pt x="128" y="17"/>
                  </a:cubicBezTo>
                  <a:cubicBezTo>
                    <a:pt x="128" y="16"/>
                    <a:pt x="127" y="16"/>
                    <a:pt x="126" y="16"/>
                  </a:cubicBezTo>
                  <a:cubicBezTo>
                    <a:pt x="126" y="17"/>
                    <a:pt x="126" y="17"/>
                    <a:pt x="126" y="18"/>
                  </a:cubicBezTo>
                  <a:cubicBezTo>
                    <a:pt x="127" y="18"/>
                    <a:pt x="128" y="18"/>
                    <a:pt x="129" y="18"/>
                  </a:cubicBezTo>
                  <a:close/>
                  <a:moveTo>
                    <a:pt x="52" y="77"/>
                  </a:moveTo>
                  <a:cubicBezTo>
                    <a:pt x="52" y="77"/>
                    <a:pt x="53" y="77"/>
                    <a:pt x="53" y="77"/>
                  </a:cubicBezTo>
                  <a:cubicBezTo>
                    <a:pt x="53" y="75"/>
                    <a:pt x="53" y="74"/>
                    <a:pt x="53" y="72"/>
                  </a:cubicBezTo>
                  <a:cubicBezTo>
                    <a:pt x="52" y="72"/>
                    <a:pt x="52" y="73"/>
                    <a:pt x="52" y="74"/>
                  </a:cubicBezTo>
                  <a:cubicBezTo>
                    <a:pt x="52" y="75"/>
                    <a:pt x="52" y="76"/>
                    <a:pt x="52" y="77"/>
                  </a:cubicBezTo>
                  <a:close/>
                  <a:moveTo>
                    <a:pt x="134" y="95"/>
                  </a:moveTo>
                  <a:cubicBezTo>
                    <a:pt x="134" y="95"/>
                    <a:pt x="134" y="95"/>
                    <a:pt x="134" y="95"/>
                  </a:cubicBezTo>
                  <a:cubicBezTo>
                    <a:pt x="133" y="96"/>
                    <a:pt x="133" y="96"/>
                    <a:pt x="133" y="97"/>
                  </a:cubicBezTo>
                  <a:cubicBezTo>
                    <a:pt x="133" y="97"/>
                    <a:pt x="133" y="97"/>
                    <a:pt x="133" y="98"/>
                  </a:cubicBezTo>
                  <a:cubicBezTo>
                    <a:pt x="133" y="99"/>
                    <a:pt x="134" y="99"/>
                    <a:pt x="134" y="100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34" y="99"/>
                    <a:pt x="134" y="97"/>
                    <a:pt x="134" y="95"/>
                  </a:cubicBezTo>
                  <a:close/>
                  <a:moveTo>
                    <a:pt x="129" y="165"/>
                  </a:moveTo>
                  <a:cubicBezTo>
                    <a:pt x="128" y="165"/>
                    <a:pt x="128" y="165"/>
                    <a:pt x="127" y="165"/>
                  </a:cubicBezTo>
                  <a:cubicBezTo>
                    <a:pt x="128" y="167"/>
                    <a:pt x="129" y="168"/>
                    <a:pt x="130" y="168"/>
                  </a:cubicBezTo>
                  <a:cubicBezTo>
                    <a:pt x="129" y="167"/>
                    <a:pt x="129" y="166"/>
                    <a:pt x="129" y="165"/>
                  </a:cubicBezTo>
                  <a:close/>
                  <a:moveTo>
                    <a:pt x="140" y="23"/>
                  </a:moveTo>
                  <a:cubicBezTo>
                    <a:pt x="140" y="23"/>
                    <a:pt x="140" y="23"/>
                    <a:pt x="140" y="23"/>
                  </a:cubicBezTo>
                  <a:cubicBezTo>
                    <a:pt x="140" y="26"/>
                    <a:pt x="140" y="29"/>
                    <a:pt x="141" y="32"/>
                  </a:cubicBezTo>
                  <a:cubicBezTo>
                    <a:pt x="141" y="31"/>
                    <a:pt x="141" y="31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7"/>
                    <a:pt x="141" y="25"/>
                    <a:pt x="140" y="23"/>
                  </a:cubicBezTo>
                  <a:close/>
                  <a:moveTo>
                    <a:pt x="119" y="221"/>
                  </a:moveTo>
                  <a:cubicBezTo>
                    <a:pt x="119" y="221"/>
                    <a:pt x="119" y="221"/>
                    <a:pt x="119" y="221"/>
                  </a:cubicBezTo>
                  <a:cubicBezTo>
                    <a:pt x="118" y="221"/>
                    <a:pt x="117" y="222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5" y="223"/>
                    <a:pt x="115" y="224"/>
                    <a:pt x="115" y="225"/>
                  </a:cubicBezTo>
                  <a:cubicBezTo>
                    <a:pt x="116" y="223"/>
                    <a:pt x="117" y="222"/>
                    <a:pt x="119" y="221"/>
                  </a:cubicBezTo>
                  <a:close/>
                  <a:moveTo>
                    <a:pt x="106" y="161"/>
                  </a:moveTo>
                  <a:cubicBezTo>
                    <a:pt x="106" y="161"/>
                    <a:pt x="107" y="162"/>
                    <a:pt x="108" y="162"/>
                  </a:cubicBezTo>
                  <a:cubicBezTo>
                    <a:pt x="108" y="161"/>
                    <a:pt x="108" y="160"/>
                    <a:pt x="107" y="159"/>
                  </a:cubicBezTo>
                  <a:cubicBezTo>
                    <a:pt x="107" y="160"/>
                    <a:pt x="106" y="160"/>
                    <a:pt x="106" y="161"/>
                  </a:cubicBezTo>
                  <a:close/>
                  <a:moveTo>
                    <a:pt x="64" y="148"/>
                  </a:moveTo>
                  <a:cubicBezTo>
                    <a:pt x="64" y="148"/>
                    <a:pt x="64" y="148"/>
                    <a:pt x="64" y="148"/>
                  </a:cubicBezTo>
                  <a:cubicBezTo>
                    <a:pt x="63" y="149"/>
                    <a:pt x="63" y="150"/>
                    <a:pt x="63" y="151"/>
                  </a:cubicBezTo>
                  <a:cubicBezTo>
                    <a:pt x="62" y="152"/>
                    <a:pt x="63" y="153"/>
                    <a:pt x="64" y="154"/>
                  </a:cubicBezTo>
                  <a:cubicBezTo>
                    <a:pt x="64" y="152"/>
                    <a:pt x="64" y="150"/>
                    <a:pt x="64" y="148"/>
                  </a:cubicBezTo>
                  <a:close/>
                  <a:moveTo>
                    <a:pt x="132" y="189"/>
                  </a:moveTo>
                  <a:cubicBezTo>
                    <a:pt x="132" y="189"/>
                    <a:pt x="132" y="189"/>
                    <a:pt x="132" y="189"/>
                  </a:cubicBezTo>
                  <a:cubicBezTo>
                    <a:pt x="132" y="188"/>
                    <a:pt x="132" y="187"/>
                    <a:pt x="132" y="186"/>
                  </a:cubicBezTo>
                  <a:cubicBezTo>
                    <a:pt x="132" y="185"/>
                    <a:pt x="131" y="185"/>
                    <a:pt x="131" y="185"/>
                  </a:cubicBezTo>
                  <a:cubicBezTo>
                    <a:pt x="130" y="185"/>
                    <a:pt x="130" y="185"/>
                    <a:pt x="130" y="186"/>
                  </a:cubicBezTo>
                  <a:cubicBezTo>
                    <a:pt x="131" y="187"/>
                    <a:pt x="131" y="188"/>
                    <a:pt x="132" y="189"/>
                  </a:cubicBezTo>
                  <a:close/>
                  <a:moveTo>
                    <a:pt x="148" y="42"/>
                  </a:moveTo>
                  <a:cubicBezTo>
                    <a:pt x="147" y="45"/>
                    <a:pt x="147" y="47"/>
                    <a:pt x="148" y="49"/>
                  </a:cubicBezTo>
                  <a:cubicBezTo>
                    <a:pt x="148" y="47"/>
                    <a:pt x="148" y="45"/>
                    <a:pt x="148" y="42"/>
                  </a:cubicBezTo>
                  <a:close/>
                  <a:moveTo>
                    <a:pt x="127" y="185"/>
                  </a:moveTo>
                  <a:cubicBezTo>
                    <a:pt x="127" y="185"/>
                    <a:pt x="126" y="185"/>
                    <a:pt x="126" y="186"/>
                  </a:cubicBezTo>
                  <a:cubicBezTo>
                    <a:pt x="125" y="187"/>
                    <a:pt x="124" y="189"/>
                    <a:pt x="124" y="190"/>
                  </a:cubicBezTo>
                  <a:cubicBezTo>
                    <a:pt x="124" y="190"/>
                    <a:pt x="124" y="190"/>
                    <a:pt x="124" y="190"/>
                  </a:cubicBezTo>
                  <a:cubicBezTo>
                    <a:pt x="125" y="188"/>
                    <a:pt x="126" y="187"/>
                    <a:pt x="127" y="185"/>
                  </a:cubicBezTo>
                  <a:close/>
                  <a:moveTo>
                    <a:pt x="88" y="187"/>
                  </a:moveTo>
                  <a:cubicBezTo>
                    <a:pt x="87" y="187"/>
                    <a:pt x="86" y="187"/>
                    <a:pt x="86" y="187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86" y="188"/>
                    <a:pt x="86" y="189"/>
                    <a:pt x="87" y="189"/>
                  </a:cubicBezTo>
                  <a:cubicBezTo>
                    <a:pt x="88" y="188"/>
                    <a:pt x="88" y="188"/>
                    <a:pt x="88" y="187"/>
                  </a:cubicBezTo>
                  <a:close/>
                  <a:moveTo>
                    <a:pt x="46" y="190"/>
                  </a:moveTo>
                  <a:cubicBezTo>
                    <a:pt x="46" y="190"/>
                    <a:pt x="46" y="190"/>
                    <a:pt x="46" y="190"/>
                  </a:cubicBezTo>
                  <a:cubicBezTo>
                    <a:pt x="47" y="192"/>
                    <a:pt x="49" y="193"/>
                    <a:pt x="51" y="194"/>
                  </a:cubicBezTo>
                  <a:cubicBezTo>
                    <a:pt x="51" y="193"/>
                    <a:pt x="50" y="193"/>
                    <a:pt x="50" y="193"/>
                  </a:cubicBezTo>
                  <a:cubicBezTo>
                    <a:pt x="48" y="192"/>
                    <a:pt x="47" y="191"/>
                    <a:pt x="46" y="190"/>
                  </a:cubicBezTo>
                  <a:close/>
                  <a:moveTo>
                    <a:pt x="66" y="97"/>
                  </a:moveTo>
                  <a:cubicBezTo>
                    <a:pt x="67" y="95"/>
                    <a:pt x="67" y="94"/>
                    <a:pt x="67" y="93"/>
                  </a:cubicBezTo>
                  <a:cubicBezTo>
                    <a:pt x="65" y="95"/>
                    <a:pt x="65" y="94"/>
                    <a:pt x="66" y="97"/>
                  </a:cubicBezTo>
                  <a:close/>
                  <a:moveTo>
                    <a:pt x="146" y="196"/>
                  </a:moveTo>
                  <a:cubicBezTo>
                    <a:pt x="144" y="197"/>
                    <a:pt x="141" y="201"/>
                    <a:pt x="141" y="202"/>
                  </a:cubicBezTo>
                  <a:cubicBezTo>
                    <a:pt x="143" y="200"/>
                    <a:pt x="144" y="198"/>
                    <a:pt x="146" y="196"/>
                  </a:cubicBezTo>
                  <a:close/>
                  <a:moveTo>
                    <a:pt x="150" y="176"/>
                  </a:moveTo>
                  <a:cubicBezTo>
                    <a:pt x="149" y="174"/>
                    <a:pt x="148" y="172"/>
                    <a:pt x="148" y="170"/>
                  </a:cubicBezTo>
                  <a:cubicBezTo>
                    <a:pt x="148" y="172"/>
                    <a:pt x="148" y="174"/>
                    <a:pt x="148" y="175"/>
                  </a:cubicBezTo>
                  <a:cubicBezTo>
                    <a:pt x="148" y="176"/>
                    <a:pt x="149" y="176"/>
                    <a:pt x="150" y="176"/>
                  </a:cubicBezTo>
                  <a:close/>
                  <a:moveTo>
                    <a:pt x="115" y="168"/>
                  </a:moveTo>
                  <a:cubicBezTo>
                    <a:pt x="115" y="168"/>
                    <a:pt x="114" y="168"/>
                    <a:pt x="114" y="169"/>
                  </a:cubicBezTo>
                  <a:cubicBezTo>
                    <a:pt x="114" y="170"/>
                    <a:pt x="114" y="171"/>
                    <a:pt x="114" y="172"/>
                  </a:cubicBezTo>
                  <a:cubicBezTo>
                    <a:pt x="115" y="172"/>
                    <a:pt x="115" y="172"/>
                    <a:pt x="115" y="171"/>
                  </a:cubicBezTo>
                  <a:cubicBezTo>
                    <a:pt x="115" y="170"/>
                    <a:pt x="115" y="169"/>
                    <a:pt x="115" y="168"/>
                  </a:cubicBezTo>
                  <a:close/>
                  <a:moveTo>
                    <a:pt x="123" y="201"/>
                  </a:moveTo>
                  <a:cubicBezTo>
                    <a:pt x="123" y="201"/>
                    <a:pt x="122" y="201"/>
                    <a:pt x="122" y="201"/>
                  </a:cubicBezTo>
                  <a:cubicBezTo>
                    <a:pt x="121" y="202"/>
                    <a:pt x="120" y="203"/>
                    <a:pt x="120" y="204"/>
                  </a:cubicBezTo>
                  <a:cubicBezTo>
                    <a:pt x="122" y="203"/>
                    <a:pt x="123" y="203"/>
                    <a:pt x="123" y="201"/>
                  </a:cubicBezTo>
                  <a:close/>
                  <a:moveTo>
                    <a:pt x="122" y="20"/>
                  </a:moveTo>
                  <a:cubicBezTo>
                    <a:pt x="122" y="20"/>
                    <a:pt x="121" y="20"/>
                    <a:pt x="121" y="20"/>
                  </a:cubicBezTo>
                  <a:cubicBezTo>
                    <a:pt x="121" y="21"/>
                    <a:pt x="121" y="22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2" y="22"/>
                    <a:pt x="122" y="21"/>
                    <a:pt x="122" y="20"/>
                  </a:cubicBezTo>
                  <a:close/>
                  <a:moveTo>
                    <a:pt x="152" y="195"/>
                  </a:moveTo>
                  <a:cubicBezTo>
                    <a:pt x="150" y="197"/>
                    <a:pt x="148" y="199"/>
                    <a:pt x="146" y="200"/>
                  </a:cubicBezTo>
                  <a:cubicBezTo>
                    <a:pt x="147" y="200"/>
                    <a:pt x="147" y="200"/>
                    <a:pt x="147" y="200"/>
                  </a:cubicBezTo>
                  <a:cubicBezTo>
                    <a:pt x="147" y="200"/>
                    <a:pt x="148" y="200"/>
                    <a:pt x="148" y="199"/>
                  </a:cubicBezTo>
                  <a:cubicBezTo>
                    <a:pt x="149" y="198"/>
                    <a:pt x="151" y="197"/>
                    <a:pt x="152" y="196"/>
                  </a:cubicBezTo>
                  <a:cubicBezTo>
                    <a:pt x="152" y="196"/>
                    <a:pt x="153" y="196"/>
                    <a:pt x="152" y="195"/>
                  </a:cubicBezTo>
                  <a:close/>
                  <a:moveTo>
                    <a:pt x="86" y="154"/>
                  </a:moveTo>
                  <a:cubicBezTo>
                    <a:pt x="86" y="152"/>
                    <a:pt x="86" y="151"/>
                    <a:pt x="86" y="149"/>
                  </a:cubicBezTo>
                  <a:cubicBezTo>
                    <a:pt x="84" y="151"/>
                    <a:pt x="85" y="152"/>
                    <a:pt x="86" y="154"/>
                  </a:cubicBezTo>
                  <a:close/>
                  <a:moveTo>
                    <a:pt x="66" y="129"/>
                  </a:moveTo>
                  <a:cubicBezTo>
                    <a:pt x="66" y="129"/>
                    <a:pt x="66" y="129"/>
                    <a:pt x="66" y="129"/>
                  </a:cubicBezTo>
                  <a:cubicBezTo>
                    <a:pt x="65" y="131"/>
                    <a:pt x="64" y="133"/>
                    <a:pt x="64" y="134"/>
                  </a:cubicBezTo>
                  <a:cubicBezTo>
                    <a:pt x="63" y="134"/>
                    <a:pt x="64" y="135"/>
                    <a:pt x="64" y="135"/>
                  </a:cubicBezTo>
                  <a:cubicBezTo>
                    <a:pt x="64" y="134"/>
                    <a:pt x="65" y="133"/>
                    <a:pt x="65" y="132"/>
                  </a:cubicBezTo>
                  <a:cubicBezTo>
                    <a:pt x="66" y="131"/>
                    <a:pt x="66" y="130"/>
                    <a:pt x="66" y="129"/>
                  </a:cubicBezTo>
                  <a:close/>
                  <a:moveTo>
                    <a:pt x="66" y="168"/>
                  </a:moveTo>
                  <a:cubicBezTo>
                    <a:pt x="64" y="168"/>
                    <a:pt x="64" y="168"/>
                    <a:pt x="64" y="170"/>
                  </a:cubicBezTo>
                  <a:cubicBezTo>
                    <a:pt x="65" y="170"/>
                    <a:pt x="66" y="170"/>
                    <a:pt x="67" y="171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6" y="170"/>
                    <a:pt x="66" y="169"/>
                    <a:pt x="66" y="168"/>
                  </a:cubicBezTo>
                  <a:close/>
                  <a:moveTo>
                    <a:pt x="78" y="99"/>
                  </a:moveTo>
                  <a:cubicBezTo>
                    <a:pt x="78" y="98"/>
                    <a:pt x="78" y="97"/>
                    <a:pt x="78" y="96"/>
                  </a:cubicBezTo>
                  <a:cubicBezTo>
                    <a:pt x="76" y="97"/>
                    <a:pt x="76" y="97"/>
                    <a:pt x="77" y="99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7" y="99"/>
                    <a:pt x="77" y="99"/>
                    <a:pt x="78" y="99"/>
                  </a:cubicBezTo>
                  <a:close/>
                  <a:moveTo>
                    <a:pt x="129" y="20"/>
                  </a:moveTo>
                  <a:cubicBezTo>
                    <a:pt x="128" y="20"/>
                    <a:pt x="128" y="20"/>
                    <a:pt x="127" y="20"/>
                  </a:cubicBezTo>
                  <a:cubicBezTo>
                    <a:pt x="127" y="21"/>
                    <a:pt x="127" y="22"/>
                    <a:pt x="127" y="22"/>
                  </a:cubicBezTo>
                  <a:cubicBezTo>
                    <a:pt x="128" y="22"/>
                    <a:pt x="128" y="22"/>
                    <a:pt x="129" y="22"/>
                  </a:cubicBezTo>
                  <a:cubicBezTo>
                    <a:pt x="129" y="21"/>
                    <a:pt x="129" y="21"/>
                    <a:pt x="129" y="20"/>
                  </a:cubicBezTo>
                  <a:close/>
                  <a:moveTo>
                    <a:pt x="106" y="15"/>
                  </a:move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5"/>
                    <a:pt x="103" y="15"/>
                    <a:pt x="102" y="14"/>
                  </a:cubicBezTo>
                  <a:cubicBezTo>
                    <a:pt x="101" y="14"/>
                    <a:pt x="101" y="15"/>
                    <a:pt x="100" y="15"/>
                  </a:cubicBezTo>
                  <a:cubicBezTo>
                    <a:pt x="102" y="15"/>
                    <a:pt x="104" y="15"/>
                    <a:pt x="106" y="15"/>
                  </a:cubicBezTo>
                  <a:close/>
                  <a:moveTo>
                    <a:pt x="49" y="165"/>
                  </a:moveTo>
                  <a:cubicBezTo>
                    <a:pt x="48" y="166"/>
                    <a:pt x="48" y="166"/>
                    <a:pt x="48" y="168"/>
                  </a:cubicBezTo>
                  <a:cubicBezTo>
                    <a:pt x="48" y="168"/>
                    <a:pt x="49" y="168"/>
                    <a:pt x="49" y="169"/>
                  </a:cubicBezTo>
                  <a:cubicBezTo>
                    <a:pt x="49" y="168"/>
                    <a:pt x="49" y="167"/>
                    <a:pt x="49" y="165"/>
                  </a:cubicBezTo>
                  <a:close/>
                  <a:moveTo>
                    <a:pt x="64" y="62"/>
                  </a:moveTo>
                  <a:cubicBezTo>
                    <a:pt x="63" y="63"/>
                    <a:pt x="62" y="64"/>
                    <a:pt x="63" y="66"/>
                  </a:cubicBezTo>
                  <a:cubicBezTo>
                    <a:pt x="63" y="65"/>
                    <a:pt x="63" y="65"/>
                    <a:pt x="64" y="64"/>
                  </a:cubicBezTo>
                  <a:cubicBezTo>
                    <a:pt x="64" y="63"/>
                    <a:pt x="64" y="63"/>
                    <a:pt x="64" y="62"/>
                  </a:cubicBezTo>
                  <a:close/>
                  <a:moveTo>
                    <a:pt x="41" y="162"/>
                  </a:moveTo>
                  <a:cubicBezTo>
                    <a:pt x="41" y="163"/>
                    <a:pt x="41" y="163"/>
                    <a:pt x="42" y="163"/>
                  </a:cubicBezTo>
                  <a:cubicBezTo>
                    <a:pt x="44" y="163"/>
                    <a:pt x="46" y="163"/>
                    <a:pt x="47" y="163"/>
                  </a:cubicBezTo>
                  <a:cubicBezTo>
                    <a:pt x="45" y="163"/>
                    <a:pt x="43" y="162"/>
                    <a:pt x="41" y="162"/>
                  </a:cubicBezTo>
                  <a:close/>
                  <a:moveTo>
                    <a:pt x="111" y="104"/>
                  </a:moveTo>
                  <a:cubicBezTo>
                    <a:pt x="112" y="103"/>
                    <a:pt x="112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2" y="102"/>
                    <a:pt x="111" y="102"/>
                    <a:pt x="110" y="102"/>
                  </a:cubicBezTo>
                  <a:cubicBezTo>
                    <a:pt x="110" y="103"/>
                    <a:pt x="110" y="103"/>
                    <a:pt x="111" y="104"/>
                  </a:cubicBezTo>
                  <a:close/>
                  <a:moveTo>
                    <a:pt x="107" y="29"/>
                  </a:moveTo>
                  <a:cubicBezTo>
                    <a:pt x="106" y="29"/>
                    <a:pt x="106" y="29"/>
                    <a:pt x="106" y="30"/>
                  </a:cubicBezTo>
                  <a:cubicBezTo>
                    <a:pt x="106" y="30"/>
                    <a:pt x="106" y="31"/>
                    <a:pt x="106" y="31"/>
                  </a:cubicBezTo>
                  <a:cubicBezTo>
                    <a:pt x="106" y="32"/>
                    <a:pt x="106" y="32"/>
                    <a:pt x="107" y="33"/>
                  </a:cubicBezTo>
                  <a:cubicBezTo>
                    <a:pt x="107" y="32"/>
                    <a:pt x="107" y="30"/>
                    <a:pt x="107" y="29"/>
                  </a:cubicBezTo>
                  <a:close/>
                  <a:moveTo>
                    <a:pt x="98" y="150"/>
                  </a:moveTo>
                  <a:cubicBezTo>
                    <a:pt x="99" y="152"/>
                    <a:pt x="99" y="153"/>
                    <a:pt x="100" y="154"/>
                  </a:cubicBezTo>
                  <a:cubicBezTo>
                    <a:pt x="100" y="152"/>
                    <a:pt x="99" y="151"/>
                    <a:pt x="99" y="149"/>
                  </a:cubicBezTo>
                  <a:cubicBezTo>
                    <a:pt x="99" y="150"/>
                    <a:pt x="98" y="150"/>
                    <a:pt x="98" y="150"/>
                  </a:cubicBezTo>
                  <a:close/>
                  <a:moveTo>
                    <a:pt x="76" y="156"/>
                  </a:moveTo>
                  <a:cubicBezTo>
                    <a:pt x="77" y="154"/>
                    <a:pt x="76" y="152"/>
                    <a:pt x="75" y="150"/>
                  </a:cubicBezTo>
                  <a:cubicBezTo>
                    <a:pt x="75" y="152"/>
                    <a:pt x="76" y="154"/>
                    <a:pt x="76" y="156"/>
                  </a:cubicBezTo>
                  <a:close/>
                  <a:moveTo>
                    <a:pt x="105" y="81"/>
                  </a:moveTo>
                  <a:cubicBezTo>
                    <a:pt x="105" y="81"/>
                    <a:pt x="105" y="81"/>
                    <a:pt x="105" y="81"/>
                  </a:cubicBezTo>
                  <a:cubicBezTo>
                    <a:pt x="104" y="81"/>
                    <a:pt x="103" y="82"/>
                    <a:pt x="102" y="82"/>
                  </a:cubicBezTo>
                  <a:cubicBezTo>
                    <a:pt x="102" y="83"/>
                    <a:pt x="102" y="83"/>
                    <a:pt x="103" y="84"/>
                  </a:cubicBezTo>
                  <a:cubicBezTo>
                    <a:pt x="103" y="83"/>
                    <a:pt x="104" y="82"/>
                    <a:pt x="105" y="81"/>
                  </a:cubicBezTo>
                  <a:close/>
                  <a:moveTo>
                    <a:pt x="77" y="85"/>
                  </a:moveTo>
                  <a:cubicBezTo>
                    <a:pt x="75" y="86"/>
                    <a:pt x="75" y="88"/>
                    <a:pt x="76" y="89"/>
                  </a:cubicBezTo>
                  <a:cubicBezTo>
                    <a:pt x="76" y="88"/>
                    <a:pt x="77" y="86"/>
                    <a:pt x="77" y="85"/>
                  </a:cubicBezTo>
                  <a:close/>
                  <a:moveTo>
                    <a:pt x="50" y="131"/>
                  </a:move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30"/>
                    <a:pt x="51" y="129"/>
                  </a:cubicBezTo>
                  <a:cubicBezTo>
                    <a:pt x="51" y="128"/>
                    <a:pt x="51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1" y="127"/>
                    <a:pt x="50" y="126"/>
                  </a:cubicBezTo>
                  <a:cubicBezTo>
                    <a:pt x="50" y="128"/>
                    <a:pt x="50" y="129"/>
                    <a:pt x="50" y="131"/>
                  </a:cubicBezTo>
                  <a:close/>
                  <a:moveTo>
                    <a:pt x="146" y="104"/>
                  </a:moveTo>
                  <a:cubicBezTo>
                    <a:pt x="147" y="106"/>
                    <a:pt x="147" y="108"/>
                    <a:pt x="147" y="110"/>
                  </a:cubicBezTo>
                  <a:cubicBezTo>
                    <a:pt x="147" y="110"/>
                    <a:pt x="147" y="110"/>
                    <a:pt x="147" y="110"/>
                  </a:cubicBezTo>
                  <a:cubicBezTo>
                    <a:pt x="148" y="110"/>
                    <a:pt x="147" y="106"/>
                    <a:pt x="146" y="104"/>
                  </a:cubicBezTo>
                  <a:close/>
                  <a:moveTo>
                    <a:pt x="112" y="39"/>
                  </a:moveTo>
                  <a:cubicBezTo>
                    <a:pt x="111" y="39"/>
                    <a:pt x="110" y="40"/>
                    <a:pt x="110" y="40"/>
                  </a:cubicBezTo>
                  <a:cubicBezTo>
                    <a:pt x="110" y="40"/>
                    <a:pt x="110" y="41"/>
                    <a:pt x="110" y="42"/>
                  </a:cubicBezTo>
                  <a:cubicBezTo>
                    <a:pt x="110" y="41"/>
                    <a:pt x="111" y="41"/>
                    <a:pt x="111" y="41"/>
                  </a:cubicBezTo>
                  <a:cubicBezTo>
                    <a:pt x="112" y="41"/>
                    <a:pt x="112" y="40"/>
                    <a:pt x="112" y="39"/>
                  </a:cubicBezTo>
                  <a:close/>
                  <a:moveTo>
                    <a:pt x="139" y="41"/>
                  </a:moveTo>
                  <a:cubicBezTo>
                    <a:pt x="138" y="42"/>
                    <a:pt x="137" y="43"/>
                    <a:pt x="138" y="44"/>
                  </a:cubicBezTo>
                  <a:cubicBezTo>
                    <a:pt x="138" y="45"/>
                    <a:pt x="138" y="45"/>
                    <a:pt x="138" y="46"/>
                  </a:cubicBezTo>
                  <a:cubicBezTo>
                    <a:pt x="138" y="46"/>
                    <a:pt x="139" y="46"/>
                    <a:pt x="139" y="46"/>
                  </a:cubicBezTo>
                  <a:cubicBezTo>
                    <a:pt x="139" y="44"/>
                    <a:pt x="139" y="43"/>
                    <a:pt x="139" y="41"/>
                  </a:cubicBezTo>
                  <a:close/>
                  <a:moveTo>
                    <a:pt x="13" y="160"/>
                  </a:moveTo>
                  <a:cubicBezTo>
                    <a:pt x="10" y="160"/>
                    <a:pt x="7" y="160"/>
                    <a:pt x="5" y="160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8" y="160"/>
                    <a:pt x="10" y="160"/>
                    <a:pt x="12" y="160"/>
                  </a:cubicBezTo>
                  <a:cubicBezTo>
                    <a:pt x="12" y="160"/>
                    <a:pt x="12" y="161"/>
                    <a:pt x="13" y="16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30"/>
                    <a:pt x="59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0"/>
                    <a:pt x="60" y="29"/>
                    <a:pt x="61" y="28"/>
                  </a:cubicBezTo>
                  <a:cubicBezTo>
                    <a:pt x="60" y="28"/>
                    <a:pt x="60" y="28"/>
                    <a:pt x="59" y="28"/>
                  </a:cubicBezTo>
                  <a:close/>
                  <a:moveTo>
                    <a:pt x="70" y="111"/>
                  </a:moveTo>
                  <a:cubicBezTo>
                    <a:pt x="70" y="111"/>
                    <a:pt x="70" y="111"/>
                    <a:pt x="70" y="111"/>
                  </a:cubicBezTo>
                  <a:cubicBezTo>
                    <a:pt x="70" y="113"/>
                    <a:pt x="70" y="115"/>
                    <a:pt x="70" y="118"/>
                  </a:cubicBezTo>
                  <a:cubicBezTo>
                    <a:pt x="71" y="117"/>
                    <a:pt x="71" y="117"/>
                    <a:pt x="71" y="116"/>
                  </a:cubicBezTo>
                  <a:cubicBezTo>
                    <a:pt x="71" y="114"/>
                    <a:pt x="71" y="113"/>
                    <a:pt x="70" y="111"/>
                  </a:cubicBezTo>
                  <a:close/>
                  <a:moveTo>
                    <a:pt x="75" y="211"/>
                  </a:moveTo>
                  <a:cubicBezTo>
                    <a:pt x="76" y="213"/>
                    <a:pt x="77" y="214"/>
                    <a:pt x="78" y="215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8" y="214"/>
                    <a:pt x="78" y="214"/>
                    <a:pt x="78" y="213"/>
                  </a:cubicBezTo>
                  <a:cubicBezTo>
                    <a:pt x="77" y="212"/>
                    <a:pt x="76" y="211"/>
                    <a:pt x="75" y="211"/>
                  </a:cubicBezTo>
                  <a:close/>
                  <a:moveTo>
                    <a:pt x="110" y="48"/>
                  </a:moveTo>
                  <a:cubicBezTo>
                    <a:pt x="110" y="48"/>
                    <a:pt x="110" y="48"/>
                    <a:pt x="110" y="48"/>
                  </a:cubicBezTo>
                  <a:cubicBezTo>
                    <a:pt x="110" y="47"/>
                    <a:pt x="111" y="45"/>
                    <a:pt x="111" y="44"/>
                  </a:cubicBezTo>
                  <a:cubicBezTo>
                    <a:pt x="111" y="44"/>
                    <a:pt x="110" y="44"/>
                    <a:pt x="110" y="44"/>
                  </a:cubicBezTo>
                  <a:cubicBezTo>
                    <a:pt x="110" y="45"/>
                    <a:pt x="110" y="47"/>
                    <a:pt x="110" y="48"/>
                  </a:cubicBezTo>
                  <a:close/>
                  <a:moveTo>
                    <a:pt x="113" y="14"/>
                  </a:moveTo>
                  <a:cubicBezTo>
                    <a:pt x="112" y="13"/>
                    <a:pt x="110" y="12"/>
                    <a:pt x="109" y="13"/>
                  </a:cubicBezTo>
                  <a:cubicBezTo>
                    <a:pt x="110" y="14"/>
                    <a:pt x="112" y="13"/>
                    <a:pt x="113" y="14"/>
                  </a:cubicBezTo>
                  <a:close/>
                  <a:moveTo>
                    <a:pt x="93" y="149"/>
                  </a:moveTo>
                  <a:cubicBezTo>
                    <a:pt x="93" y="148"/>
                    <a:pt x="93" y="148"/>
                    <a:pt x="93" y="148"/>
                  </a:cubicBezTo>
                  <a:cubicBezTo>
                    <a:pt x="92" y="147"/>
                    <a:pt x="91" y="146"/>
                    <a:pt x="91" y="145"/>
                  </a:cubicBezTo>
                  <a:cubicBezTo>
                    <a:pt x="91" y="145"/>
                    <a:pt x="90" y="144"/>
                    <a:pt x="90" y="144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91" y="146"/>
                    <a:pt x="92" y="147"/>
                    <a:pt x="93" y="149"/>
                  </a:cubicBezTo>
                  <a:close/>
                  <a:moveTo>
                    <a:pt x="76" y="36"/>
                  </a:moveTo>
                  <a:cubicBezTo>
                    <a:pt x="76" y="36"/>
                    <a:pt x="76" y="37"/>
                    <a:pt x="76" y="37"/>
                  </a:cubicBezTo>
                  <a:cubicBezTo>
                    <a:pt x="76" y="37"/>
                    <a:pt x="77" y="37"/>
                    <a:pt x="77" y="36"/>
                  </a:cubicBezTo>
                  <a:cubicBezTo>
                    <a:pt x="78" y="36"/>
                    <a:pt x="78" y="36"/>
                    <a:pt x="79" y="35"/>
                  </a:cubicBezTo>
                  <a:cubicBezTo>
                    <a:pt x="78" y="35"/>
                    <a:pt x="77" y="35"/>
                    <a:pt x="76" y="36"/>
                  </a:cubicBezTo>
                  <a:close/>
                  <a:moveTo>
                    <a:pt x="122" y="16"/>
                  </a:moveTo>
                  <a:cubicBezTo>
                    <a:pt x="122" y="15"/>
                    <a:pt x="122" y="15"/>
                    <a:pt x="122" y="15"/>
                  </a:cubicBezTo>
                  <a:cubicBezTo>
                    <a:pt x="121" y="14"/>
                    <a:pt x="121" y="14"/>
                    <a:pt x="120" y="14"/>
                  </a:cubicBezTo>
                  <a:cubicBezTo>
                    <a:pt x="120" y="15"/>
                    <a:pt x="120" y="15"/>
                    <a:pt x="121" y="15"/>
                  </a:cubicBezTo>
                  <a:cubicBezTo>
                    <a:pt x="121" y="16"/>
                    <a:pt x="122" y="16"/>
                    <a:pt x="122" y="16"/>
                  </a:cubicBezTo>
                  <a:close/>
                  <a:moveTo>
                    <a:pt x="115" y="193"/>
                  </a:moveTo>
                  <a:cubicBezTo>
                    <a:pt x="115" y="193"/>
                    <a:pt x="115" y="194"/>
                    <a:pt x="115" y="194"/>
                  </a:cubicBezTo>
                  <a:cubicBezTo>
                    <a:pt x="116" y="193"/>
                    <a:pt x="117" y="192"/>
                    <a:pt x="117" y="191"/>
                  </a:cubicBezTo>
                  <a:cubicBezTo>
                    <a:pt x="116" y="192"/>
                    <a:pt x="115" y="192"/>
                    <a:pt x="115" y="193"/>
                  </a:cubicBezTo>
                  <a:close/>
                  <a:moveTo>
                    <a:pt x="122" y="27"/>
                  </a:moveTo>
                  <a:cubicBezTo>
                    <a:pt x="121" y="29"/>
                    <a:pt x="121" y="32"/>
                    <a:pt x="122" y="33"/>
                  </a:cubicBezTo>
                  <a:cubicBezTo>
                    <a:pt x="122" y="31"/>
                    <a:pt x="122" y="30"/>
                    <a:pt x="122" y="28"/>
                  </a:cubicBezTo>
                  <a:cubicBezTo>
                    <a:pt x="122" y="28"/>
                    <a:pt x="122" y="28"/>
                    <a:pt x="122" y="27"/>
                  </a:cubicBezTo>
                  <a:close/>
                  <a:moveTo>
                    <a:pt x="53" y="61"/>
                  </a:moveTo>
                  <a:cubicBezTo>
                    <a:pt x="53" y="61"/>
                    <a:pt x="53" y="61"/>
                    <a:pt x="53" y="60"/>
                  </a:cubicBezTo>
                  <a:cubicBezTo>
                    <a:pt x="53" y="59"/>
                    <a:pt x="53" y="58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2" y="58"/>
                    <a:pt x="52" y="59"/>
                    <a:pt x="52" y="59"/>
                  </a:cubicBezTo>
                  <a:cubicBezTo>
                    <a:pt x="52" y="60"/>
                    <a:pt x="52" y="60"/>
                    <a:pt x="53" y="61"/>
                  </a:cubicBezTo>
                  <a:close/>
                  <a:moveTo>
                    <a:pt x="93" y="167"/>
                  </a:moveTo>
                  <a:cubicBezTo>
                    <a:pt x="93" y="168"/>
                    <a:pt x="94" y="169"/>
                    <a:pt x="95" y="170"/>
                  </a:cubicBezTo>
                  <a:cubicBezTo>
                    <a:pt x="95" y="169"/>
                    <a:pt x="95" y="169"/>
                    <a:pt x="95" y="168"/>
                  </a:cubicBezTo>
                  <a:cubicBezTo>
                    <a:pt x="94" y="168"/>
                    <a:pt x="94" y="167"/>
                    <a:pt x="93" y="167"/>
                  </a:cubicBezTo>
                  <a:close/>
                  <a:moveTo>
                    <a:pt x="149" y="180"/>
                  </a:moveTo>
                  <a:cubicBezTo>
                    <a:pt x="149" y="181"/>
                    <a:pt x="149" y="182"/>
                    <a:pt x="149" y="182"/>
                  </a:cubicBezTo>
                  <a:cubicBezTo>
                    <a:pt x="150" y="182"/>
                    <a:pt x="150" y="181"/>
                    <a:pt x="151" y="181"/>
                  </a:cubicBezTo>
                  <a:cubicBezTo>
                    <a:pt x="150" y="180"/>
                    <a:pt x="150" y="180"/>
                    <a:pt x="149" y="180"/>
                  </a:cubicBezTo>
                  <a:close/>
                  <a:moveTo>
                    <a:pt x="64" y="13"/>
                  </a:moveTo>
                  <a:cubicBezTo>
                    <a:pt x="63" y="13"/>
                    <a:pt x="63" y="13"/>
                    <a:pt x="61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14"/>
                    <a:pt x="65" y="13"/>
                    <a:pt x="64" y="13"/>
                  </a:cubicBezTo>
                  <a:close/>
                  <a:moveTo>
                    <a:pt x="73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2" y="33"/>
                    <a:pt x="71" y="33"/>
                    <a:pt x="70" y="33"/>
                  </a:cubicBezTo>
                  <a:cubicBezTo>
                    <a:pt x="70" y="34"/>
                    <a:pt x="70" y="34"/>
                    <a:pt x="70" y="35"/>
                  </a:cubicBezTo>
                  <a:cubicBezTo>
                    <a:pt x="71" y="35"/>
                    <a:pt x="72" y="34"/>
                    <a:pt x="73" y="34"/>
                  </a:cubicBezTo>
                  <a:close/>
                  <a:moveTo>
                    <a:pt x="62" y="13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3" y="131"/>
                    <a:pt x="63" y="130"/>
                    <a:pt x="64" y="128"/>
                  </a:cubicBezTo>
                  <a:cubicBezTo>
                    <a:pt x="63" y="129"/>
                    <a:pt x="63" y="129"/>
                    <a:pt x="62" y="129"/>
                  </a:cubicBezTo>
                  <a:cubicBezTo>
                    <a:pt x="62" y="129"/>
                    <a:pt x="62" y="130"/>
                    <a:pt x="62" y="130"/>
                  </a:cubicBezTo>
                  <a:cubicBezTo>
                    <a:pt x="62" y="130"/>
                    <a:pt x="62" y="131"/>
                    <a:pt x="62" y="132"/>
                  </a:cubicBezTo>
                  <a:close/>
                  <a:moveTo>
                    <a:pt x="57" y="14"/>
                  </a:moveTo>
                  <a:cubicBezTo>
                    <a:pt x="57" y="13"/>
                    <a:pt x="57" y="12"/>
                    <a:pt x="57" y="11"/>
                  </a:cubicBezTo>
                  <a:cubicBezTo>
                    <a:pt x="57" y="12"/>
                    <a:pt x="56" y="13"/>
                    <a:pt x="56" y="13"/>
                  </a:cubicBezTo>
                  <a:cubicBezTo>
                    <a:pt x="56" y="13"/>
                    <a:pt x="56" y="14"/>
                    <a:pt x="56" y="14"/>
                  </a:cubicBezTo>
                  <a:cubicBezTo>
                    <a:pt x="56" y="14"/>
                    <a:pt x="57" y="14"/>
                    <a:pt x="57" y="14"/>
                  </a:cubicBezTo>
                  <a:close/>
                  <a:moveTo>
                    <a:pt x="59" y="13"/>
                  </a:moveTo>
                  <a:cubicBezTo>
                    <a:pt x="60" y="12"/>
                    <a:pt x="61" y="12"/>
                    <a:pt x="61" y="11"/>
                  </a:cubicBezTo>
                  <a:cubicBezTo>
                    <a:pt x="61" y="11"/>
                    <a:pt x="60" y="10"/>
                    <a:pt x="59" y="11"/>
                  </a:cubicBezTo>
                  <a:cubicBezTo>
                    <a:pt x="59" y="11"/>
                    <a:pt x="59" y="12"/>
                    <a:pt x="59" y="13"/>
                  </a:cubicBezTo>
                  <a:close/>
                  <a:moveTo>
                    <a:pt x="141" y="159"/>
                  </a:moveTo>
                  <a:cubicBezTo>
                    <a:pt x="141" y="159"/>
                    <a:pt x="141" y="159"/>
                    <a:pt x="141" y="159"/>
                  </a:cubicBezTo>
                  <a:cubicBezTo>
                    <a:pt x="141" y="158"/>
                    <a:pt x="141" y="157"/>
                    <a:pt x="141" y="155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0" y="157"/>
                    <a:pt x="141" y="158"/>
                    <a:pt x="141" y="159"/>
                  </a:cubicBezTo>
                  <a:close/>
                  <a:moveTo>
                    <a:pt x="121" y="69"/>
                  </a:moveTo>
                  <a:cubicBezTo>
                    <a:pt x="120" y="70"/>
                    <a:pt x="119" y="71"/>
                    <a:pt x="120" y="72"/>
                  </a:cubicBezTo>
                  <a:cubicBezTo>
                    <a:pt x="120" y="72"/>
                    <a:pt x="120" y="72"/>
                    <a:pt x="121" y="72"/>
                  </a:cubicBezTo>
                  <a:cubicBezTo>
                    <a:pt x="121" y="71"/>
                    <a:pt x="121" y="70"/>
                    <a:pt x="121" y="69"/>
                  </a:cubicBezTo>
                  <a:close/>
                  <a:moveTo>
                    <a:pt x="146" y="30"/>
                  </a:moveTo>
                  <a:cubicBezTo>
                    <a:pt x="146" y="29"/>
                    <a:pt x="146" y="27"/>
                    <a:pt x="147" y="26"/>
                  </a:cubicBezTo>
                  <a:cubicBezTo>
                    <a:pt x="147" y="26"/>
                    <a:pt x="147" y="26"/>
                    <a:pt x="146" y="26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6" y="27"/>
                    <a:pt x="145" y="29"/>
                    <a:pt x="146" y="30"/>
                  </a:cubicBezTo>
                  <a:close/>
                  <a:moveTo>
                    <a:pt x="105" y="139"/>
                  </a:moveTo>
                  <a:cubicBezTo>
                    <a:pt x="105" y="139"/>
                    <a:pt x="105" y="138"/>
                    <a:pt x="105" y="137"/>
                  </a:cubicBezTo>
                  <a:cubicBezTo>
                    <a:pt x="104" y="137"/>
                    <a:pt x="104" y="136"/>
                    <a:pt x="103" y="136"/>
                  </a:cubicBezTo>
                  <a:cubicBezTo>
                    <a:pt x="103" y="137"/>
                    <a:pt x="104" y="138"/>
                    <a:pt x="105" y="139"/>
                  </a:cubicBezTo>
                  <a:close/>
                  <a:moveTo>
                    <a:pt x="92" y="198"/>
                  </a:moveTo>
                  <a:cubicBezTo>
                    <a:pt x="93" y="196"/>
                    <a:pt x="93" y="196"/>
                    <a:pt x="92" y="195"/>
                  </a:cubicBezTo>
                  <a:cubicBezTo>
                    <a:pt x="91" y="196"/>
                    <a:pt x="91" y="197"/>
                    <a:pt x="92" y="198"/>
                  </a:cubicBezTo>
                  <a:close/>
                  <a:moveTo>
                    <a:pt x="93" y="25"/>
                  </a:moveTo>
                  <a:cubicBezTo>
                    <a:pt x="92" y="23"/>
                    <a:pt x="91" y="22"/>
                    <a:pt x="90" y="21"/>
                  </a:cubicBezTo>
                  <a:cubicBezTo>
                    <a:pt x="91" y="22"/>
                    <a:pt x="91" y="23"/>
                    <a:pt x="91" y="24"/>
                  </a:cubicBezTo>
                  <a:cubicBezTo>
                    <a:pt x="91" y="24"/>
                    <a:pt x="92" y="25"/>
                    <a:pt x="93" y="25"/>
                  </a:cubicBezTo>
                  <a:close/>
                  <a:moveTo>
                    <a:pt x="67" y="89"/>
                  </a:moveTo>
                  <a:cubicBezTo>
                    <a:pt x="66" y="89"/>
                    <a:pt x="65" y="89"/>
                    <a:pt x="65" y="89"/>
                  </a:cubicBezTo>
                  <a:cubicBezTo>
                    <a:pt x="65" y="90"/>
                    <a:pt x="65" y="90"/>
                    <a:pt x="65" y="92"/>
                  </a:cubicBezTo>
                  <a:cubicBezTo>
                    <a:pt x="66" y="91"/>
                    <a:pt x="66" y="90"/>
                    <a:pt x="67" y="89"/>
                  </a:cubicBezTo>
                  <a:close/>
                  <a:moveTo>
                    <a:pt x="57" y="120"/>
                  </a:moveTo>
                  <a:cubicBezTo>
                    <a:pt x="57" y="117"/>
                    <a:pt x="57" y="115"/>
                    <a:pt x="57" y="113"/>
                  </a:cubicBezTo>
                  <a:cubicBezTo>
                    <a:pt x="57" y="114"/>
                    <a:pt x="57" y="117"/>
                    <a:pt x="57" y="120"/>
                  </a:cubicBezTo>
                  <a:close/>
                  <a:moveTo>
                    <a:pt x="72" y="107"/>
                  </a:moveTo>
                  <a:cubicBezTo>
                    <a:pt x="72" y="109"/>
                    <a:pt x="73" y="111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1"/>
                    <a:pt x="73" y="109"/>
                    <a:pt x="73" y="107"/>
                  </a:cubicBezTo>
                  <a:cubicBezTo>
                    <a:pt x="73" y="107"/>
                    <a:pt x="72" y="107"/>
                    <a:pt x="72" y="107"/>
                  </a:cubicBezTo>
                  <a:close/>
                  <a:moveTo>
                    <a:pt x="50" y="38"/>
                  </a:moveTo>
                  <a:cubicBezTo>
                    <a:pt x="50" y="37"/>
                    <a:pt x="50" y="35"/>
                    <a:pt x="50" y="35"/>
                  </a:cubicBezTo>
                  <a:cubicBezTo>
                    <a:pt x="49" y="36"/>
                    <a:pt x="49" y="36"/>
                    <a:pt x="50" y="38"/>
                  </a:cubicBezTo>
                  <a:close/>
                  <a:moveTo>
                    <a:pt x="71" y="20"/>
                  </a:moveTo>
                  <a:cubicBezTo>
                    <a:pt x="70" y="19"/>
                    <a:pt x="70" y="18"/>
                    <a:pt x="70" y="17"/>
                  </a:cubicBezTo>
                  <a:cubicBezTo>
                    <a:pt x="70" y="17"/>
                    <a:pt x="70" y="18"/>
                    <a:pt x="70" y="19"/>
                  </a:cubicBezTo>
                  <a:cubicBezTo>
                    <a:pt x="70" y="20"/>
                    <a:pt x="70" y="20"/>
                    <a:pt x="71" y="20"/>
                  </a:cubicBezTo>
                  <a:close/>
                  <a:moveTo>
                    <a:pt x="102" y="139"/>
                  </a:moveTo>
                  <a:cubicBezTo>
                    <a:pt x="102" y="140"/>
                    <a:pt x="102" y="142"/>
                    <a:pt x="103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3" y="141"/>
                    <a:pt x="102" y="140"/>
                    <a:pt x="102" y="139"/>
                  </a:cubicBezTo>
                  <a:close/>
                  <a:moveTo>
                    <a:pt x="106" y="88"/>
                  </a:moveTo>
                  <a:cubicBezTo>
                    <a:pt x="108" y="88"/>
                    <a:pt x="109" y="87"/>
                    <a:pt x="109" y="85"/>
                  </a:cubicBezTo>
                  <a:cubicBezTo>
                    <a:pt x="108" y="86"/>
                    <a:pt x="107" y="87"/>
                    <a:pt x="106" y="88"/>
                  </a:cubicBezTo>
                  <a:close/>
                  <a:moveTo>
                    <a:pt x="93" y="162"/>
                  </a:moveTo>
                  <a:cubicBezTo>
                    <a:pt x="93" y="163"/>
                    <a:pt x="95" y="165"/>
                    <a:pt x="95" y="165"/>
                  </a:cubicBezTo>
                  <a:cubicBezTo>
                    <a:pt x="95" y="163"/>
                    <a:pt x="94" y="162"/>
                    <a:pt x="93" y="162"/>
                  </a:cubicBezTo>
                  <a:close/>
                  <a:moveTo>
                    <a:pt x="142" y="101"/>
                  </a:moveTo>
                  <a:cubicBezTo>
                    <a:pt x="141" y="101"/>
                    <a:pt x="141" y="101"/>
                    <a:pt x="140" y="102"/>
                  </a:cubicBezTo>
                  <a:cubicBezTo>
                    <a:pt x="141" y="102"/>
                    <a:pt x="141" y="103"/>
                    <a:pt x="141" y="104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2" y="103"/>
                    <a:pt x="142" y="102"/>
                    <a:pt x="142" y="101"/>
                  </a:cubicBezTo>
                  <a:close/>
                  <a:moveTo>
                    <a:pt x="59" y="21"/>
                  </a:moveTo>
                  <a:cubicBezTo>
                    <a:pt x="60" y="21"/>
                    <a:pt x="61" y="19"/>
                    <a:pt x="61" y="18"/>
                  </a:cubicBezTo>
                  <a:cubicBezTo>
                    <a:pt x="60" y="19"/>
                    <a:pt x="59" y="20"/>
                    <a:pt x="59" y="21"/>
                  </a:cubicBezTo>
                  <a:close/>
                  <a:moveTo>
                    <a:pt x="71" y="46"/>
                  </a:moveTo>
                  <a:cubicBezTo>
                    <a:pt x="72" y="44"/>
                    <a:pt x="73" y="43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1" y="44"/>
                    <a:pt x="71" y="45"/>
                    <a:pt x="71" y="46"/>
                  </a:cubicBezTo>
                  <a:close/>
                  <a:moveTo>
                    <a:pt x="155" y="129"/>
                  </a:moveTo>
                  <a:cubicBezTo>
                    <a:pt x="155" y="129"/>
                    <a:pt x="155" y="129"/>
                    <a:pt x="155" y="129"/>
                  </a:cubicBezTo>
                  <a:cubicBezTo>
                    <a:pt x="155" y="132"/>
                    <a:pt x="155" y="135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55" y="135"/>
                    <a:pt x="155" y="132"/>
                    <a:pt x="155" y="129"/>
                  </a:cubicBezTo>
                  <a:close/>
                  <a:moveTo>
                    <a:pt x="93" y="186"/>
                  </a:moveTo>
                  <a:cubicBezTo>
                    <a:pt x="92" y="186"/>
                    <a:pt x="91" y="186"/>
                    <a:pt x="91" y="186"/>
                  </a:cubicBezTo>
                  <a:cubicBezTo>
                    <a:pt x="91" y="187"/>
                    <a:pt x="92" y="188"/>
                    <a:pt x="92" y="189"/>
                  </a:cubicBezTo>
                  <a:cubicBezTo>
                    <a:pt x="92" y="188"/>
                    <a:pt x="93" y="187"/>
                    <a:pt x="93" y="186"/>
                  </a:cubicBezTo>
                  <a:close/>
                  <a:moveTo>
                    <a:pt x="83" y="218"/>
                  </a:moveTo>
                  <a:cubicBezTo>
                    <a:pt x="82" y="217"/>
                    <a:pt x="82" y="216"/>
                    <a:pt x="81" y="216"/>
                  </a:cubicBezTo>
                  <a:cubicBezTo>
                    <a:pt x="82" y="217"/>
                    <a:pt x="82" y="218"/>
                    <a:pt x="83" y="219"/>
                  </a:cubicBezTo>
                  <a:cubicBezTo>
                    <a:pt x="83" y="218"/>
                    <a:pt x="83" y="218"/>
                    <a:pt x="83" y="218"/>
                  </a:cubicBezTo>
                  <a:close/>
                  <a:moveTo>
                    <a:pt x="51" y="41"/>
                  </a:moveTo>
                  <a:cubicBezTo>
                    <a:pt x="50" y="43"/>
                    <a:pt x="50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4"/>
                    <a:pt x="50" y="44"/>
                    <a:pt x="51" y="43"/>
                  </a:cubicBezTo>
                  <a:cubicBezTo>
                    <a:pt x="51" y="43"/>
                    <a:pt x="51" y="42"/>
                    <a:pt x="51" y="41"/>
                  </a:cubicBezTo>
                  <a:close/>
                  <a:moveTo>
                    <a:pt x="132" y="171"/>
                  </a:moveTo>
                  <a:cubicBezTo>
                    <a:pt x="133" y="171"/>
                    <a:pt x="133" y="171"/>
                    <a:pt x="134" y="170"/>
                  </a:cubicBezTo>
                  <a:cubicBezTo>
                    <a:pt x="134" y="170"/>
                    <a:pt x="133" y="169"/>
                    <a:pt x="133" y="169"/>
                  </a:cubicBezTo>
                  <a:cubicBezTo>
                    <a:pt x="132" y="169"/>
                    <a:pt x="132" y="170"/>
                    <a:pt x="132" y="171"/>
                  </a:cubicBezTo>
                  <a:close/>
                  <a:moveTo>
                    <a:pt x="106" y="19"/>
                  </a:moveTo>
                  <a:cubicBezTo>
                    <a:pt x="106" y="20"/>
                    <a:pt x="106" y="23"/>
                    <a:pt x="107" y="24"/>
                  </a:cubicBezTo>
                  <a:cubicBezTo>
                    <a:pt x="107" y="23"/>
                    <a:pt x="107" y="20"/>
                    <a:pt x="106" y="19"/>
                  </a:cubicBezTo>
                  <a:close/>
                  <a:moveTo>
                    <a:pt x="108" y="142"/>
                  </a:moveTo>
                  <a:cubicBezTo>
                    <a:pt x="108" y="142"/>
                    <a:pt x="108" y="142"/>
                    <a:pt x="108" y="142"/>
                  </a:cubicBezTo>
                  <a:cubicBezTo>
                    <a:pt x="107" y="143"/>
                    <a:pt x="108" y="143"/>
                    <a:pt x="108" y="144"/>
                  </a:cubicBezTo>
                  <a:cubicBezTo>
                    <a:pt x="108" y="144"/>
                    <a:pt x="108" y="145"/>
                    <a:pt x="108" y="146"/>
                  </a:cubicBezTo>
                  <a:cubicBezTo>
                    <a:pt x="108" y="146"/>
                    <a:pt x="108" y="147"/>
                    <a:pt x="109" y="147"/>
                  </a:cubicBezTo>
                  <a:cubicBezTo>
                    <a:pt x="108" y="146"/>
                    <a:pt x="108" y="144"/>
                    <a:pt x="108" y="142"/>
                  </a:cubicBezTo>
                  <a:close/>
                  <a:moveTo>
                    <a:pt x="152" y="183"/>
                  </a:moveTo>
                  <a:cubicBezTo>
                    <a:pt x="151" y="183"/>
                    <a:pt x="150" y="184"/>
                    <a:pt x="150" y="184"/>
                  </a:cubicBezTo>
                  <a:cubicBezTo>
                    <a:pt x="150" y="185"/>
                    <a:pt x="150" y="185"/>
                    <a:pt x="150" y="185"/>
                  </a:cubicBezTo>
                  <a:cubicBezTo>
                    <a:pt x="151" y="184"/>
                    <a:pt x="152" y="184"/>
                    <a:pt x="152" y="183"/>
                  </a:cubicBezTo>
                  <a:close/>
                  <a:moveTo>
                    <a:pt x="113" y="143"/>
                  </a:moveTo>
                  <a:cubicBezTo>
                    <a:pt x="113" y="143"/>
                    <a:pt x="113" y="143"/>
                    <a:pt x="113" y="143"/>
                  </a:cubicBezTo>
                  <a:cubicBezTo>
                    <a:pt x="114" y="144"/>
                    <a:pt x="114" y="145"/>
                    <a:pt x="114" y="146"/>
                  </a:cubicBezTo>
                  <a:cubicBezTo>
                    <a:pt x="115" y="146"/>
                    <a:pt x="115" y="146"/>
                    <a:pt x="115" y="145"/>
                  </a:cubicBezTo>
                  <a:cubicBezTo>
                    <a:pt x="115" y="145"/>
                    <a:pt x="114" y="144"/>
                    <a:pt x="113" y="143"/>
                  </a:cubicBezTo>
                  <a:close/>
                  <a:moveTo>
                    <a:pt x="62" y="60"/>
                  </a:moveTo>
                  <a:cubicBezTo>
                    <a:pt x="62" y="60"/>
                    <a:pt x="63" y="59"/>
                    <a:pt x="63" y="59"/>
                  </a:cubicBezTo>
                  <a:cubicBezTo>
                    <a:pt x="62" y="58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lose/>
                  <a:moveTo>
                    <a:pt x="74" y="66"/>
                  </a:moveTo>
                  <a:cubicBezTo>
                    <a:pt x="74" y="65"/>
                    <a:pt x="74" y="64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4"/>
                    <a:pt x="73" y="65"/>
                    <a:pt x="73" y="66"/>
                  </a:cubicBezTo>
                  <a:cubicBezTo>
                    <a:pt x="73" y="66"/>
                    <a:pt x="74" y="66"/>
                    <a:pt x="74" y="66"/>
                  </a:cubicBezTo>
                  <a:close/>
                  <a:moveTo>
                    <a:pt x="125" y="20"/>
                  </a:moveTo>
                  <a:cubicBezTo>
                    <a:pt x="124" y="21"/>
                    <a:pt x="124" y="22"/>
                    <a:pt x="124" y="23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2"/>
                    <a:pt x="125" y="21"/>
                    <a:pt x="125" y="20"/>
                  </a:cubicBezTo>
                  <a:close/>
                  <a:moveTo>
                    <a:pt x="82" y="178"/>
                  </a:moveTo>
                  <a:cubicBezTo>
                    <a:pt x="82" y="179"/>
                    <a:pt x="83" y="180"/>
                    <a:pt x="83" y="181"/>
                  </a:cubicBezTo>
                  <a:cubicBezTo>
                    <a:pt x="83" y="181"/>
                    <a:pt x="84" y="180"/>
                    <a:pt x="84" y="180"/>
                  </a:cubicBezTo>
                  <a:cubicBezTo>
                    <a:pt x="83" y="179"/>
                    <a:pt x="83" y="179"/>
                    <a:pt x="82" y="178"/>
                  </a:cubicBezTo>
                  <a:close/>
                  <a:moveTo>
                    <a:pt x="75" y="28"/>
                  </a:moveTo>
                  <a:cubicBezTo>
                    <a:pt x="74" y="28"/>
                    <a:pt x="74" y="28"/>
                    <a:pt x="74" y="28"/>
                  </a:cubicBezTo>
                  <a:cubicBezTo>
                    <a:pt x="74" y="29"/>
                    <a:pt x="75" y="29"/>
                    <a:pt x="75" y="30"/>
                  </a:cubicBezTo>
                  <a:cubicBezTo>
                    <a:pt x="75" y="30"/>
                    <a:pt x="76" y="30"/>
                    <a:pt x="76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29"/>
                    <a:pt x="75" y="29"/>
                    <a:pt x="75" y="28"/>
                  </a:cubicBezTo>
                  <a:close/>
                  <a:moveTo>
                    <a:pt x="62" y="141"/>
                  </a:moveTo>
                  <a:cubicBezTo>
                    <a:pt x="62" y="142"/>
                    <a:pt x="62" y="143"/>
                    <a:pt x="62" y="144"/>
                  </a:cubicBezTo>
                  <a:cubicBezTo>
                    <a:pt x="63" y="143"/>
                    <a:pt x="63" y="142"/>
                    <a:pt x="62" y="141"/>
                  </a:cubicBezTo>
                  <a:close/>
                  <a:moveTo>
                    <a:pt x="84" y="189"/>
                  </a:moveTo>
                  <a:cubicBezTo>
                    <a:pt x="84" y="188"/>
                    <a:pt x="83" y="187"/>
                    <a:pt x="83" y="187"/>
                  </a:cubicBezTo>
                  <a:cubicBezTo>
                    <a:pt x="83" y="187"/>
                    <a:pt x="82" y="187"/>
                    <a:pt x="82" y="187"/>
                  </a:cubicBezTo>
                  <a:cubicBezTo>
                    <a:pt x="83" y="188"/>
                    <a:pt x="83" y="189"/>
                    <a:pt x="84" y="189"/>
                  </a:cubicBezTo>
                  <a:close/>
                  <a:moveTo>
                    <a:pt x="37" y="176"/>
                  </a:moveTo>
                  <a:cubicBezTo>
                    <a:pt x="38" y="176"/>
                    <a:pt x="39" y="177"/>
                    <a:pt x="39" y="177"/>
                  </a:cubicBezTo>
                  <a:cubicBezTo>
                    <a:pt x="40" y="176"/>
                    <a:pt x="39" y="175"/>
                    <a:pt x="38" y="175"/>
                  </a:cubicBezTo>
                  <a:cubicBezTo>
                    <a:pt x="38" y="175"/>
                    <a:pt x="38" y="175"/>
                    <a:pt x="37" y="176"/>
                  </a:cubicBezTo>
                  <a:close/>
                  <a:moveTo>
                    <a:pt x="25" y="165"/>
                  </a:moveTo>
                  <a:cubicBezTo>
                    <a:pt x="25" y="166"/>
                    <a:pt x="26" y="166"/>
                    <a:pt x="27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7" y="167"/>
                    <a:pt x="27" y="166"/>
                    <a:pt x="27" y="166"/>
                  </a:cubicBezTo>
                  <a:cubicBezTo>
                    <a:pt x="27" y="165"/>
                    <a:pt x="26" y="165"/>
                    <a:pt x="25" y="165"/>
                  </a:cubicBezTo>
                  <a:close/>
                  <a:moveTo>
                    <a:pt x="107" y="126"/>
                  </a:moveTo>
                  <a:cubicBezTo>
                    <a:pt x="107" y="126"/>
                    <a:pt x="107" y="125"/>
                    <a:pt x="106" y="125"/>
                  </a:cubicBezTo>
                  <a:cubicBezTo>
                    <a:pt x="106" y="125"/>
                    <a:pt x="106" y="125"/>
                    <a:pt x="105" y="125"/>
                  </a:cubicBezTo>
                  <a:cubicBezTo>
                    <a:pt x="106" y="126"/>
                    <a:pt x="106" y="126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lose/>
                  <a:moveTo>
                    <a:pt x="56" y="192"/>
                  </a:moveTo>
                  <a:cubicBezTo>
                    <a:pt x="56" y="192"/>
                    <a:pt x="56" y="193"/>
                    <a:pt x="56" y="193"/>
                  </a:cubicBezTo>
                  <a:cubicBezTo>
                    <a:pt x="57" y="193"/>
                    <a:pt x="57" y="194"/>
                    <a:pt x="58" y="194"/>
                  </a:cubicBezTo>
                  <a:cubicBezTo>
                    <a:pt x="58" y="194"/>
                    <a:pt x="57" y="193"/>
                    <a:pt x="56" y="192"/>
                  </a:cubicBezTo>
                  <a:close/>
                  <a:moveTo>
                    <a:pt x="89" y="23"/>
                  </a:moveTo>
                  <a:cubicBezTo>
                    <a:pt x="88" y="22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88" y="23"/>
                    <a:pt x="88" y="23"/>
                    <a:pt x="89" y="23"/>
                  </a:cubicBezTo>
                  <a:close/>
                  <a:moveTo>
                    <a:pt x="71" y="144"/>
                  </a:moveTo>
                  <a:cubicBezTo>
                    <a:pt x="71" y="145"/>
                    <a:pt x="70" y="146"/>
                    <a:pt x="72" y="147"/>
                  </a:cubicBezTo>
                  <a:cubicBezTo>
                    <a:pt x="72" y="146"/>
                    <a:pt x="71" y="145"/>
                    <a:pt x="71" y="144"/>
                  </a:cubicBezTo>
                  <a:close/>
                  <a:moveTo>
                    <a:pt x="108" y="41"/>
                  </a:moveTo>
                  <a:cubicBezTo>
                    <a:pt x="106" y="41"/>
                    <a:pt x="106" y="41"/>
                    <a:pt x="106" y="42"/>
                  </a:cubicBezTo>
                  <a:cubicBezTo>
                    <a:pt x="107" y="42"/>
                    <a:pt x="107" y="42"/>
                    <a:pt x="108" y="42"/>
                  </a:cubicBezTo>
                  <a:cubicBezTo>
                    <a:pt x="108" y="41"/>
                    <a:pt x="108" y="41"/>
                    <a:pt x="108" y="41"/>
                  </a:cubicBezTo>
                  <a:close/>
                  <a:moveTo>
                    <a:pt x="46" y="165"/>
                  </a:moveTo>
                  <a:cubicBezTo>
                    <a:pt x="45" y="165"/>
                    <a:pt x="44" y="165"/>
                    <a:pt x="44" y="165"/>
                  </a:cubicBezTo>
                  <a:cubicBezTo>
                    <a:pt x="44" y="165"/>
                    <a:pt x="44" y="166"/>
                    <a:pt x="44" y="166"/>
                  </a:cubicBezTo>
                  <a:cubicBezTo>
                    <a:pt x="44" y="166"/>
                    <a:pt x="45" y="166"/>
                    <a:pt x="46" y="167"/>
                  </a:cubicBezTo>
                  <a:cubicBezTo>
                    <a:pt x="46" y="166"/>
                    <a:pt x="46" y="166"/>
                    <a:pt x="46" y="165"/>
                  </a:cubicBezTo>
                  <a:close/>
                  <a:moveTo>
                    <a:pt x="114" y="115"/>
                  </a:moveTo>
                  <a:cubicBezTo>
                    <a:pt x="114" y="115"/>
                    <a:pt x="114" y="115"/>
                    <a:pt x="115" y="115"/>
                  </a:cubicBezTo>
                  <a:cubicBezTo>
                    <a:pt x="115" y="114"/>
                    <a:pt x="115" y="114"/>
                    <a:pt x="115" y="113"/>
                  </a:cubicBezTo>
                  <a:cubicBezTo>
                    <a:pt x="115" y="113"/>
                    <a:pt x="115" y="113"/>
                    <a:pt x="114" y="113"/>
                  </a:cubicBezTo>
                  <a:cubicBezTo>
                    <a:pt x="114" y="114"/>
                    <a:pt x="114" y="114"/>
                    <a:pt x="114" y="115"/>
                  </a:cubicBezTo>
                  <a:close/>
                  <a:moveTo>
                    <a:pt x="137" y="172"/>
                  </a:moveTo>
                  <a:cubicBezTo>
                    <a:pt x="137" y="172"/>
                    <a:pt x="137" y="172"/>
                    <a:pt x="138" y="173"/>
                  </a:cubicBezTo>
                  <a:cubicBezTo>
                    <a:pt x="138" y="172"/>
                    <a:pt x="138" y="171"/>
                    <a:pt x="138" y="170"/>
                  </a:cubicBezTo>
                  <a:cubicBezTo>
                    <a:pt x="138" y="171"/>
                    <a:pt x="137" y="171"/>
                    <a:pt x="137" y="172"/>
                  </a:cubicBez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60" y="41"/>
                    <a:pt x="60" y="40"/>
                    <a:pt x="61" y="39"/>
                  </a:cubicBezTo>
                  <a:cubicBezTo>
                    <a:pt x="60" y="39"/>
                    <a:pt x="60" y="39"/>
                    <a:pt x="59" y="39"/>
                  </a:cubicBezTo>
                  <a:cubicBezTo>
                    <a:pt x="59" y="40"/>
                    <a:pt x="59" y="41"/>
                    <a:pt x="59" y="41"/>
                  </a:cubicBezTo>
                  <a:close/>
                  <a:moveTo>
                    <a:pt x="63" y="110"/>
                  </a:moveTo>
                  <a:cubicBezTo>
                    <a:pt x="61" y="110"/>
                    <a:pt x="61" y="111"/>
                    <a:pt x="62" y="112"/>
                  </a:cubicBezTo>
                  <a:cubicBezTo>
                    <a:pt x="62" y="111"/>
                    <a:pt x="63" y="110"/>
                    <a:pt x="63" y="110"/>
                  </a:cubicBezTo>
                  <a:close/>
                  <a:moveTo>
                    <a:pt x="87" y="13"/>
                  </a:moveTo>
                  <a:cubicBezTo>
                    <a:pt x="85" y="12"/>
                    <a:pt x="84" y="12"/>
                    <a:pt x="82" y="12"/>
                  </a:cubicBezTo>
                  <a:cubicBezTo>
                    <a:pt x="84" y="13"/>
                    <a:pt x="85" y="13"/>
                    <a:pt x="87" y="13"/>
                  </a:cubicBezTo>
                  <a:close/>
                  <a:moveTo>
                    <a:pt x="144" y="108"/>
                  </a:moveTo>
                  <a:cubicBezTo>
                    <a:pt x="144" y="109"/>
                    <a:pt x="143" y="110"/>
                    <a:pt x="144" y="111"/>
                  </a:cubicBezTo>
                  <a:cubicBezTo>
                    <a:pt x="144" y="110"/>
                    <a:pt x="144" y="109"/>
                    <a:pt x="144" y="108"/>
                  </a:cubicBezTo>
                  <a:close/>
                  <a:moveTo>
                    <a:pt x="124" y="182"/>
                  </a:moveTo>
                  <a:cubicBezTo>
                    <a:pt x="124" y="182"/>
                    <a:pt x="124" y="182"/>
                    <a:pt x="124" y="183"/>
                  </a:cubicBezTo>
                  <a:cubicBezTo>
                    <a:pt x="124" y="183"/>
                    <a:pt x="123" y="184"/>
                    <a:pt x="123" y="185"/>
                  </a:cubicBezTo>
                  <a:cubicBezTo>
                    <a:pt x="124" y="184"/>
                    <a:pt x="124" y="184"/>
                    <a:pt x="124" y="182"/>
                  </a:cubicBezTo>
                  <a:close/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60" y="62"/>
                    <a:pt x="60" y="61"/>
                    <a:pt x="60" y="59"/>
                  </a:cubicBezTo>
                  <a:cubicBezTo>
                    <a:pt x="60" y="61"/>
                    <a:pt x="60" y="62"/>
                    <a:pt x="60" y="64"/>
                  </a:cubicBezTo>
                  <a:close/>
                  <a:moveTo>
                    <a:pt x="121" y="164"/>
                  </a:moveTo>
                  <a:cubicBezTo>
                    <a:pt x="122" y="164"/>
                    <a:pt x="122" y="164"/>
                    <a:pt x="122" y="164"/>
                  </a:cubicBezTo>
                  <a:cubicBezTo>
                    <a:pt x="122" y="163"/>
                    <a:pt x="122" y="163"/>
                    <a:pt x="122" y="162"/>
                  </a:cubicBezTo>
                  <a:cubicBezTo>
                    <a:pt x="121" y="163"/>
                    <a:pt x="121" y="163"/>
                    <a:pt x="121" y="164"/>
                  </a:cubicBezTo>
                  <a:close/>
                  <a:moveTo>
                    <a:pt x="78" y="187"/>
                  </a:moveTo>
                  <a:cubicBezTo>
                    <a:pt x="78" y="188"/>
                    <a:pt x="78" y="188"/>
                    <a:pt x="80" y="188"/>
                  </a:cubicBezTo>
                  <a:cubicBezTo>
                    <a:pt x="79" y="187"/>
                    <a:pt x="79" y="187"/>
                    <a:pt x="78" y="187"/>
                  </a:cubicBezTo>
                  <a:close/>
                  <a:moveTo>
                    <a:pt x="126" y="25"/>
                  </a:moveTo>
                  <a:cubicBezTo>
                    <a:pt x="125" y="25"/>
                    <a:pt x="125" y="25"/>
                    <a:pt x="124" y="25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5" y="26"/>
                    <a:pt x="125" y="26"/>
                    <a:pt x="126" y="26"/>
                  </a:cubicBezTo>
                  <a:cubicBezTo>
                    <a:pt x="126" y="26"/>
                    <a:pt x="126" y="25"/>
                    <a:pt x="126" y="25"/>
                  </a:cubicBezTo>
                  <a:close/>
                  <a:moveTo>
                    <a:pt x="128" y="25"/>
                  </a:moveTo>
                  <a:cubicBezTo>
                    <a:pt x="128" y="27"/>
                    <a:pt x="128" y="27"/>
                    <a:pt x="129" y="27"/>
                  </a:cubicBezTo>
                  <a:cubicBezTo>
                    <a:pt x="129" y="27"/>
                    <a:pt x="129" y="26"/>
                    <a:pt x="129" y="26"/>
                  </a:cubicBezTo>
                  <a:cubicBezTo>
                    <a:pt x="129" y="26"/>
                    <a:pt x="128" y="25"/>
                    <a:pt x="128" y="25"/>
                  </a:cubicBezTo>
                  <a:close/>
                  <a:moveTo>
                    <a:pt x="74" y="158"/>
                  </a:moveTo>
                  <a:cubicBezTo>
                    <a:pt x="74" y="159"/>
                    <a:pt x="75" y="161"/>
                    <a:pt x="76" y="162"/>
                  </a:cubicBezTo>
                  <a:cubicBezTo>
                    <a:pt x="75" y="161"/>
                    <a:pt x="75" y="159"/>
                    <a:pt x="74" y="158"/>
                  </a:cubicBezTo>
                  <a:close/>
                  <a:moveTo>
                    <a:pt x="104" y="27"/>
                  </a:moveTo>
                  <a:cubicBezTo>
                    <a:pt x="102" y="27"/>
                    <a:pt x="102" y="27"/>
                    <a:pt x="102" y="28"/>
                  </a:cubicBezTo>
                  <a:cubicBezTo>
                    <a:pt x="104" y="28"/>
                    <a:pt x="104" y="28"/>
                    <a:pt x="104" y="27"/>
                  </a:cubicBezTo>
                  <a:close/>
                  <a:moveTo>
                    <a:pt x="155" y="189"/>
                  </a:moveTo>
                  <a:cubicBezTo>
                    <a:pt x="156" y="189"/>
                    <a:pt x="156" y="188"/>
                    <a:pt x="157" y="187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5" y="188"/>
                    <a:pt x="155" y="189"/>
                    <a:pt x="155" y="189"/>
                  </a:cubicBezTo>
                  <a:close/>
                  <a:moveTo>
                    <a:pt x="111" y="145"/>
                  </a:moveTo>
                  <a:cubicBezTo>
                    <a:pt x="111" y="145"/>
                    <a:pt x="111" y="147"/>
                    <a:pt x="111" y="147"/>
                  </a:cubicBezTo>
                  <a:cubicBezTo>
                    <a:pt x="111" y="147"/>
                    <a:pt x="112" y="147"/>
                    <a:pt x="112" y="147"/>
                  </a:cubicBezTo>
                  <a:cubicBezTo>
                    <a:pt x="111" y="146"/>
                    <a:pt x="111" y="145"/>
                    <a:pt x="111" y="145"/>
                  </a:cubicBezTo>
                  <a:close/>
                  <a:moveTo>
                    <a:pt x="129" y="105"/>
                  </a:moveTo>
                  <a:cubicBezTo>
                    <a:pt x="128" y="107"/>
                    <a:pt x="128" y="108"/>
                    <a:pt x="129" y="109"/>
                  </a:cubicBezTo>
                  <a:cubicBezTo>
                    <a:pt x="129" y="108"/>
                    <a:pt x="129" y="107"/>
                    <a:pt x="129" y="105"/>
                  </a:cubicBezTo>
                  <a:close/>
                  <a:moveTo>
                    <a:pt x="66" y="30"/>
                  </a:moveTo>
                  <a:cubicBezTo>
                    <a:pt x="65" y="30"/>
                    <a:pt x="65" y="30"/>
                    <a:pt x="64" y="31"/>
                  </a:cubicBezTo>
                  <a:cubicBezTo>
                    <a:pt x="66" y="31"/>
                    <a:pt x="66" y="31"/>
                    <a:pt x="66" y="30"/>
                  </a:cubicBezTo>
                  <a:close/>
                  <a:moveTo>
                    <a:pt x="117" y="14"/>
                  </a:moveTo>
                  <a:cubicBezTo>
                    <a:pt x="117" y="13"/>
                    <a:pt x="116" y="13"/>
                    <a:pt x="116" y="13"/>
                  </a:cubicBezTo>
                  <a:cubicBezTo>
                    <a:pt x="116" y="14"/>
                    <a:pt x="116" y="14"/>
                    <a:pt x="117" y="15"/>
                  </a:cubicBezTo>
                  <a:cubicBezTo>
                    <a:pt x="117" y="15"/>
                    <a:pt x="117" y="14"/>
                    <a:pt x="117" y="14"/>
                  </a:cubicBezTo>
                  <a:close/>
                  <a:moveTo>
                    <a:pt x="123" y="94"/>
                  </a:moveTo>
                  <a:cubicBezTo>
                    <a:pt x="123" y="93"/>
                    <a:pt x="123" y="93"/>
                    <a:pt x="122" y="92"/>
                  </a:cubicBezTo>
                  <a:cubicBezTo>
                    <a:pt x="122" y="92"/>
                    <a:pt x="122" y="92"/>
                    <a:pt x="122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92"/>
                    <a:pt x="122" y="93"/>
                    <a:pt x="122" y="94"/>
                  </a:cubicBezTo>
                  <a:cubicBezTo>
                    <a:pt x="122" y="94"/>
                    <a:pt x="122" y="94"/>
                    <a:pt x="123" y="94"/>
                  </a:cubicBezTo>
                  <a:close/>
                  <a:moveTo>
                    <a:pt x="139" y="69"/>
                  </a:moveTo>
                  <a:cubicBezTo>
                    <a:pt x="139" y="68"/>
                    <a:pt x="139" y="66"/>
                    <a:pt x="139" y="65"/>
                  </a:cubicBezTo>
                  <a:cubicBezTo>
                    <a:pt x="138" y="66"/>
                    <a:pt x="139" y="68"/>
                    <a:pt x="139" y="69"/>
                  </a:cubicBezTo>
                  <a:close/>
                  <a:moveTo>
                    <a:pt x="35" y="175"/>
                  </a:moveTo>
                  <a:cubicBezTo>
                    <a:pt x="35" y="175"/>
                    <a:pt x="35" y="175"/>
                    <a:pt x="36" y="175"/>
                  </a:cubicBezTo>
                  <a:cubicBezTo>
                    <a:pt x="36" y="174"/>
                    <a:pt x="36" y="174"/>
                    <a:pt x="36" y="173"/>
                  </a:cubicBezTo>
                  <a:cubicBezTo>
                    <a:pt x="36" y="173"/>
                    <a:pt x="35" y="173"/>
                    <a:pt x="35" y="172"/>
                  </a:cubicBezTo>
                  <a:cubicBezTo>
                    <a:pt x="35" y="173"/>
                    <a:pt x="35" y="174"/>
                    <a:pt x="35" y="175"/>
                  </a:cubicBezTo>
                  <a:close/>
                  <a:moveTo>
                    <a:pt x="57" y="123"/>
                  </a:moveTo>
                  <a:cubicBezTo>
                    <a:pt x="57" y="123"/>
                    <a:pt x="57" y="123"/>
                    <a:pt x="57" y="123"/>
                  </a:cubicBezTo>
                  <a:cubicBezTo>
                    <a:pt x="56" y="124"/>
                    <a:pt x="57" y="126"/>
                    <a:pt x="57" y="127"/>
                  </a:cubicBezTo>
                  <a:cubicBezTo>
                    <a:pt x="57" y="126"/>
                    <a:pt x="57" y="124"/>
                    <a:pt x="57" y="123"/>
                  </a:cubicBezTo>
                  <a:close/>
                  <a:moveTo>
                    <a:pt x="88" y="82"/>
                  </a:moveTo>
                  <a:cubicBezTo>
                    <a:pt x="88" y="82"/>
                    <a:pt x="88" y="82"/>
                    <a:pt x="89" y="82"/>
                  </a:cubicBezTo>
                  <a:cubicBezTo>
                    <a:pt x="89" y="82"/>
                    <a:pt x="89" y="81"/>
                    <a:pt x="89" y="81"/>
                  </a:cubicBezTo>
                  <a:cubicBezTo>
                    <a:pt x="89" y="81"/>
                    <a:pt x="89" y="81"/>
                    <a:pt x="88" y="80"/>
                  </a:cubicBezTo>
                  <a:cubicBezTo>
                    <a:pt x="88" y="81"/>
                    <a:pt x="88" y="81"/>
                    <a:pt x="88" y="82"/>
                  </a:cubicBezTo>
                  <a:close/>
                  <a:moveTo>
                    <a:pt x="107" y="152"/>
                  </a:moveTo>
                  <a:cubicBezTo>
                    <a:pt x="107" y="152"/>
                    <a:pt x="107" y="152"/>
                    <a:pt x="107" y="152"/>
                  </a:cubicBezTo>
                  <a:cubicBezTo>
                    <a:pt x="107" y="151"/>
                    <a:pt x="107" y="151"/>
                    <a:pt x="107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6" y="151"/>
                    <a:pt x="106" y="152"/>
                    <a:pt x="107" y="152"/>
                  </a:cubicBezTo>
                  <a:close/>
                  <a:moveTo>
                    <a:pt x="89" y="161"/>
                  </a:moveTo>
                  <a:cubicBezTo>
                    <a:pt x="89" y="162"/>
                    <a:pt x="89" y="163"/>
                    <a:pt x="90" y="163"/>
                  </a:cubicBezTo>
                  <a:cubicBezTo>
                    <a:pt x="90" y="162"/>
                    <a:pt x="90" y="162"/>
                    <a:pt x="89" y="161"/>
                  </a:cubicBezTo>
                  <a:close/>
                  <a:moveTo>
                    <a:pt x="81" y="163"/>
                  </a:moveTo>
                  <a:cubicBezTo>
                    <a:pt x="81" y="163"/>
                    <a:pt x="81" y="163"/>
                    <a:pt x="80" y="163"/>
                  </a:cubicBezTo>
                  <a:cubicBezTo>
                    <a:pt x="80" y="163"/>
                    <a:pt x="80" y="164"/>
                    <a:pt x="80" y="165"/>
                  </a:cubicBezTo>
                  <a:cubicBezTo>
                    <a:pt x="81" y="165"/>
                    <a:pt x="81" y="165"/>
                    <a:pt x="82" y="165"/>
                  </a:cubicBezTo>
                  <a:cubicBezTo>
                    <a:pt x="81" y="164"/>
                    <a:pt x="81" y="163"/>
                    <a:pt x="81" y="163"/>
                  </a:cubicBezTo>
                  <a:close/>
                  <a:moveTo>
                    <a:pt x="137" y="165"/>
                  </a:moveTo>
                  <a:cubicBezTo>
                    <a:pt x="137" y="165"/>
                    <a:pt x="137" y="165"/>
                    <a:pt x="137" y="165"/>
                  </a:cubicBezTo>
                  <a:cubicBezTo>
                    <a:pt x="136" y="165"/>
                    <a:pt x="136" y="166"/>
                    <a:pt x="136" y="166"/>
                  </a:cubicBezTo>
                  <a:cubicBezTo>
                    <a:pt x="135" y="166"/>
                    <a:pt x="135" y="167"/>
                    <a:pt x="136" y="167"/>
                  </a:cubicBezTo>
                  <a:cubicBezTo>
                    <a:pt x="136" y="166"/>
                    <a:pt x="137" y="166"/>
                    <a:pt x="137" y="165"/>
                  </a:cubicBezTo>
                  <a:close/>
                  <a:moveTo>
                    <a:pt x="109" y="150"/>
                  </a:moveTo>
                  <a:cubicBezTo>
                    <a:pt x="109" y="150"/>
                    <a:pt x="109" y="150"/>
                    <a:pt x="109" y="150"/>
                  </a:cubicBezTo>
                  <a:cubicBezTo>
                    <a:pt x="109" y="151"/>
                    <a:pt x="109" y="153"/>
                    <a:pt x="109" y="154"/>
                  </a:cubicBezTo>
                  <a:cubicBezTo>
                    <a:pt x="109" y="154"/>
                    <a:pt x="109" y="154"/>
                    <a:pt x="110" y="154"/>
                  </a:cubicBezTo>
                  <a:cubicBezTo>
                    <a:pt x="109" y="153"/>
                    <a:pt x="109" y="151"/>
                    <a:pt x="109" y="150"/>
                  </a:cubicBezTo>
                  <a:close/>
                  <a:moveTo>
                    <a:pt x="105" y="123"/>
                  </a:moveTo>
                  <a:cubicBezTo>
                    <a:pt x="104" y="123"/>
                    <a:pt x="104" y="122"/>
                    <a:pt x="103" y="122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22"/>
                    <a:pt x="104" y="123"/>
                    <a:pt x="104" y="124"/>
                  </a:cubicBezTo>
                  <a:cubicBezTo>
                    <a:pt x="104" y="123"/>
                    <a:pt x="104" y="123"/>
                    <a:pt x="105" y="123"/>
                  </a:cubicBezTo>
                  <a:close/>
                  <a:moveTo>
                    <a:pt x="53" y="116"/>
                  </a:moveTo>
                  <a:cubicBezTo>
                    <a:pt x="53" y="116"/>
                    <a:pt x="53" y="116"/>
                    <a:pt x="53" y="116"/>
                  </a:cubicBezTo>
                  <a:cubicBezTo>
                    <a:pt x="53" y="115"/>
                    <a:pt x="53" y="113"/>
                    <a:pt x="53" y="111"/>
                  </a:cubicBezTo>
                  <a:cubicBezTo>
                    <a:pt x="53" y="111"/>
                    <a:pt x="53" y="111"/>
                    <a:pt x="53" y="111"/>
                  </a:cubicBezTo>
                  <a:cubicBezTo>
                    <a:pt x="53" y="113"/>
                    <a:pt x="53" y="115"/>
                    <a:pt x="53" y="116"/>
                  </a:cubicBezTo>
                  <a:close/>
                  <a:moveTo>
                    <a:pt x="113" y="179"/>
                  </a:moveTo>
                  <a:cubicBezTo>
                    <a:pt x="113" y="179"/>
                    <a:pt x="113" y="179"/>
                    <a:pt x="113" y="179"/>
                  </a:cubicBezTo>
                  <a:cubicBezTo>
                    <a:pt x="113" y="177"/>
                    <a:pt x="112" y="176"/>
                    <a:pt x="112" y="175"/>
                  </a:cubicBezTo>
                  <a:cubicBezTo>
                    <a:pt x="112" y="175"/>
                    <a:pt x="112" y="175"/>
                    <a:pt x="112" y="175"/>
                  </a:cubicBezTo>
                  <a:cubicBezTo>
                    <a:pt x="112" y="176"/>
                    <a:pt x="112" y="177"/>
                    <a:pt x="113" y="179"/>
                  </a:cubicBezTo>
                  <a:close/>
                  <a:moveTo>
                    <a:pt x="110" y="119"/>
                  </a:moveTo>
                  <a:cubicBezTo>
                    <a:pt x="110" y="119"/>
                    <a:pt x="110" y="119"/>
                    <a:pt x="110" y="119"/>
                  </a:cubicBezTo>
                  <a:cubicBezTo>
                    <a:pt x="110" y="120"/>
                    <a:pt x="110" y="120"/>
                    <a:pt x="111" y="121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1" y="120"/>
                    <a:pt x="110" y="119"/>
                    <a:pt x="110" y="119"/>
                  </a:cubicBezTo>
                  <a:close/>
                  <a:moveTo>
                    <a:pt x="43" y="176"/>
                  </a:moveTo>
                  <a:cubicBezTo>
                    <a:pt x="43" y="175"/>
                    <a:pt x="43" y="175"/>
                    <a:pt x="42" y="174"/>
                  </a:cubicBezTo>
                  <a:cubicBezTo>
                    <a:pt x="42" y="175"/>
                    <a:pt x="42" y="175"/>
                    <a:pt x="43" y="176"/>
                  </a:cubicBezTo>
                  <a:close/>
                  <a:moveTo>
                    <a:pt x="100" y="143"/>
                  </a:moveTo>
                  <a:cubicBezTo>
                    <a:pt x="100" y="143"/>
                    <a:pt x="100" y="143"/>
                    <a:pt x="100" y="143"/>
                  </a:cubicBezTo>
                  <a:cubicBezTo>
                    <a:pt x="100" y="144"/>
                    <a:pt x="100" y="144"/>
                    <a:pt x="101" y="145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1" y="144"/>
                    <a:pt x="101" y="143"/>
                    <a:pt x="100" y="143"/>
                  </a:cubicBezTo>
                  <a:close/>
                  <a:moveTo>
                    <a:pt x="74" y="54"/>
                  </a:moveTo>
                  <a:cubicBezTo>
                    <a:pt x="73" y="55"/>
                    <a:pt x="72" y="55"/>
                    <a:pt x="73" y="56"/>
                  </a:cubicBezTo>
                  <a:cubicBezTo>
                    <a:pt x="73" y="55"/>
                    <a:pt x="73" y="54"/>
                    <a:pt x="74" y="54"/>
                  </a:cubicBezTo>
                  <a:close/>
                  <a:moveTo>
                    <a:pt x="133" y="21"/>
                  </a:moveTo>
                  <a:cubicBezTo>
                    <a:pt x="133" y="20"/>
                    <a:pt x="132" y="20"/>
                    <a:pt x="132" y="20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3" y="21"/>
                    <a:pt x="133" y="21"/>
                    <a:pt x="133" y="21"/>
                  </a:cubicBezTo>
                  <a:close/>
                  <a:moveTo>
                    <a:pt x="83" y="31"/>
                  </a:moveTo>
                  <a:cubicBezTo>
                    <a:pt x="82" y="32"/>
                    <a:pt x="83" y="33"/>
                    <a:pt x="83" y="34"/>
                  </a:cubicBezTo>
                  <a:cubicBezTo>
                    <a:pt x="83" y="33"/>
                    <a:pt x="83" y="32"/>
                    <a:pt x="83" y="31"/>
                  </a:cubicBezTo>
                  <a:close/>
                  <a:moveTo>
                    <a:pt x="67" y="16"/>
                  </a:moveTo>
                  <a:cubicBezTo>
                    <a:pt x="67" y="16"/>
                    <a:pt x="67" y="16"/>
                    <a:pt x="67" y="17"/>
                  </a:cubicBezTo>
                  <a:cubicBezTo>
                    <a:pt x="67" y="17"/>
                    <a:pt x="67" y="18"/>
                    <a:pt x="67" y="18"/>
                  </a:cubicBezTo>
                  <a:cubicBezTo>
                    <a:pt x="67" y="17"/>
                    <a:pt x="67" y="17"/>
                    <a:pt x="67" y="16"/>
                  </a:cubicBezTo>
                  <a:close/>
                  <a:moveTo>
                    <a:pt x="97" y="118"/>
                  </a:moveTo>
                  <a:cubicBezTo>
                    <a:pt x="98" y="117"/>
                    <a:pt x="98" y="117"/>
                    <a:pt x="98" y="117"/>
                  </a:cubicBezTo>
                  <a:cubicBezTo>
                    <a:pt x="98" y="116"/>
                    <a:pt x="98" y="116"/>
                    <a:pt x="97" y="116"/>
                  </a:cubicBezTo>
                  <a:cubicBezTo>
                    <a:pt x="97" y="116"/>
                    <a:pt x="97" y="117"/>
                    <a:pt x="97" y="117"/>
                  </a:cubicBezTo>
                  <a:cubicBezTo>
                    <a:pt x="97" y="117"/>
                    <a:pt x="97" y="118"/>
                    <a:pt x="97" y="118"/>
                  </a:cubicBezTo>
                  <a:close/>
                  <a:moveTo>
                    <a:pt x="57" y="104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57" y="105"/>
                    <a:pt x="57" y="105"/>
                    <a:pt x="57" y="106"/>
                  </a:cubicBezTo>
                  <a:cubicBezTo>
                    <a:pt x="57" y="107"/>
                    <a:pt x="57" y="108"/>
                    <a:pt x="57" y="108"/>
                  </a:cubicBezTo>
                  <a:cubicBezTo>
                    <a:pt x="57" y="107"/>
                    <a:pt x="57" y="105"/>
                    <a:pt x="57" y="104"/>
                  </a:cubicBezTo>
                  <a:close/>
                  <a:moveTo>
                    <a:pt x="125" y="133"/>
                  </a:moveTo>
                  <a:cubicBezTo>
                    <a:pt x="125" y="132"/>
                    <a:pt x="125" y="130"/>
                    <a:pt x="124" y="130"/>
                  </a:cubicBezTo>
                  <a:cubicBezTo>
                    <a:pt x="124" y="131"/>
                    <a:pt x="124" y="132"/>
                    <a:pt x="125" y="133"/>
                  </a:cubicBezTo>
                  <a:close/>
                  <a:moveTo>
                    <a:pt x="118" y="98"/>
                  </a:moveTo>
                  <a:cubicBezTo>
                    <a:pt x="117" y="98"/>
                    <a:pt x="116" y="99"/>
                    <a:pt x="115" y="99"/>
                  </a:cubicBezTo>
                  <a:cubicBezTo>
                    <a:pt x="117" y="99"/>
                    <a:pt x="117" y="99"/>
                    <a:pt x="118" y="98"/>
                  </a:cubicBezTo>
                  <a:close/>
                  <a:moveTo>
                    <a:pt x="147" y="113"/>
                  </a:moveTo>
                  <a:cubicBezTo>
                    <a:pt x="147" y="113"/>
                    <a:pt x="147" y="115"/>
                    <a:pt x="147" y="116"/>
                  </a:cubicBezTo>
                  <a:cubicBezTo>
                    <a:pt x="147" y="115"/>
                    <a:pt x="147" y="114"/>
                    <a:pt x="147" y="113"/>
                  </a:cubicBezTo>
                  <a:close/>
                  <a:moveTo>
                    <a:pt x="79" y="178"/>
                  </a:moveTo>
                  <a:cubicBezTo>
                    <a:pt x="79" y="180"/>
                    <a:pt x="79" y="180"/>
                    <a:pt x="80" y="180"/>
                  </a:cubicBezTo>
                  <a:cubicBezTo>
                    <a:pt x="80" y="179"/>
                    <a:pt x="80" y="179"/>
                    <a:pt x="79" y="178"/>
                  </a:cubicBezTo>
                  <a:close/>
                  <a:moveTo>
                    <a:pt x="85" y="20"/>
                  </a:moveTo>
                  <a:cubicBezTo>
                    <a:pt x="85" y="21"/>
                    <a:pt x="85" y="22"/>
                    <a:pt x="85" y="23"/>
                  </a:cubicBezTo>
                  <a:cubicBezTo>
                    <a:pt x="86" y="22"/>
                    <a:pt x="86" y="22"/>
                    <a:pt x="85" y="20"/>
                  </a:cubicBezTo>
                  <a:close/>
                  <a:moveTo>
                    <a:pt x="96" y="207"/>
                  </a:moveTo>
                  <a:cubicBezTo>
                    <a:pt x="95" y="205"/>
                    <a:pt x="95" y="205"/>
                    <a:pt x="95" y="205"/>
                  </a:cubicBezTo>
                  <a:cubicBezTo>
                    <a:pt x="95" y="206"/>
                    <a:pt x="95" y="206"/>
                    <a:pt x="96" y="207"/>
                  </a:cubicBezTo>
                  <a:close/>
                  <a:moveTo>
                    <a:pt x="99" y="39"/>
                  </a:moveTo>
                  <a:cubicBezTo>
                    <a:pt x="99" y="40"/>
                    <a:pt x="99" y="40"/>
                    <a:pt x="100" y="41"/>
                  </a:cubicBezTo>
                  <a:cubicBezTo>
                    <a:pt x="100" y="40"/>
                    <a:pt x="100" y="39"/>
                    <a:pt x="99" y="39"/>
                  </a:cubicBezTo>
                  <a:close/>
                  <a:moveTo>
                    <a:pt x="61" y="70"/>
                  </a:moveTo>
                  <a:cubicBezTo>
                    <a:pt x="61" y="69"/>
                    <a:pt x="61" y="69"/>
                    <a:pt x="60" y="69"/>
                  </a:cubicBezTo>
                  <a:cubicBezTo>
                    <a:pt x="60" y="69"/>
                    <a:pt x="60" y="70"/>
                    <a:pt x="60" y="70"/>
                  </a:cubicBezTo>
                  <a:cubicBezTo>
                    <a:pt x="60" y="70"/>
                    <a:pt x="60" y="70"/>
                    <a:pt x="61" y="70"/>
                  </a:cubicBezTo>
                  <a:close/>
                  <a:moveTo>
                    <a:pt x="71" y="129"/>
                  </a:moveTo>
                  <a:cubicBezTo>
                    <a:pt x="71" y="130"/>
                    <a:pt x="71" y="131"/>
                    <a:pt x="71" y="131"/>
                  </a:cubicBezTo>
                  <a:cubicBezTo>
                    <a:pt x="71" y="131"/>
                    <a:pt x="72" y="130"/>
                    <a:pt x="71" y="129"/>
                  </a:cubicBezTo>
                  <a:close/>
                  <a:moveTo>
                    <a:pt x="120" y="160"/>
                  </a:moveTo>
                  <a:cubicBezTo>
                    <a:pt x="120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19" y="158"/>
                  </a:cubicBezTo>
                  <a:cubicBezTo>
                    <a:pt x="119" y="159"/>
                    <a:pt x="120" y="160"/>
                    <a:pt x="120" y="160"/>
                  </a:cubicBezTo>
                  <a:close/>
                  <a:moveTo>
                    <a:pt x="116" y="35"/>
                  </a:moveTo>
                  <a:cubicBezTo>
                    <a:pt x="116" y="35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5"/>
                    <a:pt x="115" y="36"/>
                  </a:cubicBezTo>
                  <a:cubicBezTo>
                    <a:pt x="115" y="36"/>
                    <a:pt x="115" y="35"/>
                    <a:pt x="116" y="35"/>
                  </a:cubicBezTo>
                  <a:close/>
                  <a:moveTo>
                    <a:pt x="86" y="127"/>
                  </a:moveTo>
                  <a:cubicBezTo>
                    <a:pt x="86" y="126"/>
                    <a:pt x="86" y="126"/>
                    <a:pt x="85" y="126"/>
                  </a:cubicBezTo>
                  <a:cubicBezTo>
                    <a:pt x="85" y="126"/>
                    <a:pt x="86" y="127"/>
                    <a:pt x="86" y="127"/>
                  </a:cubicBezTo>
                  <a:close/>
                  <a:moveTo>
                    <a:pt x="153" y="161"/>
                  </a:moveTo>
                  <a:cubicBezTo>
                    <a:pt x="153" y="160"/>
                    <a:pt x="154" y="160"/>
                    <a:pt x="153" y="159"/>
                  </a:cubicBezTo>
                  <a:cubicBezTo>
                    <a:pt x="153" y="160"/>
                    <a:pt x="152" y="160"/>
                    <a:pt x="153" y="161"/>
                  </a:cubicBezTo>
                  <a:close/>
                  <a:moveTo>
                    <a:pt x="81" y="107"/>
                  </a:moveTo>
                  <a:cubicBezTo>
                    <a:pt x="81" y="107"/>
                    <a:pt x="80" y="107"/>
                    <a:pt x="80" y="107"/>
                  </a:cubicBezTo>
                  <a:cubicBezTo>
                    <a:pt x="81" y="107"/>
                    <a:pt x="81" y="108"/>
                    <a:pt x="81" y="108"/>
                  </a:cubicBezTo>
                  <a:cubicBezTo>
                    <a:pt x="82" y="108"/>
                    <a:pt x="82" y="108"/>
                    <a:pt x="82" y="107"/>
                  </a:cubicBezTo>
                  <a:cubicBezTo>
                    <a:pt x="81" y="107"/>
                    <a:pt x="81" y="107"/>
                    <a:pt x="81" y="107"/>
                  </a:cubicBezTo>
                  <a:close/>
                  <a:moveTo>
                    <a:pt x="119" y="22"/>
                  </a:moveTo>
                  <a:cubicBezTo>
                    <a:pt x="118" y="21"/>
                    <a:pt x="119" y="20"/>
                    <a:pt x="118" y="19"/>
                  </a:cubicBezTo>
                  <a:cubicBezTo>
                    <a:pt x="118" y="20"/>
                    <a:pt x="118" y="21"/>
                    <a:pt x="119" y="22"/>
                  </a:cubicBezTo>
                  <a:close/>
                  <a:moveTo>
                    <a:pt x="119" y="39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19" y="38"/>
                    <a:pt x="119" y="37"/>
                    <a:pt x="119" y="37"/>
                  </a:cubicBezTo>
                  <a:cubicBezTo>
                    <a:pt x="119" y="37"/>
                    <a:pt x="119" y="37"/>
                    <a:pt x="118" y="37"/>
                  </a:cubicBezTo>
                  <a:cubicBezTo>
                    <a:pt x="118" y="37"/>
                    <a:pt x="119" y="38"/>
                    <a:pt x="119" y="39"/>
                  </a:cubicBezTo>
                  <a:close/>
                  <a:moveTo>
                    <a:pt x="48" y="39"/>
                  </a:moveTo>
                  <a:cubicBezTo>
                    <a:pt x="48" y="40"/>
                    <a:pt x="48" y="40"/>
                    <a:pt x="48" y="41"/>
                  </a:cubicBezTo>
                  <a:cubicBezTo>
                    <a:pt x="49" y="40"/>
                    <a:pt x="49" y="40"/>
                    <a:pt x="48" y="39"/>
                  </a:cubicBezTo>
                  <a:close/>
                  <a:moveTo>
                    <a:pt x="73" y="203"/>
                  </a:moveTo>
                  <a:cubicBezTo>
                    <a:pt x="73" y="203"/>
                    <a:pt x="73" y="204"/>
                    <a:pt x="74" y="204"/>
                  </a:cubicBezTo>
                  <a:cubicBezTo>
                    <a:pt x="74" y="203"/>
                    <a:pt x="74" y="203"/>
                    <a:pt x="73" y="203"/>
                  </a:cubicBezTo>
                  <a:close/>
                  <a:moveTo>
                    <a:pt x="32" y="166"/>
                  </a:moveTo>
                  <a:cubicBezTo>
                    <a:pt x="32" y="165"/>
                    <a:pt x="32" y="165"/>
                    <a:pt x="31" y="165"/>
                  </a:cubicBezTo>
                  <a:cubicBezTo>
                    <a:pt x="32" y="165"/>
                    <a:pt x="32" y="165"/>
                    <a:pt x="32" y="166"/>
                  </a:cubicBezTo>
                  <a:close/>
                  <a:moveTo>
                    <a:pt x="154" y="191"/>
                  </a:moveTo>
                  <a:cubicBezTo>
                    <a:pt x="153" y="191"/>
                    <a:pt x="153" y="191"/>
                    <a:pt x="152" y="192"/>
                  </a:cubicBezTo>
                  <a:cubicBezTo>
                    <a:pt x="153" y="192"/>
                    <a:pt x="153" y="192"/>
                    <a:pt x="154" y="191"/>
                  </a:cubicBezTo>
                  <a:close/>
                  <a:moveTo>
                    <a:pt x="147" y="94"/>
                  </a:moveTo>
                  <a:cubicBezTo>
                    <a:pt x="147" y="93"/>
                    <a:pt x="147" y="92"/>
                    <a:pt x="146" y="91"/>
                  </a:cubicBezTo>
                  <a:cubicBezTo>
                    <a:pt x="146" y="92"/>
                    <a:pt x="147" y="93"/>
                    <a:pt x="147" y="94"/>
                  </a:cubicBezTo>
                  <a:close/>
                  <a:moveTo>
                    <a:pt x="145" y="98"/>
                  </a:moveTo>
                  <a:cubicBezTo>
                    <a:pt x="145" y="97"/>
                    <a:pt x="145" y="97"/>
                    <a:pt x="145" y="96"/>
                  </a:cubicBezTo>
                  <a:cubicBezTo>
                    <a:pt x="145" y="97"/>
                    <a:pt x="145" y="97"/>
                    <a:pt x="145" y="98"/>
                  </a:cubicBezTo>
                  <a:close/>
                  <a:moveTo>
                    <a:pt x="67" y="13"/>
                  </a:moveTo>
                  <a:cubicBezTo>
                    <a:pt x="67" y="13"/>
                    <a:pt x="67" y="13"/>
                    <a:pt x="67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7" y="14"/>
                    <a:pt x="68" y="13"/>
                  </a:cubicBezTo>
                  <a:cubicBezTo>
                    <a:pt x="68" y="13"/>
                    <a:pt x="67" y="13"/>
                    <a:pt x="67" y="13"/>
                  </a:cubicBezTo>
                  <a:close/>
                  <a:moveTo>
                    <a:pt x="124" y="123"/>
                  </a:moveTo>
                  <a:cubicBezTo>
                    <a:pt x="124" y="122"/>
                    <a:pt x="124" y="122"/>
                    <a:pt x="124" y="121"/>
                  </a:cubicBezTo>
                  <a:cubicBezTo>
                    <a:pt x="123" y="122"/>
                    <a:pt x="123" y="122"/>
                    <a:pt x="124" y="123"/>
                  </a:cubicBezTo>
                  <a:close/>
                  <a:moveTo>
                    <a:pt x="182" y="160"/>
                  </a:moveTo>
                  <a:cubicBezTo>
                    <a:pt x="182" y="160"/>
                    <a:pt x="182" y="160"/>
                    <a:pt x="182" y="160"/>
                  </a:cubicBezTo>
                  <a:cubicBezTo>
                    <a:pt x="181" y="160"/>
                    <a:pt x="180" y="160"/>
                    <a:pt x="179" y="160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80" y="160"/>
                    <a:pt x="181" y="160"/>
                    <a:pt x="182" y="160"/>
                  </a:cubicBezTo>
                  <a:close/>
                  <a:moveTo>
                    <a:pt x="137" y="154"/>
                  </a:moveTo>
                  <a:cubicBezTo>
                    <a:pt x="136" y="154"/>
                    <a:pt x="136" y="154"/>
                    <a:pt x="136" y="155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7" y="154"/>
                    <a:pt x="137" y="154"/>
                    <a:pt x="137" y="154"/>
                  </a:cubicBezTo>
                  <a:close/>
                  <a:moveTo>
                    <a:pt x="69" y="48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69" y="47"/>
                    <a:pt x="69" y="47"/>
                    <a:pt x="69" y="46"/>
                  </a:cubicBezTo>
                  <a:cubicBezTo>
                    <a:pt x="69" y="47"/>
                    <a:pt x="68" y="47"/>
                    <a:pt x="68" y="47"/>
                  </a:cubicBezTo>
                  <a:cubicBezTo>
                    <a:pt x="68" y="48"/>
                    <a:pt x="69" y="48"/>
                    <a:pt x="69" y="48"/>
                  </a:cubicBezTo>
                  <a:close/>
                  <a:moveTo>
                    <a:pt x="80" y="110"/>
                  </a:moveTo>
                  <a:cubicBezTo>
                    <a:pt x="80" y="110"/>
                    <a:pt x="79" y="109"/>
                    <a:pt x="79" y="109"/>
                  </a:cubicBezTo>
                  <a:cubicBezTo>
                    <a:pt x="79" y="110"/>
                    <a:pt x="79" y="110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0"/>
                    <a:pt x="80" y="110"/>
                    <a:pt x="80" y="110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4"/>
                    <a:pt x="120" y="83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0" y="84"/>
                    <a:pt x="120" y="85"/>
                    <a:pt x="120" y="85"/>
                  </a:cubicBezTo>
                  <a:close/>
                  <a:moveTo>
                    <a:pt x="103" y="24"/>
                  </a:moveTo>
                  <a:cubicBezTo>
                    <a:pt x="104" y="24"/>
                    <a:pt x="104" y="23"/>
                    <a:pt x="104" y="22"/>
                  </a:cubicBezTo>
                  <a:cubicBezTo>
                    <a:pt x="104" y="23"/>
                    <a:pt x="104" y="23"/>
                    <a:pt x="103" y="24"/>
                  </a:cubicBezTo>
                  <a:close/>
                  <a:moveTo>
                    <a:pt x="102" y="89"/>
                  </a:moveTo>
                  <a:cubicBezTo>
                    <a:pt x="103" y="88"/>
                    <a:pt x="103" y="88"/>
                    <a:pt x="103" y="87"/>
                  </a:cubicBezTo>
                  <a:cubicBezTo>
                    <a:pt x="102" y="88"/>
                    <a:pt x="102" y="88"/>
                    <a:pt x="102" y="89"/>
                  </a:cubicBezTo>
                  <a:close/>
                  <a:moveTo>
                    <a:pt x="64" y="67"/>
                  </a:moveTo>
                  <a:cubicBezTo>
                    <a:pt x="64" y="67"/>
                    <a:pt x="64" y="67"/>
                    <a:pt x="64" y="68"/>
                  </a:cubicBezTo>
                  <a:cubicBezTo>
                    <a:pt x="65" y="67"/>
                    <a:pt x="65" y="67"/>
                    <a:pt x="65" y="67"/>
                  </a:cubicBezTo>
                  <a:cubicBezTo>
                    <a:pt x="65" y="67"/>
                    <a:pt x="65" y="66"/>
                    <a:pt x="65" y="66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67"/>
                    <a:pt x="65" y="67"/>
                    <a:pt x="64" y="67"/>
                  </a:cubicBezTo>
                  <a:close/>
                  <a:moveTo>
                    <a:pt x="55" y="187"/>
                  </a:moveTo>
                  <a:cubicBezTo>
                    <a:pt x="55" y="186"/>
                    <a:pt x="55" y="186"/>
                    <a:pt x="54" y="186"/>
                  </a:cubicBezTo>
                  <a:cubicBezTo>
                    <a:pt x="55" y="186"/>
                    <a:pt x="55" y="187"/>
                    <a:pt x="55" y="187"/>
                  </a:cubicBezTo>
                  <a:close/>
                  <a:moveTo>
                    <a:pt x="82" y="173"/>
                  </a:moveTo>
                  <a:cubicBezTo>
                    <a:pt x="82" y="173"/>
                    <a:pt x="82" y="173"/>
                    <a:pt x="82" y="173"/>
                  </a:cubicBezTo>
                  <a:cubicBezTo>
                    <a:pt x="81" y="173"/>
                    <a:pt x="81" y="172"/>
                    <a:pt x="81" y="171"/>
                  </a:cubicBezTo>
                  <a:cubicBezTo>
                    <a:pt x="81" y="171"/>
                    <a:pt x="81" y="172"/>
                    <a:pt x="81" y="172"/>
                  </a:cubicBezTo>
                  <a:cubicBezTo>
                    <a:pt x="81" y="172"/>
                    <a:pt x="81" y="173"/>
                    <a:pt x="82" y="173"/>
                  </a:cubicBezTo>
                  <a:close/>
                  <a:moveTo>
                    <a:pt x="57" y="16"/>
                  </a:moveTo>
                  <a:cubicBezTo>
                    <a:pt x="56" y="17"/>
                    <a:pt x="57" y="17"/>
                    <a:pt x="57" y="18"/>
                  </a:cubicBezTo>
                  <a:cubicBezTo>
                    <a:pt x="57" y="17"/>
                    <a:pt x="57" y="17"/>
                    <a:pt x="57" y="16"/>
                  </a:cubicBezTo>
                  <a:close/>
                  <a:moveTo>
                    <a:pt x="126" y="145"/>
                  </a:moveTo>
                  <a:cubicBezTo>
                    <a:pt x="126" y="145"/>
                    <a:pt x="126" y="145"/>
                    <a:pt x="126" y="146"/>
                  </a:cubicBezTo>
                  <a:cubicBezTo>
                    <a:pt x="126" y="146"/>
                    <a:pt x="126" y="145"/>
                    <a:pt x="126" y="145"/>
                  </a:cubicBezTo>
                  <a:close/>
                  <a:moveTo>
                    <a:pt x="96" y="40"/>
                  </a:moveTo>
                  <a:cubicBezTo>
                    <a:pt x="96" y="40"/>
                    <a:pt x="96" y="41"/>
                    <a:pt x="96" y="41"/>
                  </a:cubicBezTo>
                  <a:cubicBezTo>
                    <a:pt x="97" y="40"/>
                    <a:pt x="97" y="40"/>
                    <a:pt x="96" y="40"/>
                  </a:cubicBezTo>
                  <a:close/>
                  <a:moveTo>
                    <a:pt x="73" y="85"/>
                  </a:moveTo>
                  <a:cubicBezTo>
                    <a:pt x="73" y="85"/>
                    <a:pt x="73" y="85"/>
                    <a:pt x="73" y="86"/>
                  </a:cubicBezTo>
                  <a:cubicBezTo>
                    <a:pt x="73" y="86"/>
                    <a:pt x="73" y="85"/>
                    <a:pt x="73" y="85"/>
                  </a:cubicBezTo>
                  <a:close/>
                  <a:moveTo>
                    <a:pt x="113" y="124"/>
                  </a:moveTo>
                  <a:cubicBezTo>
                    <a:pt x="113" y="123"/>
                    <a:pt x="113" y="123"/>
                    <a:pt x="113" y="123"/>
                  </a:cubicBezTo>
                  <a:cubicBezTo>
                    <a:pt x="113" y="123"/>
                    <a:pt x="112" y="123"/>
                    <a:pt x="112" y="123"/>
                  </a:cubicBezTo>
                  <a:cubicBezTo>
                    <a:pt x="112" y="123"/>
                    <a:pt x="112" y="123"/>
                    <a:pt x="113" y="124"/>
                  </a:cubicBezTo>
                  <a:close/>
                  <a:moveTo>
                    <a:pt x="128" y="128"/>
                  </a:moveTo>
                  <a:cubicBezTo>
                    <a:pt x="127" y="128"/>
                    <a:pt x="127" y="129"/>
                    <a:pt x="127" y="129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8" y="128"/>
                  </a:cubicBezTo>
                  <a:close/>
                  <a:moveTo>
                    <a:pt x="64" y="125"/>
                  </a:moveTo>
                  <a:cubicBezTo>
                    <a:pt x="65" y="124"/>
                    <a:pt x="65" y="124"/>
                    <a:pt x="65" y="123"/>
                  </a:cubicBezTo>
                  <a:cubicBezTo>
                    <a:pt x="65" y="124"/>
                    <a:pt x="65" y="124"/>
                    <a:pt x="64" y="125"/>
                  </a:cubicBezTo>
                  <a:close/>
                  <a:moveTo>
                    <a:pt x="79" y="88"/>
                  </a:moveTo>
                  <a:cubicBezTo>
                    <a:pt x="78" y="88"/>
                    <a:pt x="78" y="88"/>
                    <a:pt x="78" y="89"/>
                  </a:cubicBezTo>
                  <a:cubicBezTo>
                    <a:pt x="79" y="89"/>
                    <a:pt x="79" y="88"/>
                    <a:pt x="79" y="88"/>
                  </a:cubicBezTo>
                  <a:close/>
                  <a:moveTo>
                    <a:pt x="98" y="165"/>
                  </a:moveTo>
                  <a:cubicBezTo>
                    <a:pt x="98" y="164"/>
                    <a:pt x="98" y="164"/>
                    <a:pt x="97" y="164"/>
                  </a:cubicBezTo>
                  <a:cubicBezTo>
                    <a:pt x="98" y="164"/>
                    <a:pt x="98" y="165"/>
                    <a:pt x="98" y="165"/>
                  </a:cubicBezTo>
                  <a:close/>
                  <a:moveTo>
                    <a:pt x="57" y="56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57" y="56"/>
                    <a:pt x="57" y="55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7" y="55"/>
                    <a:pt x="57" y="55"/>
                    <a:pt x="57" y="56"/>
                  </a:cubicBezTo>
                  <a:close/>
                  <a:moveTo>
                    <a:pt x="127" y="125"/>
                  </a:move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6"/>
                    <a:pt x="126" y="126"/>
                  </a:cubicBezTo>
                  <a:cubicBezTo>
                    <a:pt x="127" y="126"/>
                    <a:pt x="127" y="125"/>
                    <a:pt x="127" y="125"/>
                  </a:cubicBezTo>
                  <a:close/>
                  <a:moveTo>
                    <a:pt x="111" y="166"/>
                  </a:moveTo>
                  <a:cubicBezTo>
                    <a:pt x="111" y="166"/>
                    <a:pt x="111" y="166"/>
                    <a:pt x="111" y="166"/>
                  </a:cubicBezTo>
                  <a:cubicBezTo>
                    <a:pt x="111" y="167"/>
                    <a:pt x="111" y="167"/>
                    <a:pt x="111" y="168"/>
                  </a:cubicBezTo>
                  <a:cubicBezTo>
                    <a:pt x="111" y="168"/>
                    <a:pt x="111" y="168"/>
                    <a:pt x="111" y="168"/>
                  </a:cubicBezTo>
                  <a:cubicBezTo>
                    <a:pt x="111" y="167"/>
                    <a:pt x="111" y="167"/>
                    <a:pt x="111" y="166"/>
                  </a:cubicBezTo>
                  <a:close/>
                  <a:moveTo>
                    <a:pt x="107" y="183"/>
                  </a:moveTo>
                  <a:cubicBezTo>
                    <a:pt x="108" y="182"/>
                    <a:pt x="108" y="182"/>
                    <a:pt x="108" y="182"/>
                  </a:cubicBezTo>
                  <a:cubicBezTo>
                    <a:pt x="108" y="182"/>
                    <a:pt x="108" y="182"/>
                    <a:pt x="107" y="183"/>
                  </a:cubicBezTo>
                  <a:close/>
                  <a:moveTo>
                    <a:pt x="86" y="158"/>
                  </a:moveTo>
                  <a:cubicBezTo>
                    <a:pt x="86" y="158"/>
                    <a:pt x="86" y="159"/>
                    <a:pt x="87" y="159"/>
                  </a:cubicBezTo>
                  <a:cubicBezTo>
                    <a:pt x="87" y="158"/>
                    <a:pt x="87" y="158"/>
                    <a:pt x="86" y="158"/>
                  </a:cubicBezTo>
                  <a:close/>
                  <a:moveTo>
                    <a:pt x="102" y="249"/>
                  </a:moveTo>
                  <a:cubicBezTo>
                    <a:pt x="102" y="248"/>
                    <a:pt x="102" y="248"/>
                    <a:pt x="102" y="248"/>
                  </a:cubicBezTo>
                  <a:cubicBezTo>
                    <a:pt x="102" y="248"/>
                    <a:pt x="102" y="248"/>
                    <a:pt x="102" y="248"/>
                  </a:cubicBezTo>
                  <a:cubicBezTo>
                    <a:pt x="101" y="248"/>
                    <a:pt x="101" y="248"/>
                    <a:pt x="102" y="249"/>
                  </a:cubicBezTo>
                  <a:close/>
                  <a:moveTo>
                    <a:pt x="76" y="114"/>
                  </a:moveTo>
                  <a:cubicBezTo>
                    <a:pt x="76" y="114"/>
                    <a:pt x="76" y="114"/>
                    <a:pt x="76" y="113"/>
                  </a:cubicBezTo>
                  <a:cubicBezTo>
                    <a:pt x="76" y="113"/>
                    <a:pt x="76" y="114"/>
                    <a:pt x="76" y="114"/>
                  </a:cubicBezTo>
                  <a:close/>
                  <a:moveTo>
                    <a:pt x="120" y="57"/>
                  </a:moveTo>
                  <a:cubicBezTo>
                    <a:pt x="119" y="57"/>
                    <a:pt x="119" y="57"/>
                    <a:pt x="119" y="57"/>
                  </a:cubicBezTo>
                  <a:cubicBezTo>
                    <a:pt x="120" y="57"/>
                    <a:pt x="120" y="57"/>
                    <a:pt x="120" y="57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9" y="32"/>
                    <a:pt x="129" y="32"/>
                  </a:cubicBez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1"/>
                  </a:cubicBezTo>
                  <a:cubicBezTo>
                    <a:pt x="98" y="32"/>
                    <a:pt x="98" y="32"/>
                    <a:pt x="99" y="32"/>
                  </a:cubicBezTo>
                  <a:close/>
                  <a:moveTo>
                    <a:pt x="71" y="87"/>
                  </a:moveTo>
                  <a:cubicBezTo>
                    <a:pt x="71" y="88"/>
                    <a:pt x="71" y="88"/>
                    <a:pt x="70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8"/>
                    <a:pt x="71" y="88"/>
                    <a:pt x="71" y="87"/>
                  </a:cubicBezTo>
                  <a:close/>
                  <a:moveTo>
                    <a:pt x="166" y="192"/>
                  </a:moveTo>
                  <a:cubicBezTo>
                    <a:pt x="166" y="192"/>
                    <a:pt x="166" y="192"/>
                    <a:pt x="166" y="192"/>
                  </a:cubicBezTo>
                  <a:cubicBezTo>
                    <a:pt x="166" y="192"/>
                    <a:pt x="166" y="192"/>
                    <a:pt x="167" y="191"/>
                  </a:cubicBezTo>
                  <a:cubicBezTo>
                    <a:pt x="166" y="192"/>
                    <a:pt x="166" y="192"/>
                    <a:pt x="166" y="192"/>
                  </a:cubicBezTo>
                  <a:close/>
                  <a:moveTo>
                    <a:pt x="159" y="195"/>
                  </a:moveTo>
                  <a:cubicBezTo>
                    <a:pt x="159" y="195"/>
                    <a:pt x="159" y="195"/>
                    <a:pt x="159" y="195"/>
                  </a:cubicBezTo>
                  <a:cubicBezTo>
                    <a:pt x="159" y="195"/>
                    <a:pt x="159" y="196"/>
                    <a:pt x="158" y="196"/>
                  </a:cubicBezTo>
                  <a:cubicBezTo>
                    <a:pt x="158" y="196"/>
                    <a:pt x="158" y="196"/>
                    <a:pt x="158" y="196"/>
                  </a:cubicBezTo>
                  <a:cubicBezTo>
                    <a:pt x="159" y="196"/>
                    <a:pt x="159" y="195"/>
                    <a:pt x="159" y="195"/>
                  </a:cubicBezTo>
                  <a:close/>
                  <a:moveTo>
                    <a:pt x="69" y="44"/>
                  </a:moveTo>
                  <a:cubicBezTo>
                    <a:pt x="68" y="44"/>
                    <a:pt x="68" y="44"/>
                    <a:pt x="68" y="45"/>
                  </a:cubicBezTo>
                  <a:cubicBezTo>
                    <a:pt x="68" y="44"/>
                    <a:pt x="68" y="44"/>
                    <a:pt x="69" y="44"/>
                  </a:cubicBezTo>
                  <a:close/>
                  <a:moveTo>
                    <a:pt x="51" y="55"/>
                  </a:moveTo>
                  <a:cubicBezTo>
                    <a:pt x="51" y="55"/>
                    <a:pt x="51" y="55"/>
                    <a:pt x="51" y="55"/>
                  </a:cubicBezTo>
                  <a:cubicBezTo>
                    <a:pt x="51" y="56"/>
                    <a:pt x="51" y="56"/>
                    <a:pt x="50" y="56"/>
                  </a:cubicBezTo>
                  <a:cubicBezTo>
                    <a:pt x="50" y="56"/>
                    <a:pt x="51" y="56"/>
                    <a:pt x="51" y="56"/>
                  </a:cubicBezTo>
                  <a:cubicBezTo>
                    <a:pt x="51" y="56"/>
                    <a:pt x="51" y="56"/>
                    <a:pt x="51" y="55"/>
                  </a:cubicBezTo>
                  <a:close/>
                  <a:moveTo>
                    <a:pt x="107" y="27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6" y="26"/>
                    <a:pt x="106" y="27"/>
                    <a:pt x="106" y="27"/>
                  </a:cubicBezTo>
                  <a:cubicBezTo>
                    <a:pt x="106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lose/>
                  <a:moveTo>
                    <a:pt x="99" y="103"/>
                  </a:moveTo>
                  <a:cubicBezTo>
                    <a:pt x="100" y="104"/>
                    <a:pt x="100" y="104"/>
                    <a:pt x="101" y="103"/>
                  </a:cubicBezTo>
                  <a:cubicBezTo>
                    <a:pt x="100" y="103"/>
                    <a:pt x="100" y="103"/>
                    <a:pt x="99" y="103"/>
                  </a:cubicBezTo>
                  <a:close/>
                  <a:moveTo>
                    <a:pt x="96" y="82"/>
                  </a:moveTo>
                  <a:cubicBezTo>
                    <a:pt x="96" y="82"/>
                    <a:pt x="97" y="82"/>
                    <a:pt x="97" y="82"/>
                  </a:cubicBezTo>
                  <a:cubicBezTo>
                    <a:pt x="97" y="82"/>
                    <a:pt x="96" y="82"/>
                    <a:pt x="96" y="82"/>
                  </a:cubicBezTo>
                  <a:close/>
                  <a:moveTo>
                    <a:pt x="49" y="31"/>
                  </a:moveTo>
                  <a:cubicBezTo>
                    <a:pt x="49" y="31"/>
                    <a:pt x="49" y="31"/>
                    <a:pt x="49" y="3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2"/>
                    <a:pt x="49" y="32"/>
                    <a:pt x="49" y="31"/>
                  </a:cubicBezTo>
                  <a:close/>
                  <a:moveTo>
                    <a:pt x="95" y="121"/>
                  </a:move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1"/>
                    <a:pt x="95" y="121"/>
                  </a:cubicBezTo>
                  <a:close/>
                  <a:moveTo>
                    <a:pt x="112" y="155"/>
                  </a:moveTo>
                  <a:cubicBezTo>
                    <a:pt x="112" y="156"/>
                    <a:pt x="112" y="156"/>
                    <a:pt x="112" y="156"/>
                  </a:cubicBezTo>
                  <a:cubicBezTo>
                    <a:pt x="112" y="155"/>
                    <a:pt x="112" y="155"/>
                    <a:pt x="113" y="155"/>
                  </a:cubicBezTo>
                  <a:cubicBezTo>
                    <a:pt x="113" y="155"/>
                    <a:pt x="113" y="155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lose/>
                  <a:moveTo>
                    <a:pt x="57" y="166"/>
                  </a:moveTo>
                  <a:cubicBezTo>
                    <a:pt x="57" y="166"/>
                    <a:pt x="57" y="166"/>
                    <a:pt x="58" y="166"/>
                  </a:cubicBezTo>
                  <a:cubicBezTo>
                    <a:pt x="57" y="165"/>
                    <a:pt x="57" y="165"/>
                    <a:pt x="56" y="165"/>
                  </a:cubicBezTo>
                  <a:cubicBezTo>
                    <a:pt x="57" y="166"/>
                    <a:pt x="57" y="166"/>
                    <a:pt x="57" y="166"/>
                  </a:cubicBezTo>
                  <a:close/>
                  <a:moveTo>
                    <a:pt x="104" y="175"/>
                  </a:moveTo>
                  <a:cubicBezTo>
                    <a:pt x="104" y="175"/>
                    <a:pt x="104" y="175"/>
                    <a:pt x="104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3" y="175"/>
                    <a:pt x="103" y="175"/>
                    <a:pt x="103" y="176"/>
                  </a:cubicBezTo>
                  <a:cubicBezTo>
                    <a:pt x="103" y="175"/>
                    <a:pt x="103" y="175"/>
                    <a:pt x="104" y="175"/>
                  </a:cubicBez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lose/>
                  <a:moveTo>
                    <a:pt x="75" y="187"/>
                  </a:moveTo>
                  <a:cubicBezTo>
                    <a:pt x="75" y="187"/>
                    <a:pt x="75" y="187"/>
                    <a:pt x="75" y="187"/>
                  </a:cubicBezTo>
                  <a:cubicBezTo>
                    <a:pt x="75" y="187"/>
                    <a:pt x="76" y="188"/>
                    <a:pt x="76" y="188"/>
                  </a:cubicBezTo>
                  <a:cubicBezTo>
                    <a:pt x="76" y="188"/>
                    <a:pt x="76" y="187"/>
                    <a:pt x="76" y="187"/>
                  </a:cubicBezTo>
                  <a:cubicBezTo>
                    <a:pt x="76" y="187"/>
                    <a:pt x="75" y="187"/>
                    <a:pt x="75" y="187"/>
                  </a:cubicBezTo>
                  <a:close/>
                  <a:moveTo>
                    <a:pt x="116" y="76"/>
                  </a:moveTo>
                  <a:cubicBezTo>
                    <a:pt x="116" y="76"/>
                    <a:pt x="116" y="76"/>
                    <a:pt x="117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7" y="76"/>
                    <a:pt x="117" y="76"/>
                    <a:pt x="116" y="76"/>
                  </a:cubicBezTo>
                  <a:close/>
                  <a:moveTo>
                    <a:pt x="141" y="62"/>
                  </a:moveTo>
                  <a:cubicBezTo>
                    <a:pt x="141" y="62"/>
                    <a:pt x="141" y="62"/>
                    <a:pt x="141" y="62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2"/>
                  </a:cubicBezTo>
                  <a:close/>
                  <a:moveTo>
                    <a:pt x="94" y="80"/>
                  </a:move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lose/>
                  <a:moveTo>
                    <a:pt x="136" y="219"/>
                  </a:moveTo>
                  <a:cubicBezTo>
                    <a:pt x="136" y="219"/>
                    <a:pt x="136" y="220"/>
                    <a:pt x="136" y="220"/>
                  </a:cubicBezTo>
                  <a:cubicBezTo>
                    <a:pt x="137" y="219"/>
                    <a:pt x="137" y="219"/>
                    <a:pt x="137" y="219"/>
                  </a:cubicBezTo>
                  <a:cubicBezTo>
                    <a:pt x="137" y="219"/>
                    <a:pt x="137" y="219"/>
                    <a:pt x="137" y="219"/>
                  </a:cubicBezTo>
                  <a:cubicBezTo>
                    <a:pt x="137" y="219"/>
                    <a:pt x="136" y="219"/>
                    <a:pt x="136" y="219"/>
                  </a:cubicBezTo>
                  <a:close/>
                  <a:moveTo>
                    <a:pt x="57" y="51"/>
                  </a:move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1"/>
                    <a:pt x="57" y="51"/>
                    <a:pt x="57" y="51"/>
                  </a:cubicBezTo>
                  <a:close/>
                  <a:moveTo>
                    <a:pt x="147" y="86"/>
                  </a:moveTo>
                  <a:cubicBezTo>
                    <a:pt x="147" y="86"/>
                    <a:pt x="147" y="86"/>
                    <a:pt x="147" y="86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7"/>
                    <a:pt x="147" y="87"/>
                    <a:pt x="147" y="87"/>
                  </a:cubicBezTo>
                  <a:cubicBezTo>
                    <a:pt x="147" y="87"/>
                    <a:pt x="147" y="86"/>
                    <a:pt x="147" y="86"/>
                  </a:cubicBezTo>
                  <a:close/>
                  <a:moveTo>
                    <a:pt x="116" y="148"/>
                  </a:moveTo>
                  <a:cubicBezTo>
                    <a:pt x="116" y="148"/>
                    <a:pt x="116" y="148"/>
                    <a:pt x="115" y="148"/>
                  </a:cubicBezTo>
                  <a:cubicBezTo>
                    <a:pt x="115" y="148"/>
                    <a:pt x="115" y="148"/>
                    <a:pt x="116" y="148"/>
                  </a:cubicBezTo>
                  <a:close/>
                  <a:moveTo>
                    <a:pt x="112" y="172"/>
                  </a:moveTo>
                  <a:cubicBezTo>
                    <a:pt x="112" y="172"/>
                    <a:pt x="112" y="172"/>
                    <a:pt x="112" y="172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1"/>
                    <a:pt x="112" y="171"/>
                    <a:pt x="112" y="172"/>
                  </a:cubicBezTo>
                  <a:close/>
                  <a:moveTo>
                    <a:pt x="67" y="28"/>
                  </a:moveTo>
                  <a:cubicBezTo>
                    <a:pt x="68" y="28"/>
                    <a:pt x="68" y="28"/>
                    <a:pt x="67" y="27"/>
                  </a:cubicBezTo>
                  <a:cubicBezTo>
                    <a:pt x="67" y="28"/>
                    <a:pt x="67" y="28"/>
                    <a:pt x="67" y="28"/>
                  </a:cubicBezTo>
                  <a:close/>
                  <a:moveTo>
                    <a:pt x="79" y="154"/>
                  </a:moveTo>
                  <a:cubicBezTo>
                    <a:pt x="79" y="154"/>
                    <a:pt x="79" y="154"/>
                    <a:pt x="79" y="154"/>
                  </a:cubicBezTo>
                  <a:cubicBezTo>
                    <a:pt x="79" y="154"/>
                    <a:pt x="79" y="153"/>
                    <a:pt x="79" y="153"/>
                  </a:cubicBezTo>
                  <a:cubicBezTo>
                    <a:pt x="79" y="153"/>
                    <a:pt x="79" y="153"/>
                    <a:pt x="79" y="153"/>
                  </a:cubicBezTo>
                  <a:cubicBezTo>
                    <a:pt x="79" y="153"/>
                    <a:pt x="79" y="154"/>
                    <a:pt x="79" y="154"/>
                  </a:cubicBezTo>
                  <a:close/>
                  <a:moveTo>
                    <a:pt x="95" y="25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5"/>
                    <a:pt x="95" y="25"/>
                  </a:cubicBezTo>
                  <a:close/>
                  <a:moveTo>
                    <a:pt x="112" y="128"/>
                  </a:moveTo>
                  <a:cubicBezTo>
                    <a:pt x="112" y="128"/>
                    <a:pt x="112" y="128"/>
                    <a:pt x="113" y="128"/>
                  </a:cubicBezTo>
                  <a:cubicBezTo>
                    <a:pt x="112" y="128"/>
                    <a:pt x="112" y="128"/>
                    <a:pt x="112" y="127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lose/>
                  <a:moveTo>
                    <a:pt x="132" y="42"/>
                  </a:moveTo>
                  <a:cubicBezTo>
                    <a:pt x="132" y="42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2"/>
                    <a:pt x="132" y="42"/>
                    <a:pt x="132" y="41"/>
                  </a:cubicBezTo>
                  <a:cubicBezTo>
                    <a:pt x="132" y="42"/>
                    <a:pt x="132" y="42"/>
                    <a:pt x="132" y="42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6" y="179"/>
                    <a:pt x="35" y="178"/>
                    <a:pt x="35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9"/>
                    <a:pt x="35" y="179"/>
                    <a:pt x="36" y="179"/>
                  </a:cubicBezTo>
                  <a:close/>
                  <a:moveTo>
                    <a:pt x="53" y="166"/>
                  </a:moveTo>
                  <a:cubicBezTo>
                    <a:pt x="54" y="166"/>
                    <a:pt x="54" y="166"/>
                    <a:pt x="54" y="165"/>
                  </a:cubicBezTo>
                  <a:cubicBezTo>
                    <a:pt x="54" y="165"/>
                    <a:pt x="53" y="165"/>
                    <a:pt x="53" y="166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8" y="134"/>
                    <a:pt x="118" y="134"/>
                    <a:pt x="118" y="134"/>
                  </a:cubicBezTo>
                  <a:cubicBezTo>
                    <a:pt x="118" y="134"/>
                    <a:pt x="118" y="135"/>
                    <a:pt x="118" y="135"/>
                  </a:cubicBezTo>
                  <a:close/>
                  <a:moveTo>
                    <a:pt x="68" y="151"/>
                  </a:moveTo>
                  <a:cubicBezTo>
                    <a:pt x="68" y="151"/>
                    <a:pt x="68" y="151"/>
                    <a:pt x="68" y="151"/>
                  </a:cubicBezTo>
                  <a:cubicBezTo>
                    <a:pt x="68" y="151"/>
                    <a:pt x="68" y="150"/>
                    <a:pt x="68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50"/>
                    <a:pt x="68" y="151"/>
                    <a:pt x="68" y="151"/>
                  </a:cubicBezTo>
                  <a:close/>
                  <a:moveTo>
                    <a:pt x="95" y="79"/>
                  </a:move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5" y="79"/>
                    <a:pt x="95" y="79"/>
                    <a:pt x="95" y="79"/>
                  </a:cubicBezTo>
                  <a:close/>
                  <a:moveTo>
                    <a:pt x="55" y="200"/>
                  </a:moveTo>
                  <a:cubicBezTo>
                    <a:pt x="54" y="200"/>
                    <a:pt x="54" y="200"/>
                    <a:pt x="54" y="200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5" y="201"/>
                    <a:pt x="55" y="201"/>
                    <a:pt x="55" y="201"/>
                  </a:cubicBezTo>
                  <a:cubicBezTo>
                    <a:pt x="55" y="201"/>
                    <a:pt x="55" y="200"/>
                    <a:pt x="55" y="200"/>
                  </a:cubicBezTo>
                  <a:close/>
                  <a:moveTo>
                    <a:pt x="148" y="186"/>
                  </a:moveTo>
                  <a:cubicBezTo>
                    <a:pt x="148" y="186"/>
                    <a:pt x="148" y="186"/>
                    <a:pt x="149" y="186"/>
                  </a:cubicBezTo>
                  <a:cubicBezTo>
                    <a:pt x="148" y="186"/>
                    <a:pt x="148" y="186"/>
                    <a:pt x="148" y="186"/>
                  </a:cubicBezTo>
                  <a:close/>
                  <a:moveTo>
                    <a:pt x="94" y="200"/>
                  </a:moveTo>
                  <a:cubicBezTo>
                    <a:pt x="94" y="200"/>
                    <a:pt x="94" y="200"/>
                    <a:pt x="94" y="200"/>
                  </a:cubicBezTo>
                  <a:cubicBezTo>
                    <a:pt x="94" y="200"/>
                    <a:pt x="94" y="201"/>
                    <a:pt x="94" y="201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94" y="201"/>
                    <a:pt x="94" y="200"/>
                    <a:pt x="94" y="200"/>
                  </a:cubicBezTo>
                  <a:close/>
                  <a:moveTo>
                    <a:pt x="111" y="125"/>
                  </a:move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0" y="125"/>
                    <a:pt x="110" y="126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1" y="126"/>
                    <a:pt x="111" y="125"/>
                    <a:pt x="111" y="125"/>
                  </a:cubicBezTo>
                  <a:close/>
                  <a:moveTo>
                    <a:pt x="152" y="187"/>
                  </a:moveTo>
                  <a:cubicBezTo>
                    <a:pt x="152" y="187"/>
                    <a:pt x="152" y="187"/>
                    <a:pt x="152" y="187"/>
                  </a:cubicBezTo>
                  <a:cubicBezTo>
                    <a:pt x="152" y="187"/>
                    <a:pt x="152" y="187"/>
                    <a:pt x="153" y="186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86"/>
                    <a:pt x="152" y="186"/>
                    <a:pt x="152" y="187"/>
                  </a:cubicBezTo>
                  <a:close/>
                  <a:moveTo>
                    <a:pt x="125" y="172"/>
                  </a:move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ubicBezTo>
                    <a:pt x="125" y="172"/>
                    <a:pt x="125" y="172"/>
                    <a:pt x="125" y="172"/>
                  </a:cubicBezTo>
                  <a:close/>
                  <a:moveTo>
                    <a:pt x="100" y="94"/>
                  </a:move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5"/>
                    <a:pt x="101" y="95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0" y="94"/>
                    <a:pt x="100" y="94"/>
                  </a:cubicBezTo>
                  <a:close/>
                  <a:moveTo>
                    <a:pt x="153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3" y="20"/>
                    <a:pt x="153" y="20"/>
                    <a:pt x="153" y="20"/>
                  </a:cubicBezTo>
                  <a:cubicBezTo>
                    <a:pt x="153" y="20"/>
                    <a:pt x="153" y="20"/>
                    <a:pt x="153" y="19"/>
                  </a:cubicBezTo>
                  <a:close/>
                  <a:moveTo>
                    <a:pt x="52" y="171"/>
                  </a:moveTo>
                  <a:cubicBezTo>
                    <a:pt x="52" y="171"/>
                    <a:pt x="52" y="171"/>
                    <a:pt x="52" y="171"/>
                  </a:cubicBezTo>
                  <a:cubicBezTo>
                    <a:pt x="52" y="171"/>
                    <a:pt x="52" y="171"/>
                    <a:pt x="52" y="170"/>
                  </a:cubicBezTo>
                  <a:cubicBezTo>
                    <a:pt x="52" y="170"/>
                    <a:pt x="52" y="171"/>
                    <a:pt x="52" y="171"/>
                  </a:cubicBezTo>
                  <a:cubicBezTo>
                    <a:pt x="52" y="171"/>
                    <a:pt x="52" y="171"/>
                    <a:pt x="52" y="171"/>
                  </a:cubicBezTo>
                  <a:close/>
                  <a:moveTo>
                    <a:pt x="119" y="209"/>
                  </a:moveTo>
                  <a:cubicBezTo>
                    <a:pt x="119" y="209"/>
                    <a:pt x="119" y="209"/>
                    <a:pt x="119" y="209"/>
                  </a:cubicBezTo>
                  <a:cubicBezTo>
                    <a:pt x="119" y="209"/>
                    <a:pt x="119" y="209"/>
                    <a:pt x="119" y="208"/>
                  </a:cubicBezTo>
                  <a:cubicBezTo>
                    <a:pt x="119" y="209"/>
                    <a:pt x="119" y="209"/>
                    <a:pt x="119" y="209"/>
                  </a:cubicBezTo>
                  <a:cubicBezTo>
                    <a:pt x="119" y="209"/>
                    <a:pt x="119" y="209"/>
                    <a:pt x="119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024688" y="2435225"/>
              <a:ext cx="793750" cy="231775"/>
            </a:xfrm>
            <a:custGeom>
              <a:avLst/>
              <a:gdLst>
                <a:gd name="T0" fmla="*/ 209 w 242"/>
                <a:gd name="T1" fmla="*/ 2 h 71"/>
                <a:gd name="T2" fmla="*/ 233 w 242"/>
                <a:gd name="T3" fmla="*/ 0 h 71"/>
                <a:gd name="T4" fmla="*/ 233 w 242"/>
                <a:gd name="T5" fmla="*/ 3 h 71"/>
                <a:gd name="T6" fmla="*/ 238 w 242"/>
                <a:gd name="T7" fmla="*/ 6 h 71"/>
                <a:gd name="T8" fmla="*/ 233 w 242"/>
                <a:gd name="T9" fmla="*/ 9 h 71"/>
                <a:gd name="T10" fmla="*/ 237 w 242"/>
                <a:gd name="T11" fmla="*/ 42 h 71"/>
                <a:gd name="T12" fmla="*/ 232 w 242"/>
                <a:gd name="T13" fmla="*/ 61 h 71"/>
                <a:gd name="T14" fmla="*/ 124 w 242"/>
                <a:gd name="T15" fmla="*/ 66 h 71"/>
                <a:gd name="T16" fmla="*/ 70 w 242"/>
                <a:gd name="T17" fmla="*/ 70 h 71"/>
                <a:gd name="T18" fmla="*/ 17 w 242"/>
                <a:gd name="T19" fmla="*/ 68 h 71"/>
                <a:gd name="T20" fmla="*/ 11 w 242"/>
                <a:gd name="T21" fmla="*/ 63 h 71"/>
                <a:gd name="T22" fmla="*/ 6 w 242"/>
                <a:gd name="T23" fmla="*/ 26 h 71"/>
                <a:gd name="T24" fmla="*/ 1 w 242"/>
                <a:gd name="T25" fmla="*/ 9 h 71"/>
                <a:gd name="T26" fmla="*/ 15 w 242"/>
                <a:gd name="T27" fmla="*/ 6 h 71"/>
                <a:gd name="T28" fmla="*/ 27 w 242"/>
                <a:gd name="T29" fmla="*/ 5 h 71"/>
                <a:gd name="T30" fmla="*/ 23 w 242"/>
                <a:gd name="T31" fmla="*/ 32 h 71"/>
                <a:gd name="T32" fmla="*/ 32 w 242"/>
                <a:gd name="T33" fmla="*/ 55 h 71"/>
                <a:gd name="T34" fmla="*/ 100 w 242"/>
                <a:gd name="T35" fmla="*/ 56 h 71"/>
                <a:gd name="T36" fmla="*/ 177 w 242"/>
                <a:gd name="T37" fmla="*/ 51 h 71"/>
                <a:gd name="T38" fmla="*/ 219 w 242"/>
                <a:gd name="T39" fmla="*/ 42 h 71"/>
                <a:gd name="T40" fmla="*/ 214 w 242"/>
                <a:gd name="T41" fmla="*/ 7 h 71"/>
                <a:gd name="T42" fmla="*/ 214 w 242"/>
                <a:gd name="T43" fmla="*/ 5 h 71"/>
                <a:gd name="T44" fmla="*/ 91 w 242"/>
                <a:gd name="T45" fmla="*/ 65 h 71"/>
                <a:gd name="T46" fmla="*/ 88 w 242"/>
                <a:gd name="T47" fmla="*/ 65 h 71"/>
                <a:gd name="T48" fmla="*/ 129 w 242"/>
                <a:gd name="T49" fmla="*/ 64 h 71"/>
                <a:gd name="T50" fmla="*/ 192 w 242"/>
                <a:gd name="T51" fmla="*/ 64 h 71"/>
                <a:gd name="T52" fmla="*/ 169 w 242"/>
                <a:gd name="T53" fmla="*/ 63 h 71"/>
                <a:gd name="T54" fmla="*/ 190 w 242"/>
                <a:gd name="T55" fmla="*/ 58 h 71"/>
                <a:gd name="T56" fmla="*/ 227 w 242"/>
                <a:gd name="T57" fmla="*/ 57 h 71"/>
                <a:gd name="T58" fmla="*/ 201 w 242"/>
                <a:gd name="T59" fmla="*/ 53 h 71"/>
                <a:gd name="T60" fmla="*/ 218 w 242"/>
                <a:gd name="T61" fmla="*/ 9 h 71"/>
                <a:gd name="T62" fmla="*/ 222 w 242"/>
                <a:gd name="T63" fmla="*/ 48 h 71"/>
                <a:gd name="T64" fmla="*/ 223 w 242"/>
                <a:gd name="T65" fmla="*/ 47 h 71"/>
                <a:gd name="T66" fmla="*/ 218 w 242"/>
                <a:gd name="T67" fmla="*/ 8 h 71"/>
                <a:gd name="T68" fmla="*/ 15 w 242"/>
                <a:gd name="T69" fmla="*/ 39 h 71"/>
                <a:gd name="T70" fmla="*/ 15 w 242"/>
                <a:gd name="T71" fmla="*/ 34 h 71"/>
                <a:gd name="T72" fmla="*/ 17 w 242"/>
                <a:gd name="T73" fmla="*/ 13 h 71"/>
                <a:gd name="T74" fmla="*/ 224 w 242"/>
                <a:gd name="T75" fmla="*/ 7 h 71"/>
                <a:gd name="T76" fmla="*/ 225 w 242"/>
                <a:gd name="T77" fmla="*/ 12 h 71"/>
                <a:gd name="T78" fmla="*/ 228 w 242"/>
                <a:gd name="T79" fmla="*/ 7 h 71"/>
                <a:gd name="T80" fmla="*/ 237 w 242"/>
                <a:gd name="T81" fmla="*/ 47 h 71"/>
                <a:gd name="T82" fmla="*/ 237 w 242"/>
                <a:gd name="T83" fmla="*/ 56 h 71"/>
                <a:gd name="T84" fmla="*/ 27 w 242"/>
                <a:gd name="T85" fmla="*/ 61 h 71"/>
                <a:gd name="T86" fmla="*/ 20 w 242"/>
                <a:gd name="T87" fmla="*/ 62 h 71"/>
                <a:gd name="T88" fmla="*/ 9 w 242"/>
                <a:gd name="T89" fmla="*/ 38 h 71"/>
                <a:gd name="T90" fmla="*/ 13 w 242"/>
                <a:gd name="T91" fmla="*/ 59 h 71"/>
                <a:gd name="T92" fmla="*/ 14 w 242"/>
                <a:gd name="T93" fmla="*/ 58 h 71"/>
                <a:gd name="T94" fmla="*/ 15 w 242"/>
                <a:gd name="T95" fmla="*/ 9 h 71"/>
                <a:gd name="T96" fmla="*/ 41 w 242"/>
                <a:gd name="T97" fmla="*/ 60 h 71"/>
                <a:gd name="T98" fmla="*/ 26 w 242"/>
                <a:gd name="T99" fmla="*/ 68 h 71"/>
                <a:gd name="T100" fmla="*/ 22 w 242"/>
                <a:gd name="T101" fmla="*/ 7 h 71"/>
                <a:gd name="T102" fmla="*/ 223 w 242"/>
                <a:gd name="T103" fmla="*/ 3 h 71"/>
                <a:gd name="T104" fmla="*/ 21 w 242"/>
                <a:gd name="T105" fmla="*/ 41 h 71"/>
                <a:gd name="T106" fmla="*/ 232 w 242"/>
                <a:gd name="T107" fmla="*/ 48 h 71"/>
                <a:gd name="T108" fmla="*/ 230 w 242"/>
                <a:gd name="T109" fmla="*/ 4 h 71"/>
                <a:gd name="T110" fmla="*/ 232 w 242"/>
                <a:gd name="T111" fmla="*/ 56 h 71"/>
                <a:gd name="T112" fmla="*/ 10 w 242"/>
                <a:gd name="T113" fmla="*/ 14 h 71"/>
                <a:gd name="T114" fmla="*/ 5 w 242"/>
                <a:gd name="T115" fmla="*/ 9 h 71"/>
                <a:gd name="T116" fmla="*/ 20 w 242"/>
                <a:gd name="T117" fmla="*/ 59 h 71"/>
                <a:gd name="T118" fmla="*/ 14 w 242"/>
                <a:gd name="T119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2" h="71">
                  <a:moveTo>
                    <a:pt x="216" y="4"/>
                  </a:moveTo>
                  <a:cubicBezTo>
                    <a:pt x="214" y="4"/>
                    <a:pt x="212" y="4"/>
                    <a:pt x="210" y="3"/>
                  </a:cubicBezTo>
                  <a:cubicBezTo>
                    <a:pt x="210" y="3"/>
                    <a:pt x="210" y="3"/>
                    <a:pt x="209" y="3"/>
                  </a:cubicBezTo>
                  <a:cubicBezTo>
                    <a:pt x="209" y="3"/>
                    <a:pt x="209" y="2"/>
                    <a:pt x="209" y="2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10" y="1"/>
                    <a:pt x="211" y="0"/>
                    <a:pt x="212" y="0"/>
                  </a:cubicBezTo>
                  <a:cubicBezTo>
                    <a:pt x="215" y="0"/>
                    <a:pt x="219" y="0"/>
                    <a:pt x="223" y="0"/>
                  </a:cubicBezTo>
                  <a:cubicBezTo>
                    <a:pt x="226" y="0"/>
                    <a:pt x="230" y="0"/>
                    <a:pt x="233" y="0"/>
                  </a:cubicBezTo>
                  <a:cubicBezTo>
                    <a:pt x="233" y="0"/>
                    <a:pt x="233" y="0"/>
                    <a:pt x="234" y="0"/>
                  </a:cubicBezTo>
                  <a:cubicBezTo>
                    <a:pt x="234" y="0"/>
                    <a:pt x="235" y="1"/>
                    <a:pt x="235" y="1"/>
                  </a:cubicBezTo>
                  <a:cubicBezTo>
                    <a:pt x="235" y="2"/>
                    <a:pt x="234" y="2"/>
                    <a:pt x="234" y="2"/>
                  </a:cubicBezTo>
                  <a:cubicBezTo>
                    <a:pt x="233" y="2"/>
                    <a:pt x="233" y="2"/>
                    <a:pt x="233" y="3"/>
                  </a:cubicBezTo>
                  <a:cubicBezTo>
                    <a:pt x="233" y="3"/>
                    <a:pt x="233" y="4"/>
                    <a:pt x="233" y="4"/>
                  </a:cubicBezTo>
                  <a:cubicBezTo>
                    <a:pt x="234" y="4"/>
                    <a:pt x="235" y="4"/>
                    <a:pt x="235" y="5"/>
                  </a:cubicBezTo>
                  <a:cubicBezTo>
                    <a:pt x="236" y="5"/>
                    <a:pt x="236" y="5"/>
                    <a:pt x="237" y="5"/>
                  </a:cubicBezTo>
                  <a:cubicBezTo>
                    <a:pt x="238" y="5"/>
                    <a:pt x="238" y="5"/>
                    <a:pt x="238" y="6"/>
                  </a:cubicBezTo>
                  <a:cubicBezTo>
                    <a:pt x="238" y="6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5" y="7"/>
                    <a:pt x="234" y="7"/>
                    <a:pt x="233" y="7"/>
                  </a:cubicBezTo>
                  <a:cubicBezTo>
                    <a:pt x="233" y="8"/>
                    <a:pt x="233" y="8"/>
                    <a:pt x="233" y="9"/>
                  </a:cubicBezTo>
                  <a:cubicBezTo>
                    <a:pt x="233" y="10"/>
                    <a:pt x="233" y="10"/>
                    <a:pt x="233" y="11"/>
                  </a:cubicBezTo>
                  <a:cubicBezTo>
                    <a:pt x="235" y="18"/>
                    <a:pt x="235" y="25"/>
                    <a:pt x="236" y="32"/>
                  </a:cubicBezTo>
                  <a:cubicBezTo>
                    <a:pt x="236" y="35"/>
                    <a:pt x="236" y="38"/>
                    <a:pt x="237" y="40"/>
                  </a:cubicBezTo>
                  <a:cubicBezTo>
                    <a:pt x="237" y="41"/>
                    <a:pt x="237" y="42"/>
                    <a:pt x="237" y="42"/>
                  </a:cubicBezTo>
                  <a:cubicBezTo>
                    <a:pt x="239" y="44"/>
                    <a:pt x="240" y="46"/>
                    <a:pt x="241" y="48"/>
                  </a:cubicBezTo>
                  <a:cubicBezTo>
                    <a:pt x="241" y="49"/>
                    <a:pt x="241" y="50"/>
                    <a:pt x="242" y="52"/>
                  </a:cubicBezTo>
                  <a:cubicBezTo>
                    <a:pt x="242" y="55"/>
                    <a:pt x="241" y="57"/>
                    <a:pt x="238" y="59"/>
                  </a:cubicBezTo>
                  <a:cubicBezTo>
                    <a:pt x="236" y="60"/>
                    <a:pt x="234" y="61"/>
                    <a:pt x="232" y="61"/>
                  </a:cubicBezTo>
                  <a:cubicBezTo>
                    <a:pt x="227" y="63"/>
                    <a:pt x="221" y="63"/>
                    <a:pt x="216" y="64"/>
                  </a:cubicBezTo>
                  <a:cubicBezTo>
                    <a:pt x="212" y="64"/>
                    <a:pt x="209" y="64"/>
                    <a:pt x="206" y="65"/>
                  </a:cubicBezTo>
                  <a:cubicBezTo>
                    <a:pt x="200" y="65"/>
                    <a:pt x="194" y="66"/>
                    <a:pt x="188" y="66"/>
                  </a:cubicBezTo>
                  <a:cubicBezTo>
                    <a:pt x="166" y="66"/>
                    <a:pt x="145" y="66"/>
                    <a:pt x="124" y="66"/>
                  </a:cubicBezTo>
                  <a:cubicBezTo>
                    <a:pt x="120" y="66"/>
                    <a:pt x="116" y="66"/>
                    <a:pt x="112" y="66"/>
                  </a:cubicBezTo>
                  <a:cubicBezTo>
                    <a:pt x="109" y="66"/>
                    <a:pt x="106" y="66"/>
                    <a:pt x="102" y="66"/>
                  </a:cubicBezTo>
                  <a:cubicBezTo>
                    <a:pt x="97" y="67"/>
                    <a:pt x="91" y="68"/>
                    <a:pt x="85" y="68"/>
                  </a:cubicBezTo>
                  <a:cubicBezTo>
                    <a:pt x="80" y="69"/>
                    <a:pt x="75" y="69"/>
                    <a:pt x="70" y="70"/>
                  </a:cubicBezTo>
                  <a:cubicBezTo>
                    <a:pt x="62" y="70"/>
                    <a:pt x="54" y="70"/>
                    <a:pt x="47" y="70"/>
                  </a:cubicBezTo>
                  <a:cubicBezTo>
                    <a:pt x="40" y="71"/>
                    <a:pt x="33" y="71"/>
                    <a:pt x="27" y="71"/>
                  </a:cubicBezTo>
                  <a:cubicBezTo>
                    <a:pt x="25" y="71"/>
                    <a:pt x="23" y="70"/>
                    <a:pt x="21" y="70"/>
                  </a:cubicBezTo>
                  <a:cubicBezTo>
                    <a:pt x="19" y="70"/>
                    <a:pt x="18" y="70"/>
                    <a:pt x="17" y="68"/>
                  </a:cubicBezTo>
                  <a:cubicBezTo>
                    <a:pt x="17" y="68"/>
                    <a:pt x="16" y="68"/>
                    <a:pt x="16" y="68"/>
                  </a:cubicBezTo>
                  <a:cubicBezTo>
                    <a:pt x="16" y="68"/>
                    <a:pt x="16" y="68"/>
                    <a:pt x="15" y="68"/>
                  </a:cubicBezTo>
                  <a:cubicBezTo>
                    <a:pt x="13" y="68"/>
                    <a:pt x="12" y="67"/>
                    <a:pt x="12" y="65"/>
                  </a:cubicBezTo>
                  <a:cubicBezTo>
                    <a:pt x="12" y="65"/>
                    <a:pt x="11" y="64"/>
                    <a:pt x="11" y="63"/>
                  </a:cubicBezTo>
                  <a:cubicBezTo>
                    <a:pt x="11" y="62"/>
                    <a:pt x="11" y="62"/>
                    <a:pt x="11" y="61"/>
                  </a:cubicBezTo>
                  <a:cubicBezTo>
                    <a:pt x="10" y="60"/>
                    <a:pt x="10" y="60"/>
                    <a:pt x="10" y="59"/>
                  </a:cubicBezTo>
                  <a:cubicBezTo>
                    <a:pt x="9" y="52"/>
                    <a:pt x="8" y="46"/>
                    <a:pt x="8" y="40"/>
                  </a:cubicBezTo>
                  <a:cubicBezTo>
                    <a:pt x="7" y="35"/>
                    <a:pt x="6" y="30"/>
                    <a:pt x="6" y="26"/>
                  </a:cubicBezTo>
                  <a:cubicBezTo>
                    <a:pt x="5" y="23"/>
                    <a:pt x="5" y="19"/>
                    <a:pt x="4" y="16"/>
                  </a:cubicBezTo>
                  <a:cubicBezTo>
                    <a:pt x="4" y="14"/>
                    <a:pt x="4" y="12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4" y="7"/>
                    <a:pt x="6" y="7"/>
                    <a:pt x="9" y="7"/>
                  </a:cubicBezTo>
                  <a:cubicBezTo>
                    <a:pt x="11" y="7"/>
                    <a:pt x="13" y="6"/>
                    <a:pt x="15" y="6"/>
                  </a:cubicBezTo>
                  <a:cubicBezTo>
                    <a:pt x="18" y="6"/>
                    <a:pt x="21" y="5"/>
                    <a:pt x="24" y="5"/>
                  </a:cubicBezTo>
                  <a:cubicBezTo>
                    <a:pt x="24" y="5"/>
                    <a:pt x="25" y="4"/>
                    <a:pt x="25" y="4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6" y="4"/>
                    <a:pt x="27" y="4"/>
                    <a:pt x="27" y="5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5" y="7"/>
                    <a:pt x="24" y="8"/>
                    <a:pt x="24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9"/>
                    <a:pt x="22" y="25"/>
                    <a:pt x="23" y="32"/>
                  </a:cubicBezTo>
                  <a:cubicBezTo>
                    <a:pt x="24" y="36"/>
                    <a:pt x="24" y="40"/>
                    <a:pt x="25" y="45"/>
                  </a:cubicBezTo>
                  <a:cubicBezTo>
                    <a:pt x="25" y="48"/>
                    <a:pt x="25" y="51"/>
                    <a:pt x="26" y="54"/>
                  </a:cubicBezTo>
                  <a:cubicBezTo>
                    <a:pt x="26" y="55"/>
                    <a:pt x="26" y="55"/>
                    <a:pt x="27" y="55"/>
                  </a:cubicBezTo>
                  <a:cubicBezTo>
                    <a:pt x="29" y="55"/>
                    <a:pt x="30" y="55"/>
                    <a:pt x="32" y="55"/>
                  </a:cubicBezTo>
                  <a:cubicBezTo>
                    <a:pt x="37" y="56"/>
                    <a:pt x="42" y="57"/>
                    <a:pt x="47" y="57"/>
                  </a:cubicBezTo>
                  <a:cubicBezTo>
                    <a:pt x="48" y="57"/>
                    <a:pt x="49" y="57"/>
                    <a:pt x="49" y="57"/>
                  </a:cubicBezTo>
                  <a:cubicBezTo>
                    <a:pt x="60" y="57"/>
                    <a:pt x="70" y="57"/>
                    <a:pt x="81" y="56"/>
                  </a:cubicBezTo>
                  <a:cubicBezTo>
                    <a:pt x="87" y="56"/>
                    <a:pt x="93" y="56"/>
                    <a:pt x="100" y="56"/>
                  </a:cubicBezTo>
                  <a:cubicBezTo>
                    <a:pt x="104" y="56"/>
                    <a:pt x="109" y="55"/>
                    <a:pt x="114" y="55"/>
                  </a:cubicBezTo>
                  <a:cubicBezTo>
                    <a:pt x="119" y="55"/>
                    <a:pt x="125" y="54"/>
                    <a:pt x="130" y="54"/>
                  </a:cubicBezTo>
                  <a:cubicBezTo>
                    <a:pt x="136" y="53"/>
                    <a:pt x="141" y="53"/>
                    <a:pt x="147" y="52"/>
                  </a:cubicBezTo>
                  <a:cubicBezTo>
                    <a:pt x="157" y="51"/>
                    <a:pt x="167" y="51"/>
                    <a:pt x="177" y="51"/>
                  </a:cubicBezTo>
                  <a:cubicBezTo>
                    <a:pt x="191" y="51"/>
                    <a:pt x="205" y="51"/>
                    <a:pt x="219" y="51"/>
                  </a:cubicBezTo>
                  <a:cubicBezTo>
                    <a:pt x="220" y="51"/>
                    <a:pt x="220" y="51"/>
                    <a:pt x="221" y="51"/>
                  </a:cubicBezTo>
                  <a:cubicBezTo>
                    <a:pt x="221" y="50"/>
                    <a:pt x="221" y="50"/>
                    <a:pt x="221" y="50"/>
                  </a:cubicBezTo>
                  <a:cubicBezTo>
                    <a:pt x="220" y="47"/>
                    <a:pt x="219" y="45"/>
                    <a:pt x="219" y="42"/>
                  </a:cubicBezTo>
                  <a:cubicBezTo>
                    <a:pt x="218" y="37"/>
                    <a:pt x="217" y="31"/>
                    <a:pt x="217" y="26"/>
                  </a:cubicBezTo>
                  <a:cubicBezTo>
                    <a:pt x="216" y="21"/>
                    <a:pt x="216" y="16"/>
                    <a:pt x="216" y="11"/>
                  </a:cubicBezTo>
                  <a:cubicBezTo>
                    <a:pt x="216" y="10"/>
                    <a:pt x="216" y="9"/>
                    <a:pt x="216" y="8"/>
                  </a:cubicBezTo>
                  <a:cubicBezTo>
                    <a:pt x="215" y="7"/>
                    <a:pt x="214" y="7"/>
                    <a:pt x="214" y="7"/>
                  </a:cubicBezTo>
                  <a:cubicBezTo>
                    <a:pt x="213" y="7"/>
                    <a:pt x="213" y="7"/>
                    <a:pt x="212" y="7"/>
                  </a:cubicBezTo>
                  <a:cubicBezTo>
                    <a:pt x="212" y="7"/>
                    <a:pt x="212" y="6"/>
                    <a:pt x="212" y="6"/>
                  </a:cubicBezTo>
                  <a:cubicBezTo>
                    <a:pt x="212" y="5"/>
                    <a:pt x="212" y="5"/>
                    <a:pt x="213" y="5"/>
                  </a:cubicBezTo>
                  <a:cubicBezTo>
                    <a:pt x="213" y="5"/>
                    <a:pt x="214" y="5"/>
                    <a:pt x="214" y="5"/>
                  </a:cubicBezTo>
                  <a:cubicBezTo>
                    <a:pt x="215" y="5"/>
                    <a:pt x="215" y="5"/>
                    <a:pt x="216" y="4"/>
                  </a:cubicBezTo>
                  <a:cubicBezTo>
                    <a:pt x="216" y="4"/>
                    <a:pt x="216" y="4"/>
                    <a:pt x="216" y="4"/>
                  </a:cubicBezTo>
                  <a:close/>
                  <a:moveTo>
                    <a:pt x="89" y="65"/>
                  </a:moveTo>
                  <a:cubicBezTo>
                    <a:pt x="90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4"/>
                  </a:cubicBezTo>
                  <a:cubicBezTo>
                    <a:pt x="90" y="65"/>
                    <a:pt x="90" y="64"/>
                    <a:pt x="89" y="65"/>
                  </a:cubicBezTo>
                  <a:cubicBezTo>
                    <a:pt x="89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9" y="65"/>
                    <a:pt x="89" y="65"/>
                  </a:cubicBezTo>
                  <a:close/>
                  <a:moveTo>
                    <a:pt x="127" y="63"/>
                  </a:moveTo>
                  <a:cubicBezTo>
                    <a:pt x="127" y="63"/>
                    <a:pt x="127" y="63"/>
                    <a:pt x="127" y="64"/>
                  </a:cubicBezTo>
                  <a:cubicBezTo>
                    <a:pt x="128" y="64"/>
                    <a:pt x="128" y="64"/>
                    <a:pt x="129" y="64"/>
                  </a:cubicBezTo>
                  <a:cubicBezTo>
                    <a:pt x="132" y="64"/>
                    <a:pt x="135" y="64"/>
                    <a:pt x="138" y="64"/>
                  </a:cubicBezTo>
                  <a:cubicBezTo>
                    <a:pt x="147" y="64"/>
                    <a:pt x="156" y="64"/>
                    <a:pt x="165" y="64"/>
                  </a:cubicBezTo>
                  <a:cubicBezTo>
                    <a:pt x="168" y="64"/>
                    <a:pt x="172" y="64"/>
                    <a:pt x="175" y="64"/>
                  </a:cubicBezTo>
                  <a:cubicBezTo>
                    <a:pt x="181" y="64"/>
                    <a:pt x="186" y="64"/>
                    <a:pt x="192" y="64"/>
                  </a:cubicBezTo>
                  <a:cubicBezTo>
                    <a:pt x="192" y="63"/>
                    <a:pt x="193" y="63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2" y="63"/>
                    <a:pt x="190" y="63"/>
                    <a:pt x="188" y="63"/>
                  </a:cubicBezTo>
                  <a:cubicBezTo>
                    <a:pt x="182" y="63"/>
                    <a:pt x="175" y="63"/>
                    <a:pt x="169" y="63"/>
                  </a:cubicBezTo>
                  <a:cubicBezTo>
                    <a:pt x="156" y="63"/>
                    <a:pt x="143" y="63"/>
                    <a:pt x="131" y="63"/>
                  </a:cubicBezTo>
                  <a:cubicBezTo>
                    <a:pt x="129" y="63"/>
                    <a:pt x="128" y="63"/>
                    <a:pt x="127" y="63"/>
                  </a:cubicBezTo>
                  <a:close/>
                  <a:moveTo>
                    <a:pt x="190" y="58"/>
                  </a:moveTo>
                  <a:cubicBezTo>
                    <a:pt x="190" y="58"/>
                    <a:pt x="190" y="58"/>
                    <a:pt x="190" y="58"/>
                  </a:cubicBezTo>
                  <a:cubicBezTo>
                    <a:pt x="192" y="58"/>
                    <a:pt x="194" y="58"/>
                    <a:pt x="197" y="58"/>
                  </a:cubicBezTo>
                  <a:cubicBezTo>
                    <a:pt x="201" y="58"/>
                    <a:pt x="205" y="58"/>
                    <a:pt x="210" y="58"/>
                  </a:cubicBezTo>
                  <a:cubicBezTo>
                    <a:pt x="215" y="58"/>
                    <a:pt x="220" y="58"/>
                    <a:pt x="225" y="58"/>
                  </a:cubicBezTo>
                  <a:cubicBezTo>
                    <a:pt x="226" y="58"/>
                    <a:pt x="227" y="58"/>
                    <a:pt x="227" y="57"/>
                  </a:cubicBezTo>
                  <a:cubicBezTo>
                    <a:pt x="227" y="57"/>
                    <a:pt x="227" y="57"/>
                    <a:pt x="227" y="56"/>
                  </a:cubicBezTo>
                  <a:cubicBezTo>
                    <a:pt x="227" y="56"/>
                    <a:pt x="227" y="56"/>
                    <a:pt x="226" y="55"/>
                  </a:cubicBezTo>
                  <a:cubicBezTo>
                    <a:pt x="214" y="56"/>
                    <a:pt x="202" y="57"/>
                    <a:pt x="190" y="58"/>
                  </a:cubicBezTo>
                  <a:close/>
                  <a:moveTo>
                    <a:pt x="201" y="53"/>
                  </a:moveTo>
                  <a:cubicBezTo>
                    <a:pt x="181" y="53"/>
                    <a:pt x="161" y="53"/>
                    <a:pt x="141" y="55"/>
                  </a:cubicBezTo>
                  <a:cubicBezTo>
                    <a:pt x="161" y="55"/>
                    <a:pt x="181" y="54"/>
                    <a:pt x="201" y="53"/>
                  </a:cubicBezTo>
                  <a:close/>
                  <a:moveTo>
                    <a:pt x="218" y="8"/>
                  </a:moveTo>
                  <a:cubicBezTo>
                    <a:pt x="218" y="8"/>
                    <a:pt x="218" y="8"/>
                    <a:pt x="218" y="9"/>
                  </a:cubicBezTo>
                  <a:cubicBezTo>
                    <a:pt x="218" y="9"/>
                    <a:pt x="218" y="10"/>
                    <a:pt x="218" y="10"/>
                  </a:cubicBezTo>
                  <a:cubicBezTo>
                    <a:pt x="219" y="13"/>
                    <a:pt x="219" y="15"/>
                    <a:pt x="219" y="17"/>
                  </a:cubicBezTo>
                  <a:cubicBezTo>
                    <a:pt x="220" y="21"/>
                    <a:pt x="220" y="25"/>
                    <a:pt x="220" y="29"/>
                  </a:cubicBezTo>
                  <a:cubicBezTo>
                    <a:pt x="221" y="35"/>
                    <a:pt x="222" y="42"/>
                    <a:pt x="222" y="48"/>
                  </a:cubicBezTo>
                  <a:cubicBezTo>
                    <a:pt x="223" y="49"/>
                    <a:pt x="223" y="49"/>
                    <a:pt x="223" y="50"/>
                  </a:cubicBezTo>
                  <a:cubicBezTo>
                    <a:pt x="223" y="50"/>
                    <a:pt x="223" y="51"/>
                    <a:pt x="224" y="51"/>
                  </a:cubicBezTo>
                  <a:cubicBezTo>
                    <a:pt x="224" y="50"/>
                    <a:pt x="224" y="50"/>
                    <a:pt x="224" y="49"/>
                  </a:cubicBezTo>
                  <a:cubicBezTo>
                    <a:pt x="223" y="49"/>
                    <a:pt x="223" y="48"/>
                    <a:pt x="223" y="47"/>
                  </a:cubicBezTo>
                  <a:cubicBezTo>
                    <a:pt x="223" y="42"/>
                    <a:pt x="222" y="37"/>
                    <a:pt x="222" y="32"/>
                  </a:cubicBezTo>
                  <a:cubicBezTo>
                    <a:pt x="221" y="27"/>
                    <a:pt x="221" y="22"/>
                    <a:pt x="221" y="17"/>
                  </a:cubicBezTo>
                  <a:cubicBezTo>
                    <a:pt x="221" y="14"/>
                    <a:pt x="220" y="11"/>
                    <a:pt x="219" y="8"/>
                  </a:cubicBezTo>
                  <a:cubicBezTo>
                    <a:pt x="219" y="8"/>
                    <a:pt x="219" y="7"/>
                    <a:pt x="218" y="8"/>
                  </a:cubicBezTo>
                  <a:close/>
                  <a:moveTo>
                    <a:pt x="12" y="12"/>
                  </a:moveTo>
                  <a:cubicBezTo>
                    <a:pt x="13" y="13"/>
                    <a:pt x="13" y="13"/>
                    <a:pt x="13" y="14"/>
                  </a:cubicBezTo>
                  <a:cubicBezTo>
                    <a:pt x="13" y="16"/>
                    <a:pt x="13" y="17"/>
                    <a:pt x="13" y="19"/>
                  </a:cubicBezTo>
                  <a:cubicBezTo>
                    <a:pt x="14" y="26"/>
                    <a:pt x="14" y="32"/>
                    <a:pt x="15" y="39"/>
                  </a:cubicBezTo>
                  <a:cubicBezTo>
                    <a:pt x="15" y="40"/>
                    <a:pt x="15" y="4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2"/>
                    <a:pt x="16" y="41"/>
                    <a:pt x="16" y="41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27"/>
                    <a:pt x="15" y="20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7" y="13"/>
                    <a:pt x="17" y="13"/>
                    <a:pt x="18" y="14"/>
                  </a:cubicBezTo>
                  <a:cubicBezTo>
                    <a:pt x="18" y="13"/>
                    <a:pt x="18" y="12"/>
                    <a:pt x="18" y="11"/>
                  </a:cubicBezTo>
                  <a:cubicBezTo>
                    <a:pt x="16" y="12"/>
                    <a:pt x="14" y="12"/>
                    <a:pt x="12" y="12"/>
                  </a:cubicBezTo>
                  <a:close/>
                  <a:moveTo>
                    <a:pt x="224" y="7"/>
                  </a:moveTo>
                  <a:cubicBezTo>
                    <a:pt x="223" y="10"/>
                    <a:pt x="224" y="16"/>
                    <a:pt x="225" y="20"/>
                  </a:cubicBezTo>
                  <a:cubicBezTo>
                    <a:pt x="225" y="18"/>
                    <a:pt x="225" y="17"/>
                    <a:pt x="225" y="15"/>
                  </a:cubicBezTo>
                  <a:cubicBezTo>
                    <a:pt x="225" y="15"/>
                    <a:pt x="225" y="14"/>
                    <a:pt x="226" y="13"/>
                  </a:cubicBezTo>
                  <a:cubicBezTo>
                    <a:pt x="226" y="13"/>
                    <a:pt x="225" y="12"/>
                    <a:pt x="225" y="12"/>
                  </a:cubicBezTo>
                  <a:cubicBezTo>
                    <a:pt x="225" y="12"/>
                    <a:pt x="225" y="11"/>
                    <a:pt x="226" y="11"/>
                  </a:cubicBezTo>
                  <a:cubicBezTo>
                    <a:pt x="226" y="10"/>
                    <a:pt x="227" y="10"/>
                    <a:pt x="227" y="11"/>
                  </a:cubicBezTo>
                  <a:cubicBezTo>
                    <a:pt x="227" y="11"/>
                    <a:pt x="227" y="11"/>
                    <a:pt x="228" y="11"/>
                  </a:cubicBezTo>
                  <a:cubicBezTo>
                    <a:pt x="228" y="9"/>
                    <a:pt x="228" y="8"/>
                    <a:pt x="228" y="7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6" y="7"/>
                    <a:pt x="225" y="7"/>
                    <a:pt x="224" y="7"/>
                  </a:cubicBezTo>
                  <a:close/>
                  <a:moveTo>
                    <a:pt x="237" y="46"/>
                  </a:moveTo>
                  <a:cubicBezTo>
                    <a:pt x="237" y="47"/>
                    <a:pt x="237" y="47"/>
                    <a:pt x="237" y="47"/>
                  </a:cubicBezTo>
                  <a:cubicBezTo>
                    <a:pt x="237" y="48"/>
                    <a:pt x="237" y="48"/>
                    <a:pt x="237" y="49"/>
                  </a:cubicBezTo>
                  <a:cubicBezTo>
                    <a:pt x="237" y="50"/>
                    <a:pt x="237" y="51"/>
                    <a:pt x="237" y="51"/>
                  </a:cubicBezTo>
                  <a:cubicBezTo>
                    <a:pt x="237" y="52"/>
                    <a:pt x="237" y="53"/>
                    <a:pt x="237" y="54"/>
                  </a:cubicBezTo>
                  <a:cubicBezTo>
                    <a:pt x="237" y="54"/>
                    <a:pt x="237" y="55"/>
                    <a:pt x="237" y="56"/>
                  </a:cubicBezTo>
                  <a:cubicBezTo>
                    <a:pt x="237" y="56"/>
                    <a:pt x="237" y="56"/>
                    <a:pt x="237" y="57"/>
                  </a:cubicBezTo>
                  <a:cubicBezTo>
                    <a:pt x="239" y="56"/>
                    <a:pt x="240" y="54"/>
                    <a:pt x="240" y="52"/>
                  </a:cubicBezTo>
                  <a:cubicBezTo>
                    <a:pt x="239" y="50"/>
                    <a:pt x="238" y="48"/>
                    <a:pt x="237" y="46"/>
                  </a:cubicBezTo>
                  <a:close/>
                  <a:moveTo>
                    <a:pt x="27" y="61"/>
                  </a:moveTo>
                  <a:cubicBezTo>
                    <a:pt x="27" y="62"/>
                    <a:pt x="26" y="62"/>
                    <a:pt x="26" y="62"/>
                  </a:cubicBezTo>
                  <a:cubicBezTo>
                    <a:pt x="30" y="62"/>
                    <a:pt x="34" y="62"/>
                    <a:pt x="38" y="62"/>
                  </a:cubicBezTo>
                  <a:cubicBezTo>
                    <a:pt x="34" y="61"/>
                    <a:pt x="31" y="61"/>
                    <a:pt x="27" y="61"/>
                  </a:cubicBezTo>
                  <a:close/>
                  <a:moveTo>
                    <a:pt x="20" y="62"/>
                  </a:moveTo>
                  <a:cubicBezTo>
                    <a:pt x="21" y="63"/>
                    <a:pt x="23" y="63"/>
                    <a:pt x="25" y="63"/>
                  </a:cubicBezTo>
                  <a:cubicBezTo>
                    <a:pt x="25" y="62"/>
                    <a:pt x="24" y="62"/>
                    <a:pt x="24" y="61"/>
                  </a:cubicBezTo>
                  <a:cubicBezTo>
                    <a:pt x="23" y="61"/>
                    <a:pt x="21" y="61"/>
                    <a:pt x="20" y="62"/>
                  </a:cubicBezTo>
                  <a:close/>
                  <a:moveTo>
                    <a:pt x="9" y="38"/>
                  </a:moveTo>
                  <a:cubicBezTo>
                    <a:pt x="10" y="34"/>
                    <a:pt x="9" y="28"/>
                    <a:pt x="8" y="27"/>
                  </a:cubicBezTo>
                  <a:cubicBezTo>
                    <a:pt x="9" y="31"/>
                    <a:pt x="9" y="34"/>
                    <a:pt x="9" y="38"/>
                  </a:cubicBezTo>
                  <a:close/>
                  <a:moveTo>
                    <a:pt x="14" y="58"/>
                  </a:moveTo>
                  <a:cubicBezTo>
                    <a:pt x="13" y="58"/>
                    <a:pt x="13" y="58"/>
                    <a:pt x="13" y="59"/>
                  </a:cubicBezTo>
                  <a:cubicBezTo>
                    <a:pt x="13" y="60"/>
                    <a:pt x="14" y="61"/>
                    <a:pt x="14" y="62"/>
                  </a:cubicBezTo>
                  <a:cubicBezTo>
                    <a:pt x="14" y="62"/>
                    <a:pt x="14" y="63"/>
                    <a:pt x="14" y="63"/>
                  </a:cubicBezTo>
                  <a:cubicBezTo>
                    <a:pt x="14" y="63"/>
                    <a:pt x="14" y="63"/>
                    <a:pt x="15" y="63"/>
                  </a:cubicBezTo>
                  <a:cubicBezTo>
                    <a:pt x="14" y="61"/>
                    <a:pt x="14" y="60"/>
                    <a:pt x="14" y="58"/>
                  </a:cubicBezTo>
                  <a:close/>
                  <a:moveTo>
                    <a:pt x="9" y="9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10"/>
                    <a:pt x="13" y="10"/>
                    <a:pt x="15" y="9"/>
                  </a:cubicBezTo>
                  <a:cubicBezTo>
                    <a:pt x="13" y="9"/>
                    <a:pt x="11" y="9"/>
                    <a:pt x="9" y="9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6" y="61"/>
                  </a:cubicBezTo>
                  <a:cubicBezTo>
                    <a:pt x="45" y="61"/>
                    <a:pt x="43" y="61"/>
                    <a:pt x="41" y="60"/>
                  </a:cubicBezTo>
                  <a:cubicBezTo>
                    <a:pt x="41" y="61"/>
                    <a:pt x="40" y="61"/>
                    <a:pt x="40" y="62"/>
                  </a:cubicBezTo>
                  <a:cubicBezTo>
                    <a:pt x="42" y="61"/>
                    <a:pt x="44" y="61"/>
                    <a:pt x="46" y="61"/>
                  </a:cubicBezTo>
                  <a:close/>
                  <a:moveTo>
                    <a:pt x="36" y="68"/>
                  </a:moveTo>
                  <a:cubicBezTo>
                    <a:pt x="33" y="68"/>
                    <a:pt x="29" y="68"/>
                    <a:pt x="26" y="68"/>
                  </a:cubicBezTo>
                  <a:cubicBezTo>
                    <a:pt x="29" y="68"/>
                    <a:pt x="33" y="68"/>
                    <a:pt x="36" y="68"/>
                  </a:cubicBezTo>
                  <a:close/>
                  <a:moveTo>
                    <a:pt x="19" y="8"/>
                  </a:moveTo>
                  <a:cubicBezTo>
                    <a:pt x="20" y="8"/>
                    <a:pt x="21" y="9"/>
                    <a:pt x="21" y="9"/>
                  </a:cubicBezTo>
                  <a:cubicBezTo>
                    <a:pt x="22" y="9"/>
                    <a:pt x="22" y="8"/>
                    <a:pt x="22" y="7"/>
                  </a:cubicBezTo>
                  <a:cubicBezTo>
                    <a:pt x="21" y="7"/>
                    <a:pt x="20" y="8"/>
                    <a:pt x="19" y="8"/>
                  </a:cubicBezTo>
                  <a:close/>
                  <a:moveTo>
                    <a:pt x="219" y="3"/>
                  </a:moveTo>
                  <a:cubicBezTo>
                    <a:pt x="219" y="3"/>
                    <a:pt x="219" y="3"/>
                    <a:pt x="219" y="3"/>
                  </a:cubicBezTo>
                  <a:cubicBezTo>
                    <a:pt x="221" y="3"/>
                    <a:pt x="222" y="3"/>
                    <a:pt x="223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3" y="3"/>
                    <a:pt x="221" y="3"/>
                    <a:pt x="219" y="3"/>
                  </a:cubicBezTo>
                  <a:close/>
                  <a:moveTo>
                    <a:pt x="21" y="46"/>
                  </a:moveTo>
                  <a:cubicBezTo>
                    <a:pt x="21" y="44"/>
                    <a:pt x="21" y="43"/>
                    <a:pt x="21" y="41"/>
                  </a:cubicBezTo>
                  <a:cubicBezTo>
                    <a:pt x="21" y="43"/>
                    <a:pt x="20" y="44"/>
                    <a:pt x="21" y="46"/>
                  </a:cubicBezTo>
                  <a:close/>
                  <a:moveTo>
                    <a:pt x="232" y="52"/>
                  </a:moveTo>
                  <a:cubicBezTo>
                    <a:pt x="232" y="52"/>
                    <a:pt x="232" y="52"/>
                    <a:pt x="232" y="52"/>
                  </a:cubicBezTo>
                  <a:cubicBezTo>
                    <a:pt x="232" y="51"/>
                    <a:pt x="232" y="49"/>
                    <a:pt x="232" y="48"/>
                  </a:cubicBezTo>
                  <a:cubicBezTo>
                    <a:pt x="232" y="49"/>
                    <a:pt x="231" y="51"/>
                    <a:pt x="232" y="52"/>
                  </a:cubicBezTo>
                  <a:close/>
                  <a:moveTo>
                    <a:pt x="228" y="3"/>
                  </a:move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9" y="4"/>
                    <a:pt x="230" y="4"/>
                  </a:cubicBezTo>
                  <a:cubicBezTo>
                    <a:pt x="231" y="4"/>
                    <a:pt x="230" y="3"/>
                    <a:pt x="230" y="3"/>
                  </a:cubicBezTo>
                  <a:cubicBezTo>
                    <a:pt x="229" y="3"/>
                    <a:pt x="228" y="3"/>
                    <a:pt x="228" y="3"/>
                  </a:cubicBezTo>
                  <a:close/>
                  <a:moveTo>
                    <a:pt x="232" y="54"/>
                  </a:moveTo>
                  <a:cubicBezTo>
                    <a:pt x="232" y="55"/>
                    <a:pt x="232" y="55"/>
                    <a:pt x="232" y="56"/>
                  </a:cubicBezTo>
                  <a:cubicBezTo>
                    <a:pt x="232" y="56"/>
                    <a:pt x="232" y="56"/>
                    <a:pt x="233" y="56"/>
                  </a:cubicBezTo>
                  <a:cubicBezTo>
                    <a:pt x="233" y="55"/>
                    <a:pt x="233" y="55"/>
                    <a:pt x="233" y="54"/>
                  </a:cubicBezTo>
                  <a:cubicBezTo>
                    <a:pt x="232" y="54"/>
                    <a:pt x="232" y="54"/>
                    <a:pt x="232" y="54"/>
                  </a:cubicBezTo>
                  <a:close/>
                  <a:moveTo>
                    <a:pt x="10" y="14"/>
                  </a:moveTo>
                  <a:cubicBezTo>
                    <a:pt x="10" y="13"/>
                    <a:pt x="11" y="13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4"/>
                  </a:cubicBezTo>
                  <a:close/>
                  <a:moveTo>
                    <a:pt x="5" y="9"/>
                  </a:moveTo>
                  <a:cubicBezTo>
                    <a:pt x="6" y="10"/>
                    <a:pt x="6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lose/>
                  <a:moveTo>
                    <a:pt x="19" y="59"/>
                  </a:move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0" y="59"/>
                    <a:pt x="20" y="59"/>
                    <a:pt x="19" y="59"/>
                  </a:cubicBezTo>
                  <a:close/>
                  <a:moveTo>
                    <a:pt x="14" y="66"/>
                  </a:moveTo>
                  <a:cubicBezTo>
                    <a:pt x="14" y="66"/>
                    <a:pt x="14" y="66"/>
                    <a:pt x="14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5" y="66"/>
                    <a:pt x="1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3004331" y="1827043"/>
            <a:ext cx="2240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编写需求分析说明书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内容图片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45616" y="2642150"/>
            <a:ext cx="286273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主要有：任务概述、需求规定、运用环境规定、功能概述及功能结构、产品中的角色、产品的功能性需求等进行分析说明</a:t>
            </a:r>
            <a:endParaRPr lang="zh-CN" altLang="en-US" sz="140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33727" y="1827043"/>
            <a:ext cx="3383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分析说明书是对项目进行</a:t>
            </a:r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分析和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概述使用说明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410" y="2472055"/>
            <a:ext cx="3126105" cy="172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52"/>
          <p:cNvGrpSpPr/>
          <p:nvPr/>
        </p:nvGrpSpPr>
        <p:grpSpPr bwMode="auto">
          <a:xfrm>
            <a:off x="5780300" y="2259013"/>
            <a:ext cx="1285875" cy="2286000"/>
            <a:chOff x="4643438" y="1142990"/>
            <a:chExt cx="1752608" cy="3143272"/>
          </a:xfrm>
          <a:solidFill>
            <a:srgbClr val="88591E"/>
          </a:solidFill>
        </p:grpSpPr>
        <p:grpSp>
          <p:nvGrpSpPr>
            <p:cNvPr id="7" name="组合 302"/>
            <p:cNvGrpSpPr/>
            <p:nvPr/>
          </p:nvGrpSpPr>
          <p:grpSpPr bwMode="auto">
            <a:xfrm>
              <a:off x="4643438" y="1142990"/>
              <a:ext cx="1752608" cy="3132151"/>
              <a:chOff x="2133601" y="3810000"/>
              <a:chExt cx="681038" cy="1274763"/>
            </a:xfrm>
            <a:grpFill/>
          </p:grpSpPr>
          <p:sp>
            <p:nvSpPr>
              <p:cNvPr id="17" name="Freeform 146"/>
              <p:cNvSpPr/>
              <p:nvPr/>
            </p:nvSpPr>
            <p:spPr bwMode="auto">
              <a:xfrm>
                <a:off x="2290763" y="3983038"/>
                <a:ext cx="9525" cy="25400"/>
              </a:xfrm>
              <a:custGeom>
                <a:avLst/>
                <a:gdLst>
                  <a:gd name="T0" fmla="*/ 1058 w 18"/>
                  <a:gd name="T1" fmla="*/ 0 h 48"/>
                  <a:gd name="T2" fmla="*/ 1058 w 18"/>
                  <a:gd name="T3" fmla="*/ 0 h 48"/>
                  <a:gd name="T4" fmla="*/ 3704 w 18"/>
                  <a:gd name="T5" fmla="*/ 5821 h 48"/>
                  <a:gd name="T6" fmla="*/ 6350 w 18"/>
                  <a:gd name="T7" fmla="*/ 11642 h 48"/>
                  <a:gd name="T8" fmla="*/ 8467 w 18"/>
                  <a:gd name="T9" fmla="*/ 17992 h 48"/>
                  <a:gd name="T10" fmla="*/ 9525 w 18"/>
                  <a:gd name="T11" fmla="*/ 21696 h 48"/>
                  <a:gd name="T12" fmla="*/ 8467 w 18"/>
                  <a:gd name="T13" fmla="*/ 25400 h 48"/>
                  <a:gd name="T14" fmla="*/ 8467 w 18"/>
                  <a:gd name="T15" fmla="*/ 25400 h 48"/>
                  <a:gd name="T16" fmla="*/ 6350 w 18"/>
                  <a:gd name="T17" fmla="*/ 22754 h 48"/>
                  <a:gd name="T18" fmla="*/ 4233 w 18"/>
                  <a:gd name="T19" fmla="*/ 20638 h 48"/>
                  <a:gd name="T20" fmla="*/ 2117 w 18"/>
                  <a:gd name="T21" fmla="*/ 16933 h 48"/>
                  <a:gd name="T22" fmla="*/ 529 w 18"/>
                  <a:gd name="T23" fmla="*/ 13229 h 48"/>
                  <a:gd name="T24" fmla="*/ 0 w 18"/>
                  <a:gd name="T25" fmla="*/ 9525 h 48"/>
                  <a:gd name="T26" fmla="*/ 0 w 18"/>
                  <a:gd name="T27" fmla="*/ 5821 h 48"/>
                  <a:gd name="T28" fmla="*/ 0 w 18"/>
                  <a:gd name="T29" fmla="*/ 3175 h 48"/>
                  <a:gd name="T30" fmla="*/ 1058 w 18"/>
                  <a:gd name="T31" fmla="*/ 0 h 48"/>
                  <a:gd name="T32" fmla="*/ 1058 w 18"/>
                  <a:gd name="T33" fmla="*/ 0 h 4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48">
                    <a:moveTo>
                      <a:pt x="2" y="0"/>
                    </a:moveTo>
                    <a:lnTo>
                      <a:pt x="2" y="0"/>
                    </a:lnTo>
                    <a:lnTo>
                      <a:pt x="7" y="11"/>
                    </a:lnTo>
                    <a:lnTo>
                      <a:pt x="12" y="22"/>
                    </a:lnTo>
                    <a:lnTo>
                      <a:pt x="16" y="34"/>
                    </a:lnTo>
                    <a:lnTo>
                      <a:pt x="18" y="41"/>
                    </a:lnTo>
                    <a:lnTo>
                      <a:pt x="16" y="48"/>
                    </a:lnTo>
                    <a:lnTo>
                      <a:pt x="12" y="43"/>
                    </a:lnTo>
                    <a:lnTo>
                      <a:pt x="8" y="39"/>
                    </a:lnTo>
                    <a:lnTo>
                      <a:pt x="4" y="32"/>
                    </a:lnTo>
                    <a:lnTo>
                      <a:pt x="1" y="25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47"/>
              <p:cNvSpPr/>
              <p:nvPr/>
            </p:nvSpPr>
            <p:spPr bwMode="auto">
              <a:xfrm>
                <a:off x="2359026" y="4005263"/>
                <a:ext cx="31750" cy="33338"/>
              </a:xfrm>
              <a:custGeom>
                <a:avLst/>
                <a:gdLst>
                  <a:gd name="T0" fmla="*/ 31750 w 61"/>
                  <a:gd name="T1" fmla="*/ 11460 h 64"/>
                  <a:gd name="T2" fmla="*/ 31750 w 61"/>
                  <a:gd name="T3" fmla="*/ 11460 h 64"/>
                  <a:gd name="T4" fmla="*/ 25504 w 61"/>
                  <a:gd name="T5" fmla="*/ 9376 h 64"/>
                  <a:gd name="T6" fmla="*/ 19779 w 61"/>
                  <a:gd name="T7" fmla="*/ 7293 h 64"/>
                  <a:gd name="T8" fmla="*/ 17697 w 61"/>
                  <a:gd name="T9" fmla="*/ 7293 h 64"/>
                  <a:gd name="T10" fmla="*/ 14574 w 61"/>
                  <a:gd name="T11" fmla="*/ 7814 h 64"/>
                  <a:gd name="T12" fmla="*/ 11971 w 61"/>
                  <a:gd name="T13" fmla="*/ 8335 h 64"/>
                  <a:gd name="T14" fmla="*/ 9889 w 61"/>
                  <a:gd name="T15" fmla="*/ 11460 h 64"/>
                  <a:gd name="T16" fmla="*/ 9889 w 61"/>
                  <a:gd name="T17" fmla="*/ 11460 h 64"/>
                  <a:gd name="T18" fmla="*/ 8328 w 61"/>
                  <a:gd name="T19" fmla="*/ 18232 h 64"/>
                  <a:gd name="T20" fmla="*/ 7287 w 61"/>
                  <a:gd name="T21" fmla="*/ 23962 h 64"/>
                  <a:gd name="T22" fmla="*/ 6766 w 61"/>
                  <a:gd name="T23" fmla="*/ 29171 h 64"/>
                  <a:gd name="T24" fmla="*/ 5205 w 61"/>
                  <a:gd name="T25" fmla="*/ 31254 h 64"/>
                  <a:gd name="T26" fmla="*/ 3643 w 61"/>
                  <a:gd name="T27" fmla="*/ 33338 h 64"/>
                  <a:gd name="T28" fmla="*/ 3643 w 61"/>
                  <a:gd name="T29" fmla="*/ 33338 h 64"/>
                  <a:gd name="T30" fmla="*/ 1041 w 61"/>
                  <a:gd name="T31" fmla="*/ 31254 h 64"/>
                  <a:gd name="T32" fmla="*/ 0 w 61"/>
                  <a:gd name="T33" fmla="*/ 28129 h 64"/>
                  <a:gd name="T34" fmla="*/ 0 w 61"/>
                  <a:gd name="T35" fmla="*/ 25524 h 64"/>
                  <a:gd name="T36" fmla="*/ 1041 w 61"/>
                  <a:gd name="T37" fmla="*/ 22399 h 64"/>
                  <a:gd name="T38" fmla="*/ 3123 w 61"/>
                  <a:gd name="T39" fmla="*/ 15106 h 64"/>
                  <a:gd name="T40" fmla="*/ 3643 w 61"/>
                  <a:gd name="T41" fmla="*/ 11460 h 64"/>
                  <a:gd name="T42" fmla="*/ 3643 w 61"/>
                  <a:gd name="T43" fmla="*/ 8335 h 64"/>
                  <a:gd name="T44" fmla="*/ 3643 w 61"/>
                  <a:gd name="T45" fmla="*/ 8335 h 64"/>
                  <a:gd name="T46" fmla="*/ 6766 w 61"/>
                  <a:gd name="T47" fmla="*/ 4688 h 64"/>
                  <a:gd name="T48" fmla="*/ 10410 w 61"/>
                  <a:gd name="T49" fmla="*/ 2084 h 64"/>
                  <a:gd name="T50" fmla="*/ 14574 w 61"/>
                  <a:gd name="T51" fmla="*/ 521 h 64"/>
                  <a:gd name="T52" fmla="*/ 19258 w 61"/>
                  <a:gd name="T53" fmla="*/ 0 h 64"/>
                  <a:gd name="T54" fmla="*/ 23422 w 61"/>
                  <a:gd name="T55" fmla="*/ 521 h 64"/>
                  <a:gd name="T56" fmla="*/ 27066 w 61"/>
                  <a:gd name="T57" fmla="*/ 2084 h 64"/>
                  <a:gd name="T58" fmla="*/ 28627 w 61"/>
                  <a:gd name="T59" fmla="*/ 4167 h 64"/>
                  <a:gd name="T60" fmla="*/ 30189 w 61"/>
                  <a:gd name="T61" fmla="*/ 5730 h 64"/>
                  <a:gd name="T62" fmla="*/ 31750 w 61"/>
                  <a:gd name="T63" fmla="*/ 8335 h 64"/>
                  <a:gd name="T64" fmla="*/ 31750 w 61"/>
                  <a:gd name="T65" fmla="*/ 11460 h 64"/>
                  <a:gd name="T66" fmla="*/ 31750 w 61"/>
                  <a:gd name="T67" fmla="*/ 11460 h 6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1" h="64">
                    <a:moveTo>
                      <a:pt x="61" y="22"/>
                    </a:moveTo>
                    <a:lnTo>
                      <a:pt x="61" y="22"/>
                    </a:lnTo>
                    <a:lnTo>
                      <a:pt x="49" y="18"/>
                    </a:lnTo>
                    <a:lnTo>
                      <a:pt x="38" y="14"/>
                    </a:lnTo>
                    <a:lnTo>
                      <a:pt x="34" y="14"/>
                    </a:lnTo>
                    <a:lnTo>
                      <a:pt x="28" y="15"/>
                    </a:lnTo>
                    <a:lnTo>
                      <a:pt x="23" y="16"/>
                    </a:lnTo>
                    <a:lnTo>
                      <a:pt x="19" y="22"/>
                    </a:lnTo>
                    <a:lnTo>
                      <a:pt x="16" y="35"/>
                    </a:lnTo>
                    <a:lnTo>
                      <a:pt x="14" y="46"/>
                    </a:lnTo>
                    <a:lnTo>
                      <a:pt x="13" y="56"/>
                    </a:lnTo>
                    <a:lnTo>
                      <a:pt x="10" y="60"/>
                    </a:lnTo>
                    <a:lnTo>
                      <a:pt x="7" y="64"/>
                    </a:lnTo>
                    <a:lnTo>
                      <a:pt x="2" y="60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" y="43"/>
                    </a:lnTo>
                    <a:lnTo>
                      <a:pt x="6" y="29"/>
                    </a:lnTo>
                    <a:lnTo>
                      <a:pt x="7" y="22"/>
                    </a:lnTo>
                    <a:lnTo>
                      <a:pt x="7" y="16"/>
                    </a:lnTo>
                    <a:lnTo>
                      <a:pt x="13" y="9"/>
                    </a:lnTo>
                    <a:lnTo>
                      <a:pt x="20" y="4"/>
                    </a:lnTo>
                    <a:lnTo>
                      <a:pt x="28" y="1"/>
                    </a:lnTo>
                    <a:lnTo>
                      <a:pt x="37" y="0"/>
                    </a:lnTo>
                    <a:lnTo>
                      <a:pt x="45" y="1"/>
                    </a:lnTo>
                    <a:lnTo>
                      <a:pt x="52" y="4"/>
                    </a:lnTo>
                    <a:lnTo>
                      <a:pt x="55" y="8"/>
                    </a:lnTo>
                    <a:lnTo>
                      <a:pt x="58" y="11"/>
                    </a:lnTo>
                    <a:lnTo>
                      <a:pt x="61" y="16"/>
                    </a:lnTo>
                    <a:lnTo>
                      <a:pt x="6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48"/>
              <p:cNvSpPr>
                <a:spLocks noEditPoints="1"/>
              </p:cNvSpPr>
              <p:nvPr/>
            </p:nvSpPr>
            <p:spPr bwMode="auto">
              <a:xfrm>
                <a:off x="2576513" y="4005263"/>
                <a:ext cx="123825" cy="122238"/>
              </a:xfrm>
              <a:custGeom>
                <a:avLst/>
                <a:gdLst>
                  <a:gd name="T0" fmla="*/ 0 w 233"/>
                  <a:gd name="T1" fmla="*/ 91285 h 233"/>
                  <a:gd name="T2" fmla="*/ 9566 w 233"/>
                  <a:gd name="T3" fmla="*/ 61906 h 233"/>
                  <a:gd name="T4" fmla="*/ 20726 w 233"/>
                  <a:gd name="T5" fmla="*/ 40921 h 233"/>
                  <a:gd name="T6" fmla="*/ 30823 w 233"/>
                  <a:gd name="T7" fmla="*/ 28330 h 233"/>
                  <a:gd name="T8" fmla="*/ 41984 w 233"/>
                  <a:gd name="T9" fmla="*/ 17313 h 233"/>
                  <a:gd name="T10" fmla="*/ 53675 w 233"/>
                  <a:gd name="T11" fmla="*/ 8394 h 233"/>
                  <a:gd name="T12" fmla="*/ 66961 w 233"/>
                  <a:gd name="T13" fmla="*/ 2623 h 233"/>
                  <a:gd name="T14" fmla="*/ 73870 w 233"/>
                  <a:gd name="T15" fmla="*/ 525 h 233"/>
                  <a:gd name="T16" fmla="*/ 88219 w 233"/>
                  <a:gd name="T17" fmla="*/ 0 h 233"/>
                  <a:gd name="T18" fmla="*/ 103099 w 233"/>
                  <a:gd name="T19" fmla="*/ 3672 h 233"/>
                  <a:gd name="T20" fmla="*/ 116385 w 233"/>
                  <a:gd name="T21" fmla="*/ 11542 h 233"/>
                  <a:gd name="T22" fmla="*/ 120636 w 233"/>
                  <a:gd name="T23" fmla="*/ 18362 h 233"/>
                  <a:gd name="T24" fmla="*/ 123294 w 233"/>
                  <a:gd name="T25" fmla="*/ 24657 h 233"/>
                  <a:gd name="T26" fmla="*/ 123825 w 233"/>
                  <a:gd name="T27" fmla="*/ 28330 h 233"/>
                  <a:gd name="T28" fmla="*/ 123294 w 233"/>
                  <a:gd name="T29" fmla="*/ 35150 h 233"/>
                  <a:gd name="T30" fmla="*/ 120105 w 233"/>
                  <a:gd name="T31" fmla="*/ 39347 h 233"/>
                  <a:gd name="T32" fmla="*/ 112665 w 233"/>
                  <a:gd name="T33" fmla="*/ 44593 h 233"/>
                  <a:gd name="T34" fmla="*/ 99910 w 233"/>
                  <a:gd name="T35" fmla="*/ 49840 h 233"/>
                  <a:gd name="T36" fmla="*/ 87156 w 233"/>
                  <a:gd name="T37" fmla="*/ 55086 h 233"/>
                  <a:gd name="T38" fmla="*/ 82904 w 233"/>
                  <a:gd name="T39" fmla="*/ 58234 h 233"/>
                  <a:gd name="T40" fmla="*/ 71744 w 233"/>
                  <a:gd name="T41" fmla="*/ 67677 h 233"/>
                  <a:gd name="T42" fmla="*/ 56864 w 233"/>
                  <a:gd name="T43" fmla="*/ 84465 h 233"/>
                  <a:gd name="T44" fmla="*/ 35075 w 233"/>
                  <a:gd name="T45" fmla="*/ 109647 h 233"/>
                  <a:gd name="T46" fmla="*/ 27635 w 233"/>
                  <a:gd name="T47" fmla="*/ 115942 h 233"/>
                  <a:gd name="T48" fmla="*/ 16475 w 233"/>
                  <a:gd name="T49" fmla="*/ 122238 h 233"/>
                  <a:gd name="T50" fmla="*/ 12223 w 233"/>
                  <a:gd name="T51" fmla="*/ 122238 h 233"/>
                  <a:gd name="T52" fmla="*/ 8503 w 233"/>
                  <a:gd name="T53" fmla="*/ 121189 h 233"/>
                  <a:gd name="T54" fmla="*/ 3720 w 233"/>
                  <a:gd name="T55" fmla="*/ 115418 h 233"/>
                  <a:gd name="T56" fmla="*/ 531 w 233"/>
                  <a:gd name="T57" fmla="*/ 101253 h 233"/>
                  <a:gd name="T58" fmla="*/ 0 w 233"/>
                  <a:gd name="T59" fmla="*/ 91285 h 233"/>
                  <a:gd name="T60" fmla="*/ 18069 w 233"/>
                  <a:gd name="T61" fmla="*/ 58234 h 233"/>
                  <a:gd name="T62" fmla="*/ 10629 w 233"/>
                  <a:gd name="T63" fmla="*/ 76595 h 233"/>
                  <a:gd name="T64" fmla="*/ 7440 w 233"/>
                  <a:gd name="T65" fmla="*/ 94957 h 233"/>
                  <a:gd name="T66" fmla="*/ 7440 w 233"/>
                  <a:gd name="T67" fmla="*/ 103876 h 233"/>
                  <a:gd name="T68" fmla="*/ 9034 w 233"/>
                  <a:gd name="T69" fmla="*/ 109647 h 233"/>
                  <a:gd name="T70" fmla="*/ 12223 w 233"/>
                  <a:gd name="T71" fmla="*/ 112270 h 233"/>
                  <a:gd name="T72" fmla="*/ 15943 w 233"/>
                  <a:gd name="T73" fmla="*/ 112270 h 233"/>
                  <a:gd name="T74" fmla="*/ 23915 w 233"/>
                  <a:gd name="T75" fmla="*/ 108073 h 233"/>
                  <a:gd name="T76" fmla="*/ 32949 w 233"/>
                  <a:gd name="T77" fmla="*/ 100728 h 233"/>
                  <a:gd name="T78" fmla="*/ 49955 w 233"/>
                  <a:gd name="T79" fmla="*/ 82366 h 233"/>
                  <a:gd name="T80" fmla="*/ 65898 w 233"/>
                  <a:gd name="T81" fmla="*/ 64529 h 233"/>
                  <a:gd name="T82" fmla="*/ 84499 w 233"/>
                  <a:gd name="T83" fmla="*/ 49840 h 233"/>
                  <a:gd name="T84" fmla="*/ 94064 w 233"/>
                  <a:gd name="T85" fmla="*/ 44593 h 233"/>
                  <a:gd name="T86" fmla="*/ 105756 w 233"/>
                  <a:gd name="T87" fmla="*/ 41970 h 233"/>
                  <a:gd name="T88" fmla="*/ 109476 w 233"/>
                  <a:gd name="T89" fmla="*/ 38298 h 233"/>
                  <a:gd name="T90" fmla="*/ 115853 w 233"/>
                  <a:gd name="T91" fmla="*/ 30953 h 233"/>
                  <a:gd name="T92" fmla="*/ 115853 w 233"/>
                  <a:gd name="T93" fmla="*/ 26231 h 233"/>
                  <a:gd name="T94" fmla="*/ 114791 w 233"/>
                  <a:gd name="T95" fmla="*/ 22559 h 233"/>
                  <a:gd name="T96" fmla="*/ 109476 w 233"/>
                  <a:gd name="T97" fmla="*/ 18362 h 233"/>
                  <a:gd name="T98" fmla="*/ 99910 w 233"/>
                  <a:gd name="T99" fmla="*/ 14690 h 233"/>
                  <a:gd name="T100" fmla="*/ 95659 w 233"/>
                  <a:gd name="T101" fmla="*/ 11542 h 233"/>
                  <a:gd name="T102" fmla="*/ 94596 w 233"/>
                  <a:gd name="T103" fmla="*/ 9968 h 233"/>
                  <a:gd name="T104" fmla="*/ 97253 w 233"/>
                  <a:gd name="T105" fmla="*/ 8394 h 233"/>
                  <a:gd name="T106" fmla="*/ 99379 w 233"/>
                  <a:gd name="T107" fmla="*/ 7869 h 233"/>
                  <a:gd name="T108" fmla="*/ 99379 w 233"/>
                  <a:gd name="T109" fmla="*/ 6296 h 233"/>
                  <a:gd name="T110" fmla="*/ 82904 w 233"/>
                  <a:gd name="T111" fmla="*/ 7345 h 233"/>
                  <a:gd name="T112" fmla="*/ 69618 w 233"/>
                  <a:gd name="T113" fmla="*/ 9443 h 233"/>
                  <a:gd name="T114" fmla="*/ 56864 w 233"/>
                  <a:gd name="T115" fmla="*/ 13640 h 233"/>
                  <a:gd name="T116" fmla="*/ 47298 w 233"/>
                  <a:gd name="T117" fmla="*/ 20460 h 233"/>
                  <a:gd name="T118" fmla="*/ 38264 w 233"/>
                  <a:gd name="T119" fmla="*/ 28330 h 233"/>
                  <a:gd name="T120" fmla="*/ 23915 w 233"/>
                  <a:gd name="T121" fmla="*/ 47741 h 233"/>
                  <a:gd name="T122" fmla="*/ 18069 w 233"/>
                  <a:gd name="T123" fmla="*/ 58234 h 23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3" h="233">
                    <a:moveTo>
                      <a:pt x="0" y="174"/>
                    </a:moveTo>
                    <a:lnTo>
                      <a:pt x="0" y="174"/>
                    </a:lnTo>
                    <a:lnTo>
                      <a:pt x="7" y="146"/>
                    </a:lnTo>
                    <a:lnTo>
                      <a:pt x="18" y="118"/>
                    </a:lnTo>
                    <a:lnTo>
                      <a:pt x="32" y="91"/>
                    </a:lnTo>
                    <a:lnTo>
                      <a:pt x="39" y="78"/>
                    </a:lnTo>
                    <a:lnTo>
                      <a:pt x="49" y="66"/>
                    </a:lnTo>
                    <a:lnTo>
                      <a:pt x="58" y="54"/>
                    </a:lnTo>
                    <a:lnTo>
                      <a:pt x="67" y="43"/>
                    </a:lnTo>
                    <a:lnTo>
                      <a:pt x="79" y="33"/>
                    </a:lnTo>
                    <a:lnTo>
                      <a:pt x="89" y="25"/>
                    </a:lnTo>
                    <a:lnTo>
                      <a:pt x="101" y="16"/>
                    </a:lnTo>
                    <a:lnTo>
                      <a:pt x="112" y="11"/>
                    </a:lnTo>
                    <a:lnTo>
                      <a:pt x="126" y="5"/>
                    </a:lnTo>
                    <a:lnTo>
                      <a:pt x="139" y="1"/>
                    </a:lnTo>
                    <a:lnTo>
                      <a:pt x="152" y="0"/>
                    </a:lnTo>
                    <a:lnTo>
                      <a:pt x="166" y="0"/>
                    </a:lnTo>
                    <a:lnTo>
                      <a:pt x="180" y="2"/>
                    </a:lnTo>
                    <a:lnTo>
                      <a:pt x="194" y="7"/>
                    </a:lnTo>
                    <a:lnTo>
                      <a:pt x="208" y="14"/>
                    </a:lnTo>
                    <a:lnTo>
                      <a:pt x="219" y="22"/>
                    </a:lnTo>
                    <a:lnTo>
                      <a:pt x="223" y="28"/>
                    </a:lnTo>
                    <a:lnTo>
                      <a:pt x="227" y="35"/>
                    </a:lnTo>
                    <a:lnTo>
                      <a:pt x="230" y="40"/>
                    </a:lnTo>
                    <a:lnTo>
                      <a:pt x="232" y="47"/>
                    </a:lnTo>
                    <a:lnTo>
                      <a:pt x="233" y="54"/>
                    </a:lnTo>
                    <a:lnTo>
                      <a:pt x="232" y="61"/>
                    </a:lnTo>
                    <a:lnTo>
                      <a:pt x="232" y="67"/>
                    </a:lnTo>
                    <a:lnTo>
                      <a:pt x="229" y="71"/>
                    </a:lnTo>
                    <a:lnTo>
                      <a:pt x="226" y="75"/>
                    </a:lnTo>
                    <a:lnTo>
                      <a:pt x="222" y="80"/>
                    </a:lnTo>
                    <a:lnTo>
                      <a:pt x="212" y="85"/>
                    </a:lnTo>
                    <a:lnTo>
                      <a:pt x="201" y="91"/>
                    </a:lnTo>
                    <a:lnTo>
                      <a:pt x="188" y="95"/>
                    </a:lnTo>
                    <a:lnTo>
                      <a:pt x="176" y="99"/>
                    </a:lnTo>
                    <a:lnTo>
                      <a:pt x="164" y="105"/>
                    </a:lnTo>
                    <a:lnTo>
                      <a:pt x="156" y="111"/>
                    </a:lnTo>
                    <a:lnTo>
                      <a:pt x="149" y="116"/>
                    </a:lnTo>
                    <a:lnTo>
                      <a:pt x="135" y="129"/>
                    </a:lnTo>
                    <a:lnTo>
                      <a:pt x="121" y="144"/>
                    </a:lnTo>
                    <a:lnTo>
                      <a:pt x="107" y="161"/>
                    </a:lnTo>
                    <a:lnTo>
                      <a:pt x="80" y="195"/>
                    </a:lnTo>
                    <a:lnTo>
                      <a:pt x="66" y="209"/>
                    </a:lnTo>
                    <a:lnTo>
                      <a:pt x="52" y="221"/>
                    </a:lnTo>
                    <a:lnTo>
                      <a:pt x="39" y="228"/>
                    </a:lnTo>
                    <a:lnTo>
                      <a:pt x="31" y="233"/>
                    </a:lnTo>
                    <a:lnTo>
                      <a:pt x="27" y="233"/>
                    </a:lnTo>
                    <a:lnTo>
                      <a:pt x="23" y="233"/>
                    </a:lnTo>
                    <a:lnTo>
                      <a:pt x="16" y="231"/>
                    </a:lnTo>
                    <a:lnTo>
                      <a:pt x="10" y="226"/>
                    </a:lnTo>
                    <a:lnTo>
                      <a:pt x="7" y="220"/>
                    </a:lnTo>
                    <a:lnTo>
                      <a:pt x="4" y="212"/>
                    </a:lnTo>
                    <a:lnTo>
                      <a:pt x="1" y="193"/>
                    </a:lnTo>
                    <a:lnTo>
                      <a:pt x="0" y="174"/>
                    </a:lnTo>
                    <a:close/>
                    <a:moveTo>
                      <a:pt x="34" y="111"/>
                    </a:moveTo>
                    <a:lnTo>
                      <a:pt x="34" y="111"/>
                    </a:lnTo>
                    <a:lnTo>
                      <a:pt x="27" y="127"/>
                    </a:lnTo>
                    <a:lnTo>
                      <a:pt x="20" y="146"/>
                    </a:lnTo>
                    <a:lnTo>
                      <a:pt x="16" y="164"/>
                    </a:lnTo>
                    <a:lnTo>
                      <a:pt x="14" y="181"/>
                    </a:lnTo>
                    <a:lnTo>
                      <a:pt x="14" y="198"/>
                    </a:lnTo>
                    <a:lnTo>
                      <a:pt x="16" y="205"/>
                    </a:lnTo>
                    <a:lnTo>
                      <a:pt x="17" y="209"/>
                    </a:lnTo>
                    <a:lnTo>
                      <a:pt x="20" y="212"/>
                    </a:lnTo>
                    <a:lnTo>
                      <a:pt x="23" y="214"/>
                    </a:lnTo>
                    <a:lnTo>
                      <a:pt x="25" y="214"/>
                    </a:lnTo>
                    <a:lnTo>
                      <a:pt x="30" y="214"/>
                    </a:lnTo>
                    <a:lnTo>
                      <a:pt x="37" y="212"/>
                    </a:lnTo>
                    <a:lnTo>
                      <a:pt x="45" y="206"/>
                    </a:lnTo>
                    <a:lnTo>
                      <a:pt x="62" y="192"/>
                    </a:lnTo>
                    <a:lnTo>
                      <a:pt x="79" y="175"/>
                    </a:lnTo>
                    <a:lnTo>
                      <a:pt x="94" y="157"/>
                    </a:lnTo>
                    <a:lnTo>
                      <a:pt x="108" y="140"/>
                    </a:lnTo>
                    <a:lnTo>
                      <a:pt x="124" y="123"/>
                    </a:lnTo>
                    <a:lnTo>
                      <a:pt x="140" y="108"/>
                    </a:lnTo>
                    <a:lnTo>
                      <a:pt x="159" y="95"/>
                    </a:lnTo>
                    <a:lnTo>
                      <a:pt x="167" y="90"/>
                    </a:lnTo>
                    <a:lnTo>
                      <a:pt x="177" y="85"/>
                    </a:lnTo>
                    <a:lnTo>
                      <a:pt x="188" y="81"/>
                    </a:lnTo>
                    <a:lnTo>
                      <a:pt x="199" y="80"/>
                    </a:lnTo>
                    <a:lnTo>
                      <a:pt x="206" y="73"/>
                    </a:lnTo>
                    <a:lnTo>
                      <a:pt x="212" y="66"/>
                    </a:lnTo>
                    <a:lnTo>
                      <a:pt x="218" y="59"/>
                    </a:lnTo>
                    <a:lnTo>
                      <a:pt x="218" y="54"/>
                    </a:lnTo>
                    <a:lnTo>
                      <a:pt x="218" y="50"/>
                    </a:lnTo>
                    <a:lnTo>
                      <a:pt x="216" y="43"/>
                    </a:lnTo>
                    <a:lnTo>
                      <a:pt x="212" y="39"/>
                    </a:lnTo>
                    <a:lnTo>
                      <a:pt x="206" y="35"/>
                    </a:lnTo>
                    <a:lnTo>
                      <a:pt x="201" y="33"/>
                    </a:lnTo>
                    <a:lnTo>
                      <a:pt x="188" y="28"/>
                    </a:lnTo>
                    <a:lnTo>
                      <a:pt x="184" y="25"/>
                    </a:lnTo>
                    <a:lnTo>
                      <a:pt x="180" y="22"/>
                    </a:lnTo>
                    <a:lnTo>
                      <a:pt x="178" y="19"/>
                    </a:lnTo>
                    <a:lnTo>
                      <a:pt x="180" y="18"/>
                    </a:lnTo>
                    <a:lnTo>
                      <a:pt x="183" y="16"/>
                    </a:lnTo>
                    <a:lnTo>
                      <a:pt x="185" y="15"/>
                    </a:lnTo>
                    <a:lnTo>
                      <a:pt x="187" y="15"/>
                    </a:lnTo>
                    <a:lnTo>
                      <a:pt x="187" y="12"/>
                    </a:lnTo>
                    <a:lnTo>
                      <a:pt x="171" y="12"/>
                    </a:lnTo>
                    <a:lnTo>
                      <a:pt x="156" y="14"/>
                    </a:lnTo>
                    <a:lnTo>
                      <a:pt x="143" y="15"/>
                    </a:lnTo>
                    <a:lnTo>
                      <a:pt x="131" y="18"/>
                    </a:lnTo>
                    <a:lnTo>
                      <a:pt x="118" y="22"/>
                    </a:lnTo>
                    <a:lnTo>
                      <a:pt x="107" y="26"/>
                    </a:lnTo>
                    <a:lnTo>
                      <a:pt x="97" y="33"/>
                    </a:lnTo>
                    <a:lnTo>
                      <a:pt x="89" y="39"/>
                    </a:lnTo>
                    <a:lnTo>
                      <a:pt x="80" y="47"/>
                    </a:lnTo>
                    <a:lnTo>
                      <a:pt x="72" y="54"/>
                    </a:lnTo>
                    <a:lnTo>
                      <a:pt x="58" y="73"/>
                    </a:lnTo>
                    <a:lnTo>
                      <a:pt x="45" y="91"/>
                    </a:lnTo>
                    <a:lnTo>
                      <a:pt x="34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49"/>
              <p:cNvSpPr/>
              <p:nvPr/>
            </p:nvSpPr>
            <p:spPr bwMode="auto">
              <a:xfrm>
                <a:off x="2393951" y="4017963"/>
                <a:ext cx="7938" cy="22225"/>
              </a:xfrm>
              <a:custGeom>
                <a:avLst/>
                <a:gdLst>
                  <a:gd name="T0" fmla="*/ 0 w 15"/>
                  <a:gd name="T1" fmla="*/ 0 h 42"/>
                  <a:gd name="T2" fmla="*/ 0 w 15"/>
                  <a:gd name="T3" fmla="*/ 0 h 42"/>
                  <a:gd name="T4" fmla="*/ 2646 w 15"/>
                  <a:gd name="T5" fmla="*/ 1588 h 42"/>
                  <a:gd name="T6" fmla="*/ 5821 w 15"/>
                  <a:gd name="T7" fmla="*/ 4763 h 42"/>
                  <a:gd name="T8" fmla="*/ 7409 w 15"/>
                  <a:gd name="T9" fmla="*/ 8467 h 42"/>
                  <a:gd name="T10" fmla="*/ 7938 w 15"/>
                  <a:gd name="T11" fmla="*/ 12171 h 42"/>
                  <a:gd name="T12" fmla="*/ 7938 w 15"/>
                  <a:gd name="T13" fmla="*/ 15875 h 42"/>
                  <a:gd name="T14" fmla="*/ 6350 w 15"/>
                  <a:gd name="T15" fmla="*/ 18521 h 42"/>
                  <a:gd name="T16" fmla="*/ 4234 w 15"/>
                  <a:gd name="T17" fmla="*/ 21696 h 42"/>
                  <a:gd name="T18" fmla="*/ 2646 w 15"/>
                  <a:gd name="T19" fmla="*/ 22225 h 42"/>
                  <a:gd name="T20" fmla="*/ 529 w 15"/>
                  <a:gd name="T21" fmla="*/ 22225 h 42"/>
                  <a:gd name="T22" fmla="*/ 529 w 15"/>
                  <a:gd name="T23" fmla="*/ 22225 h 42"/>
                  <a:gd name="T24" fmla="*/ 0 w 15"/>
                  <a:gd name="T25" fmla="*/ 12171 h 42"/>
                  <a:gd name="T26" fmla="*/ 0 w 15"/>
                  <a:gd name="T27" fmla="*/ 6350 h 42"/>
                  <a:gd name="T28" fmla="*/ 0 w 15"/>
                  <a:gd name="T29" fmla="*/ 0 h 42"/>
                  <a:gd name="T30" fmla="*/ 0 w 15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" h="42">
                    <a:moveTo>
                      <a:pt x="0" y="0"/>
                    </a:moveTo>
                    <a:lnTo>
                      <a:pt x="0" y="0"/>
                    </a:lnTo>
                    <a:lnTo>
                      <a:pt x="5" y="3"/>
                    </a:lnTo>
                    <a:lnTo>
                      <a:pt x="11" y="9"/>
                    </a:lnTo>
                    <a:lnTo>
                      <a:pt x="14" y="16"/>
                    </a:lnTo>
                    <a:lnTo>
                      <a:pt x="15" y="23"/>
                    </a:lnTo>
                    <a:lnTo>
                      <a:pt x="15" y="30"/>
                    </a:lnTo>
                    <a:lnTo>
                      <a:pt x="12" y="35"/>
                    </a:lnTo>
                    <a:lnTo>
                      <a:pt x="8" y="41"/>
                    </a:lnTo>
                    <a:lnTo>
                      <a:pt x="5" y="42"/>
                    </a:lnTo>
                    <a:lnTo>
                      <a:pt x="1" y="42"/>
                    </a:lnTo>
                    <a:lnTo>
                      <a:pt x="0" y="23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50"/>
              <p:cNvSpPr>
                <a:spLocks noEditPoints="1"/>
              </p:cNvSpPr>
              <p:nvPr/>
            </p:nvSpPr>
            <p:spPr bwMode="auto">
              <a:xfrm>
                <a:off x="2209801" y="4027488"/>
                <a:ext cx="100013" cy="128588"/>
              </a:xfrm>
              <a:custGeom>
                <a:avLst/>
                <a:gdLst>
                  <a:gd name="T0" fmla="*/ 17555 w 188"/>
                  <a:gd name="T1" fmla="*/ 0 h 244"/>
                  <a:gd name="T2" fmla="*/ 27663 w 188"/>
                  <a:gd name="T3" fmla="*/ 2108 h 244"/>
                  <a:gd name="T4" fmla="*/ 28727 w 188"/>
                  <a:gd name="T5" fmla="*/ 5270 h 244"/>
                  <a:gd name="T6" fmla="*/ 39899 w 188"/>
                  <a:gd name="T7" fmla="*/ 6851 h 244"/>
                  <a:gd name="T8" fmla="*/ 55858 w 188"/>
                  <a:gd name="T9" fmla="*/ 16864 h 244"/>
                  <a:gd name="T10" fmla="*/ 57454 w 188"/>
                  <a:gd name="T11" fmla="*/ 39525 h 244"/>
                  <a:gd name="T12" fmla="*/ 61710 w 188"/>
                  <a:gd name="T13" fmla="*/ 56389 h 244"/>
                  <a:gd name="T14" fmla="*/ 67562 w 188"/>
                  <a:gd name="T15" fmla="*/ 63240 h 244"/>
                  <a:gd name="T16" fmla="*/ 76606 w 188"/>
                  <a:gd name="T17" fmla="*/ 72726 h 244"/>
                  <a:gd name="T18" fmla="*/ 81394 w 188"/>
                  <a:gd name="T19" fmla="*/ 80104 h 244"/>
                  <a:gd name="T20" fmla="*/ 92565 w 188"/>
                  <a:gd name="T21" fmla="*/ 91171 h 244"/>
                  <a:gd name="T22" fmla="*/ 98949 w 188"/>
                  <a:gd name="T23" fmla="*/ 100657 h 244"/>
                  <a:gd name="T24" fmla="*/ 100013 w 188"/>
                  <a:gd name="T25" fmla="*/ 111724 h 244"/>
                  <a:gd name="T26" fmla="*/ 91501 w 188"/>
                  <a:gd name="T27" fmla="*/ 124899 h 244"/>
                  <a:gd name="T28" fmla="*/ 74478 w 188"/>
                  <a:gd name="T29" fmla="*/ 128061 h 244"/>
                  <a:gd name="T30" fmla="*/ 62774 w 188"/>
                  <a:gd name="T31" fmla="*/ 124899 h 244"/>
                  <a:gd name="T32" fmla="*/ 39367 w 188"/>
                  <a:gd name="T33" fmla="*/ 111197 h 244"/>
                  <a:gd name="T34" fmla="*/ 15960 w 188"/>
                  <a:gd name="T35" fmla="*/ 85374 h 244"/>
                  <a:gd name="T36" fmla="*/ 6384 w 188"/>
                  <a:gd name="T37" fmla="*/ 65875 h 244"/>
                  <a:gd name="T38" fmla="*/ 2128 w 188"/>
                  <a:gd name="T39" fmla="*/ 37944 h 244"/>
                  <a:gd name="T40" fmla="*/ 2660 w 188"/>
                  <a:gd name="T41" fmla="*/ 20026 h 244"/>
                  <a:gd name="T42" fmla="*/ 10108 w 188"/>
                  <a:gd name="T43" fmla="*/ 5797 h 244"/>
                  <a:gd name="T44" fmla="*/ 15960 w 188"/>
                  <a:gd name="T45" fmla="*/ 1054 h 244"/>
                  <a:gd name="T46" fmla="*/ 21279 w 188"/>
                  <a:gd name="T47" fmla="*/ 5270 h 244"/>
                  <a:gd name="T48" fmla="*/ 13300 w 188"/>
                  <a:gd name="T49" fmla="*/ 12648 h 244"/>
                  <a:gd name="T50" fmla="*/ 10108 w 188"/>
                  <a:gd name="T51" fmla="*/ 20026 h 244"/>
                  <a:gd name="T52" fmla="*/ 7448 w 188"/>
                  <a:gd name="T53" fmla="*/ 31093 h 244"/>
                  <a:gd name="T54" fmla="*/ 8512 w 188"/>
                  <a:gd name="T55" fmla="*/ 47430 h 244"/>
                  <a:gd name="T56" fmla="*/ 15960 w 188"/>
                  <a:gd name="T57" fmla="*/ 71145 h 244"/>
                  <a:gd name="T58" fmla="*/ 29791 w 188"/>
                  <a:gd name="T59" fmla="*/ 93279 h 244"/>
                  <a:gd name="T60" fmla="*/ 48943 w 188"/>
                  <a:gd name="T61" fmla="*/ 110143 h 244"/>
                  <a:gd name="T62" fmla="*/ 71286 w 188"/>
                  <a:gd name="T63" fmla="*/ 120156 h 244"/>
                  <a:gd name="T64" fmla="*/ 87245 w 188"/>
                  <a:gd name="T65" fmla="*/ 120683 h 244"/>
                  <a:gd name="T66" fmla="*/ 93097 w 188"/>
                  <a:gd name="T67" fmla="*/ 105927 h 244"/>
                  <a:gd name="T68" fmla="*/ 85649 w 188"/>
                  <a:gd name="T69" fmla="*/ 93806 h 244"/>
                  <a:gd name="T70" fmla="*/ 76074 w 188"/>
                  <a:gd name="T71" fmla="*/ 83793 h 244"/>
                  <a:gd name="T72" fmla="*/ 70222 w 188"/>
                  <a:gd name="T73" fmla="*/ 72726 h 244"/>
                  <a:gd name="T74" fmla="*/ 57986 w 188"/>
                  <a:gd name="T75" fmla="*/ 56916 h 244"/>
                  <a:gd name="T76" fmla="*/ 51070 w 188"/>
                  <a:gd name="T77" fmla="*/ 45322 h 244"/>
                  <a:gd name="T78" fmla="*/ 50006 w 188"/>
                  <a:gd name="T79" fmla="*/ 32147 h 244"/>
                  <a:gd name="T80" fmla="*/ 46815 w 188"/>
                  <a:gd name="T81" fmla="*/ 18445 h 244"/>
                  <a:gd name="T82" fmla="*/ 41495 w 188"/>
                  <a:gd name="T83" fmla="*/ 13175 h 244"/>
                  <a:gd name="T84" fmla="*/ 30323 w 188"/>
                  <a:gd name="T85" fmla="*/ 12648 h 244"/>
                  <a:gd name="T86" fmla="*/ 26599 w 188"/>
                  <a:gd name="T87" fmla="*/ 11067 h 244"/>
                  <a:gd name="T88" fmla="*/ 26599 w 188"/>
                  <a:gd name="T89" fmla="*/ 5270 h 244"/>
                  <a:gd name="T90" fmla="*/ 24471 w 188"/>
                  <a:gd name="T91" fmla="*/ 4743 h 24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88" h="244">
                    <a:moveTo>
                      <a:pt x="30" y="2"/>
                    </a:moveTo>
                    <a:lnTo>
                      <a:pt x="30" y="2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5" y="2"/>
                    </a:lnTo>
                    <a:lnTo>
                      <a:pt x="52" y="4"/>
                    </a:lnTo>
                    <a:lnTo>
                      <a:pt x="53" y="7"/>
                    </a:lnTo>
                    <a:lnTo>
                      <a:pt x="54" y="10"/>
                    </a:lnTo>
                    <a:lnTo>
                      <a:pt x="61" y="10"/>
                    </a:lnTo>
                    <a:lnTo>
                      <a:pt x="68" y="10"/>
                    </a:lnTo>
                    <a:lnTo>
                      <a:pt x="75" y="13"/>
                    </a:lnTo>
                    <a:lnTo>
                      <a:pt x="82" y="16"/>
                    </a:lnTo>
                    <a:lnTo>
                      <a:pt x="95" y="24"/>
                    </a:lnTo>
                    <a:lnTo>
                      <a:pt x="105" y="32"/>
                    </a:lnTo>
                    <a:lnTo>
                      <a:pt x="106" y="55"/>
                    </a:lnTo>
                    <a:lnTo>
                      <a:pt x="108" y="75"/>
                    </a:lnTo>
                    <a:lnTo>
                      <a:pt x="109" y="90"/>
                    </a:lnTo>
                    <a:lnTo>
                      <a:pt x="112" y="98"/>
                    </a:lnTo>
                    <a:lnTo>
                      <a:pt x="116" y="107"/>
                    </a:lnTo>
                    <a:lnTo>
                      <a:pt x="120" y="112"/>
                    </a:lnTo>
                    <a:lnTo>
                      <a:pt x="127" y="120"/>
                    </a:lnTo>
                    <a:lnTo>
                      <a:pt x="140" y="132"/>
                    </a:lnTo>
                    <a:lnTo>
                      <a:pt x="144" y="138"/>
                    </a:lnTo>
                    <a:lnTo>
                      <a:pt x="147" y="142"/>
                    </a:lnTo>
                    <a:lnTo>
                      <a:pt x="150" y="148"/>
                    </a:lnTo>
                    <a:lnTo>
                      <a:pt x="153" y="152"/>
                    </a:lnTo>
                    <a:lnTo>
                      <a:pt x="164" y="163"/>
                    </a:lnTo>
                    <a:lnTo>
                      <a:pt x="174" y="173"/>
                    </a:lnTo>
                    <a:lnTo>
                      <a:pt x="179" y="178"/>
                    </a:lnTo>
                    <a:lnTo>
                      <a:pt x="183" y="185"/>
                    </a:lnTo>
                    <a:lnTo>
                      <a:pt x="186" y="191"/>
                    </a:lnTo>
                    <a:lnTo>
                      <a:pt x="188" y="200"/>
                    </a:lnTo>
                    <a:lnTo>
                      <a:pt x="188" y="212"/>
                    </a:lnTo>
                    <a:lnTo>
                      <a:pt x="185" y="222"/>
                    </a:lnTo>
                    <a:lnTo>
                      <a:pt x="179" y="230"/>
                    </a:lnTo>
                    <a:lnTo>
                      <a:pt x="172" y="237"/>
                    </a:lnTo>
                    <a:lnTo>
                      <a:pt x="162" y="242"/>
                    </a:lnTo>
                    <a:lnTo>
                      <a:pt x="151" y="244"/>
                    </a:lnTo>
                    <a:lnTo>
                      <a:pt x="140" y="243"/>
                    </a:lnTo>
                    <a:lnTo>
                      <a:pt x="126" y="242"/>
                    </a:lnTo>
                    <a:lnTo>
                      <a:pt x="118" y="237"/>
                    </a:lnTo>
                    <a:lnTo>
                      <a:pt x="108" y="235"/>
                    </a:lnTo>
                    <a:lnTo>
                      <a:pt x="91" y="223"/>
                    </a:lnTo>
                    <a:lnTo>
                      <a:pt x="74" y="211"/>
                    </a:lnTo>
                    <a:lnTo>
                      <a:pt x="59" y="195"/>
                    </a:lnTo>
                    <a:lnTo>
                      <a:pt x="43" y="178"/>
                    </a:lnTo>
                    <a:lnTo>
                      <a:pt x="30" y="162"/>
                    </a:lnTo>
                    <a:lnTo>
                      <a:pt x="21" y="143"/>
                    </a:lnTo>
                    <a:lnTo>
                      <a:pt x="12" y="125"/>
                    </a:lnTo>
                    <a:lnTo>
                      <a:pt x="8" y="110"/>
                    </a:lnTo>
                    <a:lnTo>
                      <a:pt x="5" y="91"/>
                    </a:lnTo>
                    <a:lnTo>
                      <a:pt x="4" y="72"/>
                    </a:lnTo>
                    <a:lnTo>
                      <a:pt x="0" y="54"/>
                    </a:lnTo>
                    <a:lnTo>
                      <a:pt x="5" y="38"/>
                    </a:lnTo>
                    <a:lnTo>
                      <a:pt x="11" y="23"/>
                    </a:lnTo>
                    <a:lnTo>
                      <a:pt x="15" y="17"/>
                    </a:lnTo>
                    <a:lnTo>
                      <a:pt x="19" y="11"/>
                    </a:lnTo>
                    <a:lnTo>
                      <a:pt x="23" y="6"/>
                    </a:lnTo>
                    <a:lnTo>
                      <a:pt x="30" y="2"/>
                    </a:lnTo>
                    <a:close/>
                    <a:moveTo>
                      <a:pt x="46" y="9"/>
                    </a:moveTo>
                    <a:lnTo>
                      <a:pt x="46" y="9"/>
                    </a:lnTo>
                    <a:lnTo>
                      <a:pt x="40" y="10"/>
                    </a:lnTo>
                    <a:lnTo>
                      <a:pt x="36" y="11"/>
                    </a:lnTo>
                    <a:lnTo>
                      <a:pt x="30" y="17"/>
                    </a:lnTo>
                    <a:lnTo>
                      <a:pt x="25" y="24"/>
                    </a:lnTo>
                    <a:lnTo>
                      <a:pt x="19" y="31"/>
                    </a:lnTo>
                    <a:lnTo>
                      <a:pt x="19" y="38"/>
                    </a:lnTo>
                    <a:lnTo>
                      <a:pt x="16" y="45"/>
                    </a:lnTo>
                    <a:lnTo>
                      <a:pt x="15" y="52"/>
                    </a:lnTo>
                    <a:lnTo>
                      <a:pt x="14" y="59"/>
                    </a:lnTo>
                    <a:lnTo>
                      <a:pt x="14" y="75"/>
                    </a:lnTo>
                    <a:lnTo>
                      <a:pt x="16" y="90"/>
                    </a:lnTo>
                    <a:lnTo>
                      <a:pt x="19" y="105"/>
                    </a:lnTo>
                    <a:lnTo>
                      <a:pt x="23" y="120"/>
                    </a:lnTo>
                    <a:lnTo>
                      <a:pt x="30" y="135"/>
                    </a:lnTo>
                    <a:lnTo>
                      <a:pt x="37" y="150"/>
                    </a:lnTo>
                    <a:lnTo>
                      <a:pt x="46" y="164"/>
                    </a:lnTo>
                    <a:lnTo>
                      <a:pt x="56" y="177"/>
                    </a:lnTo>
                    <a:lnTo>
                      <a:pt x="67" y="188"/>
                    </a:lnTo>
                    <a:lnTo>
                      <a:pt x="80" y="200"/>
                    </a:lnTo>
                    <a:lnTo>
                      <a:pt x="92" y="209"/>
                    </a:lnTo>
                    <a:lnTo>
                      <a:pt x="105" y="218"/>
                    </a:lnTo>
                    <a:lnTo>
                      <a:pt x="119" y="223"/>
                    </a:lnTo>
                    <a:lnTo>
                      <a:pt x="134" y="228"/>
                    </a:lnTo>
                    <a:lnTo>
                      <a:pt x="148" y="229"/>
                    </a:lnTo>
                    <a:lnTo>
                      <a:pt x="164" y="229"/>
                    </a:lnTo>
                    <a:lnTo>
                      <a:pt x="172" y="218"/>
                    </a:lnTo>
                    <a:lnTo>
                      <a:pt x="175" y="209"/>
                    </a:lnTo>
                    <a:lnTo>
                      <a:pt x="175" y="201"/>
                    </a:lnTo>
                    <a:lnTo>
                      <a:pt x="172" y="193"/>
                    </a:lnTo>
                    <a:lnTo>
                      <a:pt x="167" y="185"/>
                    </a:lnTo>
                    <a:lnTo>
                      <a:pt x="161" y="178"/>
                    </a:lnTo>
                    <a:lnTo>
                      <a:pt x="147" y="164"/>
                    </a:lnTo>
                    <a:lnTo>
                      <a:pt x="143" y="159"/>
                    </a:lnTo>
                    <a:lnTo>
                      <a:pt x="140" y="152"/>
                    </a:lnTo>
                    <a:lnTo>
                      <a:pt x="136" y="145"/>
                    </a:lnTo>
                    <a:lnTo>
                      <a:pt x="132" y="138"/>
                    </a:lnTo>
                    <a:lnTo>
                      <a:pt x="119" y="124"/>
                    </a:lnTo>
                    <a:lnTo>
                      <a:pt x="109" y="108"/>
                    </a:lnTo>
                    <a:lnTo>
                      <a:pt x="103" y="101"/>
                    </a:lnTo>
                    <a:lnTo>
                      <a:pt x="99" y="94"/>
                    </a:lnTo>
                    <a:lnTo>
                      <a:pt x="96" y="86"/>
                    </a:lnTo>
                    <a:lnTo>
                      <a:pt x="95" y="76"/>
                    </a:lnTo>
                    <a:lnTo>
                      <a:pt x="94" y="61"/>
                    </a:lnTo>
                    <a:lnTo>
                      <a:pt x="92" y="47"/>
                    </a:lnTo>
                    <a:lnTo>
                      <a:pt x="91" y="41"/>
                    </a:lnTo>
                    <a:lnTo>
                      <a:pt x="88" y="35"/>
                    </a:lnTo>
                    <a:lnTo>
                      <a:pt x="84" y="31"/>
                    </a:lnTo>
                    <a:lnTo>
                      <a:pt x="78" y="25"/>
                    </a:lnTo>
                    <a:lnTo>
                      <a:pt x="71" y="24"/>
                    </a:lnTo>
                    <a:lnTo>
                      <a:pt x="64" y="24"/>
                    </a:lnTo>
                    <a:lnTo>
                      <a:pt x="57" y="24"/>
                    </a:lnTo>
                    <a:lnTo>
                      <a:pt x="52" y="24"/>
                    </a:lnTo>
                    <a:lnTo>
                      <a:pt x="50" y="21"/>
                    </a:lnTo>
                    <a:lnTo>
                      <a:pt x="49" y="20"/>
                    </a:lnTo>
                    <a:lnTo>
                      <a:pt x="50" y="14"/>
                    </a:lnTo>
                    <a:lnTo>
                      <a:pt x="50" y="10"/>
                    </a:lnTo>
                    <a:lnTo>
                      <a:pt x="49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51"/>
              <p:cNvSpPr/>
              <p:nvPr/>
            </p:nvSpPr>
            <p:spPr bwMode="auto">
              <a:xfrm>
                <a:off x="2311401" y="4032250"/>
                <a:ext cx="17463" cy="20638"/>
              </a:xfrm>
              <a:custGeom>
                <a:avLst/>
                <a:gdLst>
                  <a:gd name="T0" fmla="*/ 0 w 32"/>
                  <a:gd name="T1" fmla="*/ 0 h 38"/>
                  <a:gd name="T2" fmla="*/ 0 w 32"/>
                  <a:gd name="T3" fmla="*/ 0 h 38"/>
                  <a:gd name="T4" fmla="*/ 2183 w 32"/>
                  <a:gd name="T5" fmla="*/ 2716 h 38"/>
                  <a:gd name="T6" fmla="*/ 4366 w 32"/>
                  <a:gd name="T7" fmla="*/ 4888 h 38"/>
                  <a:gd name="T8" fmla="*/ 10914 w 32"/>
                  <a:gd name="T9" fmla="*/ 9776 h 38"/>
                  <a:gd name="T10" fmla="*/ 13643 w 32"/>
                  <a:gd name="T11" fmla="*/ 11948 h 38"/>
                  <a:gd name="T12" fmla="*/ 15826 w 32"/>
                  <a:gd name="T13" fmla="*/ 14121 h 38"/>
                  <a:gd name="T14" fmla="*/ 17463 w 32"/>
                  <a:gd name="T15" fmla="*/ 17379 h 38"/>
                  <a:gd name="T16" fmla="*/ 17463 w 32"/>
                  <a:gd name="T17" fmla="*/ 20638 h 38"/>
                  <a:gd name="T18" fmla="*/ 17463 w 32"/>
                  <a:gd name="T19" fmla="*/ 20638 h 38"/>
                  <a:gd name="T20" fmla="*/ 13643 w 32"/>
                  <a:gd name="T21" fmla="*/ 20638 h 38"/>
                  <a:gd name="T22" fmla="*/ 10914 w 32"/>
                  <a:gd name="T23" fmla="*/ 19009 h 38"/>
                  <a:gd name="T24" fmla="*/ 7640 w 32"/>
                  <a:gd name="T25" fmla="*/ 16293 h 38"/>
                  <a:gd name="T26" fmla="*/ 4366 w 32"/>
                  <a:gd name="T27" fmla="*/ 14121 h 38"/>
                  <a:gd name="T28" fmla="*/ 3274 w 32"/>
                  <a:gd name="T29" fmla="*/ 10319 h 38"/>
                  <a:gd name="T30" fmla="*/ 1637 w 32"/>
                  <a:gd name="T31" fmla="*/ 6517 h 38"/>
                  <a:gd name="T32" fmla="*/ 546 w 32"/>
                  <a:gd name="T33" fmla="*/ 3802 h 38"/>
                  <a:gd name="T34" fmla="*/ 0 w 32"/>
                  <a:gd name="T35" fmla="*/ 0 h 38"/>
                  <a:gd name="T36" fmla="*/ 0 w 32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38">
                    <a:moveTo>
                      <a:pt x="0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8" y="9"/>
                    </a:lnTo>
                    <a:lnTo>
                      <a:pt x="20" y="18"/>
                    </a:lnTo>
                    <a:lnTo>
                      <a:pt x="25" y="22"/>
                    </a:lnTo>
                    <a:lnTo>
                      <a:pt x="29" y="26"/>
                    </a:lnTo>
                    <a:lnTo>
                      <a:pt x="32" y="32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20" y="35"/>
                    </a:lnTo>
                    <a:lnTo>
                      <a:pt x="14" y="30"/>
                    </a:lnTo>
                    <a:lnTo>
                      <a:pt x="8" y="26"/>
                    </a:lnTo>
                    <a:lnTo>
                      <a:pt x="6" y="19"/>
                    </a:lnTo>
                    <a:lnTo>
                      <a:pt x="3" y="12"/>
                    </a:lnTo>
                    <a:lnTo>
                      <a:pt x="1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52"/>
              <p:cNvSpPr/>
              <p:nvPr/>
            </p:nvSpPr>
            <p:spPr bwMode="auto">
              <a:xfrm>
                <a:off x="2360613" y="4041775"/>
                <a:ext cx="22225" cy="23813"/>
              </a:xfrm>
              <a:custGeom>
                <a:avLst/>
                <a:gdLst>
                  <a:gd name="T0" fmla="*/ 2223 w 40"/>
                  <a:gd name="T1" fmla="*/ 0 h 44"/>
                  <a:gd name="T2" fmla="*/ 2223 w 40"/>
                  <a:gd name="T3" fmla="*/ 0 h 44"/>
                  <a:gd name="T4" fmla="*/ 5001 w 40"/>
                  <a:gd name="T5" fmla="*/ 1624 h 44"/>
                  <a:gd name="T6" fmla="*/ 7779 w 40"/>
                  <a:gd name="T7" fmla="*/ 3788 h 44"/>
                  <a:gd name="T8" fmla="*/ 11668 w 40"/>
                  <a:gd name="T9" fmla="*/ 9200 h 44"/>
                  <a:gd name="T10" fmla="*/ 13891 w 40"/>
                  <a:gd name="T11" fmla="*/ 12448 h 44"/>
                  <a:gd name="T12" fmla="*/ 16113 w 40"/>
                  <a:gd name="T13" fmla="*/ 14613 h 44"/>
                  <a:gd name="T14" fmla="*/ 18336 w 40"/>
                  <a:gd name="T15" fmla="*/ 16777 h 44"/>
                  <a:gd name="T16" fmla="*/ 22225 w 40"/>
                  <a:gd name="T17" fmla="*/ 17860 h 44"/>
                  <a:gd name="T18" fmla="*/ 22225 w 40"/>
                  <a:gd name="T19" fmla="*/ 17860 h 44"/>
                  <a:gd name="T20" fmla="*/ 21669 w 40"/>
                  <a:gd name="T21" fmla="*/ 20566 h 44"/>
                  <a:gd name="T22" fmla="*/ 20558 w 40"/>
                  <a:gd name="T23" fmla="*/ 23813 h 44"/>
                  <a:gd name="T24" fmla="*/ 20558 w 40"/>
                  <a:gd name="T25" fmla="*/ 23813 h 44"/>
                  <a:gd name="T26" fmla="*/ 16113 w 40"/>
                  <a:gd name="T27" fmla="*/ 22731 h 44"/>
                  <a:gd name="T28" fmla="*/ 12224 w 40"/>
                  <a:gd name="T29" fmla="*/ 22189 h 44"/>
                  <a:gd name="T30" fmla="*/ 8890 w 40"/>
                  <a:gd name="T31" fmla="*/ 20025 h 44"/>
                  <a:gd name="T32" fmla="*/ 6668 w 40"/>
                  <a:gd name="T33" fmla="*/ 16777 h 44"/>
                  <a:gd name="T34" fmla="*/ 3889 w 40"/>
                  <a:gd name="T35" fmla="*/ 10283 h 44"/>
                  <a:gd name="T36" fmla="*/ 0 w 40"/>
                  <a:gd name="T37" fmla="*/ 2165 h 44"/>
                  <a:gd name="T38" fmla="*/ 0 w 40"/>
                  <a:gd name="T39" fmla="*/ 2165 h 44"/>
                  <a:gd name="T40" fmla="*/ 1111 w 40"/>
                  <a:gd name="T41" fmla="*/ 1624 h 44"/>
                  <a:gd name="T42" fmla="*/ 2223 w 40"/>
                  <a:gd name="T43" fmla="*/ 0 h 44"/>
                  <a:gd name="T44" fmla="*/ 2223 w 40"/>
                  <a:gd name="T45" fmla="*/ 0 h 4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0" h="44">
                    <a:moveTo>
                      <a:pt x="4" y="0"/>
                    </a:moveTo>
                    <a:lnTo>
                      <a:pt x="4" y="0"/>
                    </a:lnTo>
                    <a:lnTo>
                      <a:pt x="9" y="3"/>
                    </a:lnTo>
                    <a:lnTo>
                      <a:pt x="14" y="7"/>
                    </a:lnTo>
                    <a:lnTo>
                      <a:pt x="21" y="17"/>
                    </a:lnTo>
                    <a:lnTo>
                      <a:pt x="25" y="23"/>
                    </a:lnTo>
                    <a:lnTo>
                      <a:pt x="29" y="27"/>
                    </a:lnTo>
                    <a:lnTo>
                      <a:pt x="33" y="31"/>
                    </a:lnTo>
                    <a:lnTo>
                      <a:pt x="40" y="33"/>
                    </a:lnTo>
                    <a:lnTo>
                      <a:pt x="39" y="38"/>
                    </a:lnTo>
                    <a:lnTo>
                      <a:pt x="37" y="44"/>
                    </a:lnTo>
                    <a:lnTo>
                      <a:pt x="29" y="42"/>
                    </a:lnTo>
                    <a:lnTo>
                      <a:pt x="22" y="41"/>
                    </a:lnTo>
                    <a:lnTo>
                      <a:pt x="16" y="37"/>
                    </a:lnTo>
                    <a:lnTo>
                      <a:pt x="12" y="31"/>
                    </a:lnTo>
                    <a:lnTo>
                      <a:pt x="7" y="19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53"/>
              <p:cNvSpPr/>
              <p:nvPr/>
            </p:nvSpPr>
            <p:spPr bwMode="auto">
              <a:xfrm>
                <a:off x="2386013" y="4048125"/>
                <a:ext cx="11113" cy="14288"/>
              </a:xfrm>
              <a:custGeom>
                <a:avLst/>
                <a:gdLst>
                  <a:gd name="T0" fmla="*/ 8587 w 22"/>
                  <a:gd name="T1" fmla="*/ 0 h 28"/>
                  <a:gd name="T2" fmla="*/ 8587 w 22"/>
                  <a:gd name="T3" fmla="*/ 0 h 28"/>
                  <a:gd name="T4" fmla="*/ 10608 w 22"/>
                  <a:gd name="T5" fmla="*/ 2041 h 28"/>
                  <a:gd name="T6" fmla="*/ 11113 w 22"/>
                  <a:gd name="T7" fmla="*/ 4593 h 28"/>
                  <a:gd name="T8" fmla="*/ 11113 w 22"/>
                  <a:gd name="T9" fmla="*/ 7144 h 28"/>
                  <a:gd name="T10" fmla="*/ 10103 w 22"/>
                  <a:gd name="T11" fmla="*/ 10206 h 28"/>
                  <a:gd name="T12" fmla="*/ 7577 w 22"/>
                  <a:gd name="T13" fmla="*/ 12247 h 28"/>
                  <a:gd name="T14" fmla="*/ 5051 w 22"/>
                  <a:gd name="T15" fmla="*/ 13778 h 28"/>
                  <a:gd name="T16" fmla="*/ 3031 w 22"/>
                  <a:gd name="T17" fmla="*/ 14288 h 28"/>
                  <a:gd name="T18" fmla="*/ 0 w 22"/>
                  <a:gd name="T19" fmla="*/ 14288 h 28"/>
                  <a:gd name="T20" fmla="*/ 0 w 22"/>
                  <a:gd name="T21" fmla="*/ 14288 h 28"/>
                  <a:gd name="T22" fmla="*/ 505 w 22"/>
                  <a:gd name="T23" fmla="*/ 12247 h 28"/>
                  <a:gd name="T24" fmla="*/ 1515 w 22"/>
                  <a:gd name="T25" fmla="*/ 10206 h 28"/>
                  <a:gd name="T26" fmla="*/ 3536 w 22"/>
                  <a:gd name="T27" fmla="*/ 6634 h 28"/>
                  <a:gd name="T28" fmla="*/ 6567 w 22"/>
                  <a:gd name="T29" fmla="*/ 3572 h 28"/>
                  <a:gd name="T30" fmla="*/ 8587 w 22"/>
                  <a:gd name="T31" fmla="*/ 0 h 28"/>
                  <a:gd name="T32" fmla="*/ 8587 w 22"/>
                  <a:gd name="T33" fmla="*/ 0 h 2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" h="28">
                    <a:moveTo>
                      <a:pt x="17" y="0"/>
                    </a:moveTo>
                    <a:lnTo>
                      <a:pt x="17" y="0"/>
                    </a:lnTo>
                    <a:lnTo>
                      <a:pt x="21" y="4"/>
                    </a:lnTo>
                    <a:lnTo>
                      <a:pt x="22" y="9"/>
                    </a:lnTo>
                    <a:lnTo>
                      <a:pt x="22" y="14"/>
                    </a:lnTo>
                    <a:lnTo>
                      <a:pt x="20" y="20"/>
                    </a:lnTo>
                    <a:lnTo>
                      <a:pt x="15" y="24"/>
                    </a:lnTo>
                    <a:lnTo>
                      <a:pt x="10" y="27"/>
                    </a:lnTo>
                    <a:lnTo>
                      <a:pt x="6" y="28"/>
                    </a:lnTo>
                    <a:lnTo>
                      <a:pt x="0" y="28"/>
                    </a:lnTo>
                    <a:lnTo>
                      <a:pt x="1" y="24"/>
                    </a:lnTo>
                    <a:lnTo>
                      <a:pt x="3" y="20"/>
                    </a:lnTo>
                    <a:lnTo>
                      <a:pt x="7" y="13"/>
                    </a:lnTo>
                    <a:lnTo>
                      <a:pt x="13" y="7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54"/>
              <p:cNvSpPr/>
              <p:nvPr/>
            </p:nvSpPr>
            <p:spPr bwMode="auto">
              <a:xfrm>
                <a:off x="2349501" y="4068763"/>
                <a:ext cx="17463" cy="17463"/>
              </a:xfrm>
              <a:custGeom>
                <a:avLst/>
                <a:gdLst>
                  <a:gd name="T0" fmla="*/ 0 w 33"/>
                  <a:gd name="T1" fmla="*/ 0 h 31"/>
                  <a:gd name="T2" fmla="*/ 0 w 33"/>
                  <a:gd name="T3" fmla="*/ 0 h 31"/>
                  <a:gd name="T4" fmla="*/ 2117 w 33"/>
                  <a:gd name="T5" fmla="*/ 2253 h 31"/>
                  <a:gd name="T6" fmla="*/ 4763 w 33"/>
                  <a:gd name="T7" fmla="*/ 3943 h 31"/>
                  <a:gd name="T8" fmla="*/ 10054 w 33"/>
                  <a:gd name="T9" fmla="*/ 6760 h 31"/>
                  <a:gd name="T10" fmla="*/ 12171 w 33"/>
                  <a:gd name="T11" fmla="*/ 9576 h 31"/>
                  <a:gd name="T12" fmla="*/ 14817 w 33"/>
                  <a:gd name="T13" fmla="*/ 11830 h 31"/>
                  <a:gd name="T14" fmla="*/ 16934 w 33"/>
                  <a:gd name="T15" fmla="*/ 14083 h 31"/>
                  <a:gd name="T16" fmla="*/ 17463 w 33"/>
                  <a:gd name="T17" fmla="*/ 17463 h 31"/>
                  <a:gd name="T18" fmla="*/ 17463 w 33"/>
                  <a:gd name="T19" fmla="*/ 17463 h 31"/>
                  <a:gd name="T20" fmla="*/ 14817 w 33"/>
                  <a:gd name="T21" fmla="*/ 17463 h 31"/>
                  <a:gd name="T22" fmla="*/ 12171 w 33"/>
                  <a:gd name="T23" fmla="*/ 16336 h 31"/>
                  <a:gd name="T24" fmla="*/ 9525 w 33"/>
                  <a:gd name="T25" fmla="*/ 14646 h 31"/>
                  <a:gd name="T26" fmla="*/ 6350 w 33"/>
                  <a:gd name="T27" fmla="*/ 12393 h 31"/>
                  <a:gd name="T28" fmla="*/ 4233 w 33"/>
                  <a:gd name="T29" fmla="*/ 9576 h 31"/>
                  <a:gd name="T30" fmla="*/ 2117 w 33"/>
                  <a:gd name="T31" fmla="*/ 6197 h 31"/>
                  <a:gd name="T32" fmla="*/ 529 w 33"/>
                  <a:gd name="T33" fmla="*/ 2817 h 31"/>
                  <a:gd name="T34" fmla="*/ 0 w 33"/>
                  <a:gd name="T35" fmla="*/ 0 h 31"/>
                  <a:gd name="T36" fmla="*/ 0 w 33"/>
                  <a:gd name="T37" fmla="*/ 0 h 3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31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7"/>
                    </a:lnTo>
                    <a:lnTo>
                      <a:pt x="19" y="12"/>
                    </a:lnTo>
                    <a:lnTo>
                      <a:pt x="23" y="17"/>
                    </a:lnTo>
                    <a:lnTo>
                      <a:pt x="28" y="21"/>
                    </a:lnTo>
                    <a:lnTo>
                      <a:pt x="32" y="25"/>
                    </a:lnTo>
                    <a:lnTo>
                      <a:pt x="33" y="31"/>
                    </a:lnTo>
                    <a:lnTo>
                      <a:pt x="28" y="31"/>
                    </a:lnTo>
                    <a:lnTo>
                      <a:pt x="23" y="29"/>
                    </a:lnTo>
                    <a:lnTo>
                      <a:pt x="18" y="26"/>
                    </a:lnTo>
                    <a:lnTo>
                      <a:pt x="12" y="22"/>
                    </a:lnTo>
                    <a:lnTo>
                      <a:pt x="8" y="17"/>
                    </a:lnTo>
                    <a:lnTo>
                      <a:pt x="4" y="11"/>
                    </a:lnTo>
                    <a:lnTo>
                      <a:pt x="1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55"/>
              <p:cNvSpPr/>
              <p:nvPr/>
            </p:nvSpPr>
            <p:spPr bwMode="auto">
              <a:xfrm>
                <a:off x="2389188" y="4098925"/>
                <a:ext cx="26988" cy="11113"/>
              </a:xfrm>
              <a:custGeom>
                <a:avLst/>
                <a:gdLst>
                  <a:gd name="T0" fmla="*/ 0 w 49"/>
                  <a:gd name="T1" fmla="*/ 0 h 22"/>
                  <a:gd name="T2" fmla="*/ 0 w 49"/>
                  <a:gd name="T3" fmla="*/ 0 h 22"/>
                  <a:gd name="T4" fmla="*/ 14871 w 49"/>
                  <a:gd name="T5" fmla="*/ 3536 h 22"/>
                  <a:gd name="T6" fmla="*/ 22031 w 49"/>
                  <a:gd name="T7" fmla="*/ 5557 h 22"/>
                  <a:gd name="T8" fmla="*/ 26988 w 49"/>
                  <a:gd name="T9" fmla="*/ 8587 h 22"/>
                  <a:gd name="T10" fmla="*/ 26988 w 49"/>
                  <a:gd name="T11" fmla="*/ 8587 h 22"/>
                  <a:gd name="T12" fmla="*/ 25886 w 49"/>
                  <a:gd name="T13" fmla="*/ 10103 h 22"/>
                  <a:gd name="T14" fmla="*/ 24234 w 49"/>
                  <a:gd name="T15" fmla="*/ 10608 h 22"/>
                  <a:gd name="T16" fmla="*/ 20379 w 49"/>
                  <a:gd name="T17" fmla="*/ 11113 h 22"/>
                  <a:gd name="T18" fmla="*/ 16523 w 49"/>
                  <a:gd name="T19" fmla="*/ 10608 h 22"/>
                  <a:gd name="T20" fmla="*/ 12668 w 49"/>
                  <a:gd name="T21" fmla="*/ 9092 h 22"/>
                  <a:gd name="T22" fmla="*/ 8812 w 49"/>
                  <a:gd name="T23" fmla="*/ 7072 h 22"/>
                  <a:gd name="T24" fmla="*/ 4957 w 49"/>
                  <a:gd name="T25" fmla="*/ 5051 h 22"/>
                  <a:gd name="T26" fmla="*/ 2754 w 49"/>
                  <a:gd name="T27" fmla="*/ 2021 h 22"/>
                  <a:gd name="T28" fmla="*/ 0 w 49"/>
                  <a:gd name="T29" fmla="*/ 0 h 22"/>
                  <a:gd name="T30" fmla="*/ 0 w 49"/>
                  <a:gd name="T31" fmla="*/ 0 h 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" h="22">
                    <a:moveTo>
                      <a:pt x="0" y="0"/>
                    </a:moveTo>
                    <a:lnTo>
                      <a:pt x="0" y="0"/>
                    </a:lnTo>
                    <a:lnTo>
                      <a:pt x="27" y="7"/>
                    </a:lnTo>
                    <a:lnTo>
                      <a:pt x="40" y="11"/>
                    </a:lnTo>
                    <a:lnTo>
                      <a:pt x="49" y="17"/>
                    </a:lnTo>
                    <a:lnTo>
                      <a:pt x="47" y="20"/>
                    </a:lnTo>
                    <a:lnTo>
                      <a:pt x="44" y="21"/>
                    </a:lnTo>
                    <a:lnTo>
                      <a:pt x="37" y="22"/>
                    </a:lnTo>
                    <a:lnTo>
                      <a:pt x="30" y="21"/>
                    </a:lnTo>
                    <a:lnTo>
                      <a:pt x="23" y="18"/>
                    </a:lnTo>
                    <a:lnTo>
                      <a:pt x="16" y="14"/>
                    </a:lnTo>
                    <a:lnTo>
                      <a:pt x="9" y="10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156"/>
              <p:cNvSpPr>
                <a:spLocks noEditPoints="1"/>
              </p:cNvSpPr>
              <p:nvPr/>
            </p:nvSpPr>
            <p:spPr bwMode="auto">
              <a:xfrm>
                <a:off x="2557463" y="4151313"/>
                <a:ext cx="41275" cy="50800"/>
              </a:xfrm>
              <a:custGeom>
                <a:avLst/>
                <a:gdLst>
                  <a:gd name="T0" fmla="*/ 6350 w 78"/>
                  <a:gd name="T1" fmla="*/ 50800 h 95"/>
                  <a:gd name="T2" fmla="*/ 6350 w 78"/>
                  <a:gd name="T3" fmla="*/ 50800 h 95"/>
                  <a:gd name="T4" fmla="*/ 3704 w 78"/>
                  <a:gd name="T5" fmla="*/ 47057 h 95"/>
                  <a:gd name="T6" fmla="*/ 1058 w 78"/>
                  <a:gd name="T7" fmla="*/ 41709 h 95"/>
                  <a:gd name="T8" fmla="*/ 0 w 78"/>
                  <a:gd name="T9" fmla="*/ 36362 h 95"/>
                  <a:gd name="T10" fmla="*/ 0 w 78"/>
                  <a:gd name="T11" fmla="*/ 31549 h 95"/>
                  <a:gd name="T12" fmla="*/ 529 w 78"/>
                  <a:gd name="T13" fmla="*/ 26202 h 95"/>
                  <a:gd name="T14" fmla="*/ 2117 w 78"/>
                  <a:gd name="T15" fmla="*/ 20320 h 95"/>
                  <a:gd name="T16" fmla="*/ 5821 w 78"/>
                  <a:gd name="T17" fmla="*/ 9625 h 95"/>
                  <a:gd name="T18" fmla="*/ 5821 w 78"/>
                  <a:gd name="T19" fmla="*/ 9625 h 95"/>
                  <a:gd name="T20" fmla="*/ 9525 w 78"/>
                  <a:gd name="T21" fmla="*/ 8021 h 95"/>
                  <a:gd name="T22" fmla="*/ 12171 w 78"/>
                  <a:gd name="T23" fmla="*/ 4813 h 95"/>
                  <a:gd name="T24" fmla="*/ 15346 w 78"/>
                  <a:gd name="T25" fmla="*/ 2139 h 95"/>
                  <a:gd name="T26" fmla="*/ 19050 w 78"/>
                  <a:gd name="T27" fmla="*/ 535 h 95"/>
                  <a:gd name="T28" fmla="*/ 19050 w 78"/>
                  <a:gd name="T29" fmla="*/ 535 h 95"/>
                  <a:gd name="T30" fmla="*/ 22225 w 78"/>
                  <a:gd name="T31" fmla="*/ 0 h 95"/>
                  <a:gd name="T32" fmla="*/ 25929 w 78"/>
                  <a:gd name="T33" fmla="*/ 535 h 95"/>
                  <a:gd name="T34" fmla="*/ 28575 w 78"/>
                  <a:gd name="T35" fmla="*/ 2139 h 95"/>
                  <a:gd name="T36" fmla="*/ 32279 w 78"/>
                  <a:gd name="T37" fmla="*/ 3743 h 95"/>
                  <a:gd name="T38" fmla="*/ 35454 w 78"/>
                  <a:gd name="T39" fmla="*/ 5882 h 95"/>
                  <a:gd name="T40" fmla="*/ 37571 w 78"/>
                  <a:gd name="T41" fmla="*/ 8556 h 95"/>
                  <a:gd name="T42" fmla="*/ 39688 w 78"/>
                  <a:gd name="T43" fmla="*/ 11764 h 95"/>
                  <a:gd name="T44" fmla="*/ 40746 w 78"/>
                  <a:gd name="T45" fmla="*/ 13903 h 95"/>
                  <a:gd name="T46" fmla="*/ 40746 w 78"/>
                  <a:gd name="T47" fmla="*/ 13903 h 95"/>
                  <a:gd name="T48" fmla="*/ 41275 w 78"/>
                  <a:gd name="T49" fmla="*/ 17112 h 95"/>
                  <a:gd name="T50" fmla="*/ 41275 w 78"/>
                  <a:gd name="T51" fmla="*/ 20320 h 95"/>
                  <a:gd name="T52" fmla="*/ 40746 w 78"/>
                  <a:gd name="T53" fmla="*/ 26737 h 95"/>
                  <a:gd name="T54" fmla="*/ 37571 w 78"/>
                  <a:gd name="T55" fmla="*/ 32619 h 95"/>
                  <a:gd name="T56" fmla="*/ 33338 w 78"/>
                  <a:gd name="T57" fmla="*/ 39036 h 95"/>
                  <a:gd name="T58" fmla="*/ 28046 w 78"/>
                  <a:gd name="T59" fmla="*/ 43848 h 95"/>
                  <a:gd name="T60" fmla="*/ 21167 w 78"/>
                  <a:gd name="T61" fmla="*/ 48661 h 95"/>
                  <a:gd name="T62" fmla="*/ 17463 w 78"/>
                  <a:gd name="T63" fmla="*/ 50265 h 95"/>
                  <a:gd name="T64" fmla="*/ 13758 w 78"/>
                  <a:gd name="T65" fmla="*/ 50800 h 95"/>
                  <a:gd name="T66" fmla="*/ 10054 w 78"/>
                  <a:gd name="T67" fmla="*/ 50800 h 95"/>
                  <a:gd name="T68" fmla="*/ 6350 w 78"/>
                  <a:gd name="T69" fmla="*/ 50800 h 95"/>
                  <a:gd name="T70" fmla="*/ 6350 w 78"/>
                  <a:gd name="T71" fmla="*/ 50800 h 95"/>
                  <a:gd name="T72" fmla="*/ 32279 w 78"/>
                  <a:gd name="T73" fmla="*/ 13368 h 95"/>
                  <a:gd name="T74" fmla="*/ 32279 w 78"/>
                  <a:gd name="T75" fmla="*/ 13368 h 95"/>
                  <a:gd name="T76" fmla="*/ 30162 w 78"/>
                  <a:gd name="T77" fmla="*/ 11229 h 95"/>
                  <a:gd name="T78" fmla="*/ 28046 w 78"/>
                  <a:gd name="T79" fmla="*/ 10160 h 95"/>
                  <a:gd name="T80" fmla="*/ 24871 w 78"/>
                  <a:gd name="T81" fmla="*/ 10160 h 95"/>
                  <a:gd name="T82" fmla="*/ 22225 w 78"/>
                  <a:gd name="T83" fmla="*/ 11229 h 95"/>
                  <a:gd name="T84" fmla="*/ 15346 w 78"/>
                  <a:gd name="T85" fmla="*/ 13903 h 95"/>
                  <a:gd name="T86" fmla="*/ 9525 w 78"/>
                  <a:gd name="T87" fmla="*/ 17112 h 95"/>
                  <a:gd name="T88" fmla="*/ 9525 w 78"/>
                  <a:gd name="T89" fmla="*/ 17112 h 95"/>
                  <a:gd name="T90" fmla="*/ 7937 w 78"/>
                  <a:gd name="T91" fmla="*/ 22994 h 95"/>
                  <a:gd name="T92" fmla="*/ 7408 w 78"/>
                  <a:gd name="T93" fmla="*/ 29945 h 95"/>
                  <a:gd name="T94" fmla="*/ 6350 w 78"/>
                  <a:gd name="T95" fmla="*/ 33688 h 95"/>
                  <a:gd name="T96" fmla="*/ 7408 w 78"/>
                  <a:gd name="T97" fmla="*/ 36362 h 95"/>
                  <a:gd name="T98" fmla="*/ 7937 w 78"/>
                  <a:gd name="T99" fmla="*/ 39571 h 95"/>
                  <a:gd name="T100" fmla="*/ 9525 w 78"/>
                  <a:gd name="T101" fmla="*/ 42779 h 95"/>
                  <a:gd name="T102" fmla="*/ 9525 w 78"/>
                  <a:gd name="T103" fmla="*/ 42779 h 95"/>
                  <a:gd name="T104" fmla="*/ 12171 w 78"/>
                  <a:gd name="T105" fmla="*/ 42779 h 95"/>
                  <a:gd name="T106" fmla="*/ 14817 w 78"/>
                  <a:gd name="T107" fmla="*/ 42779 h 95"/>
                  <a:gd name="T108" fmla="*/ 19579 w 78"/>
                  <a:gd name="T109" fmla="*/ 40105 h 95"/>
                  <a:gd name="T110" fmla="*/ 24871 w 78"/>
                  <a:gd name="T111" fmla="*/ 37432 h 95"/>
                  <a:gd name="T112" fmla="*/ 28575 w 78"/>
                  <a:gd name="T113" fmla="*/ 32619 h 95"/>
                  <a:gd name="T114" fmla="*/ 31750 w 78"/>
                  <a:gd name="T115" fmla="*/ 27806 h 95"/>
                  <a:gd name="T116" fmla="*/ 33867 w 78"/>
                  <a:gd name="T117" fmla="*/ 22459 h 95"/>
                  <a:gd name="T118" fmla="*/ 33867 w 78"/>
                  <a:gd name="T119" fmla="*/ 17646 h 95"/>
                  <a:gd name="T120" fmla="*/ 33867 w 78"/>
                  <a:gd name="T121" fmla="*/ 15507 h 95"/>
                  <a:gd name="T122" fmla="*/ 32279 w 78"/>
                  <a:gd name="T123" fmla="*/ 13368 h 95"/>
                  <a:gd name="T124" fmla="*/ 32279 w 78"/>
                  <a:gd name="T125" fmla="*/ 13368 h 9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8" h="95">
                    <a:moveTo>
                      <a:pt x="12" y="95"/>
                    </a:moveTo>
                    <a:lnTo>
                      <a:pt x="12" y="95"/>
                    </a:lnTo>
                    <a:lnTo>
                      <a:pt x="7" y="88"/>
                    </a:lnTo>
                    <a:lnTo>
                      <a:pt x="2" y="78"/>
                    </a:lnTo>
                    <a:lnTo>
                      <a:pt x="0" y="68"/>
                    </a:lnTo>
                    <a:lnTo>
                      <a:pt x="0" y="59"/>
                    </a:lnTo>
                    <a:lnTo>
                      <a:pt x="1" y="49"/>
                    </a:lnTo>
                    <a:lnTo>
                      <a:pt x="4" y="38"/>
                    </a:lnTo>
                    <a:lnTo>
                      <a:pt x="11" y="18"/>
                    </a:lnTo>
                    <a:lnTo>
                      <a:pt x="18" y="15"/>
                    </a:lnTo>
                    <a:lnTo>
                      <a:pt x="23" y="9"/>
                    </a:lnTo>
                    <a:lnTo>
                      <a:pt x="29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9" y="1"/>
                    </a:lnTo>
                    <a:lnTo>
                      <a:pt x="54" y="4"/>
                    </a:lnTo>
                    <a:lnTo>
                      <a:pt x="61" y="7"/>
                    </a:lnTo>
                    <a:lnTo>
                      <a:pt x="67" y="11"/>
                    </a:lnTo>
                    <a:lnTo>
                      <a:pt x="71" y="16"/>
                    </a:lnTo>
                    <a:lnTo>
                      <a:pt x="75" y="22"/>
                    </a:lnTo>
                    <a:lnTo>
                      <a:pt x="77" y="26"/>
                    </a:lnTo>
                    <a:lnTo>
                      <a:pt x="78" y="32"/>
                    </a:lnTo>
                    <a:lnTo>
                      <a:pt x="78" y="38"/>
                    </a:lnTo>
                    <a:lnTo>
                      <a:pt x="77" y="50"/>
                    </a:lnTo>
                    <a:lnTo>
                      <a:pt x="71" y="61"/>
                    </a:lnTo>
                    <a:lnTo>
                      <a:pt x="63" y="73"/>
                    </a:lnTo>
                    <a:lnTo>
                      <a:pt x="53" y="82"/>
                    </a:lnTo>
                    <a:lnTo>
                      <a:pt x="40" y="91"/>
                    </a:lnTo>
                    <a:lnTo>
                      <a:pt x="33" y="94"/>
                    </a:lnTo>
                    <a:lnTo>
                      <a:pt x="26" y="95"/>
                    </a:lnTo>
                    <a:lnTo>
                      <a:pt x="19" y="95"/>
                    </a:lnTo>
                    <a:lnTo>
                      <a:pt x="12" y="95"/>
                    </a:lnTo>
                    <a:close/>
                    <a:moveTo>
                      <a:pt x="61" y="25"/>
                    </a:moveTo>
                    <a:lnTo>
                      <a:pt x="61" y="25"/>
                    </a:lnTo>
                    <a:lnTo>
                      <a:pt x="57" y="21"/>
                    </a:lnTo>
                    <a:lnTo>
                      <a:pt x="53" y="19"/>
                    </a:lnTo>
                    <a:lnTo>
                      <a:pt x="47" y="19"/>
                    </a:lnTo>
                    <a:lnTo>
                      <a:pt x="42" y="21"/>
                    </a:lnTo>
                    <a:lnTo>
                      <a:pt x="29" y="26"/>
                    </a:lnTo>
                    <a:lnTo>
                      <a:pt x="18" y="32"/>
                    </a:lnTo>
                    <a:lnTo>
                      <a:pt x="15" y="43"/>
                    </a:lnTo>
                    <a:lnTo>
                      <a:pt x="14" y="56"/>
                    </a:lnTo>
                    <a:lnTo>
                      <a:pt x="12" y="63"/>
                    </a:lnTo>
                    <a:lnTo>
                      <a:pt x="14" y="68"/>
                    </a:lnTo>
                    <a:lnTo>
                      <a:pt x="15" y="74"/>
                    </a:lnTo>
                    <a:lnTo>
                      <a:pt x="18" y="80"/>
                    </a:lnTo>
                    <a:lnTo>
                      <a:pt x="23" y="80"/>
                    </a:lnTo>
                    <a:lnTo>
                      <a:pt x="28" y="80"/>
                    </a:lnTo>
                    <a:lnTo>
                      <a:pt x="37" y="75"/>
                    </a:lnTo>
                    <a:lnTo>
                      <a:pt x="47" y="70"/>
                    </a:lnTo>
                    <a:lnTo>
                      <a:pt x="54" y="61"/>
                    </a:lnTo>
                    <a:lnTo>
                      <a:pt x="60" y="52"/>
                    </a:lnTo>
                    <a:lnTo>
                      <a:pt x="64" y="42"/>
                    </a:lnTo>
                    <a:lnTo>
                      <a:pt x="64" y="33"/>
                    </a:lnTo>
                    <a:lnTo>
                      <a:pt x="64" y="29"/>
                    </a:lnTo>
                    <a:lnTo>
                      <a:pt x="6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57"/>
              <p:cNvSpPr>
                <a:spLocks noEditPoints="1"/>
              </p:cNvSpPr>
              <p:nvPr/>
            </p:nvSpPr>
            <p:spPr bwMode="auto">
              <a:xfrm>
                <a:off x="2336801" y="4152900"/>
                <a:ext cx="44450" cy="44450"/>
              </a:xfrm>
              <a:custGeom>
                <a:avLst/>
                <a:gdLst>
                  <a:gd name="T0" fmla="*/ 34113 w 86"/>
                  <a:gd name="T1" fmla="*/ 12700 h 84"/>
                  <a:gd name="T2" fmla="*/ 39281 w 86"/>
                  <a:gd name="T3" fmla="*/ 14817 h 84"/>
                  <a:gd name="T4" fmla="*/ 42383 w 86"/>
                  <a:gd name="T5" fmla="*/ 18521 h 84"/>
                  <a:gd name="T6" fmla="*/ 44450 w 86"/>
                  <a:gd name="T7" fmla="*/ 28046 h 84"/>
                  <a:gd name="T8" fmla="*/ 41349 w 86"/>
                  <a:gd name="T9" fmla="*/ 38629 h 84"/>
                  <a:gd name="T10" fmla="*/ 36180 w 86"/>
                  <a:gd name="T11" fmla="*/ 42863 h 84"/>
                  <a:gd name="T12" fmla="*/ 34113 w 86"/>
                  <a:gd name="T13" fmla="*/ 44450 h 84"/>
                  <a:gd name="T14" fmla="*/ 22742 w 86"/>
                  <a:gd name="T15" fmla="*/ 41804 h 84"/>
                  <a:gd name="T16" fmla="*/ 10337 w 86"/>
                  <a:gd name="T17" fmla="*/ 34925 h 84"/>
                  <a:gd name="T18" fmla="*/ 3101 w 86"/>
                  <a:gd name="T19" fmla="*/ 26987 h 84"/>
                  <a:gd name="T20" fmla="*/ 1034 w 86"/>
                  <a:gd name="T21" fmla="*/ 20108 h 84"/>
                  <a:gd name="T22" fmla="*/ 0 w 86"/>
                  <a:gd name="T23" fmla="*/ 12700 h 84"/>
                  <a:gd name="T24" fmla="*/ 1034 w 86"/>
                  <a:gd name="T25" fmla="*/ 7937 h 84"/>
                  <a:gd name="T26" fmla="*/ 3101 w 86"/>
                  <a:gd name="T27" fmla="*/ 4233 h 84"/>
                  <a:gd name="T28" fmla="*/ 5169 w 86"/>
                  <a:gd name="T29" fmla="*/ 529 h 84"/>
                  <a:gd name="T30" fmla="*/ 14472 w 86"/>
                  <a:gd name="T31" fmla="*/ 529 h 84"/>
                  <a:gd name="T32" fmla="*/ 24292 w 86"/>
                  <a:gd name="T33" fmla="*/ 3175 h 84"/>
                  <a:gd name="T34" fmla="*/ 30495 w 86"/>
                  <a:gd name="T35" fmla="*/ 6879 h 84"/>
                  <a:gd name="T36" fmla="*/ 34113 w 86"/>
                  <a:gd name="T37" fmla="*/ 12700 h 84"/>
                  <a:gd name="T38" fmla="*/ 8270 w 86"/>
                  <a:gd name="T39" fmla="*/ 7408 h 84"/>
                  <a:gd name="T40" fmla="*/ 5685 w 86"/>
                  <a:gd name="T41" fmla="*/ 10583 h 84"/>
                  <a:gd name="T42" fmla="*/ 5169 w 86"/>
                  <a:gd name="T43" fmla="*/ 17992 h 84"/>
                  <a:gd name="T44" fmla="*/ 8787 w 86"/>
                  <a:gd name="T45" fmla="*/ 25400 h 84"/>
                  <a:gd name="T46" fmla="*/ 15506 w 86"/>
                  <a:gd name="T47" fmla="*/ 31221 h 84"/>
                  <a:gd name="T48" fmla="*/ 22742 w 86"/>
                  <a:gd name="T49" fmla="*/ 35454 h 84"/>
                  <a:gd name="T50" fmla="*/ 28944 w 86"/>
                  <a:gd name="T51" fmla="*/ 36513 h 84"/>
                  <a:gd name="T52" fmla="*/ 34113 w 86"/>
                  <a:gd name="T53" fmla="*/ 34925 h 84"/>
                  <a:gd name="T54" fmla="*/ 36180 w 86"/>
                  <a:gd name="T55" fmla="*/ 28046 h 84"/>
                  <a:gd name="T56" fmla="*/ 36180 w 86"/>
                  <a:gd name="T57" fmla="*/ 23283 h 84"/>
                  <a:gd name="T58" fmla="*/ 30495 w 86"/>
                  <a:gd name="T59" fmla="*/ 21696 h 84"/>
                  <a:gd name="T60" fmla="*/ 27910 w 86"/>
                  <a:gd name="T61" fmla="*/ 18521 h 84"/>
                  <a:gd name="T62" fmla="*/ 26877 w 86"/>
                  <a:gd name="T63" fmla="*/ 16404 h 84"/>
                  <a:gd name="T64" fmla="*/ 27910 w 86"/>
                  <a:gd name="T65" fmla="*/ 14817 h 84"/>
                  <a:gd name="T66" fmla="*/ 30495 w 86"/>
                  <a:gd name="T67" fmla="*/ 13229 h 84"/>
                  <a:gd name="T68" fmla="*/ 29978 w 86"/>
                  <a:gd name="T69" fmla="*/ 12171 h 84"/>
                  <a:gd name="T70" fmla="*/ 24809 w 86"/>
                  <a:gd name="T71" fmla="*/ 10583 h 84"/>
                  <a:gd name="T72" fmla="*/ 13955 w 86"/>
                  <a:gd name="T73" fmla="*/ 6879 h 84"/>
                  <a:gd name="T74" fmla="*/ 8270 w 86"/>
                  <a:gd name="T75" fmla="*/ 7408 h 8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6" h="84">
                    <a:moveTo>
                      <a:pt x="66" y="24"/>
                    </a:moveTo>
                    <a:lnTo>
                      <a:pt x="66" y="24"/>
                    </a:lnTo>
                    <a:lnTo>
                      <a:pt x="72" y="25"/>
                    </a:lnTo>
                    <a:lnTo>
                      <a:pt x="76" y="28"/>
                    </a:lnTo>
                    <a:lnTo>
                      <a:pt x="79" y="31"/>
                    </a:lnTo>
                    <a:lnTo>
                      <a:pt x="82" y="35"/>
                    </a:lnTo>
                    <a:lnTo>
                      <a:pt x="84" y="44"/>
                    </a:lnTo>
                    <a:lnTo>
                      <a:pt x="86" y="53"/>
                    </a:lnTo>
                    <a:lnTo>
                      <a:pt x="84" y="63"/>
                    </a:lnTo>
                    <a:lnTo>
                      <a:pt x="80" y="73"/>
                    </a:lnTo>
                    <a:lnTo>
                      <a:pt x="75" y="80"/>
                    </a:lnTo>
                    <a:lnTo>
                      <a:pt x="70" y="81"/>
                    </a:lnTo>
                    <a:lnTo>
                      <a:pt x="66" y="84"/>
                    </a:lnTo>
                    <a:lnTo>
                      <a:pt x="55" y="83"/>
                    </a:lnTo>
                    <a:lnTo>
                      <a:pt x="44" y="79"/>
                    </a:lnTo>
                    <a:lnTo>
                      <a:pt x="31" y="73"/>
                    </a:lnTo>
                    <a:lnTo>
                      <a:pt x="20" y="66"/>
                    </a:lnTo>
                    <a:lnTo>
                      <a:pt x="10" y="56"/>
                    </a:lnTo>
                    <a:lnTo>
                      <a:pt x="6" y="51"/>
                    </a:lnTo>
                    <a:lnTo>
                      <a:pt x="3" y="45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6" y="8"/>
                    </a:lnTo>
                    <a:lnTo>
                      <a:pt x="10" y="1"/>
                    </a:lnTo>
                    <a:lnTo>
                      <a:pt x="20" y="0"/>
                    </a:lnTo>
                    <a:lnTo>
                      <a:pt x="28" y="1"/>
                    </a:lnTo>
                    <a:lnTo>
                      <a:pt x="38" y="3"/>
                    </a:lnTo>
                    <a:lnTo>
                      <a:pt x="47" y="6"/>
                    </a:lnTo>
                    <a:lnTo>
                      <a:pt x="54" y="8"/>
                    </a:lnTo>
                    <a:lnTo>
                      <a:pt x="59" y="13"/>
                    </a:lnTo>
                    <a:lnTo>
                      <a:pt x="65" y="18"/>
                    </a:lnTo>
                    <a:lnTo>
                      <a:pt x="66" y="24"/>
                    </a:lnTo>
                    <a:close/>
                    <a:moveTo>
                      <a:pt x="16" y="14"/>
                    </a:moveTo>
                    <a:lnTo>
                      <a:pt x="16" y="14"/>
                    </a:lnTo>
                    <a:lnTo>
                      <a:pt x="11" y="20"/>
                    </a:lnTo>
                    <a:lnTo>
                      <a:pt x="10" y="27"/>
                    </a:lnTo>
                    <a:lnTo>
                      <a:pt x="10" y="34"/>
                    </a:lnTo>
                    <a:lnTo>
                      <a:pt x="13" y="41"/>
                    </a:lnTo>
                    <a:lnTo>
                      <a:pt x="17" y="48"/>
                    </a:lnTo>
                    <a:lnTo>
                      <a:pt x="23" y="53"/>
                    </a:lnTo>
                    <a:lnTo>
                      <a:pt x="30" y="59"/>
                    </a:lnTo>
                    <a:lnTo>
                      <a:pt x="35" y="63"/>
                    </a:lnTo>
                    <a:lnTo>
                      <a:pt x="44" y="67"/>
                    </a:lnTo>
                    <a:lnTo>
                      <a:pt x="49" y="69"/>
                    </a:lnTo>
                    <a:lnTo>
                      <a:pt x="56" y="69"/>
                    </a:lnTo>
                    <a:lnTo>
                      <a:pt x="62" y="69"/>
                    </a:lnTo>
                    <a:lnTo>
                      <a:pt x="66" y="66"/>
                    </a:lnTo>
                    <a:lnTo>
                      <a:pt x="69" y="60"/>
                    </a:lnTo>
                    <a:lnTo>
                      <a:pt x="70" y="53"/>
                    </a:lnTo>
                    <a:lnTo>
                      <a:pt x="70" y="44"/>
                    </a:lnTo>
                    <a:lnTo>
                      <a:pt x="65" y="42"/>
                    </a:lnTo>
                    <a:lnTo>
                      <a:pt x="59" y="41"/>
                    </a:lnTo>
                    <a:lnTo>
                      <a:pt x="55" y="38"/>
                    </a:lnTo>
                    <a:lnTo>
                      <a:pt x="54" y="35"/>
                    </a:lnTo>
                    <a:lnTo>
                      <a:pt x="52" y="31"/>
                    </a:lnTo>
                    <a:lnTo>
                      <a:pt x="52" y="30"/>
                    </a:lnTo>
                    <a:lnTo>
                      <a:pt x="54" y="28"/>
                    </a:lnTo>
                    <a:lnTo>
                      <a:pt x="58" y="27"/>
                    </a:lnTo>
                    <a:lnTo>
                      <a:pt x="59" y="25"/>
                    </a:lnTo>
                    <a:lnTo>
                      <a:pt x="59" y="24"/>
                    </a:lnTo>
                    <a:lnTo>
                      <a:pt x="58" y="23"/>
                    </a:lnTo>
                    <a:lnTo>
                      <a:pt x="48" y="20"/>
                    </a:lnTo>
                    <a:lnTo>
                      <a:pt x="38" y="15"/>
                    </a:lnTo>
                    <a:lnTo>
                      <a:pt x="27" y="13"/>
                    </a:lnTo>
                    <a:lnTo>
                      <a:pt x="21" y="13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58"/>
              <p:cNvSpPr>
                <a:spLocks noEditPoints="1"/>
              </p:cNvSpPr>
              <p:nvPr/>
            </p:nvSpPr>
            <p:spPr bwMode="auto">
              <a:xfrm>
                <a:off x="2133601" y="3810000"/>
                <a:ext cx="681038" cy="1274763"/>
              </a:xfrm>
              <a:custGeom>
                <a:avLst/>
                <a:gdLst>
                  <a:gd name="T0" fmla="*/ 324632 w 1286"/>
                  <a:gd name="T1" fmla="*/ 440103 h 2407"/>
                  <a:gd name="T2" fmla="*/ 97442 w 1286"/>
                  <a:gd name="T3" fmla="*/ 382376 h 2407"/>
                  <a:gd name="T4" fmla="*/ 105386 w 1286"/>
                  <a:gd name="T5" fmla="*/ 153056 h 2407"/>
                  <a:gd name="T6" fmla="*/ 356936 w 1286"/>
                  <a:gd name="T7" fmla="*/ 32306 h 2407"/>
                  <a:gd name="T8" fmla="*/ 386592 w 1286"/>
                  <a:gd name="T9" fmla="*/ 309290 h 2407"/>
                  <a:gd name="T10" fmla="*/ 591010 w 1286"/>
                  <a:gd name="T11" fmla="*/ 191188 h 2407"/>
                  <a:gd name="T12" fmla="*/ 558176 w 1286"/>
                  <a:gd name="T13" fmla="*/ 467643 h 2407"/>
                  <a:gd name="T14" fmla="*/ 426840 w 1286"/>
                  <a:gd name="T15" fmla="*/ 510011 h 2407"/>
                  <a:gd name="T16" fmla="*/ 504688 w 1286"/>
                  <a:gd name="T17" fmla="*/ 745686 h 2407"/>
                  <a:gd name="T18" fmla="*/ 593128 w 1286"/>
                  <a:gd name="T19" fmla="*/ 826186 h 2407"/>
                  <a:gd name="T20" fmla="*/ 656677 w 1286"/>
                  <a:gd name="T21" fmla="*/ 1259934 h 2407"/>
                  <a:gd name="T22" fmla="*/ 40248 w 1286"/>
                  <a:gd name="T23" fmla="*/ 1212269 h 2407"/>
                  <a:gd name="T24" fmla="*/ 75200 w 1286"/>
                  <a:gd name="T25" fmla="*/ 813476 h 2407"/>
                  <a:gd name="T26" fmla="*/ 414660 w 1286"/>
                  <a:gd name="T27" fmla="*/ 783818 h 2407"/>
                  <a:gd name="T28" fmla="*/ 356936 w 1286"/>
                  <a:gd name="T29" fmla="*/ 40780 h 2407"/>
                  <a:gd name="T30" fmla="*/ 199122 w 1286"/>
                  <a:gd name="T31" fmla="*/ 154116 h 2407"/>
                  <a:gd name="T32" fmla="*/ 248372 w 1286"/>
                  <a:gd name="T33" fmla="*/ 81030 h 2407"/>
                  <a:gd name="T34" fmla="*/ 342108 w 1286"/>
                  <a:gd name="T35" fmla="*/ 317764 h 2407"/>
                  <a:gd name="T36" fmla="*/ 252079 w 1286"/>
                  <a:gd name="T37" fmla="*/ 135579 h 2407"/>
                  <a:gd name="T38" fmla="*/ 294975 w 1286"/>
                  <a:gd name="T39" fmla="*/ 224024 h 2407"/>
                  <a:gd name="T40" fmla="*/ 59313 w 1286"/>
                  <a:gd name="T41" fmla="*/ 224553 h 2407"/>
                  <a:gd name="T42" fmla="*/ 210243 w 1286"/>
                  <a:gd name="T43" fmla="*/ 430570 h 2407"/>
                  <a:gd name="T44" fmla="*/ 300271 w 1286"/>
                  <a:gd name="T45" fmla="*/ 306642 h 2407"/>
                  <a:gd name="T46" fmla="*/ 409364 w 1286"/>
                  <a:gd name="T47" fmla="*/ 305053 h 2407"/>
                  <a:gd name="T48" fmla="*/ 561353 w 1286"/>
                  <a:gd name="T49" fmla="*/ 457580 h 2407"/>
                  <a:gd name="T50" fmla="*/ 563472 w 1286"/>
                  <a:gd name="T51" fmla="*/ 188010 h 2407"/>
                  <a:gd name="T52" fmla="*/ 388711 w 1286"/>
                  <a:gd name="T53" fmla="*/ 318294 h 2407"/>
                  <a:gd name="T54" fmla="*/ 342637 w 1286"/>
                  <a:gd name="T55" fmla="*/ 338419 h 2407"/>
                  <a:gd name="T56" fmla="*/ 406716 w 1286"/>
                  <a:gd name="T57" fmla="*/ 513718 h 2407"/>
                  <a:gd name="T58" fmla="*/ 378649 w 1286"/>
                  <a:gd name="T59" fmla="*/ 351659 h 2407"/>
                  <a:gd name="T60" fmla="*/ 338401 w 1286"/>
                  <a:gd name="T61" fmla="*/ 412564 h 2407"/>
                  <a:gd name="T62" fmla="*/ 403009 w 1286"/>
                  <a:gd name="T63" fmla="*/ 487238 h 2407"/>
                  <a:gd name="T64" fmla="*/ 442198 w 1286"/>
                  <a:gd name="T65" fmla="*/ 495182 h 2407"/>
                  <a:gd name="T66" fmla="*/ 445905 w 1286"/>
                  <a:gd name="T67" fmla="*/ 758397 h 2407"/>
                  <a:gd name="T68" fmla="*/ 399302 w 1286"/>
                  <a:gd name="T69" fmla="*/ 671541 h 2407"/>
                  <a:gd name="T70" fmla="*/ 274851 w 1286"/>
                  <a:gd name="T71" fmla="*/ 758397 h 2407"/>
                  <a:gd name="T72" fmla="*/ 342108 w 1286"/>
                  <a:gd name="T73" fmla="*/ 794939 h 2407"/>
                  <a:gd name="T74" fmla="*/ 342108 w 1286"/>
                  <a:gd name="T75" fmla="*/ 755749 h 2407"/>
                  <a:gd name="T76" fmla="*/ 344226 w 1286"/>
                  <a:gd name="T77" fmla="*/ 803943 h 2407"/>
                  <a:gd name="T78" fmla="*/ 456497 w 1286"/>
                  <a:gd name="T79" fmla="*/ 828305 h 2407"/>
                  <a:gd name="T80" fmla="*/ 47662 w 1286"/>
                  <a:gd name="T81" fmla="*/ 848430 h 2407"/>
                  <a:gd name="T82" fmla="*/ 162581 w 1286"/>
                  <a:gd name="T83" fmla="*/ 861140 h 2407"/>
                  <a:gd name="T84" fmla="*/ 372294 w 1286"/>
                  <a:gd name="T85" fmla="*/ 860611 h 2407"/>
                  <a:gd name="T86" fmla="*/ 428959 w 1286"/>
                  <a:gd name="T87" fmla="*/ 830423 h 2407"/>
                  <a:gd name="T88" fmla="*/ 500452 w 1286"/>
                  <a:gd name="T89" fmla="*/ 846311 h 2407"/>
                  <a:gd name="T90" fmla="*/ 626491 w 1286"/>
                  <a:gd name="T91" fmla="*/ 850548 h 2407"/>
                  <a:gd name="T92" fmla="*/ 463911 w 1286"/>
                  <a:gd name="T93" fmla="*/ 844722 h 2407"/>
                  <a:gd name="T94" fmla="*/ 211831 w 1286"/>
                  <a:gd name="T95" fmla="*/ 842074 h 2407"/>
                  <a:gd name="T96" fmla="*/ 387122 w 1286"/>
                  <a:gd name="T97" fmla="*/ 859022 h 2407"/>
                  <a:gd name="T98" fmla="*/ 544407 w 1286"/>
                  <a:gd name="T99" fmla="*/ 855315 h 2407"/>
                  <a:gd name="T100" fmla="*/ 136102 w 1286"/>
                  <a:gd name="T101" fmla="*/ 864848 h 2407"/>
                  <a:gd name="T102" fmla="*/ 144045 w 1286"/>
                  <a:gd name="T103" fmla="*/ 874380 h 2407"/>
                  <a:gd name="T104" fmla="*/ 329398 w 1286"/>
                  <a:gd name="T105" fmla="*/ 881795 h 2407"/>
                  <a:gd name="T106" fmla="*/ 351640 w 1286"/>
                  <a:gd name="T107" fmla="*/ 868555 h 2407"/>
                  <a:gd name="T108" fmla="*/ 522694 w 1286"/>
                  <a:gd name="T109" fmla="*/ 866966 h 2407"/>
                  <a:gd name="T110" fmla="*/ 622784 w 1286"/>
                  <a:gd name="T111" fmla="*/ 874380 h 2407"/>
                  <a:gd name="T112" fmla="*/ 410423 w 1286"/>
                  <a:gd name="T113" fmla="*/ 890798 h 2407"/>
                  <a:gd name="T114" fmla="*/ 34952 w 1286"/>
                  <a:gd name="T115" fmla="*/ 882854 h 2407"/>
                  <a:gd name="T116" fmla="*/ 187471 w 1286"/>
                  <a:gd name="T117" fmla="*/ 1262052 h 2407"/>
                  <a:gd name="T118" fmla="*/ 667799 w 1286"/>
                  <a:gd name="T119" fmla="*/ 1118529 h 2407"/>
                  <a:gd name="T120" fmla="*/ 500981 w 1286"/>
                  <a:gd name="T121" fmla="*/ 885502 h 2407"/>
                  <a:gd name="T122" fmla="*/ 503100 w 1286"/>
                  <a:gd name="T123" fmla="*/ 909334 h 240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86" h="2407">
                    <a:moveTo>
                      <a:pt x="807" y="1533"/>
                    </a:moveTo>
                    <a:lnTo>
                      <a:pt x="807" y="1533"/>
                    </a:lnTo>
                    <a:lnTo>
                      <a:pt x="797" y="1494"/>
                    </a:lnTo>
                    <a:lnTo>
                      <a:pt x="783" y="1455"/>
                    </a:lnTo>
                    <a:lnTo>
                      <a:pt x="771" y="1414"/>
                    </a:lnTo>
                    <a:lnTo>
                      <a:pt x="759" y="1373"/>
                    </a:lnTo>
                    <a:lnTo>
                      <a:pt x="751" y="1324"/>
                    </a:lnTo>
                    <a:lnTo>
                      <a:pt x="745" y="1278"/>
                    </a:lnTo>
                    <a:lnTo>
                      <a:pt x="736" y="1188"/>
                    </a:lnTo>
                    <a:lnTo>
                      <a:pt x="733" y="1156"/>
                    </a:lnTo>
                    <a:lnTo>
                      <a:pt x="733" y="1140"/>
                    </a:lnTo>
                    <a:lnTo>
                      <a:pt x="733" y="1125"/>
                    </a:lnTo>
                    <a:lnTo>
                      <a:pt x="737" y="1086"/>
                    </a:lnTo>
                    <a:lnTo>
                      <a:pt x="737" y="1077"/>
                    </a:lnTo>
                    <a:lnTo>
                      <a:pt x="736" y="1069"/>
                    </a:lnTo>
                    <a:lnTo>
                      <a:pt x="734" y="1060"/>
                    </a:lnTo>
                    <a:lnTo>
                      <a:pt x="731" y="1052"/>
                    </a:lnTo>
                    <a:lnTo>
                      <a:pt x="717" y="1024"/>
                    </a:lnTo>
                    <a:lnTo>
                      <a:pt x="703" y="996"/>
                    </a:lnTo>
                    <a:lnTo>
                      <a:pt x="689" y="966"/>
                    </a:lnTo>
                    <a:lnTo>
                      <a:pt x="675" y="938"/>
                    </a:lnTo>
                    <a:lnTo>
                      <a:pt x="663" y="909"/>
                    </a:lnTo>
                    <a:lnTo>
                      <a:pt x="653" y="878"/>
                    </a:lnTo>
                    <a:lnTo>
                      <a:pt x="650" y="862"/>
                    </a:lnTo>
                    <a:lnTo>
                      <a:pt x="647" y="847"/>
                    </a:lnTo>
                    <a:lnTo>
                      <a:pt x="646" y="830"/>
                    </a:lnTo>
                    <a:lnTo>
                      <a:pt x="646" y="813"/>
                    </a:lnTo>
                    <a:lnTo>
                      <a:pt x="639" y="816"/>
                    </a:lnTo>
                    <a:lnTo>
                      <a:pt x="633" y="819"/>
                    </a:lnTo>
                    <a:lnTo>
                      <a:pt x="619" y="829"/>
                    </a:lnTo>
                    <a:lnTo>
                      <a:pt x="613" y="831"/>
                    </a:lnTo>
                    <a:lnTo>
                      <a:pt x="608" y="833"/>
                    </a:lnTo>
                    <a:lnTo>
                      <a:pt x="605" y="833"/>
                    </a:lnTo>
                    <a:lnTo>
                      <a:pt x="602" y="833"/>
                    </a:lnTo>
                    <a:lnTo>
                      <a:pt x="599" y="830"/>
                    </a:lnTo>
                    <a:lnTo>
                      <a:pt x="598" y="827"/>
                    </a:lnTo>
                    <a:lnTo>
                      <a:pt x="588" y="809"/>
                    </a:lnTo>
                    <a:lnTo>
                      <a:pt x="584" y="800"/>
                    </a:lnTo>
                    <a:lnTo>
                      <a:pt x="578" y="792"/>
                    </a:lnTo>
                    <a:lnTo>
                      <a:pt x="554" y="802"/>
                    </a:lnTo>
                    <a:lnTo>
                      <a:pt x="532" y="812"/>
                    </a:lnTo>
                    <a:lnTo>
                      <a:pt x="511" y="820"/>
                    </a:lnTo>
                    <a:lnTo>
                      <a:pt x="500" y="824"/>
                    </a:lnTo>
                    <a:lnTo>
                      <a:pt x="489" y="827"/>
                    </a:lnTo>
                    <a:lnTo>
                      <a:pt x="479" y="829"/>
                    </a:lnTo>
                    <a:lnTo>
                      <a:pt x="467" y="830"/>
                    </a:lnTo>
                    <a:lnTo>
                      <a:pt x="448" y="830"/>
                    </a:lnTo>
                    <a:lnTo>
                      <a:pt x="404" y="826"/>
                    </a:lnTo>
                    <a:lnTo>
                      <a:pt x="383" y="824"/>
                    </a:lnTo>
                    <a:lnTo>
                      <a:pt x="362" y="822"/>
                    </a:lnTo>
                    <a:lnTo>
                      <a:pt x="343" y="817"/>
                    </a:lnTo>
                    <a:lnTo>
                      <a:pt x="323" y="812"/>
                    </a:lnTo>
                    <a:lnTo>
                      <a:pt x="289" y="798"/>
                    </a:lnTo>
                    <a:lnTo>
                      <a:pt x="272" y="791"/>
                    </a:lnTo>
                    <a:lnTo>
                      <a:pt x="255" y="781"/>
                    </a:lnTo>
                    <a:lnTo>
                      <a:pt x="240" y="772"/>
                    </a:lnTo>
                    <a:lnTo>
                      <a:pt x="225" y="761"/>
                    </a:lnTo>
                    <a:lnTo>
                      <a:pt x="211" y="750"/>
                    </a:lnTo>
                    <a:lnTo>
                      <a:pt x="198" y="739"/>
                    </a:lnTo>
                    <a:lnTo>
                      <a:pt x="191" y="730"/>
                    </a:lnTo>
                    <a:lnTo>
                      <a:pt x="184" y="722"/>
                    </a:lnTo>
                    <a:lnTo>
                      <a:pt x="177" y="712"/>
                    </a:lnTo>
                    <a:lnTo>
                      <a:pt x="170" y="704"/>
                    </a:lnTo>
                    <a:lnTo>
                      <a:pt x="154" y="687"/>
                    </a:lnTo>
                    <a:lnTo>
                      <a:pt x="147" y="680"/>
                    </a:lnTo>
                    <a:lnTo>
                      <a:pt x="142" y="670"/>
                    </a:lnTo>
                    <a:lnTo>
                      <a:pt x="132" y="650"/>
                    </a:lnTo>
                    <a:lnTo>
                      <a:pt x="121" y="629"/>
                    </a:lnTo>
                    <a:lnTo>
                      <a:pt x="111" y="607"/>
                    </a:lnTo>
                    <a:lnTo>
                      <a:pt x="105" y="584"/>
                    </a:lnTo>
                    <a:lnTo>
                      <a:pt x="95" y="542"/>
                    </a:lnTo>
                    <a:lnTo>
                      <a:pt x="93" y="521"/>
                    </a:lnTo>
                    <a:lnTo>
                      <a:pt x="90" y="499"/>
                    </a:lnTo>
                    <a:lnTo>
                      <a:pt x="88" y="478"/>
                    </a:lnTo>
                    <a:lnTo>
                      <a:pt x="88" y="457"/>
                    </a:lnTo>
                    <a:lnTo>
                      <a:pt x="91" y="435"/>
                    </a:lnTo>
                    <a:lnTo>
                      <a:pt x="97" y="414"/>
                    </a:lnTo>
                    <a:lnTo>
                      <a:pt x="100" y="409"/>
                    </a:lnTo>
                    <a:lnTo>
                      <a:pt x="104" y="402"/>
                    </a:lnTo>
                    <a:lnTo>
                      <a:pt x="107" y="396"/>
                    </a:lnTo>
                    <a:lnTo>
                      <a:pt x="111" y="389"/>
                    </a:lnTo>
                    <a:lnTo>
                      <a:pt x="114" y="371"/>
                    </a:lnTo>
                    <a:lnTo>
                      <a:pt x="117" y="361"/>
                    </a:lnTo>
                    <a:lnTo>
                      <a:pt x="121" y="353"/>
                    </a:lnTo>
                    <a:lnTo>
                      <a:pt x="126" y="344"/>
                    </a:lnTo>
                    <a:lnTo>
                      <a:pt x="135" y="334"/>
                    </a:lnTo>
                    <a:lnTo>
                      <a:pt x="145" y="326"/>
                    </a:lnTo>
                    <a:lnTo>
                      <a:pt x="154" y="318"/>
                    </a:lnTo>
                    <a:lnTo>
                      <a:pt x="177" y="301"/>
                    </a:lnTo>
                    <a:lnTo>
                      <a:pt x="188" y="295"/>
                    </a:lnTo>
                    <a:lnTo>
                      <a:pt x="199" y="289"/>
                    </a:lnTo>
                    <a:lnTo>
                      <a:pt x="218" y="282"/>
                    </a:lnTo>
                    <a:lnTo>
                      <a:pt x="239" y="280"/>
                    </a:lnTo>
                    <a:lnTo>
                      <a:pt x="261" y="278"/>
                    </a:lnTo>
                    <a:lnTo>
                      <a:pt x="289" y="281"/>
                    </a:lnTo>
                    <a:lnTo>
                      <a:pt x="288" y="239"/>
                    </a:lnTo>
                    <a:lnTo>
                      <a:pt x="289" y="194"/>
                    </a:lnTo>
                    <a:lnTo>
                      <a:pt x="291" y="171"/>
                    </a:lnTo>
                    <a:lnTo>
                      <a:pt x="295" y="150"/>
                    </a:lnTo>
                    <a:lnTo>
                      <a:pt x="300" y="129"/>
                    </a:lnTo>
                    <a:lnTo>
                      <a:pt x="307" y="111"/>
                    </a:lnTo>
                    <a:lnTo>
                      <a:pt x="316" y="97"/>
                    </a:lnTo>
                    <a:lnTo>
                      <a:pt x="324" y="86"/>
                    </a:lnTo>
                    <a:lnTo>
                      <a:pt x="334" y="75"/>
                    </a:lnTo>
                    <a:lnTo>
                      <a:pt x="344" y="63"/>
                    </a:lnTo>
                    <a:lnTo>
                      <a:pt x="364" y="44"/>
                    </a:lnTo>
                    <a:lnTo>
                      <a:pt x="385" y="25"/>
                    </a:lnTo>
                    <a:lnTo>
                      <a:pt x="400" y="17"/>
                    </a:lnTo>
                    <a:lnTo>
                      <a:pt x="417" y="10"/>
                    </a:lnTo>
                    <a:lnTo>
                      <a:pt x="435" y="6"/>
                    </a:lnTo>
                    <a:lnTo>
                      <a:pt x="453" y="2"/>
                    </a:lnTo>
                    <a:lnTo>
                      <a:pt x="472" y="0"/>
                    </a:lnTo>
                    <a:lnTo>
                      <a:pt x="491" y="0"/>
                    </a:lnTo>
                    <a:lnTo>
                      <a:pt x="511" y="2"/>
                    </a:lnTo>
                    <a:lnTo>
                      <a:pt x="531" y="3"/>
                    </a:lnTo>
                    <a:lnTo>
                      <a:pt x="549" y="7"/>
                    </a:lnTo>
                    <a:lnTo>
                      <a:pt x="569" y="11"/>
                    </a:lnTo>
                    <a:lnTo>
                      <a:pt x="588" y="17"/>
                    </a:lnTo>
                    <a:lnTo>
                      <a:pt x="606" y="24"/>
                    </a:lnTo>
                    <a:lnTo>
                      <a:pt x="625" y="32"/>
                    </a:lnTo>
                    <a:lnTo>
                      <a:pt x="642" y="41"/>
                    </a:lnTo>
                    <a:lnTo>
                      <a:pt x="658" y="49"/>
                    </a:lnTo>
                    <a:lnTo>
                      <a:pt x="674" y="61"/>
                    </a:lnTo>
                    <a:lnTo>
                      <a:pt x="679" y="65"/>
                    </a:lnTo>
                    <a:lnTo>
                      <a:pt x="684" y="70"/>
                    </a:lnTo>
                    <a:lnTo>
                      <a:pt x="695" y="82"/>
                    </a:lnTo>
                    <a:lnTo>
                      <a:pt x="705" y="94"/>
                    </a:lnTo>
                    <a:lnTo>
                      <a:pt x="710" y="100"/>
                    </a:lnTo>
                    <a:lnTo>
                      <a:pt x="717" y="104"/>
                    </a:lnTo>
                    <a:lnTo>
                      <a:pt x="723" y="118"/>
                    </a:lnTo>
                    <a:lnTo>
                      <a:pt x="731" y="134"/>
                    </a:lnTo>
                    <a:lnTo>
                      <a:pt x="747" y="162"/>
                    </a:lnTo>
                    <a:lnTo>
                      <a:pt x="762" y="190"/>
                    </a:lnTo>
                    <a:lnTo>
                      <a:pt x="768" y="204"/>
                    </a:lnTo>
                    <a:lnTo>
                      <a:pt x="772" y="219"/>
                    </a:lnTo>
                    <a:lnTo>
                      <a:pt x="772" y="226"/>
                    </a:lnTo>
                    <a:lnTo>
                      <a:pt x="773" y="233"/>
                    </a:lnTo>
                    <a:lnTo>
                      <a:pt x="778" y="247"/>
                    </a:lnTo>
                    <a:lnTo>
                      <a:pt x="782" y="261"/>
                    </a:lnTo>
                    <a:lnTo>
                      <a:pt x="786" y="275"/>
                    </a:lnTo>
                    <a:lnTo>
                      <a:pt x="792" y="302"/>
                    </a:lnTo>
                    <a:lnTo>
                      <a:pt x="793" y="330"/>
                    </a:lnTo>
                    <a:lnTo>
                      <a:pt x="793" y="358"/>
                    </a:lnTo>
                    <a:lnTo>
                      <a:pt x="790" y="386"/>
                    </a:lnTo>
                    <a:lnTo>
                      <a:pt x="788" y="414"/>
                    </a:lnTo>
                    <a:lnTo>
                      <a:pt x="782" y="441"/>
                    </a:lnTo>
                    <a:lnTo>
                      <a:pt x="775" y="468"/>
                    </a:lnTo>
                    <a:lnTo>
                      <a:pt x="768" y="492"/>
                    </a:lnTo>
                    <a:lnTo>
                      <a:pt x="758" y="515"/>
                    </a:lnTo>
                    <a:lnTo>
                      <a:pt x="748" y="538"/>
                    </a:lnTo>
                    <a:lnTo>
                      <a:pt x="737" y="559"/>
                    </a:lnTo>
                    <a:lnTo>
                      <a:pt x="724" y="577"/>
                    </a:lnTo>
                    <a:lnTo>
                      <a:pt x="730" y="584"/>
                    </a:lnTo>
                    <a:lnTo>
                      <a:pt x="737" y="590"/>
                    </a:lnTo>
                    <a:lnTo>
                      <a:pt x="752" y="600"/>
                    </a:lnTo>
                    <a:lnTo>
                      <a:pt x="759" y="576"/>
                    </a:lnTo>
                    <a:lnTo>
                      <a:pt x="768" y="551"/>
                    </a:lnTo>
                    <a:lnTo>
                      <a:pt x="778" y="527"/>
                    </a:lnTo>
                    <a:lnTo>
                      <a:pt x="788" y="503"/>
                    </a:lnTo>
                    <a:lnTo>
                      <a:pt x="800" y="479"/>
                    </a:lnTo>
                    <a:lnTo>
                      <a:pt x="813" y="457"/>
                    </a:lnTo>
                    <a:lnTo>
                      <a:pt x="828" y="434"/>
                    </a:lnTo>
                    <a:lnTo>
                      <a:pt x="845" y="413"/>
                    </a:lnTo>
                    <a:lnTo>
                      <a:pt x="858" y="399"/>
                    </a:lnTo>
                    <a:lnTo>
                      <a:pt x="873" y="385"/>
                    </a:lnTo>
                    <a:lnTo>
                      <a:pt x="890" y="372"/>
                    </a:lnTo>
                    <a:lnTo>
                      <a:pt x="910" y="360"/>
                    </a:lnTo>
                    <a:lnTo>
                      <a:pt x="929" y="350"/>
                    </a:lnTo>
                    <a:lnTo>
                      <a:pt x="949" y="341"/>
                    </a:lnTo>
                    <a:lnTo>
                      <a:pt x="970" y="336"/>
                    </a:lnTo>
                    <a:lnTo>
                      <a:pt x="990" y="333"/>
                    </a:lnTo>
                    <a:lnTo>
                      <a:pt x="1000" y="333"/>
                    </a:lnTo>
                    <a:lnTo>
                      <a:pt x="1009" y="333"/>
                    </a:lnTo>
                    <a:lnTo>
                      <a:pt x="1033" y="337"/>
                    </a:lnTo>
                    <a:lnTo>
                      <a:pt x="1057" y="341"/>
                    </a:lnTo>
                    <a:lnTo>
                      <a:pt x="1081" y="346"/>
                    </a:lnTo>
                    <a:lnTo>
                      <a:pt x="1087" y="346"/>
                    </a:lnTo>
                    <a:lnTo>
                      <a:pt x="1092" y="344"/>
                    </a:lnTo>
                    <a:lnTo>
                      <a:pt x="1098" y="344"/>
                    </a:lnTo>
                    <a:lnTo>
                      <a:pt x="1103" y="346"/>
                    </a:lnTo>
                    <a:lnTo>
                      <a:pt x="1106" y="347"/>
                    </a:lnTo>
                    <a:lnTo>
                      <a:pt x="1109" y="351"/>
                    </a:lnTo>
                    <a:lnTo>
                      <a:pt x="1112" y="357"/>
                    </a:lnTo>
                    <a:lnTo>
                      <a:pt x="1116" y="361"/>
                    </a:lnTo>
                    <a:lnTo>
                      <a:pt x="1129" y="371"/>
                    </a:lnTo>
                    <a:lnTo>
                      <a:pt x="1146" y="381"/>
                    </a:lnTo>
                    <a:lnTo>
                      <a:pt x="1162" y="391"/>
                    </a:lnTo>
                    <a:lnTo>
                      <a:pt x="1169" y="396"/>
                    </a:lnTo>
                    <a:lnTo>
                      <a:pt x="1175" y="400"/>
                    </a:lnTo>
                    <a:lnTo>
                      <a:pt x="1178" y="406"/>
                    </a:lnTo>
                    <a:lnTo>
                      <a:pt x="1182" y="412"/>
                    </a:lnTo>
                    <a:lnTo>
                      <a:pt x="1188" y="421"/>
                    </a:lnTo>
                    <a:lnTo>
                      <a:pt x="1211" y="454"/>
                    </a:lnTo>
                    <a:lnTo>
                      <a:pt x="1221" y="472"/>
                    </a:lnTo>
                    <a:lnTo>
                      <a:pt x="1226" y="480"/>
                    </a:lnTo>
                    <a:lnTo>
                      <a:pt x="1230" y="490"/>
                    </a:lnTo>
                    <a:lnTo>
                      <a:pt x="1235" y="525"/>
                    </a:lnTo>
                    <a:lnTo>
                      <a:pt x="1241" y="559"/>
                    </a:lnTo>
                    <a:lnTo>
                      <a:pt x="1244" y="577"/>
                    </a:lnTo>
                    <a:lnTo>
                      <a:pt x="1244" y="595"/>
                    </a:lnTo>
                    <a:lnTo>
                      <a:pt x="1244" y="612"/>
                    </a:lnTo>
                    <a:lnTo>
                      <a:pt x="1241" y="632"/>
                    </a:lnTo>
                    <a:lnTo>
                      <a:pt x="1237" y="652"/>
                    </a:lnTo>
                    <a:lnTo>
                      <a:pt x="1230" y="673"/>
                    </a:lnTo>
                    <a:lnTo>
                      <a:pt x="1213" y="712"/>
                    </a:lnTo>
                    <a:lnTo>
                      <a:pt x="1202" y="736"/>
                    </a:lnTo>
                    <a:lnTo>
                      <a:pt x="1189" y="756"/>
                    </a:lnTo>
                    <a:lnTo>
                      <a:pt x="1175" y="775"/>
                    </a:lnTo>
                    <a:lnTo>
                      <a:pt x="1160" y="792"/>
                    </a:lnTo>
                    <a:lnTo>
                      <a:pt x="1143" y="809"/>
                    </a:lnTo>
                    <a:lnTo>
                      <a:pt x="1126" y="824"/>
                    </a:lnTo>
                    <a:lnTo>
                      <a:pt x="1088" y="855"/>
                    </a:lnTo>
                    <a:lnTo>
                      <a:pt x="1054" y="883"/>
                    </a:lnTo>
                    <a:lnTo>
                      <a:pt x="1035" y="896"/>
                    </a:lnTo>
                    <a:lnTo>
                      <a:pt x="1025" y="902"/>
                    </a:lnTo>
                    <a:lnTo>
                      <a:pt x="1014" y="906"/>
                    </a:lnTo>
                    <a:lnTo>
                      <a:pt x="1002" y="907"/>
                    </a:lnTo>
                    <a:lnTo>
                      <a:pt x="991" y="910"/>
                    </a:lnTo>
                    <a:lnTo>
                      <a:pt x="981" y="916"/>
                    </a:lnTo>
                    <a:lnTo>
                      <a:pt x="971" y="923"/>
                    </a:lnTo>
                    <a:lnTo>
                      <a:pt x="942" y="928"/>
                    </a:lnTo>
                    <a:lnTo>
                      <a:pt x="927" y="931"/>
                    </a:lnTo>
                    <a:lnTo>
                      <a:pt x="911" y="932"/>
                    </a:lnTo>
                    <a:lnTo>
                      <a:pt x="894" y="932"/>
                    </a:lnTo>
                    <a:lnTo>
                      <a:pt x="879" y="932"/>
                    </a:lnTo>
                    <a:lnTo>
                      <a:pt x="863" y="930"/>
                    </a:lnTo>
                    <a:lnTo>
                      <a:pt x="849" y="927"/>
                    </a:lnTo>
                    <a:lnTo>
                      <a:pt x="856" y="948"/>
                    </a:lnTo>
                    <a:lnTo>
                      <a:pt x="859" y="959"/>
                    </a:lnTo>
                    <a:lnTo>
                      <a:pt x="861" y="972"/>
                    </a:lnTo>
                    <a:lnTo>
                      <a:pt x="861" y="982"/>
                    </a:lnTo>
                    <a:lnTo>
                      <a:pt x="859" y="987"/>
                    </a:lnTo>
                    <a:lnTo>
                      <a:pt x="858" y="991"/>
                    </a:lnTo>
                    <a:lnTo>
                      <a:pt x="855" y="994"/>
                    </a:lnTo>
                    <a:lnTo>
                      <a:pt x="852" y="997"/>
                    </a:lnTo>
                    <a:lnTo>
                      <a:pt x="848" y="998"/>
                    </a:lnTo>
                    <a:lnTo>
                      <a:pt x="842" y="998"/>
                    </a:lnTo>
                    <a:lnTo>
                      <a:pt x="837" y="998"/>
                    </a:lnTo>
                    <a:lnTo>
                      <a:pt x="831" y="994"/>
                    </a:lnTo>
                    <a:lnTo>
                      <a:pt x="827" y="990"/>
                    </a:lnTo>
                    <a:lnTo>
                      <a:pt x="823" y="984"/>
                    </a:lnTo>
                    <a:lnTo>
                      <a:pt x="816" y="973"/>
                    </a:lnTo>
                    <a:lnTo>
                      <a:pt x="811" y="968"/>
                    </a:lnTo>
                    <a:lnTo>
                      <a:pt x="806" y="963"/>
                    </a:lnTo>
                    <a:lnTo>
                      <a:pt x="816" y="996"/>
                    </a:lnTo>
                    <a:lnTo>
                      <a:pt x="824" y="1028"/>
                    </a:lnTo>
                    <a:lnTo>
                      <a:pt x="831" y="1062"/>
                    </a:lnTo>
                    <a:lnTo>
                      <a:pt x="838" y="1095"/>
                    </a:lnTo>
                    <a:lnTo>
                      <a:pt x="844" y="1130"/>
                    </a:lnTo>
                    <a:lnTo>
                      <a:pt x="849" y="1166"/>
                    </a:lnTo>
                    <a:lnTo>
                      <a:pt x="854" y="1202"/>
                    </a:lnTo>
                    <a:lnTo>
                      <a:pt x="856" y="1239"/>
                    </a:lnTo>
                    <a:lnTo>
                      <a:pt x="859" y="1275"/>
                    </a:lnTo>
                    <a:lnTo>
                      <a:pt x="861" y="1312"/>
                    </a:lnTo>
                    <a:lnTo>
                      <a:pt x="861" y="1349"/>
                    </a:lnTo>
                    <a:lnTo>
                      <a:pt x="859" y="1386"/>
                    </a:lnTo>
                    <a:lnTo>
                      <a:pt x="856" y="1422"/>
                    </a:lnTo>
                    <a:lnTo>
                      <a:pt x="854" y="1459"/>
                    </a:lnTo>
                    <a:lnTo>
                      <a:pt x="849" y="1495"/>
                    </a:lnTo>
                    <a:lnTo>
                      <a:pt x="842" y="1531"/>
                    </a:lnTo>
                    <a:lnTo>
                      <a:pt x="845" y="1532"/>
                    </a:lnTo>
                    <a:lnTo>
                      <a:pt x="848" y="1531"/>
                    </a:lnTo>
                    <a:lnTo>
                      <a:pt x="855" y="1528"/>
                    </a:lnTo>
                    <a:lnTo>
                      <a:pt x="862" y="1524"/>
                    </a:lnTo>
                    <a:lnTo>
                      <a:pt x="869" y="1519"/>
                    </a:lnTo>
                    <a:lnTo>
                      <a:pt x="880" y="1488"/>
                    </a:lnTo>
                    <a:lnTo>
                      <a:pt x="887" y="1470"/>
                    </a:lnTo>
                    <a:lnTo>
                      <a:pt x="897" y="1452"/>
                    </a:lnTo>
                    <a:lnTo>
                      <a:pt x="904" y="1442"/>
                    </a:lnTo>
                    <a:lnTo>
                      <a:pt x="911" y="1431"/>
                    </a:lnTo>
                    <a:lnTo>
                      <a:pt x="921" y="1420"/>
                    </a:lnTo>
                    <a:lnTo>
                      <a:pt x="929" y="1411"/>
                    </a:lnTo>
                    <a:lnTo>
                      <a:pt x="935" y="1408"/>
                    </a:lnTo>
                    <a:lnTo>
                      <a:pt x="939" y="1407"/>
                    </a:lnTo>
                    <a:lnTo>
                      <a:pt x="943" y="1406"/>
                    </a:lnTo>
                    <a:lnTo>
                      <a:pt x="949" y="1407"/>
                    </a:lnTo>
                    <a:lnTo>
                      <a:pt x="953" y="1408"/>
                    </a:lnTo>
                    <a:lnTo>
                      <a:pt x="956" y="1413"/>
                    </a:lnTo>
                    <a:lnTo>
                      <a:pt x="960" y="1418"/>
                    </a:lnTo>
                    <a:lnTo>
                      <a:pt x="963" y="1425"/>
                    </a:lnTo>
                    <a:lnTo>
                      <a:pt x="959" y="1441"/>
                    </a:lnTo>
                    <a:lnTo>
                      <a:pt x="955" y="1453"/>
                    </a:lnTo>
                    <a:lnTo>
                      <a:pt x="948" y="1466"/>
                    </a:lnTo>
                    <a:lnTo>
                      <a:pt x="941" y="1477"/>
                    </a:lnTo>
                    <a:lnTo>
                      <a:pt x="932" y="1487"/>
                    </a:lnTo>
                    <a:lnTo>
                      <a:pt x="924" y="1497"/>
                    </a:lnTo>
                    <a:lnTo>
                      <a:pt x="904" y="1515"/>
                    </a:lnTo>
                    <a:lnTo>
                      <a:pt x="934" y="1507"/>
                    </a:lnTo>
                    <a:lnTo>
                      <a:pt x="950" y="1502"/>
                    </a:lnTo>
                    <a:lnTo>
                      <a:pt x="969" y="1500"/>
                    </a:lnTo>
                    <a:lnTo>
                      <a:pt x="984" y="1498"/>
                    </a:lnTo>
                    <a:lnTo>
                      <a:pt x="991" y="1500"/>
                    </a:lnTo>
                    <a:lnTo>
                      <a:pt x="998" y="1501"/>
                    </a:lnTo>
                    <a:lnTo>
                      <a:pt x="1004" y="1505"/>
                    </a:lnTo>
                    <a:lnTo>
                      <a:pt x="1009" y="1510"/>
                    </a:lnTo>
                    <a:lnTo>
                      <a:pt x="1014" y="1515"/>
                    </a:lnTo>
                    <a:lnTo>
                      <a:pt x="1016" y="1524"/>
                    </a:lnTo>
                    <a:lnTo>
                      <a:pt x="1011" y="1531"/>
                    </a:lnTo>
                    <a:lnTo>
                      <a:pt x="1005" y="1538"/>
                    </a:lnTo>
                    <a:lnTo>
                      <a:pt x="998" y="1543"/>
                    </a:lnTo>
                    <a:lnTo>
                      <a:pt x="991" y="1547"/>
                    </a:lnTo>
                    <a:lnTo>
                      <a:pt x="976" y="1556"/>
                    </a:lnTo>
                    <a:lnTo>
                      <a:pt x="960" y="1561"/>
                    </a:lnTo>
                    <a:lnTo>
                      <a:pt x="1000" y="1566"/>
                    </a:lnTo>
                    <a:lnTo>
                      <a:pt x="1040" y="1567"/>
                    </a:lnTo>
                    <a:lnTo>
                      <a:pt x="1061" y="1568"/>
                    </a:lnTo>
                    <a:lnTo>
                      <a:pt x="1081" y="1567"/>
                    </a:lnTo>
                    <a:lnTo>
                      <a:pt x="1102" y="1564"/>
                    </a:lnTo>
                    <a:lnTo>
                      <a:pt x="1120" y="1560"/>
                    </a:lnTo>
                    <a:lnTo>
                      <a:pt x="1130" y="1563"/>
                    </a:lnTo>
                    <a:lnTo>
                      <a:pt x="1140" y="1566"/>
                    </a:lnTo>
                    <a:lnTo>
                      <a:pt x="1148" y="1566"/>
                    </a:lnTo>
                    <a:lnTo>
                      <a:pt x="1157" y="1566"/>
                    </a:lnTo>
                    <a:lnTo>
                      <a:pt x="1174" y="1577"/>
                    </a:lnTo>
                    <a:lnTo>
                      <a:pt x="1189" y="1590"/>
                    </a:lnTo>
                    <a:lnTo>
                      <a:pt x="1219" y="1615"/>
                    </a:lnTo>
                    <a:lnTo>
                      <a:pt x="1248" y="1640"/>
                    </a:lnTo>
                    <a:lnTo>
                      <a:pt x="1263" y="1653"/>
                    </a:lnTo>
                    <a:lnTo>
                      <a:pt x="1280" y="1664"/>
                    </a:lnTo>
                    <a:lnTo>
                      <a:pt x="1283" y="1682"/>
                    </a:lnTo>
                    <a:lnTo>
                      <a:pt x="1284" y="1703"/>
                    </a:lnTo>
                    <a:lnTo>
                      <a:pt x="1286" y="1724"/>
                    </a:lnTo>
                    <a:lnTo>
                      <a:pt x="1286" y="1747"/>
                    </a:lnTo>
                    <a:lnTo>
                      <a:pt x="1284" y="1792"/>
                    </a:lnTo>
                    <a:lnTo>
                      <a:pt x="1282" y="1835"/>
                    </a:lnTo>
                    <a:lnTo>
                      <a:pt x="1280" y="1872"/>
                    </a:lnTo>
                    <a:lnTo>
                      <a:pt x="1280" y="1910"/>
                    </a:lnTo>
                    <a:lnTo>
                      <a:pt x="1280" y="1983"/>
                    </a:lnTo>
                    <a:lnTo>
                      <a:pt x="1280" y="2019"/>
                    </a:lnTo>
                    <a:lnTo>
                      <a:pt x="1280" y="2056"/>
                    </a:lnTo>
                    <a:lnTo>
                      <a:pt x="1277" y="2091"/>
                    </a:lnTo>
                    <a:lnTo>
                      <a:pt x="1275" y="2127"/>
                    </a:lnTo>
                    <a:lnTo>
                      <a:pt x="1263" y="2214"/>
                    </a:lnTo>
                    <a:lnTo>
                      <a:pt x="1252" y="2300"/>
                    </a:lnTo>
                    <a:lnTo>
                      <a:pt x="1248" y="2320"/>
                    </a:lnTo>
                    <a:lnTo>
                      <a:pt x="1244" y="2338"/>
                    </a:lnTo>
                    <a:lnTo>
                      <a:pt x="1241" y="2358"/>
                    </a:lnTo>
                    <a:lnTo>
                      <a:pt x="1240" y="2367"/>
                    </a:lnTo>
                    <a:lnTo>
                      <a:pt x="1240" y="2379"/>
                    </a:lnTo>
                    <a:lnTo>
                      <a:pt x="1224" y="2384"/>
                    </a:lnTo>
                    <a:lnTo>
                      <a:pt x="1209" y="2388"/>
                    </a:lnTo>
                    <a:lnTo>
                      <a:pt x="1192" y="2393"/>
                    </a:lnTo>
                    <a:lnTo>
                      <a:pt x="1175" y="2395"/>
                    </a:lnTo>
                    <a:lnTo>
                      <a:pt x="1141" y="2400"/>
                    </a:lnTo>
                    <a:lnTo>
                      <a:pt x="1106" y="2401"/>
                    </a:lnTo>
                    <a:lnTo>
                      <a:pt x="1029" y="2401"/>
                    </a:lnTo>
                    <a:lnTo>
                      <a:pt x="990" y="2401"/>
                    </a:lnTo>
                    <a:lnTo>
                      <a:pt x="949" y="2402"/>
                    </a:lnTo>
                    <a:lnTo>
                      <a:pt x="873" y="2407"/>
                    </a:lnTo>
                    <a:lnTo>
                      <a:pt x="796" y="2407"/>
                    </a:lnTo>
                    <a:lnTo>
                      <a:pt x="716" y="2407"/>
                    </a:lnTo>
                    <a:lnTo>
                      <a:pt x="635" y="2405"/>
                    </a:lnTo>
                    <a:lnTo>
                      <a:pt x="507" y="2402"/>
                    </a:lnTo>
                    <a:lnTo>
                      <a:pt x="376" y="2400"/>
                    </a:lnTo>
                    <a:lnTo>
                      <a:pt x="310" y="2397"/>
                    </a:lnTo>
                    <a:lnTo>
                      <a:pt x="246" y="2393"/>
                    </a:lnTo>
                    <a:lnTo>
                      <a:pt x="181" y="2387"/>
                    </a:lnTo>
                    <a:lnTo>
                      <a:pt x="118" y="2379"/>
                    </a:lnTo>
                    <a:lnTo>
                      <a:pt x="109" y="2372"/>
                    </a:lnTo>
                    <a:lnTo>
                      <a:pt x="104" y="2365"/>
                    </a:lnTo>
                    <a:lnTo>
                      <a:pt x="93" y="2349"/>
                    </a:lnTo>
                    <a:lnTo>
                      <a:pt x="86" y="2341"/>
                    </a:lnTo>
                    <a:lnTo>
                      <a:pt x="83" y="2338"/>
                    </a:lnTo>
                    <a:lnTo>
                      <a:pt x="80" y="2335"/>
                    </a:lnTo>
                    <a:lnTo>
                      <a:pt x="77" y="2325"/>
                    </a:lnTo>
                    <a:lnTo>
                      <a:pt x="76" y="2313"/>
                    </a:lnTo>
                    <a:lnTo>
                      <a:pt x="76" y="2289"/>
                    </a:lnTo>
                    <a:lnTo>
                      <a:pt x="72" y="2256"/>
                    </a:lnTo>
                    <a:lnTo>
                      <a:pt x="67" y="2224"/>
                    </a:lnTo>
                    <a:lnTo>
                      <a:pt x="56" y="2157"/>
                    </a:lnTo>
                    <a:lnTo>
                      <a:pt x="45" y="2085"/>
                    </a:lnTo>
                    <a:lnTo>
                      <a:pt x="34" y="2014"/>
                    </a:lnTo>
                    <a:lnTo>
                      <a:pt x="28" y="1964"/>
                    </a:lnTo>
                    <a:lnTo>
                      <a:pt x="24" y="1914"/>
                    </a:lnTo>
                    <a:lnTo>
                      <a:pt x="20" y="1865"/>
                    </a:lnTo>
                    <a:lnTo>
                      <a:pt x="15" y="1818"/>
                    </a:lnTo>
                    <a:lnTo>
                      <a:pt x="14" y="1802"/>
                    </a:lnTo>
                    <a:lnTo>
                      <a:pt x="10" y="1783"/>
                    </a:lnTo>
                    <a:lnTo>
                      <a:pt x="7" y="1766"/>
                    </a:lnTo>
                    <a:lnTo>
                      <a:pt x="6" y="1750"/>
                    </a:lnTo>
                    <a:lnTo>
                      <a:pt x="6" y="1734"/>
                    </a:lnTo>
                    <a:lnTo>
                      <a:pt x="6" y="1719"/>
                    </a:lnTo>
                    <a:lnTo>
                      <a:pt x="1" y="1698"/>
                    </a:lnTo>
                    <a:lnTo>
                      <a:pt x="0" y="1688"/>
                    </a:lnTo>
                    <a:lnTo>
                      <a:pt x="1" y="1678"/>
                    </a:lnTo>
                    <a:lnTo>
                      <a:pt x="6" y="1670"/>
                    </a:lnTo>
                    <a:lnTo>
                      <a:pt x="11" y="1663"/>
                    </a:lnTo>
                    <a:lnTo>
                      <a:pt x="25" y="1647"/>
                    </a:lnTo>
                    <a:lnTo>
                      <a:pt x="35" y="1632"/>
                    </a:lnTo>
                    <a:lnTo>
                      <a:pt x="41" y="1623"/>
                    </a:lnTo>
                    <a:lnTo>
                      <a:pt x="45" y="1618"/>
                    </a:lnTo>
                    <a:lnTo>
                      <a:pt x="58" y="1606"/>
                    </a:lnTo>
                    <a:lnTo>
                      <a:pt x="69" y="1595"/>
                    </a:lnTo>
                    <a:lnTo>
                      <a:pt x="94" y="1576"/>
                    </a:lnTo>
                    <a:lnTo>
                      <a:pt x="119" y="1556"/>
                    </a:lnTo>
                    <a:lnTo>
                      <a:pt x="142" y="1536"/>
                    </a:lnTo>
                    <a:lnTo>
                      <a:pt x="154" y="1533"/>
                    </a:lnTo>
                    <a:lnTo>
                      <a:pt x="168" y="1532"/>
                    </a:lnTo>
                    <a:lnTo>
                      <a:pt x="198" y="1532"/>
                    </a:lnTo>
                    <a:lnTo>
                      <a:pt x="230" y="1533"/>
                    </a:lnTo>
                    <a:lnTo>
                      <a:pt x="264" y="1538"/>
                    </a:lnTo>
                    <a:lnTo>
                      <a:pt x="330" y="1546"/>
                    </a:lnTo>
                    <a:lnTo>
                      <a:pt x="362" y="1549"/>
                    </a:lnTo>
                    <a:lnTo>
                      <a:pt x="393" y="1550"/>
                    </a:lnTo>
                    <a:lnTo>
                      <a:pt x="404" y="1517"/>
                    </a:lnTo>
                    <a:lnTo>
                      <a:pt x="410" y="1500"/>
                    </a:lnTo>
                    <a:lnTo>
                      <a:pt x="417" y="1484"/>
                    </a:lnTo>
                    <a:lnTo>
                      <a:pt x="424" y="1470"/>
                    </a:lnTo>
                    <a:lnTo>
                      <a:pt x="432" y="1456"/>
                    </a:lnTo>
                    <a:lnTo>
                      <a:pt x="441" y="1444"/>
                    </a:lnTo>
                    <a:lnTo>
                      <a:pt x="451" y="1431"/>
                    </a:lnTo>
                    <a:lnTo>
                      <a:pt x="469" y="1425"/>
                    </a:lnTo>
                    <a:lnTo>
                      <a:pt x="487" y="1421"/>
                    </a:lnTo>
                    <a:lnTo>
                      <a:pt x="505" y="1418"/>
                    </a:lnTo>
                    <a:lnTo>
                      <a:pt x="524" y="1415"/>
                    </a:lnTo>
                    <a:lnTo>
                      <a:pt x="560" y="1415"/>
                    </a:lnTo>
                    <a:lnTo>
                      <a:pt x="598" y="1415"/>
                    </a:lnTo>
                    <a:lnTo>
                      <a:pt x="625" y="1415"/>
                    </a:lnTo>
                    <a:lnTo>
                      <a:pt x="653" y="1415"/>
                    </a:lnTo>
                    <a:lnTo>
                      <a:pt x="682" y="1418"/>
                    </a:lnTo>
                    <a:lnTo>
                      <a:pt x="699" y="1421"/>
                    </a:lnTo>
                    <a:lnTo>
                      <a:pt x="715" y="1425"/>
                    </a:lnTo>
                    <a:lnTo>
                      <a:pt x="731" y="1434"/>
                    </a:lnTo>
                    <a:lnTo>
                      <a:pt x="747" y="1444"/>
                    </a:lnTo>
                    <a:lnTo>
                      <a:pt x="761" y="1453"/>
                    </a:lnTo>
                    <a:lnTo>
                      <a:pt x="772" y="1466"/>
                    </a:lnTo>
                    <a:lnTo>
                      <a:pt x="783" y="1480"/>
                    </a:lnTo>
                    <a:lnTo>
                      <a:pt x="793" y="1495"/>
                    </a:lnTo>
                    <a:lnTo>
                      <a:pt x="800" y="1512"/>
                    </a:lnTo>
                    <a:lnTo>
                      <a:pt x="806" y="1531"/>
                    </a:lnTo>
                    <a:lnTo>
                      <a:pt x="807" y="1531"/>
                    </a:lnTo>
                    <a:lnTo>
                      <a:pt x="807" y="1532"/>
                    </a:lnTo>
                    <a:lnTo>
                      <a:pt x="807" y="1533"/>
                    </a:lnTo>
                    <a:close/>
                    <a:moveTo>
                      <a:pt x="712" y="569"/>
                    </a:moveTo>
                    <a:lnTo>
                      <a:pt x="712" y="569"/>
                    </a:lnTo>
                    <a:lnTo>
                      <a:pt x="722" y="556"/>
                    </a:lnTo>
                    <a:lnTo>
                      <a:pt x="730" y="541"/>
                    </a:lnTo>
                    <a:lnTo>
                      <a:pt x="737" y="524"/>
                    </a:lnTo>
                    <a:lnTo>
                      <a:pt x="744" y="507"/>
                    </a:lnTo>
                    <a:lnTo>
                      <a:pt x="757" y="473"/>
                    </a:lnTo>
                    <a:lnTo>
                      <a:pt x="768" y="441"/>
                    </a:lnTo>
                    <a:lnTo>
                      <a:pt x="772" y="427"/>
                    </a:lnTo>
                    <a:lnTo>
                      <a:pt x="775" y="414"/>
                    </a:lnTo>
                    <a:lnTo>
                      <a:pt x="779" y="385"/>
                    </a:lnTo>
                    <a:lnTo>
                      <a:pt x="781" y="357"/>
                    </a:lnTo>
                    <a:lnTo>
                      <a:pt x="779" y="327"/>
                    </a:lnTo>
                    <a:lnTo>
                      <a:pt x="776" y="298"/>
                    </a:lnTo>
                    <a:lnTo>
                      <a:pt x="771" y="268"/>
                    </a:lnTo>
                    <a:lnTo>
                      <a:pt x="765" y="240"/>
                    </a:lnTo>
                    <a:lnTo>
                      <a:pt x="757" y="214"/>
                    </a:lnTo>
                    <a:lnTo>
                      <a:pt x="750" y="195"/>
                    </a:lnTo>
                    <a:lnTo>
                      <a:pt x="741" y="177"/>
                    </a:lnTo>
                    <a:lnTo>
                      <a:pt x="720" y="141"/>
                    </a:lnTo>
                    <a:lnTo>
                      <a:pt x="709" y="122"/>
                    </a:lnTo>
                    <a:lnTo>
                      <a:pt x="698" y="105"/>
                    </a:lnTo>
                    <a:lnTo>
                      <a:pt x="686" y="90"/>
                    </a:lnTo>
                    <a:lnTo>
                      <a:pt x="674" y="77"/>
                    </a:lnTo>
                    <a:lnTo>
                      <a:pt x="654" y="63"/>
                    </a:lnTo>
                    <a:lnTo>
                      <a:pt x="632" y="49"/>
                    </a:lnTo>
                    <a:lnTo>
                      <a:pt x="606" y="38"/>
                    </a:lnTo>
                    <a:lnTo>
                      <a:pt x="581" y="28"/>
                    </a:lnTo>
                    <a:lnTo>
                      <a:pt x="553" y="21"/>
                    </a:lnTo>
                    <a:lnTo>
                      <a:pt x="525" y="16"/>
                    </a:lnTo>
                    <a:lnTo>
                      <a:pt x="497" y="14"/>
                    </a:lnTo>
                    <a:lnTo>
                      <a:pt x="470" y="14"/>
                    </a:lnTo>
                    <a:lnTo>
                      <a:pt x="449" y="17"/>
                    </a:lnTo>
                    <a:lnTo>
                      <a:pt x="431" y="23"/>
                    </a:lnTo>
                    <a:lnTo>
                      <a:pt x="414" y="28"/>
                    </a:lnTo>
                    <a:lnTo>
                      <a:pt x="399" y="37"/>
                    </a:lnTo>
                    <a:lnTo>
                      <a:pt x="385" y="45"/>
                    </a:lnTo>
                    <a:lnTo>
                      <a:pt x="372" y="56"/>
                    </a:lnTo>
                    <a:lnTo>
                      <a:pt x="359" y="68"/>
                    </a:lnTo>
                    <a:lnTo>
                      <a:pt x="347" y="82"/>
                    </a:lnTo>
                    <a:lnTo>
                      <a:pt x="338" y="91"/>
                    </a:lnTo>
                    <a:lnTo>
                      <a:pt x="330" y="101"/>
                    </a:lnTo>
                    <a:lnTo>
                      <a:pt x="324" y="113"/>
                    </a:lnTo>
                    <a:lnTo>
                      <a:pt x="319" y="122"/>
                    </a:lnTo>
                    <a:lnTo>
                      <a:pt x="313" y="134"/>
                    </a:lnTo>
                    <a:lnTo>
                      <a:pt x="309" y="146"/>
                    </a:lnTo>
                    <a:lnTo>
                      <a:pt x="303" y="170"/>
                    </a:lnTo>
                    <a:lnTo>
                      <a:pt x="300" y="195"/>
                    </a:lnTo>
                    <a:lnTo>
                      <a:pt x="299" y="223"/>
                    </a:lnTo>
                    <a:lnTo>
                      <a:pt x="299" y="252"/>
                    </a:lnTo>
                    <a:lnTo>
                      <a:pt x="299" y="282"/>
                    </a:lnTo>
                    <a:lnTo>
                      <a:pt x="319" y="288"/>
                    </a:lnTo>
                    <a:lnTo>
                      <a:pt x="338" y="292"/>
                    </a:lnTo>
                    <a:lnTo>
                      <a:pt x="383" y="299"/>
                    </a:lnTo>
                    <a:lnTo>
                      <a:pt x="376" y="291"/>
                    </a:lnTo>
                    <a:lnTo>
                      <a:pt x="368" y="284"/>
                    </a:lnTo>
                    <a:lnTo>
                      <a:pt x="359" y="275"/>
                    </a:lnTo>
                    <a:lnTo>
                      <a:pt x="351" y="264"/>
                    </a:lnTo>
                    <a:lnTo>
                      <a:pt x="347" y="254"/>
                    </a:lnTo>
                    <a:lnTo>
                      <a:pt x="343" y="243"/>
                    </a:lnTo>
                    <a:lnTo>
                      <a:pt x="340" y="230"/>
                    </a:lnTo>
                    <a:lnTo>
                      <a:pt x="338" y="218"/>
                    </a:lnTo>
                    <a:lnTo>
                      <a:pt x="337" y="190"/>
                    </a:lnTo>
                    <a:lnTo>
                      <a:pt x="336" y="162"/>
                    </a:lnTo>
                    <a:lnTo>
                      <a:pt x="341" y="150"/>
                    </a:lnTo>
                    <a:lnTo>
                      <a:pt x="347" y="141"/>
                    </a:lnTo>
                    <a:lnTo>
                      <a:pt x="352" y="131"/>
                    </a:lnTo>
                    <a:lnTo>
                      <a:pt x="359" y="121"/>
                    </a:lnTo>
                    <a:lnTo>
                      <a:pt x="368" y="113"/>
                    </a:lnTo>
                    <a:lnTo>
                      <a:pt x="376" y="107"/>
                    </a:lnTo>
                    <a:lnTo>
                      <a:pt x="386" y="101"/>
                    </a:lnTo>
                    <a:lnTo>
                      <a:pt x="397" y="98"/>
                    </a:lnTo>
                    <a:lnTo>
                      <a:pt x="400" y="93"/>
                    </a:lnTo>
                    <a:lnTo>
                      <a:pt x="404" y="90"/>
                    </a:lnTo>
                    <a:lnTo>
                      <a:pt x="409" y="86"/>
                    </a:lnTo>
                    <a:lnTo>
                      <a:pt x="413" y="84"/>
                    </a:lnTo>
                    <a:lnTo>
                      <a:pt x="418" y="83"/>
                    </a:lnTo>
                    <a:lnTo>
                      <a:pt x="423" y="83"/>
                    </a:lnTo>
                    <a:lnTo>
                      <a:pt x="434" y="84"/>
                    </a:lnTo>
                    <a:lnTo>
                      <a:pt x="444" y="89"/>
                    </a:lnTo>
                    <a:lnTo>
                      <a:pt x="453" y="94"/>
                    </a:lnTo>
                    <a:lnTo>
                      <a:pt x="462" y="101"/>
                    </a:lnTo>
                    <a:lnTo>
                      <a:pt x="467" y="111"/>
                    </a:lnTo>
                    <a:lnTo>
                      <a:pt x="469" y="117"/>
                    </a:lnTo>
                    <a:lnTo>
                      <a:pt x="470" y="124"/>
                    </a:lnTo>
                    <a:lnTo>
                      <a:pt x="470" y="138"/>
                    </a:lnTo>
                    <a:lnTo>
                      <a:pt x="469" y="153"/>
                    </a:lnTo>
                    <a:lnTo>
                      <a:pt x="467" y="160"/>
                    </a:lnTo>
                    <a:lnTo>
                      <a:pt x="469" y="169"/>
                    </a:lnTo>
                    <a:lnTo>
                      <a:pt x="470" y="177"/>
                    </a:lnTo>
                    <a:lnTo>
                      <a:pt x="473" y="186"/>
                    </a:lnTo>
                    <a:lnTo>
                      <a:pt x="482" y="201"/>
                    </a:lnTo>
                    <a:lnTo>
                      <a:pt x="489" y="216"/>
                    </a:lnTo>
                    <a:lnTo>
                      <a:pt x="490" y="223"/>
                    </a:lnTo>
                    <a:lnTo>
                      <a:pt x="491" y="233"/>
                    </a:lnTo>
                    <a:lnTo>
                      <a:pt x="490" y="249"/>
                    </a:lnTo>
                    <a:lnTo>
                      <a:pt x="487" y="264"/>
                    </a:lnTo>
                    <a:lnTo>
                      <a:pt x="482" y="277"/>
                    </a:lnTo>
                    <a:lnTo>
                      <a:pt x="474" y="288"/>
                    </a:lnTo>
                    <a:lnTo>
                      <a:pt x="466" y="299"/>
                    </a:lnTo>
                    <a:lnTo>
                      <a:pt x="456" y="308"/>
                    </a:lnTo>
                    <a:lnTo>
                      <a:pt x="445" y="313"/>
                    </a:lnTo>
                    <a:lnTo>
                      <a:pt x="434" y="319"/>
                    </a:lnTo>
                    <a:lnTo>
                      <a:pt x="455" y="329"/>
                    </a:lnTo>
                    <a:lnTo>
                      <a:pt x="474" y="340"/>
                    </a:lnTo>
                    <a:lnTo>
                      <a:pt x="493" y="353"/>
                    </a:lnTo>
                    <a:lnTo>
                      <a:pt x="512" y="365"/>
                    </a:lnTo>
                    <a:lnTo>
                      <a:pt x="529" y="379"/>
                    </a:lnTo>
                    <a:lnTo>
                      <a:pt x="546" y="395"/>
                    </a:lnTo>
                    <a:lnTo>
                      <a:pt x="562" y="410"/>
                    </a:lnTo>
                    <a:lnTo>
                      <a:pt x="577" y="427"/>
                    </a:lnTo>
                    <a:lnTo>
                      <a:pt x="590" y="444"/>
                    </a:lnTo>
                    <a:lnTo>
                      <a:pt x="602" y="464"/>
                    </a:lnTo>
                    <a:lnTo>
                      <a:pt x="613" y="483"/>
                    </a:lnTo>
                    <a:lnTo>
                      <a:pt x="622" y="504"/>
                    </a:lnTo>
                    <a:lnTo>
                      <a:pt x="630" y="527"/>
                    </a:lnTo>
                    <a:lnTo>
                      <a:pt x="637" y="551"/>
                    </a:lnTo>
                    <a:lnTo>
                      <a:pt x="642" y="574"/>
                    </a:lnTo>
                    <a:lnTo>
                      <a:pt x="646" y="600"/>
                    </a:lnTo>
                    <a:lnTo>
                      <a:pt x="657" y="598"/>
                    </a:lnTo>
                    <a:lnTo>
                      <a:pt x="667" y="597"/>
                    </a:lnTo>
                    <a:lnTo>
                      <a:pt x="675" y="593"/>
                    </a:lnTo>
                    <a:lnTo>
                      <a:pt x="684" y="588"/>
                    </a:lnTo>
                    <a:lnTo>
                      <a:pt x="698" y="579"/>
                    </a:lnTo>
                    <a:lnTo>
                      <a:pt x="712" y="569"/>
                    </a:lnTo>
                    <a:close/>
                    <a:moveTo>
                      <a:pt x="396" y="111"/>
                    </a:moveTo>
                    <a:lnTo>
                      <a:pt x="396" y="111"/>
                    </a:lnTo>
                    <a:lnTo>
                      <a:pt x="376" y="125"/>
                    </a:lnTo>
                    <a:lnTo>
                      <a:pt x="368" y="134"/>
                    </a:lnTo>
                    <a:lnTo>
                      <a:pt x="361" y="143"/>
                    </a:lnTo>
                    <a:lnTo>
                      <a:pt x="355" y="153"/>
                    </a:lnTo>
                    <a:lnTo>
                      <a:pt x="351" y="164"/>
                    </a:lnTo>
                    <a:lnTo>
                      <a:pt x="348" y="177"/>
                    </a:lnTo>
                    <a:lnTo>
                      <a:pt x="348" y="193"/>
                    </a:lnTo>
                    <a:lnTo>
                      <a:pt x="351" y="225"/>
                    </a:lnTo>
                    <a:lnTo>
                      <a:pt x="352" y="240"/>
                    </a:lnTo>
                    <a:lnTo>
                      <a:pt x="357" y="253"/>
                    </a:lnTo>
                    <a:lnTo>
                      <a:pt x="362" y="263"/>
                    </a:lnTo>
                    <a:lnTo>
                      <a:pt x="371" y="273"/>
                    </a:lnTo>
                    <a:lnTo>
                      <a:pt x="379" y="281"/>
                    </a:lnTo>
                    <a:lnTo>
                      <a:pt x="390" y="289"/>
                    </a:lnTo>
                    <a:lnTo>
                      <a:pt x="401" y="296"/>
                    </a:lnTo>
                    <a:lnTo>
                      <a:pt x="413" y="301"/>
                    </a:lnTo>
                    <a:lnTo>
                      <a:pt x="424" y="303"/>
                    </a:lnTo>
                    <a:lnTo>
                      <a:pt x="435" y="303"/>
                    </a:lnTo>
                    <a:lnTo>
                      <a:pt x="445" y="301"/>
                    </a:lnTo>
                    <a:lnTo>
                      <a:pt x="453" y="295"/>
                    </a:lnTo>
                    <a:lnTo>
                      <a:pt x="462" y="287"/>
                    </a:lnTo>
                    <a:lnTo>
                      <a:pt x="467" y="278"/>
                    </a:lnTo>
                    <a:lnTo>
                      <a:pt x="473" y="267"/>
                    </a:lnTo>
                    <a:lnTo>
                      <a:pt x="476" y="256"/>
                    </a:lnTo>
                    <a:lnTo>
                      <a:pt x="479" y="244"/>
                    </a:lnTo>
                    <a:lnTo>
                      <a:pt x="479" y="233"/>
                    </a:lnTo>
                    <a:lnTo>
                      <a:pt x="479" y="223"/>
                    </a:lnTo>
                    <a:lnTo>
                      <a:pt x="476" y="214"/>
                    </a:lnTo>
                    <a:lnTo>
                      <a:pt x="469" y="197"/>
                    </a:lnTo>
                    <a:lnTo>
                      <a:pt x="460" y="180"/>
                    </a:lnTo>
                    <a:lnTo>
                      <a:pt x="458" y="171"/>
                    </a:lnTo>
                    <a:lnTo>
                      <a:pt x="456" y="163"/>
                    </a:lnTo>
                    <a:lnTo>
                      <a:pt x="456" y="143"/>
                    </a:lnTo>
                    <a:lnTo>
                      <a:pt x="456" y="134"/>
                    </a:lnTo>
                    <a:lnTo>
                      <a:pt x="456" y="122"/>
                    </a:lnTo>
                    <a:lnTo>
                      <a:pt x="453" y="114"/>
                    </a:lnTo>
                    <a:lnTo>
                      <a:pt x="449" y="105"/>
                    </a:lnTo>
                    <a:lnTo>
                      <a:pt x="445" y="103"/>
                    </a:lnTo>
                    <a:lnTo>
                      <a:pt x="441" y="100"/>
                    </a:lnTo>
                    <a:lnTo>
                      <a:pt x="437" y="98"/>
                    </a:lnTo>
                    <a:lnTo>
                      <a:pt x="430" y="97"/>
                    </a:lnTo>
                    <a:lnTo>
                      <a:pt x="425" y="97"/>
                    </a:lnTo>
                    <a:lnTo>
                      <a:pt x="420" y="98"/>
                    </a:lnTo>
                    <a:lnTo>
                      <a:pt x="409" y="101"/>
                    </a:lnTo>
                    <a:lnTo>
                      <a:pt x="410" y="104"/>
                    </a:lnTo>
                    <a:lnTo>
                      <a:pt x="411" y="105"/>
                    </a:lnTo>
                    <a:lnTo>
                      <a:pt x="413" y="107"/>
                    </a:lnTo>
                    <a:lnTo>
                      <a:pt x="413" y="111"/>
                    </a:lnTo>
                    <a:lnTo>
                      <a:pt x="396" y="111"/>
                    </a:lnTo>
                    <a:close/>
                    <a:moveTo>
                      <a:pt x="598" y="479"/>
                    </a:moveTo>
                    <a:lnTo>
                      <a:pt x="598" y="479"/>
                    </a:lnTo>
                    <a:lnTo>
                      <a:pt x="585" y="459"/>
                    </a:lnTo>
                    <a:lnTo>
                      <a:pt x="573" y="441"/>
                    </a:lnTo>
                    <a:lnTo>
                      <a:pt x="557" y="423"/>
                    </a:lnTo>
                    <a:lnTo>
                      <a:pt x="542" y="407"/>
                    </a:lnTo>
                    <a:lnTo>
                      <a:pt x="525" y="392"/>
                    </a:lnTo>
                    <a:lnTo>
                      <a:pt x="507" y="378"/>
                    </a:lnTo>
                    <a:lnTo>
                      <a:pt x="469" y="353"/>
                    </a:lnTo>
                    <a:lnTo>
                      <a:pt x="451" y="341"/>
                    </a:lnTo>
                    <a:lnTo>
                      <a:pt x="432" y="330"/>
                    </a:lnTo>
                    <a:lnTo>
                      <a:pt x="416" y="322"/>
                    </a:lnTo>
                    <a:lnTo>
                      <a:pt x="397" y="315"/>
                    </a:lnTo>
                    <a:lnTo>
                      <a:pt x="379" y="312"/>
                    </a:lnTo>
                    <a:lnTo>
                      <a:pt x="361" y="310"/>
                    </a:lnTo>
                    <a:lnTo>
                      <a:pt x="344" y="309"/>
                    </a:lnTo>
                    <a:lnTo>
                      <a:pt x="327" y="306"/>
                    </a:lnTo>
                    <a:lnTo>
                      <a:pt x="302" y="299"/>
                    </a:lnTo>
                    <a:lnTo>
                      <a:pt x="289" y="296"/>
                    </a:lnTo>
                    <a:lnTo>
                      <a:pt x="275" y="294"/>
                    </a:lnTo>
                    <a:lnTo>
                      <a:pt x="260" y="294"/>
                    </a:lnTo>
                    <a:lnTo>
                      <a:pt x="247" y="294"/>
                    </a:lnTo>
                    <a:lnTo>
                      <a:pt x="234" y="295"/>
                    </a:lnTo>
                    <a:lnTo>
                      <a:pt x="223" y="298"/>
                    </a:lnTo>
                    <a:lnTo>
                      <a:pt x="212" y="302"/>
                    </a:lnTo>
                    <a:lnTo>
                      <a:pt x="201" y="306"/>
                    </a:lnTo>
                    <a:lnTo>
                      <a:pt x="180" y="318"/>
                    </a:lnTo>
                    <a:lnTo>
                      <a:pt x="170" y="325"/>
                    </a:lnTo>
                    <a:lnTo>
                      <a:pt x="160" y="333"/>
                    </a:lnTo>
                    <a:lnTo>
                      <a:pt x="150" y="343"/>
                    </a:lnTo>
                    <a:lnTo>
                      <a:pt x="142" y="354"/>
                    </a:lnTo>
                    <a:lnTo>
                      <a:pt x="135" y="367"/>
                    </a:lnTo>
                    <a:lnTo>
                      <a:pt x="128" y="381"/>
                    </a:lnTo>
                    <a:lnTo>
                      <a:pt x="122" y="395"/>
                    </a:lnTo>
                    <a:lnTo>
                      <a:pt x="117" y="409"/>
                    </a:lnTo>
                    <a:lnTo>
                      <a:pt x="112" y="424"/>
                    </a:lnTo>
                    <a:lnTo>
                      <a:pt x="109" y="441"/>
                    </a:lnTo>
                    <a:lnTo>
                      <a:pt x="107" y="457"/>
                    </a:lnTo>
                    <a:lnTo>
                      <a:pt x="105" y="473"/>
                    </a:lnTo>
                    <a:lnTo>
                      <a:pt x="105" y="489"/>
                    </a:lnTo>
                    <a:lnTo>
                      <a:pt x="105" y="504"/>
                    </a:lnTo>
                    <a:lnTo>
                      <a:pt x="108" y="521"/>
                    </a:lnTo>
                    <a:lnTo>
                      <a:pt x="111" y="535"/>
                    </a:lnTo>
                    <a:lnTo>
                      <a:pt x="117" y="567"/>
                    </a:lnTo>
                    <a:lnTo>
                      <a:pt x="119" y="584"/>
                    </a:lnTo>
                    <a:lnTo>
                      <a:pt x="122" y="598"/>
                    </a:lnTo>
                    <a:lnTo>
                      <a:pt x="126" y="608"/>
                    </a:lnTo>
                    <a:lnTo>
                      <a:pt x="131" y="618"/>
                    </a:lnTo>
                    <a:lnTo>
                      <a:pt x="142" y="638"/>
                    </a:lnTo>
                    <a:lnTo>
                      <a:pt x="152" y="657"/>
                    </a:lnTo>
                    <a:lnTo>
                      <a:pt x="157" y="669"/>
                    </a:lnTo>
                    <a:lnTo>
                      <a:pt x="161" y="678"/>
                    </a:lnTo>
                    <a:lnTo>
                      <a:pt x="167" y="684"/>
                    </a:lnTo>
                    <a:lnTo>
                      <a:pt x="173" y="688"/>
                    </a:lnTo>
                    <a:lnTo>
                      <a:pt x="182" y="699"/>
                    </a:lnTo>
                    <a:lnTo>
                      <a:pt x="192" y="712"/>
                    </a:lnTo>
                    <a:lnTo>
                      <a:pt x="204" y="725"/>
                    </a:lnTo>
                    <a:lnTo>
                      <a:pt x="216" y="737"/>
                    </a:lnTo>
                    <a:lnTo>
                      <a:pt x="232" y="749"/>
                    </a:lnTo>
                    <a:lnTo>
                      <a:pt x="247" y="760"/>
                    </a:lnTo>
                    <a:lnTo>
                      <a:pt x="265" y="770"/>
                    </a:lnTo>
                    <a:lnTo>
                      <a:pt x="284" y="779"/>
                    </a:lnTo>
                    <a:lnTo>
                      <a:pt x="302" y="788"/>
                    </a:lnTo>
                    <a:lnTo>
                      <a:pt x="320" y="795"/>
                    </a:lnTo>
                    <a:lnTo>
                      <a:pt x="340" y="802"/>
                    </a:lnTo>
                    <a:lnTo>
                      <a:pt x="368" y="809"/>
                    </a:lnTo>
                    <a:lnTo>
                      <a:pt x="397" y="813"/>
                    </a:lnTo>
                    <a:lnTo>
                      <a:pt x="427" y="815"/>
                    </a:lnTo>
                    <a:lnTo>
                      <a:pt x="455" y="813"/>
                    </a:lnTo>
                    <a:lnTo>
                      <a:pt x="483" y="810"/>
                    </a:lnTo>
                    <a:lnTo>
                      <a:pt x="511" y="805"/>
                    </a:lnTo>
                    <a:lnTo>
                      <a:pt x="536" y="796"/>
                    </a:lnTo>
                    <a:lnTo>
                      <a:pt x="562" y="785"/>
                    </a:lnTo>
                    <a:lnTo>
                      <a:pt x="578" y="770"/>
                    </a:lnTo>
                    <a:lnTo>
                      <a:pt x="588" y="763"/>
                    </a:lnTo>
                    <a:lnTo>
                      <a:pt x="598" y="756"/>
                    </a:lnTo>
                    <a:lnTo>
                      <a:pt x="599" y="747"/>
                    </a:lnTo>
                    <a:lnTo>
                      <a:pt x="602" y="740"/>
                    </a:lnTo>
                    <a:lnTo>
                      <a:pt x="606" y="734"/>
                    </a:lnTo>
                    <a:lnTo>
                      <a:pt x="612" y="729"/>
                    </a:lnTo>
                    <a:lnTo>
                      <a:pt x="623" y="719"/>
                    </a:lnTo>
                    <a:lnTo>
                      <a:pt x="627" y="713"/>
                    </a:lnTo>
                    <a:lnTo>
                      <a:pt x="632" y="706"/>
                    </a:lnTo>
                    <a:lnTo>
                      <a:pt x="635" y="697"/>
                    </a:lnTo>
                    <a:lnTo>
                      <a:pt x="636" y="685"/>
                    </a:lnTo>
                    <a:lnTo>
                      <a:pt x="636" y="673"/>
                    </a:lnTo>
                    <a:lnTo>
                      <a:pt x="635" y="660"/>
                    </a:lnTo>
                    <a:lnTo>
                      <a:pt x="633" y="633"/>
                    </a:lnTo>
                    <a:lnTo>
                      <a:pt x="633" y="619"/>
                    </a:lnTo>
                    <a:lnTo>
                      <a:pt x="633" y="604"/>
                    </a:lnTo>
                    <a:lnTo>
                      <a:pt x="625" y="605"/>
                    </a:lnTo>
                    <a:lnTo>
                      <a:pt x="615" y="604"/>
                    </a:lnTo>
                    <a:lnTo>
                      <a:pt x="604" y="603"/>
                    </a:lnTo>
                    <a:lnTo>
                      <a:pt x="594" y="600"/>
                    </a:lnTo>
                    <a:lnTo>
                      <a:pt x="584" y="595"/>
                    </a:lnTo>
                    <a:lnTo>
                      <a:pt x="576" y="591"/>
                    </a:lnTo>
                    <a:lnTo>
                      <a:pt x="570" y="586"/>
                    </a:lnTo>
                    <a:lnTo>
                      <a:pt x="567" y="579"/>
                    </a:lnTo>
                    <a:lnTo>
                      <a:pt x="583" y="584"/>
                    </a:lnTo>
                    <a:lnTo>
                      <a:pt x="599" y="588"/>
                    </a:lnTo>
                    <a:lnTo>
                      <a:pt x="615" y="591"/>
                    </a:lnTo>
                    <a:lnTo>
                      <a:pt x="623" y="591"/>
                    </a:lnTo>
                    <a:lnTo>
                      <a:pt x="632" y="590"/>
                    </a:lnTo>
                    <a:lnTo>
                      <a:pt x="625" y="562"/>
                    </a:lnTo>
                    <a:lnTo>
                      <a:pt x="618" y="534"/>
                    </a:lnTo>
                    <a:lnTo>
                      <a:pt x="609" y="506"/>
                    </a:lnTo>
                    <a:lnTo>
                      <a:pt x="604" y="493"/>
                    </a:lnTo>
                    <a:lnTo>
                      <a:pt x="598" y="479"/>
                    </a:lnTo>
                    <a:close/>
                    <a:moveTo>
                      <a:pt x="1064" y="355"/>
                    </a:moveTo>
                    <a:lnTo>
                      <a:pt x="1064" y="355"/>
                    </a:lnTo>
                    <a:lnTo>
                      <a:pt x="1051" y="353"/>
                    </a:lnTo>
                    <a:lnTo>
                      <a:pt x="1037" y="351"/>
                    </a:lnTo>
                    <a:lnTo>
                      <a:pt x="1023" y="350"/>
                    </a:lnTo>
                    <a:lnTo>
                      <a:pt x="1011" y="350"/>
                    </a:lnTo>
                    <a:lnTo>
                      <a:pt x="998" y="350"/>
                    </a:lnTo>
                    <a:lnTo>
                      <a:pt x="984" y="353"/>
                    </a:lnTo>
                    <a:lnTo>
                      <a:pt x="960" y="358"/>
                    </a:lnTo>
                    <a:lnTo>
                      <a:pt x="936" y="367"/>
                    </a:lnTo>
                    <a:lnTo>
                      <a:pt x="914" y="376"/>
                    </a:lnTo>
                    <a:lnTo>
                      <a:pt x="894" y="391"/>
                    </a:lnTo>
                    <a:lnTo>
                      <a:pt x="876" y="405"/>
                    </a:lnTo>
                    <a:lnTo>
                      <a:pt x="863" y="417"/>
                    </a:lnTo>
                    <a:lnTo>
                      <a:pt x="852" y="431"/>
                    </a:lnTo>
                    <a:lnTo>
                      <a:pt x="839" y="447"/>
                    </a:lnTo>
                    <a:lnTo>
                      <a:pt x="828" y="462"/>
                    </a:lnTo>
                    <a:lnTo>
                      <a:pt x="818" y="479"/>
                    </a:lnTo>
                    <a:lnTo>
                      <a:pt x="807" y="497"/>
                    </a:lnTo>
                    <a:lnTo>
                      <a:pt x="797" y="515"/>
                    </a:lnTo>
                    <a:lnTo>
                      <a:pt x="789" y="535"/>
                    </a:lnTo>
                    <a:lnTo>
                      <a:pt x="781" y="555"/>
                    </a:lnTo>
                    <a:lnTo>
                      <a:pt x="773" y="576"/>
                    </a:lnTo>
                    <a:lnTo>
                      <a:pt x="766" y="597"/>
                    </a:lnTo>
                    <a:lnTo>
                      <a:pt x="759" y="618"/>
                    </a:lnTo>
                    <a:lnTo>
                      <a:pt x="755" y="640"/>
                    </a:lnTo>
                    <a:lnTo>
                      <a:pt x="751" y="661"/>
                    </a:lnTo>
                    <a:lnTo>
                      <a:pt x="748" y="684"/>
                    </a:lnTo>
                    <a:lnTo>
                      <a:pt x="747" y="706"/>
                    </a:lnTo>
                    <a:lnTo>
                      <a:pt x="745" y="734"/>
                    </a:lnTo>
                    <a:lnTo>
                      <a:pt x="747" y="760"/>
                    </a:lnTo>
                    <a:lnTo>
                      <a:pt x="750" y="785"/>
                    </a:lnTo>
                    <a:lnTo>
                      <a:pt x="754" y="809"/>
                    </a:lnTo>
                    <a:lnTo>
                      <a:pt x="761" y="830"/>
                    </a:lnTo>
                    <a:lnTo>
                      <a:pt x="771" y="850"/>
                    </a:lnTo>
                    <a:lnTo>
                      <a:pt x="776" y="859"/>
                    </a:lnTo>
                    <a:lnTo>
                      <a:pt x="783" y="868"/>
                    </a:lnTo>
                    <a:lnTo>
                      <a:pt x="789" y="876"/>
                    </a:lnTo>
                    <a:lnTo>
                      <a:pt x="797" y="883"/>
                    </a:lnTo>
                    <a:lnTo>
                      <a:pt x="807" y="892"/>
                    </a:lnTo>
                    <a:lnTo>
                      <a:pt x="817" y="899"/>
                    </a:lnTo>
                    <a:lnTo>
                      <a:pt x="828" y="904"/>
                    </a:lnTo>
                    <a:lnTo>
                      <a:pt x="839" y="910"/>
                    </a:lnTo>
                    <a:lnTo>
                      <a:pt x="852" y="914"/>
                    </a:lnTo>
                    <a:lnTo>
                      <a:pt x="866" y="917"/>
                    </a:lnTo>
                    <a:lnTo>
                      <a:pt x="882" y="918"/>
                    </a:lnTo>
                    <a:lnTo>
                      <a:pt x="898" y="918"/>
                    </a:lnTo>
                    <a:lnTo>
                      <a:pt x="917" y="917"/>
                    </a:lnTo>
                    <a:lnTo>
                      <a:pt x="935" y="916"/>
                    </a:lnTo>
                    <a:lnTo>
                      <a:pt x="952" y="913"/>
                    </a:lnTo>
                    <a:lnTo>
                      <a:pt x="969" y="907"/>
                    </a:lnTo>
                    <a:lnTo>
                      <a:pt x="985" y="902"/>
                    </a:lnTo>
                    <a:lnTo>
                      <a:pt x="1001" y="896"/>
                    </a:lnTo>
                    <a:lnTo>
                      <a:pt x="1016" y="889"/>
                    </a:lnTo>
                    <a:lnTo>
                      <a:pt x="1032" y="881"/>
                    </a:lnTo>
                    <a:lnTo>
                      <a:pt x="1060" y="864"/>
                    </a:lnTo>
                    <a:lnTo>
                      <a:pt x="1085" y="844"/>
                    </a:lnTo>
                    <a:lnTo>
                      <a:pt x="1110" y="824"/>
                    </a:lnTo>
                    <a:lnTo>
                      <a:pt x="1133" y="805"/>
                    </a:lnTo>
                    <a:lnTo>
                      <a:pt x="1143" y="795"/>
                    </a:lnTo>
                    <a:lnTo>
                      <a:pt x="1154" y="784"/>
                    </a:lnTo>
                    <a:lnTo>
                      <a:pt x="1174" y="757"/>
                    </a:lnTo>
                    <a:lnTo>
                      <a:pt x="1192" y="730"/>
                    </a:lnTo>
                    <a:lnTo>
                      <a:pt x="1199" y="716"/>
                    </a:lnTo>
                    <a:lnTo>
                      <a:pt x="1204" y="704"/>
                    </a:lnTo>
                    <a:lnTo>
                      <a:pt x="1211" y="685"/>
                    </a:lnTo>
                    <a:lnTo>
                      <a:pt x="1217" y="667"/>
                    </a:lnTo>
                    <a:lnTo>
                      <a:pt x="1221" y="649"/>
                    </a:lnTo>
                    <a:lnTo>
                      <a:pt x="1226" y="629"/>
                    </a:lnTo>
                    <a:lnTo>
                      <a:pt x="1227" y="611"/>
                    </a:lnTo>
                    <a:lnTo>
                      <a:pt x="1228" y="593"/>
                    </a:lnTo>
                    <a:lnTo>
                      <a:pt x="1228" y="573"/>
                    </a:lnTo>
                    <a:lnTo>
                      <a:pt x="1228" y="555"/>
                    </a:lnTo>
                    <a:lnTo>
                      <a:pt x="1226" y="537"/>
                    </a:lnTo>
                    <a:lnTo>
                      <a:pt x="1223" y="518"/>
                    </a:lnTo>
                    <a:lnTo>
                      <a:pt x="1217" y="501"/>
                    </a:lnTo>
                    <a:lnTo>
                      <a:pt x="1211" y="483"/>
                    </a:lnTo>
                    <a:lnTo>
                      <a:pt x="1204" y="466"/>
                    </a:lnTo>
                    <a:lnTo>
                      <a:pt x="1196" y="451"/>
                    </a:lnTo>
                    <a:lnTo>
                      <a:pt x="1186" y="435"/>
                    </a:lnTo>
                    <a:lnTo>
                      <a:pt x="1175" y="420"/>
                    </a:lnTo>
                    <a:lnTo>
                      <a:pt x="1144" y="396"/>
                    </a:lnTo>
                    <a:lnTo>
                      <a:pt x="1113" y="371"/>
                    </a:lnTo>
                    <a:lnTo>
                      <a:pt x="1101" y="369"/>
                    </a:lnTo>
                    <a:lnTo>
                      <a:pt x="1089" y="364"/>
                    </a:lnTo>
                    <a:lnTo>
                      <a:pt x="1077" y="360"/>
                    </a:lnTo>
                    <a:lnTo>
                      <a:pt x="1064" y="355"/>
                    </a:lnTo>
                    <a:close/>
                    <a:moveTo>
                      <a:pt x="710" y="593"/>
                    </a:moveTo>
                    <a:lnTo>
                      <a:pt x="710" y="593"/>
                    </a:lnTo>
                    <a:lnTo>
                      <a:pt x="708" y="597"/>
                    </a:lnTo>
                    <a:lnTo>
                      <a:pt x="705" y="600"/>
                    </a:lnTo>
                    <a:lnTo>
                      <a:pt x="696" y="604"/>
                    </a:lnTo>
                    <a:lnTo>
                      <a:pt x="688" y="608"/>
                    </a:lnTo>
                    <a:lnTo>
                      <a:pt x="679" y="612"/>
                    </a:lnTo>
                    <a:lnTo>
                      <a:pt x="678" y="611"/>
                    </a:lnTo>
                    <a:lnTo>
                      <a:pt x="675" y="611"/>
                    </a:lnTo>
                    <a:lnTo>
                      <a:pt x="672" y="611"/>
                    </a:lnTo>
                    <a:lnTo>
                      <a:pt x="670" y="612"/>
                    </a:lnTo>
                    <a:lnTo>
                      <a:pt x="668" y="625"/>
                    </a:lnTo>
                    <a:lnTo>
                      <a:pt x="668" y="639"/>
                    </a:lnTo>
                    <a:lnTo>
                      <a:pt x="670" y="646"/>
                    </a:lnTo>
                    <a:lnTo>
                      <a:pt x="671" y="650"/>
                    </a:lnTo>
                    <a:lnTo>
                      <a:pt x="674" y="656"/>
                    </a:lnTo>
                    <a:lnTo>
                      <a:pt x="678" y="659"/>
                    </a:lnTo>
                    <a:lnTo>
                      <a:pt x="685" y="656"/>
                    </a:lnTo>
                    <a:lnTo>
                      <a:pt x="691" y="653"/>
                    </a:lnTo>
                    <a:lnTo>
                      <a:pt x="696" y="649"/>
                    </a:lnTo>
                    <a:lnTo>
                      <a:pt x="699" y="643"/>
                    </a:lnTo>
                    <a:lnTo>
                      <a:pt x="706" y="632"/>
                    </a:lnTo>
                    <a:lnTo>
                      <a:pt x="710" y="628"/>
                    </a:lnTo>
                    <a:lnTo>
                      <a:pt x="715" y="624"/>
                    </a:lnTo>
                    <a:lnTo>
                      <a:pt x="731" y="624"/>
                    </a:lnTo>
                    <a:lnTo>
                      <a:pt x="737" y="624"/>
                    </a:lnTo>
                    <a:lnTo>
                      <a:pt x="745" y="621"/>
                    </a:lnTo>
                    <a:lnTo>
                      <a:pt x="744" y="615"/>
                    </a:lnTo>
                    <a:lnTo>
                      <a:pt x="741" y="610"/>
                    </a:lnTo>
                    <a:lnTo>
                      <a:pt x="738" y="604"/>
                    </a:lnTo>
                    <a:lnTo>
                      <a:pt x="734" y="601"/>
                    </a:lnTo>
                    <a:lnTo>
                      <a:pt x="729" y="598"/>
                    </a:lnTo>
                    <a:lnTo>
                      <a:pt x="723" y="595"/>
                    </a:lnTo>
                    <a:lnTo>
                      <a:pt x="710" y="593"/>
                    </a:lnTo>
                    <a:close/>
                    <a:moveTo>
                      <a:pt x="783" y="896"/>
                    </a:moveTo>
                    <a:lnTo>
                      <a:pt x="783" y="896"/>
                    </a:lnTo>
                    <a:lnTo>
                      <a:pt x="786" y="895"/>
                    </a:lnTo>
                    <a:lnTo>
                      <a:pt x="785" y="895"/>
                    </a:lnTo>
                    <a:lnTo>
                      <a:pt x="781" y="892"/>
                    </a:lnTo>
                    <a:lnTo>
                      <a:pt x="776" y="889"/>
                    </a:lnTo>
                    <a:lnTo>
                      <a:pt x="762" y="862"/>
                    </a:lnTo>
                    <a:lnTo>
                      <a:pt x="751" y="834"/>
                    </a:lnTo>
                    <a:lnTo>
                      <a:pt x="740" y="806"/>
                    </a:lnTo>
                    <a:lnTo>
                      <a:pt x="731" y="778"/>
                    </a:lnTo>
                    <a:lnTo>
                      <a:pt x="716" y="722"/>
                    </a:lnTo>
                    <a:lnTo>
                      <a:pt x="700" y="663"/>
                    </a:lnTo>
                    <a:lnTo>
                      <a:pt x="682" y="670"/>
                    </a:lnTo>
                    <a:lnTo>
                      <a:pt x="672" y="671"/>
                    </a:lnTo>
                    <a:lnTo>
                      <a:pt x="667" y="670"/>
                    </a:lnTo>
                    <a:lnTo>
                      <a:pt x="663" y="669"/>
                    </a:lnTo>
                    <a:lnTo>
                      <a:pt x="658" y="653"/>
                    </a:lnTo>
                    <a:lnTo>
                      <a:pt x="657" y="639"/>
                    </a:lnTo>
                    <a:lnTo>
                      <a:pt x="658" y="625"/>
                    </a:lnTo>
                    <a:lnTo>
                      <a:pt x="661" y="611"/>
                    </a:lnTo>
                    <a:lnTo>
                      <a:pt x="651" y="611"/>
                    </a:lnTo>
                    <a:lnTo>
                      <a:pt x="649" y="611"/>
                    </a:lnTo>
                    <a:lnTo>
                      <a:pt x="646" y="610"/>
                    </a:lnTo>
                    <a:lnTo>
                      <a:pt x="647" y="624"/>
                    </a:lnTo>
                    <a:lnTo>
                      <a:pt x="647" y="639"/>
                    </a:lnTo>
                    <a:lnTo>
                      <a:pt x="646" y="673"/>
                    </a:lnTo>
                    <a:lnTo>
                      <a:pt x="646" y="704"/>
                    </a:lnTo>
                    <a:lnTo>
                      <a:pt x="646" y="718"/>
                    </a:lnTo>
                    <a:lnTo>
                      <a:pt x="649" y="730"/>
                    </a:lnTo>
                    <a:lnTo>
                      <a:pt x="654" y="730"/>
                    </a:lnTo>
                    <a:lnTo>
                      <a:pt x="661" y="732"/>
                    </a:lnTo>
                    <a:lnTo>
                      <a:pt x="667" y="733"/>
                    </a:lnTo>
                    <a:lnTo>
                      <a:pt x="672" y="737"/>
                    </a:lnTo>
                    <a:lnTo>
                      <a:pt x="678" y="742"/>
                    </a:lnTo>
                    <a:lnTo>
                      <a:pt x="682" y="746"/>
                    </a:lnTo>
                    <a:lnTo>
                      <a:pt x="685" y="751"/>
                    </a:lnTo>
                    <a:lnTo>
                      <a:pt x="686" y="757"/>
                    </a:lnTo>
                    <a:lnTo>
                      <a:pt x="682" y="767"/>
                    </a:lnTo>
                    <a:lnTo>
                      <a:pt x="675" y="774"/>
                    </a:lnTo>
                    <a:lnTo>
                      <a:pt x="667" y="778"/>
                    </a:lnTo>
                    <a:lnTo>
                      <a:pt x="657" y="782"/>
                    </a:lnTo>
                    <a:lnTo>
                      <a:pt x="656" y="800"/>
                    </a:lnTo>
                    <a:lnTo>
                      <a:pt x="656" y="820"/>
                    </a:lnTo>
                    <a:lnTo>
                      <a:pt x="658" y="841"/>
                    </a:lnTo>
                    <a:lnTo>
                      <a:pt x="663" y="861"/>
                    </a:lnTo>
                    <a:lnTo>
                      <a:pt x="667" y="881"/>
                    </a:lnTo>
                    <a:lnTo>
                      <a:pt x="672" y="899"/>
                    </a:lnTo>
                    <a:lnTo>
                      <a:pt x="679" y="917"/>
                    </a:lnTo>
                    <a:lnTo>
                      <a:pt x="686" y="932"/>
                    </a:lnTo>
                    <a:lnTo>
                      <a:pt x="716" y="991"/>
                    </a:lnTo>
                    <a:lnTo>
                      <a:pt x="730" y="1020"/>
                    </a:lnTo>
                    <a:lnTo>
                      <a:pt x="743" y="1046"/>
                    </a:lnTo>
                    <a:lnTo>
                      <a:pt x="754" y="1007"/>
                    </a:lnTo>
                    <a:lnTo>
                      <a:pt x="759" y="987"/>
                    </a:lnTo>
                    <a:lnTo>
                      <a:pt x="768" y="970"/>
                    </a:lnTo>
                    <a:lnTo>
                      <a:pt x="762" y="962"/>
                    </a:lnTo>
                    <a:lnTo>
                      <a:pt x="759" y="954"/>
                    </a:lnTo>
                    <a:lnTo>
                      <a:pt x="755" y="944"/>
                    </a:lnTo>
                    <a:lnTo>
                      <a:pt x="750" y="937"/>
                    </a:lnTo>
                    <a:lnTo>
                      <a:pt x="738" y="935"/>
                    </a:lnTo>
                    <a:lnTo>
                      <a:pt x="729" y="932"/>
                    </a:lnTo>
                    <a:lnTo>
                      <a:pt x="724" y="930"/>
                    </a:lnTo>
                    <a:lnTo>
                      <a:pt x="720" y="927"/>
                    </a:lnTo>
                    <a:lnTo>
                      <a:pt x="719" y="924"/>
                    </a:lnTo>
                    <a:lnTo>
                      <a:pt x="717" y="918"/>
                    </a:lnTo>
                    <a:lnTo>
                      <a:pt x="717" y="913"/>
                    </a:lnTo>
                    <a:lnTo>
                      <a:pt x="720" y="909"/>
                    </a:lnTo>
                    <a:lnTo>
                      <a:pt x="723" y="904"/>
                    </a:lnTo>
                    <a:lnTo>
                      <a:pt x="726" y="902"/>
                    </a:lnTo>
                    <a:lnTo>
                      <a:pt x="734" y="897"/>
                    </a:lnTo>
                    <a:lnTo>
                      <a:pt x="744" y="895"/>
                    </a:lnTo>
                    <a:lnTo>
                      <a:pt x="755" y="895"/>
                    </a:lnTo>
                    <a:lnTo>
                      <a:pt x="765" y="895"/>
                    </a:lnTo>
                    <a:lnTo>
                      <a:pt x="783" y="896"/>
                    </a:lnTo>
                    <a:close/>
                    <a:moveTo>
                      <a:pt x="733" y="737"/>
                    </a:moveTo>
                    <a:lnTo>
                      <a:pt x="733" y="737"/>
                    </a:lnTo>
                    <a:lnTo>
                      <a:pt x="733" y="708"/>
                    </a:lnTo>
                    <a:lnTo>
                      <a:pt x="736" y="683"/>
                    </a:lnTo>
                    <a:lnTo>
                      <a:pt x="738" y="657"/>
                    </a:lnTo>
                    <a:lnTo>
                      <a:pt x="743" y="633"/>
                    </a:lnTo>
                    <a:lnTo>
                      <a:pt x="734" y="635"/>
                    </a:lnTo>
                    <a:lnTo>
                      <a:pt x="727" y="636"/>
                    </a:lnTo>
                    <a:lnTo>
                      <a:pt x="722" y="640"/>
                    </a:lnTo>
                    <a:lnTo>
                      <a:pt x="717" y="645"/>
                    </a:lnTo>
                    <a:lnTo>
                      <a:pt x="716" y="650"/>
                    </a:lnTo>
                    <a:lnTo>
                      <a:pt x="715" y="657"/>
                    </a:lnTo>
                    <a:lnTo>
                      <a:pt x="715" y="664"/>
                    </a:lnTo>
                    <a:lnTo>
                      <a:pt x="716" y="671"/>
                    </a:lnTo>
                    <a:lnTo>
                      <a:pt x="720" y="688"/>
                    </a:lnTo>
                    <a:lnTo>
                      <a:pt x="726" y="705"/>
                    </a:lnTo>
                    <a:lnTo>
                      <a:pt x="730" y="722"/>
                    </a:lnTo>
                    <a:lnTo>
                      <a:pt x="733" y="737"/>
                    </a:lnTo>
                    <a:close/>
                    <a:moveTo>
                      <a:pt x="612" y="761"/>
                    </a:moveTo>
                    <a:lnTo>
                      <a:pt x="612" y="761"/>
                    </a:lnTo>
                    <a:lnTo>
                      <a:pt x="618" y="757"/>
                    </a:lnTo>
                    <a:lnTo>
                      <a:pt x="623" y="751"/>
                    </a:lnTo>
                    <a:lnTo>
                      <a:pt x="627" y="744"/>
                    </a:lnTo>
                    <a:lnTo>
                      <a:pt x="629" y="737"/>
                    </a:lnTo>
                    <a:lnTo>
                      <a:pt x="625" y="737"/>
                    </a:lnTo>
                    <a:lnTo>
                      <a:pt x="620" y="739"/>
                    </a:lnTo>
                    <a:lnTo>
                      <a:pt x="618" y="742"/>
                    </a:lnTo>
                    <a:lnTo>
                      <a:pt x="616" y="744"/>
                    </a:lnTo>
                    <a:lnTo>
                      <a:pt x="613" y="753"/>
                    </a:lnTo>
                    <a:lnTo>
                      <a:pt x="612" y="761"/>
                    </a:lnTo>
                    <a:close/>
                    <a:moveTo>
                      <a:pt x="601" y="789"/>
                    </a:moveTo>
                    <a:lnTo>
                      <a:pt x="601" y="789"/>
                    </a:lnTo>
                    <a:lnTo>
                      <a:pt x="604" y="793"/>
                    </a:lnTo>
                    <a:lnTo>
                      <a:pt x="605" y="800"/>
                    </a:lnTo>
                    <a:lnTo>
                      <a:pt x="606" y="809"/>
                    </a:lnTo>
                    <a:lnTo>
                      <a:pt x="608" y="817"/>
                    </a:lnTo>
                    <a:lnTo>
                      <a:pt x="619" y="812"/>
                    </a:lnTo>
                    <a:lnTo>
                      <a:pt x="629" y="806"/>
                    </a:lnTo>
                    <a:lnTo>
                      <a:pt x="633" y="802"/>
                    </a:lnTo>
                    <a:lnTo>
                      <a:pt x="637" y="798"/>
                    </a:lnTo>
                    <a:lnTo>
                      <a:pt x="640" y="793"/>
                    </a:lnTo>
                    <a:lnTo>
                      <a:pt x="642" y="788"/>
                    </a:lnTo>
                    <a:lnTo>
                      <a:pt x="639" y="784"/>
                    </a:lnTo>
                    <a:lnTo>
                      <a:pt x="639" y="779"/>
                    </a:lnTo>
                    <a:lnTo>
                      <a:pt x="639" y="778"/>
                    </a:lnTo>
                    <a:lnTo>
                      <a:pt x="639" y="775"/>
                    </a:lnTo>
                    <a:lnTo>
                      <a:pt x="643" y="772"/>
                    </a:lnTo>
                    <a:lnTo>
                      <a:pt x="650" y="770"/>
                    </a:lnTo>
                    <a:lnTo>
                      <a:pt x="663" y="765"/>
                    </a:lnTo>
                    <a:lnTo>
                      <a:pt x="667" y="763"/>
                    </a:lnTo>
                    <a:lnTo>
                      <a:pt x="670" y="760"/>
                    </a:lnTo>
                    <a:lnTo>
                      <a:pt x="670" y="757"/>
                    </a:lnTo>
                    <a:lnTo>
                      <a:pt x="670" y="753"/>
                    </a:lnTo>
                    <a:lnTo>
                      <a:pt x="668" y="750"/>
                    </a:lnTo>
                    <a:lnTo>
                      <a:pt x="665" y="747"/>
                    </a:lnTo>
                    <a:lnTo>
                      <a:pt x="661" y="746"/>
                    </a:lnTo>
                    <a:lnTo>
                      <a:pt x="653" y="744"/>
                    </a:lnTo>
                    <a:lnTo>
                      <a:pt x="643" y="742"/>
                    </a:lnTo>
                    <a:lnTo>
                      <a:pt x="640" y="750"/>
                    </a:lnTo>
                    <a:lnTo>
                      <a:pt x="636" y="757"/>
                    </a:lnTo>
                    <a:lnTo>
                      <a:pt x="632" y="763"/>
                    </a:lnTo>
                    <a:lnTo>
                      <a:pt x="626" y="768"/>
                    </a:lnTo>
                    <a:lnTo>
                      <a:pt x="613" y="778"/>
                    </a:lnTo>
                    <a:lnTo>
                      <a:pt x="601" y="789"/>
                    </a:lnTo>
                    <a:close/>
                    <a:moveTo>
                      <a:pt x="797" y="917"/>
                    </a:moveTo>
                    <a:lnTo>
                      <a:pt x="797" y="917"/>
                    </a:lnTo>
                    <a:lnTo>
                      <a:pt x="779" y="913"/>
                    </a:lnTo>
                    <a:lnTo>
                      <a:pt x="762" y="909"/>
                    </a:lnTo>
                    <a:lnTo>
                      <a:pt x="754" y="909"/>
                    </a:lnTo>
                    <a:lnTo>
                      <a:pt x="747" y="909"/>
                    </a:lnTo>
                    <a:lnTo>
                      <a:pt x="740" y="911"/>
                    </a:lnTo>
                    <a:lnTo>
                      <a:pt x="734" y="917"/>
                    </a:lnTo>
                    <a:lnTo>
                      <a:pt x="743" y="918"/>
                    </a:lnTo>
                    <a:lnTo>
                      <a:pt x="748" y="920"/>
                    </a:lnTo>
                    <a:lnTo>
                      <a:pt x="754" y="920"/>
                    </a:lnTo>
                    <a:lnTo>
                      <a:pt x="761" y="920"/>
                    </a:lnTo>
                    <a:lnTo>
                      <a:pt x="764" y="928"/>
                    </a:lnTo>
                    <a:lnTo>
                      <a:pt x="766" y="937"/>
                    </a:lnTo>
                    <a:lnTo>
                      <a:pt x="768" y="945"/>
                    </a:lnTo>
                    <a:lnTo>
                      <a:pt x="771" y="954"/>
                    </a:lnTo>
                    <a:lnTo>
                      <a:pt x="779" y="954"/>
                    </a:lnTo>
                    <a:lnTo>
                      <a:pt x="785" y="952"/>
                    </a:lnTo>
                    <a:lnTo>
                      <a:pt x="785" y="944"/>
                    </a:lnTo>
                    <a:lnTo>
                      <a:pt x="786" y="938"/>
                    </a:lnTo>
                    <a:lnTo>
                      <a:pt x="789" y="937"/>
                    </a:lnTo>
                    <a:lnTo>
                      <a:pt x="792" y="935"/>
                    </a:lnTo>
                    <a:lnTo>
                      <a:pt x="799" y="937"/>
                    </a:lnTo>
                    <a:lnTo>
                      <a:pt x="800" y="938"/>
                    </a:lnTo>
                    <a:lnTo>
                      <a:pt x="800" y="939"/>
                    </a:lnTo>
                    <a:lnTo>
                      <a:pt x="799" y="942"/>
                    </a:lnTo>
                    <a:lnTo>
                      <a:pt x="800" y="945"/>
                    </a:lnTo>
                    <a:lnTo>
                      <a:pt x="806" y="945"/>
                    </a:lnTo>
                    <a:lnTo>
                      <a:pt x="809" y="947"/>
                    </a:lnTo>
                    <a:lnTo>
                      <a:pt x="816" y="952"/>
                    </a:lnTo>
                    <a:lnTo>
                      <a:pt x="820" y="958"/>
                    </a:lnTo>
                    <a:lnTo>
                      <a:pt x="824" y="965"/>
                    </a:lnTo>
                    <a:lnTo>
                      <a:pt x="828" y="972"/>
                    </a:lnTo>
                    <a:lnTo>
                      <a:pt x="834" y="977"/>
                    </a:lnTo>
                    <a:lnTo>
                      <a:pt x="835" y="979"/>
                    </a:lnTo>
                    <a:lnTo>
                      <a:pt x="839" y="980"/>
                    </a:lnTo>
                    <a:lnTo>
                      <a:pt x="842" y="980"/>
                    </a:lnTo>
                    <a:lnTo>
                      <a:pt x="846" y="980"/>
                    </a:lnTo>
                    <a:lnTo>
                      <a:pt x="846" y="966"/>
                    </a:lnTo>
                    <a:lnTo>
                      <a:pt x="844" y="954"/>
                    </a:lnTo>
                    <a:lnTo>
                      <a:pt x="839" y="941"/>
                    </a:lnTo>
                    <a:lnTo>
                      <a:pt x="835" y="935"/>
                    </a:lnTo>
                    <a:lnTo>
                      <a:pt x="832" y="931"/>
                    </a:lnTo>
                    <a:lnTo>
                      <a:pt x="820" y="931"/>
                    </a:lnTo>
                    <a:lnTo>
                      <a:pt x="810" y="930"/>
                    </a:lnTo>
                    <a:lnTo>
                      <a:pt x="806" y="927"/>
                    </a:lnTo>
                    <a:lnTo>
                      <a:pt x="802" y="924"/>
                    </a:lnTo>
                    <a:lnTo>
                      <a:pt x="799" y="921"/>
                    </a:lnTo>
                    <a:lnTo>
                      <a:pt x="797" y="917"/>
                    </a:lnTo>
                    <a:close/>
                    <a:moveTo>
                      <a:pt x="783" y="966"/>
                    </a:moveTo>
                    <a:lnTo>
                      <a:pt x="783" y="966"/>
                    </a:lnTo>
                    <a:lnTo>
                      <a:pt x="773" y="987"/>
                    </a:lnTo>
                    <a:lnTo>
                      <a:pt x="762" y="1012"/>
                    </a:lnTo>
                    <a:lnTo>
                      <a:pt x="758" y="1027"/>
                    </a:lnTo>
                    <a:lnTo>
                      <a:pt x="754" y="1039"/>
                    </a:lnTo>
                    <a:lnTo>
                      <a:pt x="752" y="1053"/>
                    </a:lnTo>
                    <a:lnTo>
                      <a:pt x="752" y="1067"/>
                    </a:lnTo>
                    <a:lnTo>
                      <a:pt x="754" y="1080"/>
                    </a:lnTo>
                    <a:lnTo>
                      <a:pt x="757" y="1091"/>
                    </a:lnTo>
                    <a:lnTo>
                      <a:pt x="766" y="1116"/>
                    </a:lnTo>
                    <a:lnTo>
                      <a:pt x="778" y="1143"/>
                    </a:lnTo>
                    <a:lnTo>
                      <a:pt x="786" y="1168"/>
                    </a:lnTo>
                    <a:lnTo>
                      <a:pt x="797" y="1209"/>
                    </a:lnTo>
                    <a:lnTo>
                      <a:pt x="806" y="1251"/>
                    </a:lnTo>
                    <a:lnTo>
                      <a:pt x="813" y="1295"/>
                    </a:lnTo>
                    <a:lnTo>
                      <a:pt x="817" y="1338"/>
                    </a:lnTo>
                    <a:lnTo>
                      <a:pt x="821" y="1382"/>
                    </a:lnTo>
                    <a:lnTo>
                      <a:pt x="824" y="1427"/>
                    </a:lnTo>
                    <a:lnTo>
                      <a:pt x="831" y="1515"/>
                    </a:lnTo>
                    <a:lnTo>
                      <a:pt x="832" y="1495"/>
                    </a:lnTo>
                    <a:lnTo>
                      <a:pt x="837" y="1474"/>
                    </a:lnTo>
                    <a:lnTo>
                      <a:pt x="839" y="1453"/>
                    </a:lnTo>
                    <a:lnTo>
                      <a:pt x="842" y="1432"/>
                    </a:lnTo>
                    <a:lnTo>
                      <a:pt x="845" y="1392"/>
                    </a:lnTo>
                    <a:lnTo>
                      <a:pt x="846" y="1354"/>
                    </a:lnTo>
                    <a:lnTo>
                      <a:pt x="848" y="1314"/>
                    </a:lnTo>
                    <a:lnTo>
                      <a:pt x="846" y="1278"/>
                    </a:lnTo>
                    <a:lnTo>
                      <a:pt x="845" y="1240"/>
                    </a:lnTo>
                    <a:lnTo>
                      <a:pt x="842" y="1203"/>
                    </a:lnTo>
                    <a:lnTo>
                      <a:pt x="838" y="1167"/>
                    </a:lnTo>
                    <a:lnTo>
                      <a:pt x="832" y="1130"/>
                    </a:lnTo>
                    <a:lnTo>
                      <a:pt x="824" y="1087"/>
                    </a:lnTo>
                    <a:lnTo>
                      <a:pt x="816" y="1045"/>
                    </a:lnTo>
                    <a:lnTo>
                      <a:pt x="810" y="1025"/>
                    </a:lnTo>
                    <a:lnTo>
                      <a:pt x="804" y="1004"/>
                    </a:lnTo>
                    <a:lnTo>
                      <a:pt x="797" y="984"/>
                    </a:lnTo>
                    <a:lnTo>
                      <a:pt x="789" y="966"/>
                    </a:lnTo>
                    <a:lnTo>
                      <a:pt x="786" y="966"/>
                    </a:lnTo>
                    <a:lnTo>
                      <a:pt x="783" y="966"/>
                    </a:lnTo>
                    <a:close/>
                    <a:moveTo>
                      <a:pt x="818" y="1519"/>
                    </a:moveTo>
                    <a:lnTo>
                      <a:pt x="818" y="1519"/>
                    </a:lnTo>
                    <a:lnTo>
                      <a:pt x="816" y="1465"/>
                    </a:lnTo>
                    <a:lnTo>
                      <a:pt x="811" y="1408"/>
                    </a:lnTo>
                    <a:lnTo>
                      <a:pt x="806" y="1352"/>
                    </a:lnTo>
                    <a:lnTo>
                      <a:pt x="799" y="1298"/>
                    </a:lnTo>
                    <a:lnTo>
                      <a:pt x="790" y="1246"/>
                    </a:lnTo>
                    <a:lnTo>
                      <a:pt x="779" y="1194"/>
                    </a:lnTo>
                    <a:lnTo>
                      <a:pt x="772" y="1170"/>
                    </a:lnTo>
                    <a:lnTo>
                      <a:pt x="765" y="1146"/>
                    </a:lnTo>
                    <a:lnTo>
                      <a:pt x="757" y="1122"/>
                    </a:lnTo>
                    <a:lnTo>
                      <a:pt x="748" y="1101"/>
                    </a:lnTo>
                    <a:lnTo>
                      <a:pt x="747" y="1157"/>
                    </a:lnTo>
                    <a:lnTo>
                      <a:pt x="750" y="1213"/>
                    </a:lnTo>
                    <a:lnTo>
                      <a:pt x="754" y="1268"/>
                    </a:lnTo>
                    <a:lnTo>
                      <a:pt x="762" y="1321"/>
                    </a:lnTo>
                    <a:lnTo>
                      <a:pt x="772" y="1373"/>
                    </a:lnTo>
                    <a:lnTo>
                      <a:pt x="786" y="1424"/>
                    </a:lnTo>
                    <a:lnTo>
                      <a:pt x="800" y="1473"/>
                    </a:lnTo>
                    <a:lnTo>
                      <a:pt x="818" y="1519"/>
                    </a:lnTo>
                    <a:close/>
                    <a:moveTo>
                      <a:pt x="886" y="1512"/>
                    </a:moveTo>
                    <a:lnTo>
                      <a:pt x="886" y="1512"/>
                    </a:lnTo>
                    <a:lnTo>
                      <a:pt x="907" y="1495"/>
                    </a:lnTo>
                    <a:lnTo>
                      <a:pt x="918" y="1486"/>
                    </a:lnTo>
                    <a:lnTo>
                      <a:pt x="928" y="1474"/>
                    </a:lnTo>
                    <a:lnTo>
                      <a:pt x="936" y="1463"/>
                    </a:lnTo>
                    <a:lnTo>
                      <a:pt x="942" y="1451"/>
                    </a:lnTo>
                    <a:lnTo>
                      <a:pt x="943" y="1444"/>
                    </a:lnTo>
                    <a:lnTo>
                      <a:pt x="945" y="1437"/>
                    </a:lnTo>
                    <a:lnTo>
                      <a:pt x="945" y="1428"/>
                    </a:lnTo>
                    <a:lnTo>
                      <a:pt x="945" y="1420"/>
                    </a:lnTo>
                    <a:lnTo>
                      <a:pt x="932" y="1428"/>
                    </a:lnTo>
                    <a:lnTo>
                      <a:pt x="922" y="1437"/>
                    </a:lnTo>
                    <a:lnTo>
                      <a:pt x="914" y="1446"/>
                    </a:lnTo>
                    <a:lnTo>
                      <a:pt x="907" y="1458"/>
                    </a:lnTo>
                    <a:lnTo>
                      <a:pt x="901" y="1470"/>
                    </a:lnTo>
                    <a:lnTo>
                      <a:pt x="896" y="1484"/>
                    </a:lnTo>
                    <a:lnTo>
                      <a:pt x="886" y="1512"/>
                    </a:lnTo>
                    <a:close/>
                    <a:moveTo>
                      <a:pt x="646" y="1427"/>
                    </a:moveTo>
                    <a:lnTo>
                      <a:pt x="646" y="1427"/>
                    </a:lnTo>
                    <a:lnTo>
                      <a:pt x="619" y="1427"/>
                    </a:lnTo>
                    <a:lnTo>
                      <a:pt x="592" y="1428"/>
                    </a:lnTo>
                    <a:lnTo>
                      <a:pt x="566" y="1428"/>
                    </a:lnTo>
                    <a:lnTo>
                      <a:pt x="553" y="1428"/>
                    </a:lnTo>
                    <a:lnTo>
                      <a:pt x="542" y="1427"/>
                    </a:lnTo>
                    <a:lnTo>
                      <a:pt x="531" y="1431"/>
                    </a:lnTo>
                    <a:lnTo>
                      <a:pt x="519" y="1432"/>
                    </a:lnTo>
                    <a:lnTo>
                      <a:pt x="497" y="1435"/>
                    </a:lnTo>
                    <a:lnTo>
                      <a:pt x="486" y="1438"/>
                    </a:lnTo>
                    <a:lnTo>
                      <a:pt x="476" y="1439"/>
                    </a:lnTo>
                    <a:lnTo>
                      <a:pt x="466" y="1444"/>
                    </a:lnTo>
                    <a:lnTo>
                      <a:pt x="456" y="1448"/>
                    </a:lnTo>
                    <a:lnTo>
                      <a:pt x="452" y="1452"/>
                    </a:lnTo>
                    <a:lnTo>
                      <a:pt x="446" y="1458"/>
                    </a:lnTo>
                    <a:lnTo>
                      <a:pt x="438" y="1470"/>
                    </a:lnTo>
                    <a:lnTo>
                      <a:pt x="430" y="1486"/>
                    </a:lnTo>
                    <a:lnTo>
                      <a:pt x="423" y="1504"/>
                    </a:lnTo>
                    <a:lnTo>
                      <a:pt x="416" y="1522"/>
                    </a:lnTo>
                    <a:lnTo>
                      <a:pt x="411" y="1540"/>
                    </a:lnTo>
                    <a:lnTo>
                      <a:pt x="409" y="1557"/>
                    </a:lnTo>
                    <a:lnTo>
                      <a:pt x="407" y="1571"/>
                    </a:lnTo>
                    <a:lnTo>
                      <a:pt x="448" y="1580"/>
                    </a:lnTo>
                    <a:lnTo>
                      <a:pt x="466" y="1584"/>
                    </a:lnTo>
                    <a:lnTo>
                      <a:pt x="486" y="1590"/>
                    </a:lnTo>
                    <a:lnTo>
                      <a:pt x="487" y="1581"/>
                    </a:lnTo>
                    <a:lnTo>
                      <a:pt x="486" y="1568"/>
                    </a:lnTo>
                    <a:lnTo>
                      <a:pt x="486" y="1554"/>
                    </a:lnTo>
                    <a:lnTo>
                      <a:pt x="486" y="1540"/>
                    </a:lnTo>
                    <a:lnTo>
                      <a:pt x="497" y="1528"/>
                    </a:lnTo>
                    <a:lnTo>
                      <a:pt x="504" y="1521"/>
                    </a:lnTo>
                    <a:lnTo>
                      <a:pt x="512" y="1515"/>
                    </a:lnTo>
                    <a:lnTo>
                      <a:pt x="522" y="1510"/>
                    </a:lnTo>
                    <a:lnTo>
                      <a:pt x="532" y="1507"/>
                    </a:lnTo>
                    <a:lnTo>
                      <a:pt x="545" y="1502"/>
                    </a:lnTo>
                    <a:lnTo>
                      <a:pt x="557" y="1501"/>
                    </a:lnTo>
                    <a:lnTo>
                      <a:pt x="587" y="1497"/>
                    </a:lnTo>
                    <a:lnTo>
                      <a:pt x="616" y="1497"/>
                    </a:lnTo>
                    <a:lnTo>
                      <a:pt x="646" y="1501"/>
                    </a:lnTo>
                    <a:lnTo>
                      <a:pt x="660" y="1502"/>
                    </a:lnTo>
                    <a:lnTo>
                      <a:pt x="672" y="1507"/>
                    </a:lnTo>
                    <a:lnTo>
                      <a:pt x="684" y="1511"/>
                    </a:lnTo>
                    <a:lnTo>
                      <a:pt x="695" y="1517"/>
                    </a:lnTo>
                    <a:lnTo>
                      <a:pt x="703" y="1522"/>
                    </a:lnTo>
                    <a:lnTo>
                      <a:pt x="710" y="1529"/>
                    </a:lnTo>
                    <a:lnTo>
                      <a:pt x="713" y="1535"/>
                    </a:lnTo>
                    <a:lnTo>
                      <a:pt x="716" y="1540"/>
                    </a:lnTo>
                    <a:lnTo>
                      <a:pt x="719" y="1553"/>
                    </a:lnTo>
                    <a:lnTo>
                      <a:pt x="722" y="1566"/>
                    </a:lnTo>
                    <a:lnTo>
                      <a:pt x="724" y="1580"/>
                    </a:lnTo>
                    <a:lnTo>
                      <a:pt x="737" y="1580"/>
                    </a:lnTo>
                    <a:lnTo>
                      <a:pt x="748" y="1578"/>
                    </a:lnTo>
                    <a:lnTo>
                      <a:pt x="758" y="1576"/>
                    </a:lnTo>
                    <a:lnTo>
                      <a:pt x="768" y="1573"/>
                    </a:lnTo>
                    <a:lnTo>
                      <a:pt x="776" y="1568"/>
                    </a:lnTo>
                    <a:lnTo>
                      <a:pt x="783" y="1564"/>
                    </a:lnTo>
                    <a:lnTo>
                      <a:pt x="799" y="1553"/>
                    </a:lnTo>
                    <a:lnTo>
                      <a:pt x="795" y="1538"/>
                    </a:lnTo>
                    <a:lnTo>
                      <a:pt x="789" y="1522"/>
                    </a:lnTo>
                    <a:lnTo>
                      <a:pt x="783" y="1510"/>
                    </a:lnTo>
                    <a:lnTo>
                      <a:pt x="778" y="1497"/>
                    </a:lnTo>
                    <a:lnTo>
                      <a:pt x="771" y="1486"/>
                    </a:lnTo>
                    <a:lnTo>
                      <a:pt x="762" y="1476"/>
                    </a:lnTo>
                    <a:lnTo>
                      <a:pt x="754" y="1467"/>
                    </a:lnTo>
                    <a:lnTo>
                      <a:pt x="744" y="1459"/>
                    </a:lnTo>
                    <a:lnTo>
                      <a:pt x="734" y="1452"/>
                    </a:lnTo>
                    <a:lnTo>
                      <a:pt x="724" y="1446"/>
                    </a:lnTo>
                    <a:lnTo>
                      <a:pt x="713" y="1441"/>
                    </a:lnTo>
                    <a:lnTo>
                      <a:pt x="700" y="1437"/>
                    </a:lnTo>
                    <a:lnTo>
                      <a:pt x="688" y="1434"/>
                    </a:lnTo>
                    <a:lnTo>
                      <a:pt x="674" y="1431"/>
                    </a:lnTo>
                    <a:lnTo>
                      <a:pt x="646" y="1427"/>
                    </a:lnTo>
                    <a:close/>
                    <a:moveTo>
                      <a:pt x="967" y="1547"/>
                    </a:moveTo>
                    <a:lnTo>
                      <a:pt x="967" y="1547"/>
                    </a:lnTo>
                    <a:lnTo>
                      <a:pt x="984" y="1539"/>
                    </a:lnTo>
                    <a:lnTo>
                      <a:pt x="990" y="1535"/>
                    </a:lnTo>
                    <a:lnTo>
                      <a:pt x="995" y="1529"/>
                    </a:lnTo>
                    <a:lnTo>
                      <a:pt x="998" y="1524"/>
                    </a:lnTo>
                    <a:lnTo>
                      <a:pt x="998" y="1518"/>
                    </a:lnTo>
                    <a:lnTo>
                      <a:pt x="995" y="1514"/>
                    </a:lnTo>
                    <a:lnTo>
                      <a:pt x="990" y="1508"/>
                    </a:lnTo>
                    <a:lnTo>
                      <a:pt x="959" y="1512"/>
                    </a:lnTo>
                    <a:lnTo>
                      <a:pt x="942" y="1515"/>
                    </a:lnTo>
                    <a:lnTo>
                      <a:pt x="927" y="1519"/>
                    </a:lnTo>
                    <a:lnTo>
                      <a:pt x="911" y="1525"/>
                    </a:lnTo>
                    <a:lnTo>
                      <a:pt x="904" y="1528"/>
                    </a:lnTo>
                    <a:lnTo>
                      <a:pt x="898" y="1532"/>
                    </a:lnTo>
                    <a:lnTo>
                      <a:pt x="893" y="1538"/>
                    </a:lnTo>
                    <a:lnTo>
                      <a:pt x="889" y="1543"/>
                    </a:lnTo>
                    <a:lnTo>
                      <a:pt x="884" y="1550"/>
                    </a:lnTo>
                    <a:lnTo>
                      <a:pt x="883" y="1559"/>
                    </a:lnTo>
                    <a:lnTo>
                      <a:pt x="894" y="1561"/>
                    </a:lnTo>
                    <a:lnTo>
                      <a:pt x="904" y="1564"/>
                    </a:lnTo>
                    <a:lnTo>
                      <a:pt x="915" y="1563"/>
                    </a:lnTo>
                    <a:lnTo>
                      <a:pt x="927" y="1561"/>
                    </a:lnTo>
                    <a:lnTo>
                      <a:pt x="938" y="1559"/>
                    </a:lnTo>
                    <a:lnTo>
                      <a:pt x="948" y="1556"/>
                    </a:lnTo>
                    <a:lnTo>
                      <a:pt x="967" y="1547"/>
                    </a:lnTo>
                    <a:close/>
                    <a:moveTo>
                      <a:pt x="696" y="1536"/>
                    </a:moveTo>
                    <a:lnTo>
                      <a:pt x="696" y="1536"/>
                    </a:lnTo>
                    <a:lnTo>
                      <a:pt x="685" y="1531"/>
                    </a:lnTo>
                    <a:lnTo>
                      <a:pt x="674" y="1525"/>
                    </a:lnTo>
                    <a:lnTo>
                      <a:pt x="663" y="1521"/>
                    </a:lnTo>
                    <a:lnTo>
                      <a:pt x="650" y="1518"/>
                    </a:lnTo>
                    <a:lnTo>
                      <a:pt x="625" y="1512"/>
                    </a:lnTo>
                    <a:lnTo>
                      <a:pt x="598" y="1512"/>
                    </a:lnTo>
                    <a:lnTo>
                      <a:pt x="573" y="1514"/>
                    </a:lnTo>
                    <a:lnTo>
                      <a:pt x="560" y="1517"/>
                    </a:lnTo>
                    <a:lnTo>
                      <a:pt x="547" y="1519"/>
                    </a:lnTo>
                    <a:lnTo>
                      <a:pt x="536" y="1524"/>
                    </a:lnTo>
                    <a:lnTo>
                      <a:pt x="525" y="1528"/>
                    </a:lnTo>
                    <a:lnTo>
                      <a:pt x="515" y="1533"/>
                    </a:lnTo>
                    <a:lnTo>
                      <a:pt x="505" y="1539"/>
                    </a:lnTo>
                    <a:lnTo>
                      <a:pt x="501" y="1552"/>
                    </a:lnTo>
                    <a:lnTo>
                      <a:pt x="501" y="1559"/>
                    </a:lnTo>
                    <a:lnTo>
                      <a:pt x="501" y="1564"/>
                    </a:lnTo>
                    <a:lnTo>
                      <a:pt x="508" y="1559"/>
                    </a:lnTo>
                    <a:lnTo>
                      <a:pt x="515" y="1556"/>
                    </a:lnTo>
                    <a:lnTo>
                      <a:pt x="524" y="1554"/>
                    </a:lnTo>
                    <a:lnTo>
                      <a:pt x="532" y="1554"/>
                    </a:lnTo>
                    <a:lnTo>
                      <a:pt x="550" y="1554"/>
                    </a:lnTo>
                    <a:lnTo>
                      <a:pt x="567" y="1554"/>
                    </a:lnTo>
                    <a:lnTo>
                      <a:pt x="595" y="1553"/>
                    </a:lnTo>
                    <a:lnTo>
                      <a:pt x="629" y="1552"/>
                    </a:lnTo>
                    <a:lnTo>
                      <a:pt x="665" y="1552"/>
                    </a:lnTo>
                    <a:lnTo>
                      <a:pt x="684" y="1553"/>
                    </a:lnTo>
                    <a:lnTo>
                      <a:pt x="703" y="1554"/>
                    </a:lnTo>
                    <a:lnTo>
                      <a:pt x="703" y="1553"/>
                    </a:lnTo>
                    <a:lnTo>
                      <a:pt x="703" y="1550"/>
                    </a:lnTo>
                    <a:lnTo>
                      <a:pt x="700" y="1546"/>
                    </a:lnTo>
                    <a:lnTo>
                      <a:pt x="698" y="1542"/>
                    </a:lnTo>
                    <a:lnTo>
                      <a:pt x="696" y="1536"/>
                    </a:lnTo>
                    <a:close/>
                    <a:moveTo>
                      <a:pt x="861" y="1567"/>
                    </a:moveTo>
                    <a:lnTo>
                      <a:pt x="861" y="1567"/>
                    </a:lnTo>
                    <a:lnTo>
                      <a:pt x="862" y="1564"/>
                    </a:lnTo>
                    <a:lnTo>
                      <a:pt x="863" y="1559"/>
                    </a:lnTo>
                    <a:lnTo>
                      <a:pt x="863" y="1554"/>
                    </a:lnTo>
                    <a:lnTo>
                      <a:pt x="862" y="1550"/>
                    </a:lnTo>
                    <a:lnTo>
                      <a:pt x="861" y="1546"/>
                    </a:lnTo>
                    <a:lnTo>
                      <a:pt x="856" y="1543"/>
                    </a:lnTo>
                    <a:lnTo>
                      <a:pt x="848" y="1552"/>
                    </a:lnTo>
                    <a:lnTo>
                      <a:pt x="845" y="1557"/>
                    </a:lnTo>
                    <a:lnTo>
                      <a:pt x="845" y="1567"/>
                    </a:lnTo>
                    <a:lnTo>
                      <a:pt x="846" y="1568"/>
                    </a:lnTo>
                    <a:lnTo>
                      <a:pt x="849" y="1568"/>
                    </a:lnTo>
                    <a:lnTo>
                      <a:pt x="852" y="1570"/>
                    </a:lnTo>
                    <a:lnTo>
                      <a:pt x="855" y="1571"/>
                    </a:lnTo>
                    <a:lnTo>
                      <a:pt x="858" y="1566"/>
                    </a:lnTo>
                    <a:lnTo>
                      <a:pt x="859" y="1566"/>
                    </a:lnTo>
                    <a:lnTo>
                      <a:pt x="861" y="1567"/>
                    </a:lnTo>
                    <a:close/>
                    <a:moveTo>
                      <a:pt x="296" y="1560"/>
                    </a:moveTo>
                    <a:lnTo>
                      <a:pt x="296" y="1560"/>
                    </a:lnTo>
                    <a:lnTo>
                      <a:pt x="284" y="1559"/>
                    </a:lnTo>
                    <a:lnTo>
                      <a:pt x="271" y="1554"/>
                    </a:lnTo>
                    <a:lnTo>
                      <a:pt x="260" y="1550"/>
                    </a:lnTo>
                    <a:lnTo>
                      <a:pt x="248" y="1547"/>
                    </a:lnTo>
                    <a:lnTo>
                      <a:pt x="223" y="1546"/>
                    </a:lnTo>
                    <a:lnTo>
                      <a:pt x="192" y="1547"/>
                    </a:lnTo>
                    <a:lnTo>
                      <a:pt x="164" y="1550"/>
                    </a:lnTo>
                    <a:lnTo>
                      <a:pt x="153" y="1553"/>
                    </a:lnTo>
                    <a:lnTo>
                      <a:pt x="143" y="1557"/>
                    </a:lnTo>
                    <a:lnTo>
                      <a:pt x="133" y="1561"/>
                    </a:lnTo>
                    <a:lnTo>
                      <a:pt x="124" y="1568"/>
                    </a:lnTo>
                    <a:lnTo>
                      <a:pt x="107" y="1585"/>
                    </a:lnTo>
                    <a:lnTo>
                      <a:pt x="90" y="1602"/>
                    </a:lnTo>
                    <a:lnTo>
                      <a:pt x="81" y="1611"/>
                    </a:lnTo>
                    <a:lnTo>
                      <a:pt x="72" y="1618"/>
                    </a:lnTo>
                    <a:lnTo>
                      <a:pt x="88" y="1618"/>
                    </a:lnTo>
                    <a:lnTo>
                      <a:pt x="102" y="1615"/>
                    </a:lnTo>
                    <a:lnTo>
                      <a:pt x="118" y="1615"/>
                    </a:lnTo>
                    <a:lnTo>
                      <a:pt x="126" y="1615"/>
                    </a:lnTo>
                    <a:lnTo>
                      <a:pt x="136" y="1616"/>
                    </a:lnTo>
                    <a:lnTo>
                      <a:pt x="143" y="1601"/>
                    </a:lnTo>
                    <a:lnTo>
                      <a:pt x="156" y="1584"/>
                    </a:lnTo>
                    <a:lnTo>
                      <a:pt x="163" y="1576"/>
                    </a:lnTo>
                    <a:lnTo>
                      <a:pt x="170" y="1568"/>
                    </a:lnTo>
                    <a:lnTo>
                      <a:pt x="175" y="1563"/>
                    </a:lnTo>
                    <a:lnTo>
                      <a:pt x="182" y="1560"/>
                    </a:lnTo>
                    <a:lnTo>
                      <a:pt x="187" y="1560"/>
                    </a:lnTo>
                    <a:lnTo>
                      <a:pt x="191" y="1560"/>
                    </a:lnTo>
                    <a:lnTo>
                      <a:pt x="204" y="1564"/>
                    </a:lnTo>
                    <a:lnTo>
                      <a:pt x="219" y="1568"/>
                    </a:lnTo>
                    <a:lnTo>
                      <a:pt x="233" y="1571"/>
                    </a:lnTo>
                    <a:lnTo>
                      <a:pt x="244" y="1571"/>
                    </a:lnTo>
                    <a:lnTo>
                      <a:pt x="257" y="1570"/>
                    </a:lnTo>
                    <a:lnTo>
                      <a:pt x="279" y="1567"/>
                    </a:lnTo>
                    <a:lnTo>
                      <a:pt x="288" y="1567"/>
                    </a:lnTo>
                    <a:lnTo>
                      <a:pt x="298" y="1567"/>
                    </a:lnTo>
                    <a:lnTo>
                      <a:pt x="305" y="1570"/>
                    </a:lnTo>
                    <a:lnTo>
                      <a:pt x="312" y="1576"/>
                    </a:lnTo>
                    <a:lnTo>
                      <a:pt x="313" y="1587"/>
                    </a:lnTo>
                    <a:lnTo>
                      <a:pt x="314" y="1592"/>
                    </a:lnTo>
                    <a:lnTo>
                      <a:pt x="316" y="1597"/>
                    </a:lnTo>
                    <a:lnTo>
                      <a:pt x="313" y="1612"/>
                    </a:lnTo>
                    <a:lnTo>
                      <a:pt x="307" y="1626"/>
                    </a:lnTo>
                    <a:lnTo>
                      <a:pt x="330" y="1622"/>
                    </a:lnTo>
                    <a:lnTo>
                      <a:pt x="348" y="1622"/>
                    </a:lnTo>
                    <a:lnTo>
                      <a:pt x="366" y="1622"/>
                    </a:lnTo>
                    <a:lnTo>
                      <a:pt x="386" y="1622"/>
                    </a:lnTo>
                    <a:lnTo>
                      <a:pt x="379" y="1616"/>
                    </a:lnTo>
                    <a:lnTo>
                      <a:pt x="376" y="1613"/>
                    </a:lnTo>
                    <a:lnTo>
                      <a:pt x="375" y="1611"/>
                    </a:lnTo>
                    <a:lnTo>
                      <a:pt x="373" y="1604"/>
                    </a:lnTo>
                    <a:lnTo>
                      <a:pt x="376" y="1597"/>
                    </a:lnTo>
                    <a:lnTo>
                      <a:pt x="383" y="1581"/>
                    </a:lnTo>
                    <a:lnTo>
                      <a:pt x="386" y="1573"/>
                    </a:lnTo>
                    <a:lnTo>
                      <a:pt x="389" y="1566"/>
                    </a:lnTo>
                    <a:lnTo>
                      <a:pt x="365" y="1563"/>
                    </a:lnTo>
                    <a:lnTo>
                      <a:pt x="341" y="1561"/>
                    </a:lnTo>
                    <a:lnTo>
                      <a:pt x="296" y="1560"/>
                    </a:lnTo>
                    <a:close/>
                    <a:moveTo>
                      <a:pt x="501" y="1571"/>
                    </a:moveTo>
                    <a:lnTo>
                      <a:pt x="501" y="1571"/>
                    </a:lnTo>
                    <a:lnTo>
                      <a:pt x="504" y="1580"/>
                    </a:lnTo>
                    <a:lnTo>
                      <a:pt x="503" y="1588"/>
                    </a:lnTo>
                    <a:lnTo>
                      <a:pt x="501" y="1597"/>
                    </a:lnTo>
                    <a:lnTo>
                      <a:pt x="500" y="1605"/>
                    </a:lnTo>
                    <a:lnTo>
                      <a:pt x="494" y="1620"/>
                    </a:lnTo>
                    <a:lnTo>
                      <a:pt x="493" y="1629"/>
                    </a:lnTo>
                    <a:lnTo>
                      <a:pt x="493" y="1636"/>
                    </a:lnTo>
                    <a:lnTo>
                      <a:pt x="519" y="1632"/>
                    </a:lnTo>
                    <a:lnTo>
                      <a:pt x="545" y="1629"/>
                    </a:lnTo>
                    <a:lnTo>
                      <a:pt x="571" y="1627"/>
                    </a:lnTo>
                    <a:lnTo>
                      <a:pt x="598" y="1627"/>
                    </a:lnTo>
                    <a:lnTo>
                      <a:pt x="651" y="1627"/>
                    </a:lnTo>
                    <a:lnTo>
                      <a:pt x="677" y="1627"/>
                    </a:lnTo>
                    <a:lnTo>
                      <a:pt x="703" y="1625"/>
                    </a:lnTo>
                    <a:lnTo>
                      <a:pt x="706" y="1605"/>
                    </a:lnTo>
                    <a:lnTo>
                      <a:pt x="708" y="1590"/>
                    </a:lnTo>
                    <a:lnTo>
                      <a:pt x="706" y="1585"/>
                    </a:lnTo>
                    <a:lnTo>
                      <a:pt x="702" y="1583"/>
                    </a:lnTo>
                    <a:lnTo>
                      <a:pt x="700" y="1580"/>
                    </a:lnTo>
                    <a:lnTo>
                      <a:pt x="700" y="1577"/>
                    </a:lnTo>
                    <a:lnTo>
                      <a:pt x="700" y="1574"/>
                    </a:lnTo>
                    <a:lnTo>
                      <a:pt x="705" y="1574"/>
                    </a:lnTo>
                    <a:lnTo>
                      <a:pt x="708" y="1576"/>
                    </a:lnTo>
                    <a:lnTo>
                      <a:pt x="709" y="1576"/>
                    </a:lnTo>
                    <a:lnTo>
                      <a:pt x="710" y="1573"/>
                    </a:lnTo>
                    <a:lnTo>
                      <a:pt x="685" y="1567"/>
                    </a:lnTo>
                    <a:lnTo>
                      <a:pt x="660" y="1566"/>
                    </a:lnTo>
                    <a:lnTo>
                      <a:pt x="636" y="1566"/>
                    </a:lnTo>
                    <a:lnTo>
                      <a:pt x="611" y="1567"/>
                    </a:lnTo>
                    <a:lnTo>
                      <a:pt x="557" y="1570"/>
                    </a:lnTo>
                    <a:lnTo>
                      <a:pt x="531" y="1571"/>
                    </a:lnTo>
                    <a:lnTo>
                      <a:pt x="501" y="1571"/>
                    </a:lnTo>
                    <a:close/>
                    <a:moveTo>
                      <a:pt x="722" y="1594"/>
                    </a:moveTo>
                    <a:lnTo>
                      <a:pt x="722" y="1594"/>
                    </a:lnTo>
                    <a:lnTo>
                      <a:pt x="727" y="1597"/>
                    </a:lnTo>
                    <a:lnTo>
                      <a:pt x="731" y="1598"/>
                    </a:lnTo>
                    <a:lnTo>
                      <a:pt x="743" y="1599"/>
                    </a:lnTo>
                    <a:lnTo>
                      <a:pt x="754" y="1599"/>
                    </a:lnTo>
                    <a:lnTo>
                      <a:pt x="765" y="1597"/>
                    </a:lnTo>
                    <a:lnTo>
                      <a:pt x="778" y="1592"/>
                    </a:lnTo>
                    <a:lnTo>
                      <a:pt x="789" y="1587"/>
                    </a:lnTo>
                    <a:lnTo>
                      <a:pt x="810" y="1574"/>
                    </a:lnTo>
                    <a:lnTo>
                      <a:pt x="809" y="1571"/>
                    </a:lnTo>
                    <a:lnTo>
                      <a:pt x="810" y="1568"/>
                    </a:lnTo>
                    <a:lnTo>
                      <a:pt x="811" y="1567"/>
                    </a:lnTo>
                    <a:lnTo>
                      <a:pt x="810" y="1566"/>
                    </a:lnTo>
                    <a:lnTo>
                      <a:pt x="802" y="1571"/>
                    </a:lnTo>
                    <a:lnTo>
                      <a:pt x="792" y="1577"/>
                    </a:lnTo>
                    <a:lnTo>
                      <a:pt x="781" y="1581"/>
                    </a:lnTo>
                    <a:lnTo>
                      <a:pt x="768" y="1585"/>
                    </a:lnTo>
                    <a:lnTo>
                      <a:pt x="743" y="1591"/>
                    </a:lnTo>
                    <a:lnTo>
                      <a:pt x="722" y="1594"/>
                    </a:lnTo>
                    <a:close/>
                    <a:moveTo>
                      <a:pt x="1157" y="1587"/>
                    </a:moveTo>
                    <a:lnTo>
                      <a:pt x="1157" y="1587"/>
                    </a:lnTo>
                    <a:lnTo>
                      <a:pt x="1148" y="1584"/>
                    </a:lnTo>
                    <a:lnTo>
                      <a:pt x="1138" y="1581"/>
                    </a:lnTo>
                    <a:lnTo>
                      <a:pt x="1129" y="1581"/>
                    </a:lnTo>
                    <a:lnTo>
                      <a:pt x="1120" y="1581"/>
                    </a:lnTo>
                    <a:lnTo>
                      <a:pt x="1101" y="1583"/>
                    </a:lnTo>
                    <a:lnTo>
                      <a:pt x="1078" y="1583"/>
                    </a:lnTo>
                    <a:lnTo>
                      <a:pt x="1046" y="1581"/>
                    </a:lnTo>
                    <a:lnTo>
                      <a:pt x="1012" y="1580"/>
                    </a:lnTo>
                    <a:lnTo>
                      <a:pt x="978" y="1578"/>
                    </a:lnTo>
                    <a:lnTo>
                      <a:pt x="962" y="1580"/>
                    </a:lnTo>
                    <a:lnTo>
                      <a:pt x="945" y="1581"/>
                    </a:lnTo>
                    <a:lnTo>
                      <a:pt x="942" y="1578"/>
                    </a:lnTo>
                    <a:lnTo>
                      <a:pt x="938" y="1576"/>
                    </a:lnTo>
                    <a:lnTo>
                      <a:pt x="931" y="1573"/>
                    </a:lnTo>
                    <a:lnTo>
                      <a:pt x="927" y="1574"/>
                    </a:lnTo>
                    <a:lnTo>
                      <a:pt x="922" y="1574"/>
                    </a:lnTo>
                    <a:lnTo>
                      <a:pt x="919" y="1577"/>
                    </a:lnTo>
                    <a:lnTo>
                      <a:pt x="917" y="1580"/>
                    </a:lnTo>
                    <a:lnTo>
                      <a:pt x="924" y="1583"/>
                    </a:lnTo>
                    <a:lnTo>
                      <a:pt x="931" y="1587"/>
                    </a:lnTo>
                    <a:lnTo>
                      <a:pt x="945" y="1598"/>
                    </a:lnTo>
                    <a:lnTo>
                      <a:pt x="956" y="1609"/>
                    </a:lnTo>
                    <a:lnTo>
                      <a:pt x="964" y="1623"/>
                    </a:lnTo>
                    <a:lnTo>
                      <a:pt x="988" y="1623"/>
                    </a:lnTo>
                    <a:lnTo>
                      <a:pt x="998" y="1623"/>
                    </a:lnTo>
                    <a:lnTo>
                      <a:pt x="1009" y="1622"/>
                    </a:lnTo>
                    <a:lnTo>
                      <a:pt x="1007" y="1609"/>
                    </a:lnTo>
                    <a:lnTo>
                      <a:pt x="1008" y="1605"/>
                    </a:lnTo>
                    <a:lnTo>
                      <a:pt x="1008" y="1601"/>
                    </a:lnTo>
                    <a:lnTo>
                      <a:pt x="1011" y="1598"/>
                    </a:lnTo>
                    <a:lnTo>
                      <a:pt x="1014" y="1595"/>
                    </a:lnTo>
                    <a:lnTo>
                      <a:pt x="1019" y="1591"/>
                    </a:lnTo>
                    <a:lnTo>
                      <a:pt x="1028" y="1590"/>
                    </a:lnTo>
                    <a:lnTo>
                      <a:pt x="1037" y="1588"/>
                    </a:lnTo>
                    <a:lnTo>
                      <a:pt x="1060" y="1590"/>
                    </a:lnTo>
                    <a:lnTo>
                      <a:pt x="1081" y="1591"/>
                    </a:lnTo>
                    <a:lnTo>
                      <a:pt x="1102" y="1590"/>
                    </a:lnTo>
                    <a:lnTo>
                      <a:pt x="1122" y="1590"/>
                    </a:lnTo>
                    <a:lnTo>
                      <a:pt x="1141" y="1591"/>
                    </a:lnTo>
                    <a:lnTo>
                      <a:pt x="1148" y="1598"/>
                    </a:lnTo>
                    <a:lnTo>
                      <a:pt x="1155" y="1605"/>
                    </a:lnTo>
                    <a:lnTo>
                      <a:pt x="1162" y="1613"/>
                    </a:lnTo>
                    <a:lnTo>
                      <a:pt x="1171" y="1622"/>
                    </a:lnTo>
                    <a:lnTo>
                      <a:pt x="1179" y="1627"/>
                    </a:lnTo>
                    <a:lnTo>
                      <a:pt x="1188" y="1632"/>
                    </a:lnTo>
                    <a:lnTo>
                      <a:pt x="1193" y="1633"/>
                    </a:lnTo>
                    <a:lnTo>
                      <a:pt x="1199" y="1633"/>
                    </a:lnTo>
                    <a:lnTo>
                      <a:pt x="1204" y="1632"/>
                    </a:lnTo>
                    <a:lnTo>
                      <a:pt x="1210" y="1629"/>
                    </a:lnTo>
                    <a:lnTo>
                      <a:pt x="1203" y="1623"/>
                    </a:lnTo>
                    <a:lnTo>
                      <a:pt x="1196" y="1618"/>
                    </a:lnTo>
                    <a:lnTo>
                      <a:pt x="1183" y="1606"/>
                    </a:lnTo>
                    <a:lnTo>
                      <a:pt x="1172" y="1595"/>
                    </a:lnTo>
                    <a:lnTo>
                      <a:pt x="1165" y="1590"/>
                    </a:lnTo>
                    <a:lnTo>
                      <a:pt x="1157" y="1587"/>
                    </a:lnTo>
                    <a:close/>
                    <a:moveTo>
                      <a:pt x="194" y="1578"/>
                    </a:moveTo>
                    <a:lnTo>
                      <a:pt x="194" y="1578"/>
                    </a:lnTo>
                    <a:lnTo>
                      <a:pt x="173" y="1588"/>
                    </a:lnTo>
                    <a:lnTo>
                      <a:pt x="168" y="1591"/>
                    </a:lnTo>
                    <a:lnTo>
                      <a:pt x="164" y="1594"/>
                    </a:lnTo>
                    <a:lnTo>
                      <a:pt x="163" y="1598"/>
                    </a:lnTo>
                    <a:lnTo>
                      <a:pt x="163" y="1602"/>
                    </a:lnTo>
                    <a:lnTo>
                      <a:pt x="233" y="1602"/>
                    </a:lnTo>
                    <a:lnTo>
                      <a:pt x="299" y="1602"/>
                    </a:lnTo>
                    <a:lnTo>
                      <a:pt x="300" y="1598"/>
                    </a:lnTo>
                    <a:lnTo>
                      <a:pt x="302" y="1595"/>
                    </a:lnTo>
                    <a:lnTo>
                      <a:pt x="303" y="1592"/>
                    </a:lnTo>
                    <a:lnTo>
                      <a:pt x="303" y="1588"/>
                    </a:lnTo>
                    <a:lnTo>
                      <a:pt x="289" y="1585"/>
                    </a:lnTo>
                    <a:lnTo>
                      <a:pt x="275" y="1584"/>
                    </a:lnTo>
                    <a:lnTo>
                      <a:pt x="248" y="1584"/>
                    </a:lnTo>
                    <a:lnTo>
                      <a:pt x="222" y="1583"/>
                    </a:lnTo>
                    <a:lnTo>
                      <a:pt x="208" y="1581"/>
                    </a:lnTo>
                    <a:lnTo>
                      <a:pt x="194" y="1578"/>
                    </a:lnTo>
                    <a:close/>
                    <a:moveTo>
                      <a:pt x="818" y="1636"/>
                    </a:moveTo>
                    <a:lnTo>
                      <a:pt x="818" y="1636"/>
                    </a:lnTo>
                    <a:lnTo>
                      <a:pt x="861" y="1630"/>
                    </a:lnTo>
                    <a:lnTo>
                      <a:pt x="903" y="1626"/>
                    </a:lnTo>
                    <a:lnTo>
                      <a:pt x="898" y="1618"/>
                    </a:lnTo>
                    <a:lnTo>
                      <a:pt x="893" y="1609"/>
                    </a:lnTo>
                    <a:lnTo>
                      <a:pt x="884" y="1602"/>
                    </a:lnTo>
                    <a:lnTo>
                      <a:pt x="876" y="1595"/>
                    </a:lnTo>
                    <a:lnTo>
                      <a:pt x="868" y="1588"/>
                    </a:lnTo>
                    <a:lnTo>
                      <a:pt x="856" y="1584"/>
                    </a:lnTo>
                    <a:lnTo>
                      <a:pt x="846" y="1581"/>
                    </a:lnTo>
                    <a:lnTo>
                      <a:pt x="835" y="1581"/>
                    </a:lnTo>
                    <a:lnTo>
                      <a:pt x="839" y="1588"/>
                    </a:lnTo>
                    <a:lnTo>
                      <a:pt x="841" y="1597"/>
                    </a:lnTo>
                    <a:lnTo>
                      <a:pt x="841" y="1605"/>
                    </a:lnTo>
                    <a:lnTo>
                      <a:pt x="839" y="1613"/>
                    </a:lnTo>
                    <a:lnTo>
                      <a:pt x="837" y="1620"/>
                    </a:lnTo>
                    <a:lnTo>
                      <a:pt x="832" y="1627"/>
                    </a:lnTo>
                    <a:lnTo>
                      <a:pt x="827" y="1633"/>
                    </a:lnTo>
                    <a:lnTo>
                      <a:pt x="818" y="1636"/>
                    </a:lnTo>
                    <a:close/>
                    <a:moveTo>
                      <a:pt x="917" y="1625"/>
                    </a:moveTo>
                    <a:lnTo>
                      <a:pt x="917" y="1625"/>
                    </a:lnTo>
                    <a:lnTo>
                      <a:pt x="935" y="1625"/>
                    </a:lnTo>
                    <a:lnTo>
                      <a:pt x="942" y="1623"/>
                    </a:lnTo>
                    <a:lnTo>
                      <a:pt x="949" y="1622"/>
                    </a:lnTo>
                    <a:lnTo>
                      <a:pt x="943" y="1613"/>
                    </a:lnTo>
                    <a:lnTo>
                      <a:pt x="936" y="1606"/>
                    </a:lnTo>
                    <a:lnTo>
                      <a:pt x="928" y="1599"/>
                    </a:lnTo>
                    <a:lnTo>
                      <a:pt x="919" y="1594"/>
                    </a:lnTo>
                    <a:lnTo>
                      <a:pt x="910" y="1588"/>
                    </a:lnTo>
                    <a:lnTo>
                      <a:pt x="901" y="1585"/>
                    </a:lnTo>
                    <a:lnTo>
                      <a:pt x="891" y="1583"/>
                    </a:lnTo>
                    <a:lnTo>
                      <a:pt x="882" y="1583"/>
                    </a:lnTo>
                    <a:lnTo>
                      <a:pt x="900" y="1602"/>
                    </a:lnTo>
                    <a:lnTo>
                      <a:pt x="908" y="1613"/>
                    </a:lnTo>
                    <a:lnTo>
                      <a:pt x="917" y="1625"/>
                    </a:lnTo>
                    <a:close/>
                    <a:moveTo>
                      <a:pt x="401" y="1587"/>
                    </a:moveTo>
                    <a:lnTo>
                      <a:pt x="401" y="1587"/>
                    </a:lnTo>
                    <a:lnTo>
                      <a:pt x="400" y="1590"/>
                    </a:lnTo>
                    <a:lnTo>
                      <a:pt x="399" y="1592"/>
                    </a:lnTo>
                    <a:lnTo>
                      <a:pt x="399" y="1601"/>
                    </a:lnTo>
                    <a:lnTo>
                      <a:pt x="400" y="1608"/>
                    </a:lnTo>
                    <a:lnTo>
                      <a:pt x="401" y="1615"/>
                    </a:lnTo>
                    <a:lnTo>
                      <a:pt x="434" y="1620"/>
                    </a:lnTo>
                    <a:lnTo>
                      <a:pt x="451" y="1622"/>
                    </a:lnTo>
                    <a:lnTo>
                      <a:pt x="470" y="1623"/>
                    </a:lnTo>
                    <a:lnTo>
                      <a:pt x="480" y="1613"/>
                    </a:lnTo>
                    <a:lnTo>
                      <a:pt x="483" y="1608"/>
                    </a:lnTo>
                    <a:lnTo>
                      <a:pt x="484" y="1604"/>
                    </a:lnTo>
                    <a:lnTo>
                      <a:pt x="484" y="1598"/>
                    </a:lnTo>
                    <a:lnTo>
                      <a:pt x="463" y="1595"/>
                    </a:lnTo>
                    <a:lnTo>
                      <a:pt x="444" y="1594"/>
                    </a:lnTo>
                    <a:lnTo>
                      <a:pt x="424" y="1591"/>
                    </a:lnTo>
                    <a:lnTo>
                      <a:pt x="401" y="1587"/>
                    </a:lnTo>
                    <a:close/>
                    <a:moveTo>
                      <a:pt x="817" y="1590"/>
                    </a:moveTo>
                    <a:lnTo>
                      <a:pt x="817" y="1590"/>
                    </a:lnTo>
                    <a:lnTo>
                      <a:pt x="809" y="1595"/>
                    </a:lnTo>
                    <a:lnTo>
                      <a:pt x="799" y="1599"/>
                    </a:lnTo>
                    <a:lnTo>
                      <a:pt x="788" y="1605"/>
                    </a:lnTo>
                    <a:lnTo>
                      <a:pt x="775" y="1609"/>
                    </a:lnTo>
                    <a:lnTo>
                      <a:pt x="762" y="1612"/>
                    </a:lnTo>
                    <a:lnTo>
                      <a:pt x="748" y="1613"/>
                    </a:lnTo>
                    <a:lnTo>
                      <a:pt x="734" y="1612"/>
                    </a:lnTo>
                    <a:lnTo>
                      <a:pt x="722" y="1609"/>
                    </a:lnTo>
                    <a:lnTo>
                      <a:pt x="722" y="1612"/>
                    </a:lnTo>
                    <a:lnTo>
                      <a:pt x="722" y="1615"/>
                    </a:lnTo>
                    <a:lnTo>
                      <a:pt x="720" y="1618"/>
                    </a:lnTo>
                    <a:lnTo>
                      <a:pt x="720" y="1622"/>
                    </a:lnTo>
                    <a:lnTo>
                      <a:pt x="731" y="1622"/>
                    </a:lnTo>
                    <a:lnTo>
                      <a:pt x="731" y="1625"/>
                    </a:lnTo>
                    <a:lnTo>
                      <a:pt x="733" y="1627"/>
                    </a:lnTo>
                    <a:lnTo>
                      <a:pt x="734" y="1629"/>
                    </a:lnTo>
                    <a:lnTo>
                      <a:pt x="733" y="1632"/>
                    </a:lnTo>
                    <a:lnTo>
                      <a:pt x="745" y="1633"/>
                    </a:lnTo>
                    <a:lnTo>
                      <a:pt x="758" y="1634"/>
                    </a:lnTo>
                    <a:lnTo>
                      <a:pt x="772" y="1633"/>
                    </a:lnTo>
                    <a:lnTo>
                      <a:pt x="785" y="1632"/>
                    </a:lnTo>
                    <a:lnTo>
                      <a:pt x="797" y="1629"/>
                    </a:lnTo>
                    <a:lnTo>
                      <a:pt x="809" y="1625"/>
                    </a:lnTo>
                    <a:lnTo>
                      <a:pt x="818" y="1618"/>
                    </a:lnTo>
                    <a:lnTo>
                      <a:pt x="825" y="1611"/>
                    </a:lnTo>
                    <a:lnTo>
                      <a:pt x="823" y="1605"/>
                    </a:lnTo>
                    <a:lnTo>
                      <a:pt x="823" y="1598"/>
                    </a:lnTo>
                    <a:lnTo>
                      <a:pt x="820" y="1594"/>
                    </a:lnTo>
                    <a:lnTo>
                      <a:pt x="818" y="1591"/>
                    </a:lnTo>
                    <a:lnTo>
                      <a:pt x="817" y="1590"/>
                    </a:lnTo>
                    <a:close/>
                    <a:moveTo>
                      <a:pt x="1134" y="1611"/>
                    </a:moveTo>
                    <a:lnTo>
                      <a:pt x="1134" y="1611"/>
                    </a:lnTo>
                    <a:lnTo>
                      <a:pt x="1108" y="1606"/>
                    </a:lnTo>
                    <a:lnTo>
                      <a:pt x="1082" y="1605"/>
                    </a:lnTo>
                    <a:lnTo>
                      <a:pt x="1039" y="1604"/>
                    </a:lnTo>
                    <a:lnTo>
                      <a:pt x="1035" y="1604"/>
                    </a:lnTo>
                    <a:lnTo>
                      <a:pt x="1029" y="1605"/>
                    </a:lnTo>
                    <a:lnTo>
                      <a:pt x="1026" y="1606"/>
                    </a:lnTo>
                    <a:lnTo>
                      <a:pt x="1023" y="1609"/>
                    </a:lnTo>
                    <a:lnTo>
                      <a:pt x="1023" y="1612"/>
                    </a:lnTo>
                    <a:lnTo>
                      <a:pt x="1023" y="1616"/>
                    </a:lnTo>
                    <a:lnTo>
                      <a:pt x="1026" y="1615"/>
                    </a:lnTo>
                    <a:lnTo>
                      <a:pt x="1028" y="1615"/>
                    </a:lnTo>
                    <a:lnTo>
                      <a:pt x="1032" y="1618"/>
                    </a:lnTo>
                    <a:lnTo>
                      <a:pt x="1035" y="1622"/>
                    </a:lnTo>
                    <a:lnTo>
                      <a:pt x="1039" y="1625"/>
                    </a:lnTo>
                    <a:lnTo>
                      <a:pt x="1065" y="1626"/>
                    </a:lnTo>
                    <a:lnTo>
                      <a:pt x="1094" y="1629"/>
                    </a:lnTo>
                    <a:lnTo>
                      <a:pt x="1122" y="1629"/>
                    </a:lnTo>
                    <a:lnTo>
                      <a:pt x="1136" y="1629"/>
                    </a:lnTo>
                    <a:lnTo>
                      <a:pt x="1148" y="1626"/>
                    </a:lnTo>
                    <a:lnTo>
                      <a:pt x="1147" y="1625"/>
                    </a:lnTo>
                    <a:lnTo>
                      <a:pt x="1146" y="1622"/>
                    </a:lnTo>
                    <a:lnTo>
                      <a:pt x="1141" y="1619"/>
                    </a:lnTo>
                    <a:lnTo>
                      <a:pt x="1137" y="1616"/>
                    </a:lnTo>
                    <a:lnTo>
                      <a:pt x="1136" y="1613"/>
                    </a:lnTo>
                    <a:lnTo>
                      <a:pt x="1134" y="1611"/>
                    </a:lnTo>
                    <a:close/>
                    <a:moveTo>
                      <a:pt x="152" y="1615"/>
                    </a:moveTo>
                    <a:lnTo>
                      <a:pt x="152" y="1615"/>
                    </a:lnTo>
                    <a:lnTo>
                      <a:pt x="152" y="1618"/>
                    </a:lnTo>
                    <a:lnTo>
                      <a:pt x="149" y="1622"/>
                    </a:lnTo>
                    <a:lnTo>
                      <a:pt x="147" y="1625"/>
                    </a:lnTo>
                    <a:lnTo>
                      <a:pt x="147" y="1626"/>
                    </a:lnTo>
                    <a:lnTo>
                      <a:pt x="149" y="1626"/>
                    </a:lnTo>
                    <a:lnTo>
                      <a:pt x="152" y="1625"/>
                    </a:lnTo>
                    <a:lnTo>
                      <a:pt x="154" y="1625"/>
                    </a:lnTo>
                    <a:lnTo>
                      <a:pt x="163" y="1625"/>
                    </a:lnTo>
                    <a:lnTo>
                      <a:pt x="170" y="1625"/>
                    </a:lnTo>
                    <a:lnTo>
                      <a:pt x="173" y="1623"/>
                    </a:lnTo>
                    <a:lnTo>
                      <a:pt x="175" y="1622"/>
                    </a:lnTo>
                    <a:lnTo>
                      <a:pt x="187" y="1626"/>
                    </a:lnTo>
                    <a:lnTo>
                      <a:pt x="199" y="1629"/>
                    </a:lnTo>
                    <a:lnTo>
                      <a:pt x="229" y="1632"/>
                    </a:lnTo>
                    <a:lnTo>
                      <a:pt x="257" y="1633"/>
                    </a:lnTo>
                    <a:lnTo>
                      <a:pt x="282" y="1636"/>
                    </a:lnTo>
                    <a:lnTo>
                      <a:pt x="284" y="1632"/>
                    </a:lnTo>
                    <a:lnTo>
                      <a:pt x="286" y="1627"/>
                    </a:lnTo>
                    <a:lnTo>
                      <a:pt x="289" y="1625"/>
                    </a:lnTo>
                    <a:lnTo>
                      <a:pt x="291" y="1619"/>
                    </a:lnTo>
                    <a:lnTo>
                      <a:pt x="270" y="1618"/>
                    </a:lnTo>
                    <a:lnTo>
                      <a:pt x="251" y="1616"/>
                    </a:lnTo>
                    <a:lnTo>
                      <a:pt x="218" y="1616"/>
                    </a:lnTo>
                    <a:lnTo>
                      <a:pt x="185" y="1616"/>
                    </a:lnTo>
                    <a:lnTo>
                      <a:pt x="168" y="1616"/>
                    </a:lnTo>
                    <a:lnTo>
                      <a:pt x="152" y="1615"/>
                    </a:lnTo>
                    <a:close/>
                    <a:moveTo>
                      <a:pt x="58" y="1629"/>
                    </a:moveTo>
                    <a:lnTo>
                      <a:pt x="58" y="1629"/>
                    </a:lnTo>
                    <a:lnTo>
                      <a:pt x="49" y="1640"/>
                    </a:lnTo>
                    <a:lnTo>
                      <a:pt x="39" y="1651"/>
                    </a:lnTo>
                    <a:lnTo>
                      <a:pt x="29" y="1664"/>
                    </a:lnTo>
                    <a:lnTo>
                      <a:pt x="27" y="1670"/>
                    </a:lnTo>
                    <a:lnTo>
                      <a:pt x="25" y="1675"/>
                    </a:lnTo>
                    <a:lnTo>
                      <a:pt x="28" y="1670"/>
                    </a:lnTo>
                    <a:lnTo>
                      <a:pt x="34" y="1664"/>
                    </a:lnTo>
                    <a:lnTo>
                      <a:pt x="39" y="1661"/>
                    </a:lnTo>
                    <a:lnTo>
                      <a:pt x="46" y="1657"/>
                    </a:lnTo>
                    <a:lnTo>
                      <a:pt x="62" y="1653"/>
                    </a:lnTo>
                    <a:lnTo>
                      <a:pt x="77" y="1651"/>
                    </a:lnTo>
                    <a:lnTo>
                      <a:pt x="104" y="1649"/>
                    </a:lnTo>
                    <a:lnTo>
                      <a:pt x="128" y="1649"/>
                    </a:lnTo>
                    <a:lnTo>
                      <a:pt x="175" y="1651"/>
                    </a:lnTo>
                    <a:lnTo>
                      <a:pt x="223" y="1653"/>
                    </a:lnTo>
                    <a:lnTo>
                      <a:pt x="247" y="1653"/>
                    </a:lnTo>
                    <a:lnTo>
                      <a:pt x="272" y="1651"/>
                    </a:lnTo>
                    <a:lnTo>
                      <a:pt x="253" y="1651"/>
                    </a:lnTo>
                    <a:lnTo>
                      <a:pt x="234" y="1649"/>
                    </a:lnTo>
                    <a:lnTo>
                      <a:pt x="201" y="1644"/>
                    </a:lnTo>
                    <a:lnTo>
                      <a:pt x="185" y="1641"/>
                    </a:lnTo>
                    <a:lnTo>
                      <a:pt x="170" y="1640"/>
                    </a:lnTo>
                    <a:lnTo>
                      <a:pt x="153" y="1640"/>
                    </a:lnTo>
                    <a:lnTo>
                      <a:pt x="136" y="1643"/>
                    </a:lnTo>
                    <a:lnTo>
                      <a:pt x="132" y="1634"/>
                    </a:lnTo>
                    <a:lnTo>
                      <a:pt x="126" y="1629"/>
                    </a:lnTo>
                    <a:lnTo>
                      <a:pt x="109" y="1627"/>
                    </a:lnTo>
                    <a:lnTo>
                      <a:pt x="91" y="1627"/>
                    </a:lnTo>
                    <a:lnTo>
                      <a:pt x="73" y="1629"/>
                    </a:lnTo>
                    <a:lnTo>
                      <a:pt x="58" y="1629"/>
                    </a:lnTo>
                    <a:close/>
                    <a:moveTo>
                      <a:pt x="347" y="1636"/>
                    </a:moveTo>
                    <a:lnTo>
                      <a:pt x="347" y="1636"/>
                    </a:lnTo>
                    <a:lnTo>
                      <a:pt x="331" y="1636"/>
                    </a:lnTo>
                    <a:lnTo>
                      <a:pt x="316" y="1639"/>
                    </a:lnTo>
                    <a:lnTo>
                      <a:pt x="307" y="1640"/>
                    </a:lnTo>
                    <a:lnTo>
                      <a:pt x="302" y="1644"/>
                    </a:lnTo>
                    <a:lnTo>
                      <a:pt x="296" y="1650"/>
                    </a:lnTo>
                    <a:lnTo>
                      <a:pt x="292" y="1657"/>
                    </a:lnTo>
                    <a:lnTo>
                      <a:pt x="343" y="1658"/>
                    </a:lnTo>
                    <a:lnTo>
                      <a:pt x="399" y="1661"/>
                    </a:lnTo>
                    <a:lnTo>
                      <a:pt x="428" y="1663"/>
                    </a:lnTo>
                    <a:lnTo>
                      <a:pt x="458" y="1661"/>
                    </a:lnTo>
                    <a:lnTo>
                      <a:pt x="486" y="1658"/>
                    </a:lnTo>
                    <a:lnTo>
                      <a:pt x="512" y="1653"/>
                    </a:lnTo>
                    <a:lnTo>
                      <a:pt x="519" y="1658"/>
                    </a:lnTo>
                    <a:lnTo>
                      <a:pt x="526" y="1664"/>
                    </a:lnTo>
                    <a:lnTo>
                      <a:pt x="622" y="1665"/>
                    </a:lnTo>
                    <a:lnTo>
                      <a:pt x="722" y="1664"/>
                    </a:lnTo>
                    <a:lnTo>
                      <a:pt x="824" y="1661"/>
                    </a:lnTo>
                    <a:lnTo>
                      <a:pt x="925" y="1657"/>
                    </a:lnTo>
                    <a:lnTo>
                      <a:pt x="921" y="1646"/>
                    </a:lnTo>
                    <a:lnTo>
                      <a:pt x="918" y="1643"/>
                    </a:lnTo>
                    <a:lnTo>
                      <a:pt x="914" y="1639"/>
                    </a:lnTo>
                    <a:lnTo>
                      <a:pt x="896" y="1643"/>
                    </a:lnTo>
                    <a:lnTo>
                      <a:pt x="879" y="1644"/>
                    </a:lnTo>
                    <a:lnTo>
                      <a:pt x="846" y="1646"/>
                    </a:lnTo>
                    <a:lnTo>
                      <a:pt x="837" y="1647"/>
                    </a:lnTo>
                    <a:lnTo>
                      <a:pt x="825" y="1649"/>
                    </a:lnTo>
                    <a:lnTo>
                      <a:pt x="817" y="1650"/>
                    </a:lnTo>
                    <a:lnTo>
                      <a:pt x="807" y="1651"/>
                    </a:lnTo>
                    <a:lnTo>
                      <a:pt x="803" y="1650"/>
                    </a:lnTo>
                    <a:lnTo>
                      <a:pt x="799" y="1649"/>
                    </a:lnTo>
                    <a:lnTo>
                      <a:pt x="795" y="1647"/>
                    </a:lnTo>
                    <a:lnTo>
                      <a:pt x="790" y="1646"/>
                    </a:lnTo>
                    <a:lnTo>
                      <a:pt x="781" y="1646"/>
                    </a:lnTo>
                    <a:lnTo>
                      <a:pt x="772" y="1647"/>
                    </a:lnTo>
                    <a:lnTo>
                      <a:pt x="754" y="1650"/>
                    </a:lnTo>
                    <a:lnTo>
                      <a:pt x="745" y="1650"/>
                    </a:lnTo>
                    <a:lnTo>
                      <a:pt x="737" y="1650"/>
                    </a:lnTo>
                    <a:lnTo>
                      <a:pt x="729" y="1649"/>
                    </a:lnTo>
                    <a:lnTo>
                      <a:pt x="720" y="1646"/>
                    </a:lnTo>
                    <a:lnTo>
                      <a:pt x="713" y="1641"/>
                    </a:lnTo>
                    <a:lnTo>
                      <a:pt x="708" y="1639"/>
                    </a:lnTo>
                    <a:lnTo>
                      <a:pt x="698" y="1637"/>
                    </a:lnTo>
                    <a:lnTo>
                      <a:pt x="686" y="1637"/>
                    </a:lnTo>
                    <a:lnTo>
                      <a:pt x="664" y="1640"/>
                    </a:lnTo>
                    <a:lnTo>
                      <a:pt x="640" y="1643"/>
                    </a:lnTo>
                    <a:lnTo>
                      <a:pt x="615" y="1644"/>
                    </a:lnTo>
                    <a:lnTo>
                      <a:pt x="540" y="1646"/>
                    </a:lnTo>
                    <a:lnTo>
                      <a:pt x="505" y="1647"/>
                    </a:lnTo>
                    <a:lnTo>
                      <a:pt x="467" y="1650"/>
                    </a:lnTo>
                    <a:lnTo>
                      <a:pt x="466" y="1646"/>
                    </a:lnTo>
                    <a:lnTo>
                      <a:pt x="466" y="1644"/>
                    </a:lnTo>
                    <a:lnTo>
                      <a:pt x="469" y="1639"/>
                    </a:lnTo>
                    <a:lnTo>
                      <a:pt x="406" y="1636"/>
                    </a:lnTo>
                    <a:lnTo>
                      <a:pt x="376" y="1636"/>
                    </a:lnTo>
                    <a:lnTo>
                      <a:pt x="347" y="1636"/>
                    </a:lnTo>
                    <a:close/>
                    <a:moveTo>
                      <a:pt x="976" y="1637"/>
                    </a:moveTo>
                    <a:lnTo>
                      <a:pt x="976" y="1637"/>
                    </a:lnTo>
                    <a:lnTo>
                      <a:pt x="977" y="1644"/>
                    </a:lnTo>
                    <a:lnTo>
                      <a:pt x="980" y="1649"/>
                    </a:lnTo>
                    <a:lnTo>
                      <a:pt x="983" y="1653"/>
                    </a:lnTo>
                    <a:lnTo>
                      <a:pt x="985" y="1656"/>
                    </a:lnTo>
                    <a:lnTo>
                      <a:pt x="990" y="1658"/>
                    </a:lnTo>
                    <a:lnTo>
                      <a:pt x="994" y="1660"/>
                    </a:lnTo>
                    <a:lnTo>
                      <a:pt x="1004" y="1660"/>
                    </a:lnTo>
                    <a:lnTo>
                      <a:pt x="1025" y="1658"/>
                    </a:lnTo>
                    <a:lnTo>
                      <a:pt x="1036" y="1658"/>
                    </a:lnTo>
                    <a:lnTo>
                      <a:pt x="1047" y="1661"/>
                    </a:lnTo>
                    <a:lnTo>
                      <a:pt x="1043" y="1658"/>
                    </a:lnTo>
                    <a:lnTo>
                      <a:pt x="1040" y="1656"/>
                    </a:lnTo>
                    <a:lnTo>
                      <a:pt x="1035" y="1649"/>
                    </a:lnTo>
                    <a:lnTo>
                      <a:pt x="1030" y="1643"/>
                    </a:lnTo>
                    <a:lnTo>
                      <a:pt x="1023" y="1636"/>
                    </a:lnTo>
                    <a:lnTo>
                      <a:pt x="998" y="1637"/>
                    </a:lnTo>
                    <a:lnTo>
                      <a:pt x="987" y="1637"/>
                    </a:lnTo>
                    <a:lnTo>
                      <a:pt x="976" y="1637"/>
                    </a:lnTo>
                    <a:close/>
                    <a:moveTo>
                      <a:pt x="938" y="1657"/>
                    </a:moveTo>
                    <a:lnTo>
                      <a:pt x="938" y="1657"/>
                    </a:lnTo>
                    <a:lnTo>
                      <a:pt x="953" y="1656"/>
                    </a:lnTo>
                    <a:lnTo>
                      <a:pt x="969" y="1654"/>
                    </a:lnTo>
                    <a:lnTo>
                      <a:pt x="967" y="1649"/>
                    </a:lnTo>
                    <a:lnTo>
                      <a:pt x="964" y="1644"/>
                    </a:lnTo>
                    <a:lnTo>
                      <a:pt x="962" y="1640"/>
                    </a:lnTo>
                    <a:lnTo>
                      <a:pt x="957" y="1637"/>
                    </a:lnTo>
                    <a:lnTo>
                      <a:pt x="950" y="1639"/>
                    </a:lnTo>
                    <a:lnTo>
                      <a:pt x="943" y="1639"/>
                    </a:lnTo>
                    <a:lnTo>
                      <a:pt x="928" y="1637"/>
                    </a:lnTo>
                    <a:lnTo>
                      <a:pt x="929" y="1643"/>
                    </a:lnTo>
                    <a:lnTo>
                      <a:pt x="934" y="1647"/>
                    </a:lnTo>
                    <a:lnTo>
                      <a:pt x="936" y="1650"/>
                    </a:lnTo>
                    <a:lnTo>
                      <a:pt x="938" y="1657"/>
                    </a:lnTo>
                    <a:close/>
                    <a:moveTo>
                      <a:pt x="1085" y="1644"/>
                    </a:moveTo>
                    <a:lnTo>
                      <a:pt x="1085" y="1644"/>
                    </a:lnTo>
                    <a:lnTo>
                      <a:pt x="1073" y="1641"/>
                    </a:lnTo>
                    <a:lnTo>
                      <a:pt x="1061" y="1640"/>
                    </a:lnTo>
                    <a:lnTo>
                      <a:pt x="1074" y="1644"/>
                    </a:lnTo>
                    <a:lnTo>
                      <a:pt x="1087" y="1647"/>
                    </a:lnTo>
                    <a:lnTo>
                      <a:pt x="1116" y="1651"/>
                    </a:lnTo>
                    <a:lnTo>
                      <a:pt x="1130" y="1654"/>
                    </a:lnTo>
                    <a:lnTo>
                      <a:pt x="1146" y="1656"/>
                    </a:lnTo>
                    <a:lnTo>
                      <a:pt x="1154" y="1656"/>
                    </a:lnTo>
                    <a:lnTo>
                      <a:pt x="1161" y="1656"/>
                    </a:lnTo>
                    <a:lnTo>
                      <a:pt x="1169" y="1654"/>
                    </a:lnTo>
                    <a:lnTo>
                      <a:pt x="1176" y="1651"/>
                    </a:lnTo>
                    <a:lnTo>
                      <a:pt x="1168" y="1646"/>
                    </a:lnTo>
                    <a:lnTo>
                      <a:pt x="1158" y="1643"/>
                    </a:lnTo>
                    <a:lnTo>
                      <a:pt x="1147" y="1641"/>
                    </a:lnTo>
                    <a:lnTo>
                      <a:pt x="1134" y="1641"/>
                    </a:lnTo>
                    <a:lnTo>
                      <a:pt x="1109" y="1644"/>
                    </a:lnTo>
                    <a:lnTo>
                      <a:pt x="1098" y="1644"/>
                    </a:lnTo>
                    <a:lnTo>
                      <a:pt x="1085" y="1644"/>
                    </a:lnTo>
                    <a:close/>
                    <a:moveTo>
                      <a:pt x="1223" y="1643"/>
                    </a:moveTo>
                    <a:lnTo>
                      <a:pt x="1223" y="1643"/>
                    </a:lnTo>
                    <a:lnTo>
                      <a:pt x="1220" y="1644"/>
                    </a:lnTo>
                    <a:lnTo>
                      <a:pt x="1217" y="1646"/>
                    </a:lnTo>
                    <a:lnTo>
                      <a:pt x="1209" y="1647"/>
                    </a:lnTo>
                    <a:lnTo>
                      <a:pt x="1200" y="1647"/>
                    </a:lnTo>
                    <a:lnTo>
                      <a:pt x="1197" y="1647"/>
                    </a:lnTo>
                    <a:lnTo>
                      <a:pt x="1195" y="1647"/>
                    </a:lnTo>
                    <a:lnTo>
                      <a:pt x="1197" y="1649"/>
                    </a:lnTo>
                    <a:lnTo>
                      <a:pt x="1200" y="1651"/>
                    </a:lnTo>
                    <a:lnTo>
                      <a:pt x="1203" y="1658"/>
                    </a:lnTo>
                    <a:lnTo>
                      <a:pt x="1204" y="1665"/>
                    </a:lnTo>
                    <a:lnTo>
                      <a:pt x="1204" y="1672"/>
                    </a:lnTo>
                    <a:lnTo>
                      <a:pt x="1217" y="1672"/>
                    </a:lnTo>
                    <a:lnTo>
                      <a:pt x="1231" y="1674"/>
                    </a:lnTo>
                    <a:lnTo>
                      <a:pt x="1247" y="1677"/>
                    </a:lnTo>
                    <a:lnTo>
                      <a:pt x="1262" y="1678"/>
                    </a:lnTo>
                    <a:lnTo>
                      <a:pt x="1254" y="1667"/>
                    </a:lnTo>
                    <a:lnTo>
                      <a:pt x="1245" y="1657"/>
                    </a:lnTo>
                    <a:lnTo>
                      <a:pt x="1234" y="1650"/>
                    </a:lnTo>
                    <a:lnTo>
                      <a:pt x="1223" y="1643"/>
                    </a:lnTo>
                    <a:close/>
                    <a:moveTo>
                      <a:pt x="775" y="1682"/>
                    </a:moveTo>
                    <a:lnTo>
                      <a:pt x="775" y="1682"/>
                    </a:lnTo>
                    <a:lnTo>
                      <a:pt x="751" y="1679"/>
                    </a:lnTo>
                    <a:lnTo>
                      <a:pt x="729" y="1678"/>
                    </a:lnTo>
                    <a:lnTo>
                      <a:pt x="684" y="1679"/>
                    </a:lnTo>
                    <a:lnTo>
                      <a:pt x="656" y="1679"/>
                    </a:lnTo>
                    <a:lnTo>
                      <a:pt x="627" y="1678"/>
                    </a:lnTo>
                    <a:lnTo>
                      <a:pt x="567" y="1675"/>
                    </a:lnTo>
                    <a:lnTo>
                      <a:pt x="538" y="1675"/>
                    </a:lnTo>
                    <a:lnTo>
                      <a:pt x="507" y="1675"/>
                    </a:lnTo>
                    <a:lnTo>
                      <a:pt x="477" y="1678"/>
                    </a:lnTo>
                    <a:lnTo>
                      <a:pt x="448" y="1682"/>
                    </a:lnTo>
                    <a:lnTo>
                      <a:pt x="449" y="1679"/>
                    </a:lnTo>
                    <a:lnTo>
                      <a:pt x="448" y="1678"/>
                    </a:lnTo>
                    <a:lnTo>
                      <a:pt x="444" y="1675"/>
                    </a:lnTo>
                    <a:lnTo>
                      <a:pt x="416" y="1677"/>
                    </a:lnTo>
                    <a:lnTo>
                      <a:pt x="390" y="1677"/>
                    </a:lnTo>
                    <a:lnTo>
                      <a:pt x="337" y="1674"/>
                    </a:lnTo>
                    <a:lnTo>
                      <a:pt x="281" y="1671"/>
                    </a:lnTo>
                    <a:lnTo>
                      <a:pt x="211" y="1668"/>
                    </a:lnTo>
                    <a:lnTo>
                      <a:pt x="194" y="1668"/>
                    </a:lnTo>
                    <a:lnTo>
                      <a:pt x="177" y="1667"/>
                    </a:lnTo>
                    <a:lnTo>
                      <a:pt x="160" y="1665"/>
                    </a:lnTo>
                    <a:lnTo>
                      <a:pt x="145" y="1665"/>
                    </a:lnTo>
                    <a:lnTo>
                      <a:pt x="128" y="1667"/>
                    </a:lnTo>
                    <a:lnTo>
                      <a:pt x="108" y="1668"/>
                    </a:lnTo>
                    <a:lnTo>
                      <a:pt x="97" y="1668"/>
                    </a:lnTo>
                    <a:lnTo>
                      <a:pt x="87" y="1667"/>
                    </a:lnTo>
                    <a:lnTo>
                      <a:pt x="76" y="1665"/>
                    </a:lnTo>
                    <a:lnTo>
                      <a:pt x="66" y="1667"/>
                    </a:lnTo>
                    <a:lnTo>
                      <a:pt x="59" y="1670"/>
                    </a:lnTo>
                    <a:lnTo>
                      <a:pt x="52" y="1672"/>
                    </a:lnTo>
                    <a:lnTo>
                      <a:pt x="41" y="1679"/>
                    </a:lnTo>
                    <a:lnTo>
                      <a:pt x="29" y="1688"/>
                    </a:lnTo>
                    <a:lnTo>
                      <a:pt x="24" y="1692"/>
                    </a:lnTo>
                    <a:lnTo>
                      <a:pt x="18" y="1695"/>
                    </a:lnTo>
                    <a:lnTo>
                      <a:pt x="20" y="1738"/>
                    </a:lnTo>
                    <a:lnTo>
                      <a:pt x="24" y="1782"/>
                    </a:lnTo>
                    <a:lnTo>
                      <a:pt x="32" y="1868"/>
                    </a:lnTo>
                    <a:lnTo>
                      <a:pt x="52" y="2030"/>
                    </a:lnTo>
                    <a:lnTo>
                      <a:pt x="65" y="2123"/>
                    </a:lnTo>
                    <a:lnTo>
                      <a:pt x="80" y="2219"/>
                    </a:lnTo>
                    <a:lnTo>
                      <a:pt x="87" y="2268"/>
                    </a:lnTo>
                    <a:lnTo>
                      <a:pt x="93" y="2315"/>
                    </a:lnTo>
                    <a:lnTo>
                      <a:pt x="100" y="2327"/>
                    </a:lnTo>
                    <a:lnTo>
                      <a:pt x="105" y="2339"/>
                    </a:lnTo>
                    <a:lnTo>
                      <a:pt x="114" y="2345"/>
                    </a:lnTo>
                    <a:lnTo>
                      <a:pt x="121" y="2352"/>
                    </a:lnTo>
                    <a:lnTo>
                      <a:pt x="135" y="2366"/>
                    </a:lnTo>
                    <a:lnTo>
                      <a:pt x="147" y="2367"/>
                    </a:lnTo>
                    <a:lnTo>
                      <a:pt x="160" y="2370"/>
                    </a:lnTo>
                    <a:lnTo>
                      <a:pt x="182" y="2374"/>
                    </a:lnTo>
                    <a:lnTo>
                      <a:pt x="195" y="2377"/>
                    </a:lnTo>
                    <a:lnTo>
                      <a:pt x="209" y="2379"/>
                    </a:lnTo>
                    <a:lnTo>
                      <a:pt x="237" y="2379"/>
                    </a:lnTo>
                    <a:lnTo>
                      <a:pt x="267" y="2379"/>
                    </a:lnTo>
                    <a:lnTo>
                      <a:pt x="296" y="2379"/>
                    </a:lnTo>
                    <a:lnTo>
                      <a:pt x="354" y="2383"/>
                    </a:lnTo>
                    <a:lnTo>
                      <a:pt x="413" y="2387"/>
                    </a:lnTo>
                    <a:lnTo>
                      <a:pt x="472" y="2390"/>
                    </a:lnTo>
                    <a:lnTo>
                      <a:pt x="500" y="2391"/>
                    </a:lnTo>
                    <a:lnTo>
                      <a:pt x="528" y="2391"/>
                    </a:lnTo>
                    <a:lnTo>
                      <a:pt x="567" y="2390"/>
                    </a:lnTo>
                    <a:lnTo>
                      <a:pt x="605" y="2390"/>
                    </a:lnTo>
                    <a:lnTo>
                      <a:pt x="679" y="2391"/>
                    </a:lnTo>
                    <a:lnTo>
                      <a:pt x="709" y="2391"/>
                    </a:lnTo>
                    <a:lnTo>
                      <a:pt x="737" y="2393"/>
                    </a:lnTo>
                    <a:lnTo>
                      <a:pt x="792" y="2394"/>
                    </a:lnTo>
                    <a:lnTo>
                      <a:pt x="820" y="2394"/>
                    </a:lnTo>
                    <a:lnTo>
                      <a:pt x="846" y="2391"/>
                    </a:lnTo>
                    <a:lnTo>
                      <a:pt x="873" y="2388"/>
                    </a:lnTo>
                    <a:lnTo>
                      <a:pt x="898" y="2387"/>
                    </a:lnTo>
                    <a:lnTo>
                      <a:pt x="950" y="2387"/>
                    </a:lnTo>
                    <a:lnTo>
                      <a:pt x="1000" y="2387"/>
                    </a:lnTo>
                    <a:lnTo>
                      <a:pt x="1050" y="2387"/>
                    </a:lnTo>
                    <a:lnTo>
                      <a:pt x="1074" y="2386"/>
                    </a:lnTo>
                    <a:lnTo>
                      <a:pt x="1099" y="2381"/>
                    </a:lnTo>
                    <a:lnTo>
                      <a:pt x="1115" y="2384"/>
                    </a:lnTo>
                    <a:lnTo>
                      <a:pt x="1129" y="2384"/>
                    </a:lnTo>
                    <a:lnTo>
                      <a:pt x="1144" y="2384"/>
                    </a:lnTo>
                    <a:lnTo>
                      <a:pt x="1160" y="2383"/>
                    </a:lnTo>
                    <a:lnTo>
                      <a:pt x="1175" y="2381"/>
                    </a:lnTo>
                    <a:lnTo>
                      <a:pt x="1190" y="2379"/>
                    </a:lnTo>
                    <a:lnTo>
                      <a:pt x="1223" y="2370"/>
                    </a:lnTo>
                    <a:lnTo>
                      <a:pt x="1237" y="2286"/>
                    </a:lnTo>
                    <a:lnTo>
                      <a:pt x="1251" y="2199"/>
                    </a:lnTo>
                    <a:lnTo>
                      <a:pt x="1256" y="2155"/>
                    </a:lnTo>
                    <a:lnTo>
                      <a:pt x="1261" y="2112"/>
                    </a:lnTo>
                    <a:lnTo>
                      <a:pt x="1265" y="2067"/>
                    </a:lnTo>
                    <a:lnTo>
                      <a:pt x="1268" y="2022"/>
                    </a:lnTo>
                    <a:lnTo>
                      <a:pt x="1269" y="1978"/>
                    </a:lnTo>
                    <a:lnTo>
                      <a:pt x="1269" y="1934"/>
                    </a:lnTo>
                    <a:lnTo>
                      <a:pt x="1269" y="1890"/>
                    </a:lnTo>
                    <a:lnTo>
                      <a:pt x="1269" y="1845"/>
                    </a:lnTo>
                    <a:lnTo>
                      <a:pt x="1270" y="1807"/>
                    </a:lnTo>
                    <a:lnTo>
                      <a:pt x="1272" y="1768"/>
                    </a:lnTo>
                    <a:lnTo>
                      <a:pt x="1272" y="1748"/>
                    </a:lnTo>
                    <a:lnTo>
                      <a:pt x="1272" y="1729"/>
                    </a:lnTo>
                    <a:lnTo>
                      <a:pt x="1269" y="1710"/>
                    </a:lnTo>
                    <a:lnTo>
                      <a:pt x="1266" y="1695"/>
                    </a:lnTo>
                    <a:lnTo>
                      <a:pt x="1230" y="1689"/>
                    </a:lnTo>
                    <a:lnTo>
                      <a:pt x="1195" y="1686"/>
                    </a:lnTo>
                    <a:lnTo>
                      <a:pt x="1124" y="1681"/>
                    </a:lnTo>
                    <a:lnTo>
                      <a:pt x="1057" y="1678"/>
                    </a:lnTo>
                    <a:lnTo>
                      <a:pt x="995" y="1678"/>
                    </a:lnTo>
                    <a:lnTo>
                      <a:pt x="994" y="1679"/>
                    </a:lnTo>
                    <a:lnTo>
                      <a:pt x="994" y="1684"/>
                    </a:lnTo>
                    <a:lnTo>
                      <a:pt x="998" y="1691"/>
                    </a:lnTo>
                    <a:lnTo>
                      <a:pt x="1000" y="1698"/>
                    </a:lnTo>
                    <a:lnTo>
                      <a:pt x="998" y="1700"/>
                    </a:lnTo>
                    <a:lnTo>
                      <a:pt x="997" y="1703"/>
                    </a:lnTo>
                    <a:lnTo>
                      <a:pt x="984" y="1685"/>
                    </a:lnTo>
                    <a:lnTo>
                      <a:pt x="980" y="1677"/>
                    </a:lnTo>
                    <a:lnTo>
                      <a:pt x="977" y="1668"/>
                    </a:lnTo>
                    <a:lnTo>
                      <a:pt x="967" y="1670"/>
                    </a:lnTo>
                    <a:lnTo>
                      <a:pt x="960" y="1670"/>
                    </a:lnTo>
                    <a:lnTo>
                      <a:pt x="955" y="1670"/>
                    </a:lnTo>
                    <a:lnTo>
                      <a:pt x="946" y="1672"/>
                    </a:lnTo>
                    <a:lnTo>
                      <a:pt x="956" y="1696"/>
                    </a:lnTo>
                    <a:lnTo>
                      <a:pt x="960" y="1709"/>
                    </a:lnTo>
                    <a:lnTo>
                      <a:pt x="963" y="1723"/>
                    </a:lnTo>
                    <a:lnTo>
                      <a:pt x="964" y="1737"/>
                    </a:lnTo>
                    <a:lnTo>
                      <a:pt x="966" y="1752"/>
                    </a:lnTo>
                    <a:lnTo>
                      <a:pt x="966" y="1766"/>
                    </a:lnTo>
                    <a:lnTo>
                      <a:pt x="963" y="1782"/>
                    </a:lnTo>
                    <a:lnTo>
                      <a:pt x="956" y="1820"/>
                    </a:lnTo>
                    <a:lnTo>
                      <a:pt x="955" y="1838"/>
                    </a:lnTo>
                    <a:lnTo>
                      <a:pt x="955" y="1846"/>
                    </a:lnTo>
                    <a:lnTo>
                      <a:pt x="956" y="1856"/>
                    </a:lnTo>
                    <a:lnTo>
                      <a:pt x="959" y="1866"/>
                    </a:lnTo>
                    <a:lnTo>
                      <a:pt x="963" y="1876"/>
                    </a:lnTo>
                    <a:lnTo>
                      <a:pt x="973" y="1894"/>
                    </a:lnTo>
                    <a:lnTo>
                      <a:pt x="978" y="1903"/>
                    </a:lnTo>
                    <a:lnTo>
                      <a:pt x="983" y="1912"/>
                    </a:lnTo>
                    <a:lnTo>
                      <a:pt x="985" y="1922"/>
                    </a:lnTo>
                    <a:lnTo>
                      <a:pt x="985" y="1932"/>
                    </a:lnTo>
                    <a:lnTo>
                      <a:pt x="974" y="1918"/>
                    </a:lnTo>
                    <a:lnTo>
                      <a:pt x="966" y="1904"/>
                    </a:lnTo>
                    <a:lnTo>
                      <a:pt x="957" y="1890"/>
                    </a:lnTo>
                    <a:lnTo>
                      <a:pt x="952" y="1875"/>
                    </a:lnTo>
                    <a:lnTo>
                      <a:pt x="948" y="1863"/>
                    </a:lnTo>
                    <a:lnTo>
                      <a:pt x="946" y="1852"/>
                    </a:lnTo>
                    <a:lnTo>
                      <a:pt x="946" y="1839"/>
                    </a:lnTo>
                    <a:lnTo>
                      <a:pt x="946" y="1825"/>
                    </a:lnTo>
                    <a:lnTo>
                      <a:pt x="948" y="1799"/>
                    </a:lnTo>
                    <a:lnTo>
                      <a:pt x="950" y="1772"/>
                    </a:lnTo>
                    <a:lnTo>
                      <a:pt x="952" y="1744"/>
                    </a:lnTo>
                    <a:lnTo>
                      <a:pt x="952" y="1730"/>
                    </a:lnTo>
                    <a:lnTo>
                      <a:pt x="950" y="1717"/>
                    </a:lnTo>
                    <a:lnTo>
                      <a:pt x="948" y="1705"/>
                    </a:lnTo>
                    <a:lnTo>
                      <a:pt x="945" y="1692"/>
                    </a:lnTo>
                    <a:lnTo>
                      <a:pt x="939" y="1681"/>
                    </a:lnTo>
                    <a:lnTo>
                      <a:pt x="932" y="1671"/>
                    </a:lnTo>
                    <a:lnTo>
                      <a:pt x="891" y="1672"/>
                    </a:lnTo>
                    <a:lnTo>
                      <a:pt x="852" y="1674"/>
                    </a:lnTo>
                    <a:lnTo>
                      <a:pt x="813" y="1675"/>
                    </a:lnTo>
                    <a:lnTo>
                      <a:pt x="793" y="1678"/>
                    </a:lnTo>
                    <a:lnTo>
                      <a:pt x="775" y="16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组合 343"/>
            <p:cNvGrpSpPr/>
            <p:nvPr/>
          </p:nvGrpSpPr>
          <p:grpSpPr bwMode="auto">
            <a:xfrm>
              <a:off x="4857752" y="3594112"/>
              <a:ext cx="1336675" cy="692150"/>
              <a:chOff x="5384801" y="3876675"/>
              <a:chExt cx="1336675" cy="692150"/>
            </a:xfrm>
            <a:grpFill/>
          </p:grpSpPr>
          <p:sp>
            <p:nvSpPr>
              <p:cNvPr id="9" name="Freeform 100"/>
              <p:cNvSpPr/>
              <p:nvPr/>
            </p:nvSpPr>
            <p:spPr bwMode="auto">
              <a:xfrm>
                <a:off x="6288088" y="3935413"/>
                <a:ext cx="120650" cy="17463"/>
              </a:xfrm>
              <a:custGeom>
                <a:avLst/>
                <a:gdLst>
                  <a:gd name="T0" fmla="*/ 120650 w 226"/>
                  <a:gd name="T1" fmla="*/ 6677 h 34"/>
                  <a:gd name="T2" fmla="*/ 120650 w 226"/>
                  <a:gd name="T3" fmla="*/ 6677 h 34"/>
                  <a:gd name="T4" fmla="*/ 120650 w 226"/>
                  <a:gd name="T5" fmla="*/ 10272 h 34"/>
                  <a:gd name="T6" fmla="*/ 119582 w 226"/>
                  <a:gd name="T7" fmla="*/ 12840 h 34"/>
                  <a:gd name="T8" fmla="*/ 117447 w 226"/>
                  <a:gd name="T9" fmla="*/ 17463 h 34"/>
                  <a:gd name="T10" fmla="*/ 117447 w 226"/>
                  <a:gd name="T11" fmla="*/ 17463 h 34"/>
                  <a:gd name="T12" fmla="*/ 103033 w 226"/>
                  <a:gd name="T13" fmla="*/ 14381 h 34"/>
                  <a:gd name="T14" fmla="*/ 89153 w 226"/>
                  <a:gd name="T15" fmla="*/ 12840 h 34"/>
                  <a:gd name="T16" fmla="*/ 74739 w 226"/>
                  <a:gd name="T17" fmla="*/ 11813 h 34"/>
                  <a:gd name="T18" fmla="*/ 60325 w 226"/>
                  <a:gd name="T19" fmla="*/ 11813 h 34"/>
                  <a:gd name="T20" fmla="*/ 45377 w 226"/>
                  <a:gd name="T21" fmla="*/ 12327 h 34"/>
                  <a:gd name="T22" fmla="*/ 30429 w 226"/>
                  <a:gd name="T23" fmla="*/ 12840 h 34"/>
                  <a:gd name="T24" fmla="*/ 0 w 226"/>
                  <a:gd name="T25" fmla="*/ 16436 h 34"/>
                  <a:gd name="T26" fmla="*/ 0 w 226"/>
                  <a:gd name="T27" fmla="*/ 16436 h 34"/>
                  <a:gd name="T28" fmla="*/ 1068 w 226"/>
                  <a:gd name="T29" fmla="*/ 13868 h 34"/>
                  <a:gd name="T30" fmla="*/ 2669 w 226"/>
                  <a:gd name="T31" fmla="*/ 10786 h 34"/>
                  <a:gd name="T32" fmla="*/ 4271 w 226"/>
                  <a:gd name="T33" fmla="*/ 9245 h 34"/>
                  <a:gd name="T34" fmla="*/ 6406 w 226"/>
                  <a:gd name="T35" fmla="*/ 8218 h 34"/>
                  <a:gd name="T36" fmla="*/ 11745 w 226"/>
                  <a:gd name="T37" fmla="*/ 5136 h 34"/>
                  <a:gd name="T38" fmla="*/ 18685 w 226"/>
                  <a:gd name="T39" fmla="*/ 4109 h 34"/>
                  <a:gd name="T40" fmla="*/ 25091 w 226"/>
                  <a:gd name="T41" fmla="*/ 3595 h 34"/>
                  <a:gd name="T42" fmla="*/ 32565 w 226"/>
                  <a:gd name="T43" fmla="*/ 3595 h 34"/>
                  <a:gd name="T44" fmla="*/ 46979 w 226"/>
                  <a:gd name="T45" fmla="*/ 3595 h 34"/>
                  <a:gd name="T46" fmla="*/ 46979 w 226"/>
                  <a:gd name="T47" fmla="*/ 3595 h 34"/>
                  <a:gd name="T48" fmla="*/ 52317 w 226"/>
                  <a:gd name="T49" fmla="*/ 2054 h 34"/>
                  <a:gd name="T50" fmla="*/ 58190 w 226"/>
                  <a:gd name="T51" fmla="*/ 1541 h 34"/>
                  <a:gd name="T52" fmla="*/ 63528 w 226"/>
                  <a:gd name="T53" fmla="*/ 514 h 34"/>
                  <a:gd name="T54" fmla="*/ 67799 w 226"/>
                  <a:gd name="T55" fmla="*/ 0 h 34"/>
                  <a:gd name="T56" fmla="*/ 67799 w 226"/>
                  <a:gd name="T57" fmla="*/ 0 h 34"/>
                  <a:gd name="T58" fmla="*/ 76340 w 226"/>
                  <a:gd name="T59" fmla="*/ 514 h 34"/>
                  <a:gd name="T60" fmla="*/ 83814 w 226"/>
                  <a:gd name="T61" fmla="*/ 2054 h 34"/>
                  <a:gd name="T62" fmla="*/ 91288 w 226"/>
                  <a:gd name="T63" fmla="*/ 4109 h 34"/>
                  <a:gd name="T64" fmla="*/ 98762 w 226"/>
                  <a:gd name="T65" fmla="*/ 5650 h 34"/>
                  <a:gd name="T66" fmla="*/ 98762 w 226"/>
                  <a:gd name="T67" fmla="*/ 5650 h 34"/>
                  <a:gd name="T68" fmla="*/ 104635 w 226"/>
                  <a:gd name="T69" fmla="*/ 5136 h 34"/>
                  <a:gd name="T70" fmla="*/ 110507 w 226"/>
                  <a:gd name="T71" fmla="*/ 4109 h 34"/>
                  <a:gd name="T72" fmla="*/ 113710 w 226"/>
                  <a:gd name="T73" fmla="*/ 3595 h 34"/>
                  <a:gd name="T74" fmla="*/ 115845 w 226"/>
                  <a:gd name="T75" fmla="*/ 4109 h 34"/>
                  <a:gd name="T76" fmla="*/ 117981 w 226"/>
                  <a:gd name="T77" fmla="*/ 5136 h 34"/>
                  <a:gd name="T78" fmla="*/ 120650 w 226"/>
                  <a:gd name="T79" fmla="*/ 6677 h 34"/>
                  <a:gd name="T80" fmla="*/ 120650 w 226"/>
                  <a:gd name="T81" fmla="*/ 6677 h 3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6" h="34">
                    <a:moveTo>
                      <a:pt x="226" y="13"/>
                    </a:moveTo>
                    <a:lnTo>
                      <a:pt x="226" y="13"/>
                    </a:lnTo>
                    <a:lnTo>
                      <a:pt x="226" y="20"/>
                    </a:lnTo>
                    <a:lnTo>
                      <a:pt x="224" y="25"/>
                    </a:lnTo>
                    <a:lnTo>
                      <a:pt x="220" y="34"/>
                    </a:lnTo>
                    <a:lnTo>
                      <a:pt x="193" y="28"/>
                    </a:lnTo>
                    <a:lnTo>
                      <a:pt x="167" y="25"/>
                    </a:lnTo>
                    <a:lnTo>
                      <a:pt x="140" y="23"/>
                    </a:lnTo>
                    <a:lnTo>
                      <a:pt x="113" y="23"/>
                    </a:lnTo>
                    <a:lnTo>
                      <a:pt x="85" y="24"/>
                    </a:lnTo>
                    <a:lnTo>
                      <a:pt x="57" y="25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22" y="10"/>
                    </a:lnTo>
                    <a:lnTo>
                      <a:pt x="35" y="8"/>
                    </a:lnTo>
                    <a:lnTo>
                      <a:pt x="47" y="7"/>
                    </a:lnTo>
                    <a:lnTo>
                      <a:pt x="61" y="7"/>
                    </a:lnTo>
                    <a:lnTo>
                      <a:pt x="88" y="7"/>
                    </a:lnTo>
                    <a:lnTo>
                      <a:pt x="98" y="4"/>
                    </a:lnTo>
                    <a:lnTo>
                      <a:pt x="109" y="3"/>
                    </a:lnTo>
                    <a:lnTo>
                      <a:pt x="119" y="1"/>
                    </a:lnTo>
                    <a:lnTo>
                      <a:pt x="127" y="0"/>
                    </a:lnTo>
                    <a:lnTo>
                      <a:pt x="143" y="1"/>
                    </a:lnTo>
                    <a:lnTo>
                      <a:pt x="157" y="4"/>
                    </a:lnTo>
                    <a:lnTo>
                      <a:pt x="171" y="8"/>
                    </a:lnTo>
                    <a:lnTo>
                      <a:pt x="185" y="11"/>
                    </a:lnTo>
                    <a:lnTo>
                      <a:pt x="196" y="10"/>
                    </a:lnTo>
                    <a:lnTo>
                      <a:pt x="207" y="8"/>
                    </a:lnTo>
                    <a:lnTo>
                      <a:pt x="213" y="7"/>
                    </a:lnTo>
                    <a:lnTo>
                      <a:pt x="217" y="8"/>
                    </a:lnTo>
                    <a:lnTo>
                      <a:pt x="221" y="10"/>
                    </a:lnTo>
                    <a:lnTo>
                      <a:pt x="22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01"/>
              <p:cNvSpPr/>
              <p:nvPr/>
            </p:nvSpPr>
            <p:spPr bwMode="auto">
              <a:xfrm>
                <a:off x="6292851" y="3967163"/>
                <a:ext cx="114300" cy="17463"/>
              </a:xfrm>
              <a:custGeom>
                <a:avLst/>
                <a:gdLst>
                  <a:gd name="T0" fmla="*/ 112173 w 215"/>
                  <a:gd name="T1" fmla="*/ 5136 h 34"/>
                  <a:gd name="T2" fmla="*/ 112173 w 215"/>
                  <a:gd name="T3" fmla="*/ 5136 h 34"/>
                  <a:gd name="T4" fmla="*/ 113768 w 215"/>
                  <a:gd name="T5" fmla="*/ 10272 h 34"/>
                  <a:gd name="T6" fmla="*/ 114300 w 215"/>
                  <a:gd name="T7" fmla="*/ 12327 h 34"/>
                  <a:gd name="T8" fmla="*/ 114300 w 215"/>
                  <a:gd name="T9" fmla="*/ 15922 h 34"/>
                  <a:gd name="T10" fmla="*/ 114300 w 215"/>
                  <a:gd name="T11" fmla="*/ 15922 h 34"/>
                  <a:gd name="T12" fmla="*/ 110047 w 215"/>
                  <a:gd name="T13" fmla="*/ 16949 h 34"/>
                  <a:gd name="T14" fmla="*/ 106326 w 215"/>
                  <a:gd name="T15" fmla="*/ 16949 h 34"/>
                  <a:gd name="T16" fmla="*/ 101541 w 215"/>
                  <a:gd name="T17" fmla="*/ 15922 h 34"/>
                  <a:gd name="T18" fmla="*/ 97820 w 215"/>
                  <a:gd name="T19" fmla="*/ 15409 h 34"/>
                  <a:gd name="T20" fmla="*/ 89845 w 215"/>
                  <a:gd name="T21" fmla="*/ 11813 h 34"/>
                  <a:gd name="T22" fmla="*/ 82402 w 215"/>
                  <a:gd name="T23" fmla="*/ 8732 h 34"/>
                  <a:gd name="T24" fmla="*/ 82402 w 215"/>
                  <a:gd name="T25" fmla="*/ 8732 h 34"/>
                  <a:gd name="T26" fmla="*/ 71238 w 215"/>
                  <a:gd name="T27" fmla="*/ 8218 h 34"/>
                  <a:gd name="T28" fmla="*/ 60074 w 215"/>
                  <a:gd name="T29" fmla="*/ 8732 h 34"/>
                  <a:gd name="T30" fmla="*/ 39872 w 215"/>
                  <a:gd name="T31" fmla="*/ 10272 h 34"/>
                  <a:gd name="T32" fmla="*/ 21265 w 215"/>
                  <a:gd name="T33" fmla="*/ 13354 h 34"/>
                  <a:gd name="T34" fmla="*/ 2658 w 215"/>
                  <a:gd name="T35" fmla="*/ 17463 h 34"/>
                  <a:gd name="T36" fmla="*/ 2658 w 215"/>
                  <a:gd name="T37" fmla="*/ 17463 h 34"/>
                  <a:gd name="T38" fmla="*/ 1595 w 215"/>
                  <a:gd name="T39" fmla="*/ 15922 h 34"/>
                  <a:gd name="T40" fmla="*/ 1063 w 215"/>
                  <a:gd name="T41" fmla="*/ 13868 h 34"/>
                  <a:gd name="T42" fmla="*/ 0 w 215"/>
                  <a:gd name="T43" fmla="*/ 12327 h 34"/>
                  <a:gd name="T44" fmla="*/ 0 w 215"/>
                  <a:gd name="T45" fmla="*/ 11300 h 34"/>
                  <a:gd name="T46" fmla="*/ 0 w 215"/>
                  <a:gd name="T47" fmla="*/ 11300 h 34"/>
                  <a:gd name="T48" fmla="*/ 1063 w 215"/>
                  <a:gd name="T49" fmla="*/ 8732 h 34"/>
                  <a:gd name="T50" fmla="*/ 2658 w 215"/>
                  <a:gd name="T51" fmla="*/ 6677 h 34"/>
                  <a:gd name="T52" fmla="*/ 5316 w 215"/>
                  <a:gd name="T53" fmla="*/ 5136 h 34"/>
                  <a:gd name="T54" fmla="*/ 9038 w 215"/>
                  <a:gd name="T55" fmla="*/ 4623 h 34"/>
                  <a:gd name="T56" fmla="*/ 18075 w 215"/>
                  <a:gd name="T57" fmla="*/ 2568 h 34"/>
                  <a:gd name="T58" fmla="*/ 29240 w 215"/>
                  <a:gd name="T59" fmla="*/ 1027 h 34"/>
                  <a:gd name="T60" fmla="*/ 41467 w 215"/>
                  <a:gd name="T61" fmla="*/ 0 h 34"/>
                  <a:gd name="T62" fmla="*/ 53163 w 215"/>
                  <a:gd name="T63" fmla="*/ 0 h 34"/>
                  <a:gd name="T64" fmla="*/ 63795 w 215"/>
                  <a:gd name="T65" fmla="*/ 0 h 34"/>
                  <a:gd name="T66" fmla="*/ 72301 w 215"/>
                  <a:gd name="T67" fmla="*/ 1027 h 34"/>
                  <a:gd name="T68" fmla="*/ 72301 w 215"/>
                  <a:gd name="T69" fmla="*/ 1027 h 34"/>
                  <a:gd name="T70" fmla="*/ 112173 w 215"/>
                  <a:gd name="T71" fmla="*/ 5136 h 34"/>
                  <a:gd name="T72" fmla="*/ 112173 w 215"/>
                  <a:gd name="T73" fmla="*/ 5136 h 3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15" h="34">
                    <a:moveTo>
                      <a:pt x="211" y="10"/>
                    </a:moveTo>
                    <a:lnTo>
                      <a:pt x="211" y="10"/>
                    </a:lnTo>
                    <a:lnTo>
                      <a:pt x="214" y="20"/>
                    </a:lnTo>
                    <a:lnTo>
                      <a:pt x="215" y="24"/>
                    </a:lnTo>
                    <a:lnTo>
                      <a:pt x="215" y="31"/>
                    </a:lnTo>
                    <a:lnTo>
                      <a:pt x="207" y="33"/>
                    </a:lnTo>
                    <a:lnTo>
                      <a:pt x="200" y="33"/>
                    </a:lnTo>
                    <a:lnTo>
                      <a:pt x="191" y="31"/>
                    </a:lnTo>
                    <a:lnTo>
                      <a:pt x="184" y="30"/>
                    </a:lnTo>
                    <a:lnTo>
                      <a:pt x="169" y="23"/>
                    </a:lnTo>
                    <a:lnTo>
                      <a:pt x="155" y="17"/>
                    </a:lnTo>
                    <a:lnTo>
                      <a:pt x="134" y="16"/>
                    </a:lnTo>
                    <a:lnTo>
                      <a:pt x="113" y="17"/>
                    </a:lnTo>
                    <a:lnTo>
                      <a:pt x="75" y="20"/>
                    </a:lnTo>
                    <a:lnTo>
                      <a:pt x="40" y="26"/>
                    </a:lnTo>
                    <a:lnTo>
                      <a:pt x="5" y="34"/>
                    </a:lnTo>
                    <a:lnTo>
                      <a:pt x="3" y="31"/>
                    </a:lnTo>
                    <a:lnTo>
                      <a:pt x="2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10" y="10"/>
                    </a:lnTo>
                    <a:lnTo>
                      <a:pt x="17" y="9"/>
                    </a:lnTo>
                    <a:lnTo>
                      <a:pt x="34" y="5"/>
                    </a:lnTo>
                    <a:lnTo>
                      <a:pt x="55" y="2"/>
                    </a:lnTo>
                    <a:lnTo>
                      <a:pt x="78" y="0"/>
                    </a:lnTo>
                    <a:lnTo>
                      <a:pt x="100" y="0"/>
                    </a:lnTo>
                    <a:lnTo>
                      <a:pt x="120" y="0"/>
                    </a:lnTo>
                    <a:lnTo>
                      <a:pt x="136" y="2"/>
                    </a:lnTo>
                    <a:lnTo>
                      <a:pt x="2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02"/>
              <p:cNvSpPr/>
              <p:nvPr/>
            </p:nvSpPr>
            <p:spPr bwMode="auto">
              <a:xfrm>
                <a:off x="6313488" y="4187825"/>
                <a:ext cx="87313" cy="15875"/>
              </a:xfrm>
              <a:custGeom>
                <a:avLst/>
                <a:gdLst>
                  <a:gd name="T0" fmla="*/ 82579 w 166"/>
                  <a:gd name="T1" fmla="*/ 512 h 31"/>
                  <a:gd name="T2" fmla="*/ 82579 w 166"/>
                  <a:gd name="T3" fmla="*/ 512 h 31"/>
                  <a:gd name="T4" fmla="*/ 84157 w 166"/>
                  <a:gd name="T5" fmla="*/ 3073 h 31"/>
                  <a:gd name="T6" fmla="*/ 85735 w 166"/>
                  <a:gd name="T7" fmla="*/ 4097 h 31"/>
                  <a:gd name="T8" fmla="*/ 87313 w 166"/>
                  <a:gd name="T9" fmla="*/ 7169 h 31"/>
                  <a:gd name="T10" fmla="*/ 87313 w 166"/>
                  <a:gd name="T11" fmla="*/ 10242 h 31"/>
                  <a:gd name="T12" fmla="*/ 87313 w 166"/>
                  <a:gd name="T13" fmla="*/ 10242 h 31"/>
                  <a:gd name="T14" fmla="*/ 85735 w 166"/>
                  <a:gd name="T15" fmla="*/ 11266 h 31"/>
                  <a:gd name="T16" fmla="*/ 83631 w 166"/>
                  <a:gd name="T17" fmla="*/ 12802 h 31"/>
                  <a:gd name="T18" fmla="*/ 78897 w 166"/>
                  <a:gd name="T19" fmla="*/ 15875 h 31"/>
                  <a:gd name="T20" fmla="*/ 78897 w 166"/>
                  <a:gd name="T21" fmla="*/ 15875 h 31"/>
                  <a:gd name="T22" fmla="*/ 75215 w 166"/>
                  <a:gd name="T23" fmla="*/ 13827 h 31"/>
                  <a:gd name="T24" fmla="*/ 71008 w 166"/>
                  <a:gd name="T25" fmla="*/ 12802 h 31"/>
                  <a:gd name="T26" fmla="*/ 61540 w 166"/>
                  <a:gd name="T27" fmla="*/ 10754 h 31"/>
                  <a:gd name="T28" fmla="*/ 50494 w 166"/>
                  <a:gd name="T29" fmla="*/ 10754 h 31"/>
                  <a:gd name="T30" fmla="*/ 39449 w 166"/>
                  <a:gd name="T31" fmla="*/ 10242 h 31"/>
                  <a:gd name="T32" fmla="*/ 17883 w 166"/>
                  <a:gd name="T33" fmla="*/ 10242 h 31"/>
                  <a:gd name="T34" fmla="*/ 8416 w 166"/>
                  <a:gd name="T35" fmla="*/ 9218 h 31"/>
                  <a:gd name="T36" fmla="*/ 0 w 166"/>
                  <a:gd name="T37" fmla="*/ 7681 h 31"/>
                  <a:gd name="T38" fmla="*/ 0 w 166"/>
                  <a:gd name="T39" fmla="*/ 7681 h 31"/>
                  <a:gd name="T40" fmla="*/ 1052 w 166"/>
                  <a:gd name="T41" fmla="*/ 5121 h 31"/>
                  <a:gd name="T42" fmla="*/ 3156 w 166"/>
                  <a:gd name="T43" fmla="*/ 3073 h 31"/>
                  <a:gd name="T44" fmla="*/ 5786 w 166"/>
                  <a:gd name="T45" fmla="*/ 2048 h 31"/>
                  <a:gd name="T46" fmla="*/ 8942 w 166"/>
                  <a:gd name="T47" fmla="*/ 1536 h 31"/>
                  <a:gd name="T48" fmla="*/ 15779 w 166"/>
                  <a:gd name="T49" fmla="*/ 512 h 31"/>
                  <a:gd name="T50" fmla="*/ 19987 w 166"/>
                  <a:gd name="T51" fmla="*/ 512 h 31"/>
                  <a:gd name="T52" fmla="*/ 19987 w 166"/>
                  <a:gd name="T53" fmla="*/ 512 h 31"/>
                  <a:gd name="T54" fmla="*/ 26825 w 166"/>
                  <a:gd name="T55" fmla="*/ 0 h 31"/>
                  <a:gd name="T56" fmla="*/ 33137 w 166"/>
                  <a:gd name="T57" fmla="*/ 0 h 31"/>
                  <a:gd name="T58" fmla="*/ 50494 w 166"/>
                  <a:gd name="T59" fmla="*/ 1536 h 31"/>
                  <a:gd name="T60" fmla="*/ 59436 w 166"/>
                  <a:gd name="T61" fmla="*/ 2048 h 31"/>
                  <a:gd name="T62" fmla="*/ 67852 w 166"/>
                  <a:gd name="T63" fmla="*/ 2048 h 31"/>
                  <a:gd name="T64" fmla="*/ 75215 w 166"/>
                  <a:gd name="T65" fmla="*/ 2048 h 31"/>
                  <a:gd name="T66" fmla="*/ 82579 w 166"/>
                  <a:gd name="T67" fmla="*/ 512 h 31"/>
                  <a:gd name="T68" fmla="*/ 82579 w 166"/>
                  <a:gd name="T69" fmla="*/ 512 h 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6" h="31">
                    <a:moveTo>
                      <a:pt x="157" y="1"/>
                    </a:moveTo>
                    <a:lnTo>
                      <a:pt x="157" y="1"/>
                    </a:lnTo>
                    <a:lnTo>
                      <a:pt x="160" y="6"/>
                    </a:lnTo>
                    <a:lnTo>
                      <a:pt x="163" y="8"/>
                    </a:lnTo>
                    <a:lnTo>
                      <a:pt x="166" y="14"/>
                    </a:lnTo>
                    <a:lnTo>
                      <a:pt x="166" y="20"/>
                    </a:lnTo>
                    <a:lnTo>
                      <a:pt x="163" y="22"/>
                    </a:lnTo>
                    <a:lnTo>
                      <a:pt x="159" y="25"/>
                    </a:lnTo>
                    <a:lnTo>
                      <a:pt x="150" y="31"/>
                    </a:lnTo>
                    <a:lnTo>
                      <a:pt x="143" y="27"/>
                    </a:lnTo>
                    <a:lnTo>
                      <a:pt x="135" y="25"/>
                    </a:lnTo>
                    <a:lnTo>
                      <a:pt x="117" y="21"/>
                    </a:lnTo>
                    <a:lnTo>
                      <a:pt x="96" y="21"/>
                    </a:lnTo>
                    <a:lnTo>
                      <a:pt x="75" y="20"/>
                    </a:lnTo>
                    <a:lnTo>
                      <a:pt x="34" y="20"/>
                    </a:lnTo>
                    <a:lnTo>
                      <a:pt x="16" y="18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1" y="4"/>
                    </a:lnTo>
                    <a:lnTo>
                      <a:pt x="17" y="3"/>
                    </a:lnTo>
                    <a:lnTo>
                      <a:pt x="30" y="1"/>
                    </a:lnTo>
                    <a:lnTo>
                      <a:pt x="38" y="1"/>
                    </a:lnTo>
                    <a:lnTo>
                      <a:pt x="51" y="0"/>
                    </a:lnTo>
                    <a:lnTo>
                      <a:pt x="63" y="0"/>
                    </a:lnTo>
                    <a:lnTo>
                      <a:pt x="96" y="3"/>
                    </a:lnTo>
                    <a:lnTo>
                      <a:pt x="113" y="4"/>
                    </a:lnTo>
                    <a:lnTo>
                      <a:pt x="129" y="4"/>
                    </a:lnTo>
                    <a:lnTo>
                      <a:pt x="143" y="4"/>
                    </a:lnTo>
                    <a:lnTo>
                      <a:pt x="1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03"/>
              <p:cNvSpPr/>
              <p:nvPr/>
            </p:nvSpPr>
            <p:spPr bwMode="auto">
              <a:xfrm>
                <a:off x="6313488" y="4213225"/>
                <a:ext cx="88900" cy="17463"/>
              </a:xfrm>
              <a:custGeom>
                <a:avLst/>
                <a:gdLst>
                  <a:gd name="T0" fmla="*/ 86238 w 167"/>
                  <a:gd name="T1" fmla="*/ 2646 h 33"/>
                  <a:gd name="T2" fmla="*/ 86238 w 167"/>
                  <a:gd name="T3" fmla="*/ 2646 h 33"/>
                  <a:gd name="T4" fmla="*/ 87303 w 167"/>
                  <a:gd name="T5" fmla="*/ 4233 h 33"/>
                  <a:gd name="T6" fmla="*/ 88900 w 167"/>
                  <a:gd name="T7" fmla="*/ 6350 h 33"/>
                  <a:gd name="T8" fmla="*/ 88900 w 167"/>
                  <a:gd name="T9" fmla="*/ 8996 h 33"/>
                  <a:gd name="T10" fmla="*/ 88900 w 167"/>
                  <a:gd name="T11" fmla="*/ 11113 h 33"/>
                  <a:gd name="T12" fmla="*/ 88368 w 167"/>
                  <a:gd name="T13" fmla="*/ 14817 h 33"/>
                  <a:gd name="T14" fmla="*/ 87303 w 167"/>
                  <a:gd name="T15" fmla="*/ 17463 h 33"/>
                  <a:gd name="T16" fmla="*/ 87303 w 167"/>
                  <a:gd name="T17" fmla="*/ 17463 h 33"/>
                  <a:gd name="T18" fmla="*/ 73995 w 167"/>
                  <a:gd name="T19" fmla="*/ 16405 h 33"/>
                  <a:gd name="T20" fmla="*/ 60686 w 167"/>
                  <a:gd name="T21" fmla="*/ 13230 h 33"/>
                  <a:gd name="T22" fmla="*/ 47378 w 167"/>
                  <a:gd name="T23" fmla="*/ 10054 h 33"/>
                  <a:gd name="T24" fmla="*/ 33005 w 167"/>
                  <a:gd name="T25" fmla="*/ 8996 h 33"/>
                  <a:gd name="T26" fmla="*/ 33005 w 167"/>
                  <a:gd name="T27" fmla="*/ 8996 h 33"/>
                  <a:gd name="T28" fmla="*/ 28746 w 167"/>
                  <a:gd name="T29" fmla="*/ 8996 h 33"/>
                  <a:gd name="T30" fmla="*/ 23423 w 167"/>
                  <a:gd name="T31" fmla="*/ 9525 h 33"/>
                  <a:gd name="T32" fmla="*/ 12776 w 167"/>
                  <a:gd name="T33" fmla="*/ 11113 h 33"/>
                  <a:gd name="T34" fmla="*/ 7453 w 167"/>
                  <a:gd name="T35" fmla="*/ 11113 h 33"/>
                  <a:gd name="T36" fmla="*/ 3726 w 167"/>
                  <a:gd name="T37" fmla="*/ 10054 h 33"/>
                  <a:gd name="T38" fmla="*/ 2129 w 167"/>
                  <a:gd name="T39" fmla="*/ 9525 h 33"/>
                  <a:gd name="T40" fmla="*/ 1065 w 167"/>
                  <a:gd name="T41" fmla="*/ 7938 h 33"/>
                  <a:gd name="T42" fmla="*/ 0 w 167"/>
                  <a:gd name="T43" fmla="*/ 6350 h 33"/>
                  <a:gd name="T44" fmla="*/ 0 w 167"/>
                  <a:gd name="T45" fmla="*/ 4233 h 33"/>
                  <a:gd name="T46" fmla="*/ 0 w 167"/>
                  <a:gd name="T47" fmla="*/ 4233 h 33"/>
                  <a:gd name="T48" fmla="*/ 4791 w 167"/>
                  <a:gd name="T49" fmla="*/ 2646 h 33"/>
                  <a:gd name="T50" fmla="*/ 9050 w 167"/>
                  <a:gd name="T51" fmla="*/ 1588 h 33"/>
                  <a:gd name="T52" fmla="*/ 18632 w 167"/>
                  <a:gd name="T53" fmla="*/ 0 h 33"/>
                  <a:gd name="T54" fmla="*/ 29278 w 167"/>
                  <a:gd name="T55" fmla="*/ 529 h 33"/>
                  <a:gd name="T56" fmla="*/ 39925 w 167"/>
                  <a:gd name="T57" fmla="*/ 1588 h 33"/>
                  <a:gd name="T58" fmla="*/ 51104 w 167"/>
                  <a:gd name="T59" fmla="*/ 2646 h 33"/>
                  <a:gd name="T60" fmla="*/ 62283 w 167"/>
                  <a:gd name="T61" fmla="*/ 3704 h 33"/>
                  <a:gd name="T62" fmla="*/ 73995 w 167"/>
                  <a:gd name="T63" fmla="*/ 4233 h 33"/>
                  <a:gd name="T64" fmla="*/ 86238 w 167"/>
                  <a:gd name="T65" fmla="*/ 2646 h 33"/>
                  <a:gd name="T66" fmla="*/ 86238 w 167"/>
                  <a:gd name="T67" fmla="*/ 2646 h 3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67" h="33">
                    <a:moveTo>
                      <a:pt x="162" y="5"/>
                    </a:moveTo>
                    <a:lnTo>
                      <a:pt x="162" y="5"/>
                    </a:lnTo>
                    <a:lnTo>
                      <a:pt x="164" y="8"/>
                    </a:lnTo>
                    <a:lnTo>
                      <a:pt x="167" y="12"/>
                    </a:lnTo>
                    <a:lnTo>
                      <a:pt x="167" y="17"/>
                    </a:lnTo>
                    <a:lnTo>
                      <a:pt x="167" y="21"/>
                    </a:lnTo>
                    <a:lnTo>
                      <a:pt x="166" y="28"/>
                    </a:lnTo>
                    <a:lnTo>
                      <a:pt x="164" y="33"/>
                    </a:lnTo>
                    <a:lnTo>
                      <a:pt x="139" y="31"/>
                    </a:lnTo>
                    <a:lnTo>
                      <a:pt x="114" y="25"/>
                    </a:lnTo>
                    <a:lnTo>
                      <a:pt x="89" y="19"/>
                    </a:lnTo>
                    <a:lnTo>
                      <a:pt x="62" y="17"/>
                    </a:lnTo>
                    <a:lnTo>
                      <a:pt x="54" y="17"/>
                    </a:lnTo>
                    <a:lnTo>
                      <a:pt x="44" y="18"/>
                    </a:lnTo>
                    <a:lnTo>
                      <a:pt x="24" y="21"/>
                    </a:lnTo>
                    <a:lnTo>
                      <a:pt x="14" y="21"/>
                    </a:lnTo>
                    <a:lnTo>
                      <a:pt x="7" y="19"/>
                    </a:lnTo>
                    <a:lnTo>
                      <a:pt x="4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9" y="5"/>
                    </a:lnTo>
                    <a:lnTo>
                      <a:pt x="17" y="3"/>
                    </a:lnTo>
                    <a:lnTo>
                      <a:pt x="35" y="0"/>
                    </a:lnTo>
                    <a:lnTo>
                      <a:pt x="55" y="1"/>
                    </a:lnTo>
                    <a:lnTo>
                      <a:pt x="75" y="3"/>
                    </a:lnTo>
                    <a:lnTo>
                      <a:pt x="96" y="5"/>
                    </a:lnTo>
                    <a:lnTo>
                      <a:pt x="117" y="7"/>
                    </a:lnTo>
                    <a:lnTo>
                      <a:pt x="139" y="8"/>
                    </a:lnTo>
                    <a:lnTo>
                      <a:pt x="16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4"/>
              <p:cNvSpPr/>
              <p:nvPr/>
            </p:nvSpPr>
            <p:spPr bwMode="auto">
              <a:xfrm>
                <a:off x="6311901" y="4425950"/>
                <a:ext cx="93663" cy="17463"/>
              </a:xfrm>
              <a:custGeom>
                <a:avLst/>
                <a:gdLst>
                  <a:gd name="T0" fmla="*/ 89938 w 176"/>
                  <a:gd name="T1" fmla="*/ 2646 h 33"/>
                  <a:gd name="T2" fmla="*/ 89938 w 176"/>
                  <a:gd name="T3" fmla="*/ 2646 h 33"/>
                  <a:gd name="T4" fmla="*/ 91534 w 176"/>
                  <a:gd name="T5" fmla="*/ 4233 h 33"/>
                  <a:gd name="T6" fmla="*/ 92599 w 176"/>
                  <a:gd name="T7" fmla="*/ 6350 h 33"/>
                  <a:gd name="T8" fmla="*/ 93663 w 176"/>
                  <a:gd name="T9" fmla="*/ 8996 h 33"/>
                  <a:gd name="T10" fmla="*/ 93663 w 176"/>
                  <a:gd name="T11" fmla="*/ 11113 h 33"/>
                  <a:gd name="T12" fmla="*/ 92599 w 176"/>
                  <a:gd name="T13" fmla="*/ 13230 h 33"/>
                  <a:gd name="T14" fmla="*/ 91534 w 176"/>
                  <a:gd name="T15" fmla="*/ 15346 h 33"/>
                  <a:gd name="T16" fmla="*/ 88873 w 176"/>
                  <a:gd name="T17" fmla="*/ 16934 h 33"/>
                  <a:gd name="T18" fmla="*/ 85148 w 176"/>
                  <a:gd name="T19" fmla="*/ 17463 h 33"/>
                  <a:gd name="T20" fmla="*/ 85148 w 176"/>
                  <a:gd name="T21" fmla="*/ 17463 h 33"/>
                  <a:gd name="T22" fmla="*/ 84084 w 176"/>
                  <a:gd name="T23" fmla="*/ 16934 h 33"/>
                  <a:gd name="T24" fmla="*/ 81423 w 176"/>
                  <a:gd name="T25" fmla="*/ 16405 h 33"/>
                  <a:gd name="T26" fmla="*/ 79294 w 176"/>
                  <a:gd name="T27" fmla="*/ 14817 h 33"/>
                  <a:gd name="T28" fmla="*/ 77166 w 176"/>
                  <a:gd name="T29" fmla="*/ 13759 h 33"/>
                  <a:gd name="T30" fmla="*/ 77166 w 176"/>
                  <a:gd name="T31" fmla="*/ 13759 h 33"/>
                  <a:gd name="T32" fmla="*/ 69183 w 176"/>
                  <a:gd name="T33" fmla="*/ 12700 h 33"/>
                  <a:gd name="T34" fmla="*/ 59072 w 176"/>
                  <a:gd name="T35" fmla="*/ 11642 h 33"/>
                  <a:gd name="T36" fmla="*/ 38317 w 176"/>
                  <a:gd name="T37" fmla="*/ 11113 h 33"/>
                  <a:gd name="T38" fmla="*/ 17562 w 176"/>
                  <a:gd name="T39" fmla="*/ 10054 h 33"/>
                  <a:gd name="T40" fmla="*/ 8515 w 176"/>
                  <a:gd name="T41" fmla="*/ 9525 h 33"/>
                  <a:gd name="T42" fmla="*/ 0 w 176"/>
                  <a:gd name="T43" fmla="*/ 8996 h 33"/>
                  <a:gd name="T44" fmla="*/ 0 w 176"/>
                  <a:gd name="T45" fmla="*/ 8996 h 33"/>
                  <a:gd name="T46" fmla="*/ 2661 w 176"/>
                  <a:gd name="T47" fmla="*/ 5821 h 33"/>
                  <a:gd name="T48" fmla="*/ 4790 w 176"/>
                  <a:gd name="T49" fmla="*/ 3704 h 33"/>
                  <a:gd name="T50" fmla="*/ 7450 w 176"/>
                  <a:gd name="T51" fmla="*/ 2117 h 33"/>
                  <a:gd name="T52" fmla="*/ 10644 w 176"/>
                  <a:gd name="T53" fmla="*/ 529 h 33"/>
                  <a:gd name="T54" fmla="*/ 17562 w 176"/>
                  <a:gd name="T55" fmla="*/ 0 h 33"/>
                  <a:gd name="T56" fmla="*/ 23948 w 176"/>
                  <a:gd name="T57" fmla="*/ 0 h 33"/>
                  <a:gd name="T58" fmla="*/ 31398 w 176"/>
                  <a:gd name="T59" fmla="*/ 0 h 33"/>
                  <a:gd name="T60" fmla="*/ 38317 w 176"/>
                  <a:gd name="T61" fmla="*/ 1588 h 33"/>
                  <a:gd name="T62" fmla="*/ 48960 w 176"/>
                  <a:gd name="T63" fmla="*/ 2646 h 33"/>
                  <a:gd name="T64" fmla="*/ 48960 w 176"/>
                  <a:gd name="T65" fmla="*/ 2646 h 33"/>
                  <a:gd name="T66" fmla="*/ 62265 w 176"/>
                  <a:gd name="T67" fmla="*/ 2646 h 33"/>
                  <a:gd name="T68" fmla="*/ 71312 w 176"/>
                  <a:gd name="T69" fmla="*/ 3704 h 33"/>
                  <a:gd name="T70" fmla="*/ 79294 w 176"/>
                  <a:gd name="T71" fmla="*/ 4233 h 33"/>
                  <a:gd name="T72" fmla="*/ 84084 w 176"/>
                  <a:gd name="T73" fmla="*/ 3704 h 33"/>
                  <a:gd name="T74" fmla="*/ 89938 w 176"/>
                  <a:gd name="T75" fmla="*/ 2646 h 33"/>
                  <a:gd name="T76" fmla="*/ 89938 w 176"/>
                  <a:gd name="T77" fmla="*/ 2646 h 3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76" h="33">
                    <a:moveTo>
                      <a:pt x="169" y="5"/>
                    </a:moveTo>
                    <a:lnTo>
                      <a:pt x="169" y="5"/>
                    </a:lnTo>
                    <a:lnTo>
                      <a:pt x="172" y="8"/>
                    </a:lnTo>
                    <a:lnTo>
                      <a:pt x="174" y="12"/>
                    </a:lnTo>
                    <a:lnTo>
                      <a:pt x="176" y="17"/>
                    </a:lnTo>
                    <a:lnTo>
                      <a:pt x="176" y="21"/>
                    </a:lnTo>
                    <a:lnTo>
                      <a:pt x="174" y="25"/>
                    </a:lnTo>
                    <a:lnTo>
                      <a:pt x="172" y="29"/>
                    </a:lnTo>
                    <a:lnTo>
                      <a:pt x="167" y="32"/>
                    </a:lnTo>
                    <a:lnTo>
                      <a:pt x="160" y="33"/>
                    </a:lnTo>
                    <a:lnTo>
                      <a:pt x="158" y="32"/>
                    </a:lnTo>
                    <a:lnTo>
                      <a:pt x="153" y="31"/>
                    </a:lnTo>
                    <a:lnTo>
                      <a:pt x="149" y="28"/>
                    </a:lnTo>
                    <a:lnTo>
                      <a:pt x="145" y="26"/>
                    </a:lnTo>
                    <a:lnTo>
                      <a:pt x="130" y="24"/>
                    </a:lnTo>
                    <a:lnTo>
                      <a:pt x="111" y="22"/>
                    </a:lnTo>
                    <a:lnTo>
                      <a:pt x="72" y="21"/>
                    </a:lnTo>
                    <a:lnTo>
                      <a:pt x="33" y="19"/>
                    </a:lnTo>
                    <a:lnTo>
                      <a:pt x="16" y="18"/>
                    </a:lnTo>
                    <a:lnTo>
                      <a:pt x="0" y="17"/>
                    </a:lnTo>
                    <a:lnTo>
                      <a:pt x="5" y="11"/>
                    </a:lnTo>
                    <a:lnTo>
                      <a:pt x="9" y="7"/>
                    </a:lnTo>
                    <a:lnTo>
                      <a:pt x="14" y="4"/>
                    </a:lnTo>
                    <a:lnTo>
                      <a:pt x="20" y="1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9" y="0"/>
                    </a:lnTo>
                    <a:lnTo>
                      <a:pt x="72" y="3"/>
                    </a:lnTo>
                    <a:lnTo>
                      <a:pt x="92" y="5"/>
                    </a:lnTo>
                    <a:lnTo>
                      <a:pt x="117" y="5"/>
                    </a:lnTo>
                    <a:lnTo>
                      <a:pt x="134" y="7"/>
                    </a:lnTo>
                    <a:lnTo>
                      <a:pt x="149" y="8"/>
                    </a:lnTo>
                    <a:lnTo>
                      <a:pt x="158" y="7"/>
                    </a:lnTo>
                    <a:lnTo>
                      <a:pt x="16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05"/>
              <p:cNvSpPr/>
              <p:nvPr/>
            </p:nvSpPr>
            <p:spPr bwMode="auto">
              <a:xfrm>
                <a:off x="6307138" y="4456113"/>
                <a:ext cx="101600" cy="17463"/>
              </a:xfrm>
              <a:custGeom>
                <a:avLst/>
                <a:gdLst>
                  <a:gd name="T0" fmla="*/ 95250 w 192"/>
                  <a:gd name="T1" fmla="*/ 0 h 35"/>
                  <a:gd name="T2" fmla="*/ 95250 w 192"/>
                  <a:gd name="T3" fmla="*/ 0 h 35"/>
                  <a:gd name="T4" fmla="*/ 98954 w 192"/>
                  <a:gd name="T5" fmla="*/ 4989 h 35"/>
                  <a:gd name="T6" fmla="*/ 101600 w 192"/>
                  <a:gd name="T7" fmla="*/ 9979 h 35"/>
                  <a:gd name="T8" fmla="*/ 101600 w 192"/>
                  <a:gd name="T9" fmla="*/ 9979 h 35"/>
                  <a:gd name="T10" fmla="*/ 100542 w 192"/>
                  <a:gd name="T11" fmla="*/ 13471 h 35"/>
                  <a:gd name="T12" fmla="*/ 97896 w 192"/>
                  <a:gd name="T13" fmla="*/ 15966 h 35"/>
                  <a:gd name="T14" fmla="*/ 95779 w 192"/>
                  <a:gd name="T15" fmla="*/ 16964 h 35"/>
                  <a:gd name="T16" fmla="*/ 92604 w 192"/>
                  <a:gd name="T17" fmla="*/ 17463 h 35"/>
                  <a:gd name="T18" fmla="*/ 85196 w 192"/>
                  <a:gd name="T19" fmla="*/ 15966 h 35"/>
                  <a:gd name="T20" fmla="*/ 76729 w 192"/>
                  <a:gd name="T21" fmla="*/ 15467 h 35"/>
                  <a:gd name="T22" fmla="*/ 76729 w 192"/>
                  <a:gd name="T23" fmla="*/ 15467 h 35"/>
                  <a:gd name="T24" fmla="*/ 18521 w 192"/>
                  <a:gd name="T25" fmla="*/ 9979 h 35"/>
                  <a:gd name="T26" fmla="*/ 18521 w 192"/>
                  <a:gd name="T27" fmla="*/ 9979 h 35"/>
                  <a:gd name="T28" fmla="*/ 12700 w 192"/>
                  <a:gd name="T29" fmla="*/ 9979 h 35"/>
                  <a:gd name="T30" fmla="*/ 7408 w 192"/>
                  <a:gd name="T31" fmla="*/ 9979 h 35"/>
                  <a:gd name="T32" fmla="*/ 5292 w 192"/>
                  <a:gd name="T33" fmla="*/ 9979 h 35"/>
                  <a:gd name="T34" fmla="*/ 3175 w 192"/>
                  <a:gd name="T35" fmla="*/ 8482 h 35"/>
                  <a:gd name="T36" fmla="*/ 1588 w 192"/>
                  <a:gd name="T37" fmla="*/ 6985 h 35"/>
                  <a:gd name="T38" fmla="*/ 0 w 192"/>
                  <a:gd name="T39" fmla="*/ 3992 h 35"/>
                  <a:gd name="T40" fmla="*/ 0 w 192"/>
                  <a:gd name="T41" fmla="*/ 3992 h 35"/>
                  <a:gd name="T42" fmla="*/ 5292 w 192"/>
                  <a:gd name="T43" fmla="*/ 2495 h 35"/>
                  <a:gd name="T44" fmla="*/ 9525 w 192"/>
                  <a:gd name="T45" fmla="*/ 1996 h 35"/>
                  <a:gd name="T46" fmla="*/ 15346 w 192"/>
                  <a:gd name="T47" fmla="*/ 1497 h 35"/>
                  <a:gd name="T48" fmla="*/ 20638 w 192"/>
                  <a:gd name="T49" fmla="*/ 1497 h 35"/>
                  <a:gd name="T50" fmla="*/ 32808 w 192"/>
                  <a:gd name="T51" fmla="*/ 1996 h 35"/>
                  <a:gd name="T52" fmla="*/ 45508 w 192"/>
                  <a:gd name="T53" fmla="*/ 3493 h 35"/>
                  <a:gd name="T54" fmla="*/ 57679 w 192"/>
                  <a:gd name="T55" fmla="*/ 4989 h 35"/>
                  <a:gd name="T56" fmla="*/ 71438 w 192"/>
                  <a:gd name="T57" fmla="*/ 4989 h 35"/>
                  <a:gd name="T58" fmla="*/ 77258 w 192"/>
                  <a:gd name="T59" fmla="*/ 4989 h 35"/>
                  <a:gd name="T60" fmla="*/ 83079 w 192"/>
                  <a:gd name="T61" fmla="*/ 3992 h 35"/>
                  <a:gd name="T62" fmla="*/ 88900 w 192"/>
                  <a:gd name="T63" fmla="*/ 1996 h 35"/>
                  <a:gd name="T64" fmla="*/ 95250 w 192"/>
                  <a:gd name="T65" fmla="*/ 0 h 35"/>
                  <a:gd name="T66" fmla="*/ 95250 w 192"/>
                  <a:gd name="T67" fmla="*/ 0 h 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92" h="35">
                    <a:moveTo>
                      <a:pt x="180" y="0"/>
                    </a:moveTo>
                    <a:lnTo>
                      <a:pt x="180" y="0"/>
                    </a:lnTo>
                    <a:lnTo>
                      <a:pt x="187" y="10"/>
                    </a:lnTo>
                    <a:lnTo>
                      <a:pt x="192" y="20"/>
                    </a:lnTo>
                    <a:lnTo>
                      <a:pt x="190" y="27"/>
                    </a:lnTo>
                    <a:lnTo>
                      <a:pt x="185" y="32"/>
                    </a:lnTo>
                    <a:lnTo>
                      <a:pt x="181" y="34"/>
                    </a:lnTo>
                    <a:lnTo>
                      <a:pt x="175" y="35"/>
                    </a:lnTo>
                    <a:lnTo>
                      <a:pt x="161" y="32"/>
                    </a:lnTo>
                    <a:lnTo>
                      <a:pt x="145" y="31"/>
                    </a:lnTo>
                    <a:lnTo>
                      <a:pt x="35" y="20"/>
                    </a:lnTo>
                    <a:lnTo>
                      <a:pt x="24" y="20"/>
                    </a:lnTo>
                    <a:lnTo>
                      <a:pt x="14" y="20"/>
                    </a:lnTo>
                    <a:lnTo>
                      <a:pt x="10" y="20"/>
                    </a:lnTo>
                    <a:lnTo>
                      <a:pt x="6" y="17"/>
                    </a:lnTo>
                    <a:lnTo>
                      <a:pt x="3" y="14"/>
                    </a:lnTo>
                    <a:lnTo>
                      <a:pt x="0" y="8"/>
                    </a:lnTo>
                    <a:lnTo>
                      <a:pt x="10" y="5"/>
                    </a:lnTo>
                    <a:lnTo>
                      <a:pt x="18" y="4"/>
                    </a:lnTo>
                    <a:lnTo>
                      <a:pt x="29" y="3"/>
                    </a:lnTo>
                    <a:lnTo>
                      <a:pt x="39" y="3"/>
                    </a:lnTo>
                    <a:lnTo>
                      <a:pt x="62" y="4"/>
                    </a:lnTo>
                    <a:lnTo>
                      <a:pt x="86" y="7"/>
                    </a:lnTo>
                    <a:lnTo>
                      <a:pt x="109" y="10"/>
                    </a:lnTo>
                    <a:lnTo>
                      <a:pt x="135" y="10"/>
                    </a:lnTo>
                    <a:lnTo>
                      <a:pt x="146" y="10"/>
                    </a:lnTo>
                    <a:lnTo>
                      <a:pt x="157" y="8"/>
                    </a:lnTo>
                    <a:lnTo>
                      <a:pt x="168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06"/>
              <p:cNvSpPr>
                <a:spLocks noEditPoints="1"/>
              </p:cNvSpPr>
              <p:nvPr/>
            </p:nvSpPr>
            <p:spPr bwMode="auto">
              <a:xfrm>
                <a:off x="5384801" y="3876675"/>
                <a:ext cx="1336675" cy="692150"/>
              </a:xfrm>
              <a:custGeom>
                <a:avLst/>
                <a:gdLst>
                  <a:gd name="T0" fmla="*/ 512233 w 2526"/>
                  <a:gd name="T1" fmla="*/ 59267 h 1308"/>
                  <a:gd name="T2" fmla="*/ 768879 w 2526"/>
                  <a:gd name="T3" fmla="*/ 129117 h 1308"/>
                  <a:gd name="T4" fmla="*/ 967317 w 2526"/>
                  <a:gd name="T5" fmla="*/ 0 h 1308"/>
                  <a:gd name="T6" fmla="*/ 1180042 w 2526"/>
                  <a:gd name="T7" fmla="*/ 294746 h 1308"/>
                  <a:gd name="T8" fmla="*/ 1304925 w 2526"/>
                  <a:gd name="T9" fmla="*/ 663575 h 1308"/>
                  <a:gd name="T10" fmla="*/ 1069446 w 2526"/>
                  <a:gd name="T11" fmla="*/ 568325 h 1308"/>
                  <a:gd name="T12" fmla="*/ 853546 w 2526"/>
                  <a:gd name="T13" fmla="*/ 670983 h 1308"/>
                  <a:gd name="T14" fmla="*/ 630238 w 2526"/>
                  <a:gd name="T15" fmla="*/ 660929 h 1308"/>
                  <a:gd name="T16" fmla="*/ 439208 w 2526"/>
                  <a:gd name="T17" fmla="*/ 659871 h 1308"/>
                  <a:gd name="T18" fmla="*/ 192617 w 2526"/>
                  <a:gd name="T19" fmla="*/ 636058 h 1308"/>
                  <a:gd name="T20" fmla="*/ 116946 w 2526"/>
                  <a:gd name="T21" fmla="*/ 325438 h 1308"/>
                  <a:gd name="T22" fmla="*/ 1029758 w 2526"/>
                  <a:gd name="T23" fmla="*/ 660929 h 1308"/>
                  <a:gd name="T24" fmla="*/ 984779 w 2526"/>
                  <a:gd name="T25" fmla="*/ 12700 h 1308"/>
                  <a:gd name="T26" fmla="*/ 908050 w 2526"/>
                  <a:gd name="T27" fmla="*/ 499004 h 1308"/>
                  <a:gd name="T28" fmla="*/ 876300 w 2526"/>
                  <a:gd name="T29" fmla="*/ 283104 h 1308"/>
                  <a:gd name="T30" fmla="*/ 889529 w 2526"/>
                  <a:gd name="T31" fmla="*/ 179917 h 1308"/>
                  <a:gd name="T32" fmla="*/ 538692 w 2526"/>
                  <a:gd name="T33" fmla="*/ 71438 h 1308"/>
                  <a:gd name="T34" fmla="*/ 347133 w 2526"/>
                  <a:gd name="T35" fmla="*/ 158221 h 1308"/>
                  <a:gd name="T36" fmla="*/ 431800 w 2526"/>
                  <a:gd name="T37" fmla="*/ 578379 h 1308"/>
                  <a:gd name="T38" fmla="*/ 436562 w 2526"/>
                  <a:gd name="T39" fmla="*/ 110067 h 1308"/>
                  <a:gd name="T40" fmla="*/ 760942 w 2526"/>
                  <a:gd name="T41" fmla="*/ 231775 h 1308"/>
                  <a:gd name="T42" fmla="*/ 599546 w 2526"/>
                  <a:gd name="T43" fmla="*/ 115887 h 1308"/>
                  <a:gd name="T44" fmla="*/ 608013 w 2526"/>
                  <a:gd name="T45" fmla="*/ 631296 h 1308"/>
                  <a:gd name="T46" fmla="*/ 446617 w 2526"/>
                  <a:gd name="T47" fmla="*/ 143933 h 1308"/>
                  <a:gd name="T48" fmla="*/ 177271 w 2526"/>
                  <a:gd name="T49" fmla="*/ 229658 h 1308"/>
                  <a:gd name="T50" fmla="*/ 73025 w 2526"/>
                  <a:gd name="T51" fmla="*/ 594254 h 1308"/>
                  <a:gd name="T52" fmla="*/ 292100 w 2526"/>
                  <a:gd name="T53" fmla="*/ 171979 h 1308"/>
                  <a:gd name="T54" fmla="*/ 855133 w 2526"/>
                  <a:gd name="T55" fmla="*/ 188383 h 1308"/>
                  <a:gd name="T56" fmla="*/ 867304 w 2526"/>
                  <a:gd name="T57" fmla="*/ 638704 h 1308"/>
                  <a:gd name="T58" fmla="*/ 268288 w 2526"/>
                  <a:gd name="T59" fmla="*/ 325967 h 1308"/>
                  <a:gd name="T60" fmla="*/ 319617 w 2526"/>
                  <a:gd name="T61" fmla="*/ 221192 h 1308"/>
                  <a:gd name="T62" fmla="*/ 310092 w 2526"/>
                  <a:gd name="T63" fmla="*/ 214842 h 1308"/>
                  <a:gd name="T64" fmla="*/ 254529 w 2526"/>
                  <a:gd name="T65" fmla="*/ 320675 h 1308"/>
                  <a:gd name="T66" fmla="*/ 200025 w 2526"/>
                  <a:gd name="T67" fmla="*/ 455083 h 1308"/>
                  <a:gd name="T68" fmla="*/ 201613 w 2526"/>
                  <a:gd name="T69" fmla="*/ 520171 h 1308"/>
                  <a:gd name="T70" fmla="*/ 494771 w 2526"/>
                  <a:gd name="T71" fmla="*/ 198967 h 1308"/>
                  <a:gd name="T72" fmla="*/ 599017 w 2526"/>
                  <a:gd name="T73" fmla="*/ 486304 h 1308"/>
                  <a:gd name="T74" fmla="*/ 773642 w 2526"/>
                  <a:gd name="T75" fmla="*/ 638175 h 1308"/>
                  <a:gd name="T76" fmla="*/ 1088496 w 2526"/>
                  <a:gd name="T77" fmla="*/ 288396 h 1308"/>
                  <a:gd name="T78" fmla="*/ 1042987 w 2526"/>
                  <a:gd name="T79" fmla="*/ 232304 h 1308"/>
                  <a:gd name="T80" fmla="*/ 297921 w 2526"/>
                  <a:gd name="T81" fmla="*/ 215900 h 1308"/>
                  <a:gd name="T82" fmla="*/ 334433 w 2526"/>
                  <a:gd name="T83" fmla="*/ 230187 h 1308"/>
                  <a:gd name="T84" fmla="*/ 378354 w 2526"/>
                  <a:gd name="T85" fmla="*/ 651404 h 1308"/>
                  <a:gd name="T86" fmla="*/ 395288 w 2526"/>
                  <a:gd name="T87" fmla="*/ 238125 h 1308"/>
                  <a:gd name="T88" fmla="*/ 1152525 w 2526"/>
                  <a:gd name="T89" fmla="*/ 267229 h 1308"/>
                  <a:gd name="T90" fmla="*/ 1108075 w 2526"/>
                  <a:gd name="T91" fmla="*/ 628650 h 1308"/>
                  <a:gd name="T92" fmla="*/ 1053042 w 2526"/>
                  <a:gd name="T93" fmla="*/ 311150 h 1308"/>
                  <a:gd name="T94" fmla="*/ 1175279 w 2526"/>
                  <a:gd name="T95" fmla="*/ 301625 h 1308"/>
                  <a:gd name="T96" fmla="*/ 1187979 w 2526"/>
                  <a:gd name="T97" fmla="*/ 325438 h 1308"/>
                  <a:gd name="T98" fmla="*/ 240242 w 2526"/>
                  <a:gd name="T99" fmla="*/ 322263 h 1308"/>
                  <a:gd name="T100" fmla="*/ 306917 w 2526"/>
                  <a:gd name="T101" fmla="*/ 372004 h 1308"/>
                  <a:gd name="T102" fmla="*/ 311679 w 2526"/>
                  <a:gd name="T103" fmla="*/ 355071 h 1308"/>
                  <a:gd name="T104" fmla="*/ 1132417 w 2526"/>
                  <a:gd name="T105" fmla="*/ 385233 h 1308"/>
                  <a:gd name="T106" fmla="*/ 208492 w 2526"/>
                  <a:gd name="T107" fmla="*/ 500062 h 1308"/>
                  <a:gd name="T108" fmla="*/ 1263650 w 2526"/>
                  <a:gd name="T109" fmla="*/ 500062 h 1308"/>
                  <a:gd name="T110" fmla="*/ 1176867 w 2526"/>
                  <a:gd name="T111" fmla="*/ 570971 h 1308"/>
                  <a:gd name="T112" fmla="*/ 175683 w 2526"/>
                  <a:gd name="T113" fmla="*/ 572558 h 1308"/>
                  <a:gd name="T114" fmla="*/ 1301750 w 2526"/>
                  <a:gd name="T115" fmla="*/ 555096 h 1308"/>
                  <a:gd name="T116" fmla="*/ 597429 w 2526"/>
                  <a:gd name="T117" fmla="*/ 579967 h 1308"/>
                  <a:gd name="T118" fmla="*/ 131233 w 2526"/>
                  <a:gd name="T119" fmla="*/ 574146 h 1308"/>
                  <a:gd name="T120" fmla="*/ 1320271 w 2526"/>
                  <a:gd name="T121" fmla="*/ 632883 h 1308"/>
                  <a:gd name="T122" fmla="*/ 118533 w 2526"/>
                  <a:gd name="T123" fmla="*/ 601133 h 1308"/>
                  <a:gd name="T124" fmla="*/ 448733 w 2526"/>
                  <a:gd name="T125" fmla="*/ 641879 h 130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526" h="1308">
                    <a:moveTo>
                      <a:pt x="584" y="272"/>
                    </a:moveTo>
                    <a:lnTo>
                      <a:pt x="584" y="272"/>
                    </a:lnTo>
                    <a:lnTo>
                      <a:pt x="591" y="272"/>
                    </a:lnTo>
                    <a:lnTo>
                      <a:pt x="598" y="275"/>
                    </a:lnTo>
                    <a:lnTo>
                      <a:pt x="606" y="278"/>
                    </a:lnTo>
                    <a:lnTo>
                      <a:pt x="614" y="281"/>
                    </a:lnTo>
                    <a:lnTo>
                      <a:pt x="617" y="271"/>
                    </a:lnTo>
                    <a:lnTo>
                      <a:pt x="618" y="261"/>
                    </a:lnTo>
                    <a:lnTo>
                      <a:pt x="618" y="240"/>
                    </a:lnTo>
                    <a:lnTo>
                      <a:pt x="618" y="230"/>
                    </a:lnTo>
                    <a:lnTo>
                      <a:pt x="620" y="220"/>
                    </a:lnTo>
                    <a:lnTo>
                      <a:pt x="622" y="212"/>
                    </a:lnTo>
                    <a:lnTo>
                      <a:pt x="627" y="203"/>
                    </a:lnTo>
                    <a:lnTo>
                      <a:pt x="664" y="198"/>
                    </a:lnTo>
                    <a:lnTo>
                      <a:pt x="704" y="191"/>
                    </a:lnTo>
                    <a:lnTo>
                      <a:pt x="723" y="185"/>
                    </a:lnTo>
                    <a:lnTo>
                      <a:pt x="743" y="179"/>
                    </a:lnTo>
                    <a:lnTo>
                      <a:pt x="763" y="172"/>
                    </a:lnTo>
                    <a:lnTo>
                      <a:pt x="782" y="163"/>
                    </a:lnTo>
                    <a:lnTo>
                      <a:pt x="805" y="151"/>
                    </a:lnTo>
                    <a:lnTo>
                      <a:pt x="815" y="146"/>
                    </a:lnTo>
                    <a:lnTo>
                      <a:pt x="820" y="140"/>
                    </a:lnTo>
                    <a:lnTo>
                      <a:pt x="825" y="139"/>
                    </a:lnTo>
                    <a:lnTo>
                      <a:pt x="827" y="137"/>
                    </a:lnTo>
                    <a:lnTo>
                      <a:pt x="830" y="137"/>
                    </a:lnTo>
                    <a:lnTo>
                      <a:pt x="833" y="140"/>
                    </a:lnTo>
                    <a:lnTo>
                      <a:pt x="840" y="133"/>
                    </a:lnTo>
                    <a:lnTo>
                      <a:pt x="841" y="129"/>
                    </a:lnTo>
                    <a:lnTo>
                      <a:pt x="844" y="125"/>
                    </a:lnTo>
                    <a:lnTo>
                      <a:pt x="875" y="120"/>
                    </a:lnTo>
                    <a:lnTo>
                      <a:pt x="907" y="116"/>
                    </a:lnTo>
                    <a:lnTo>
                      <a:pt x="940" y="113"/>
                    </a:lnTo>
                    <a:lnTo>
                      <a:pt x="968" y="112"/>
                    </a:lnTo>
                    <a:lnTo>
                      <a:pt x="993" y="112"/>
                    </a:lnTo>
                    <a:lnTo>
                      <a:pt x="1018" y="115"/>
                    </a:lnTo>
                    <a:lnTo>
                      <a:pt x="1044" y="119"/>
                    </a:lnTo>
                    <a:lnTo>
                      <a:pt x="1067" y="125"/>
                    </a:lnTo>
                    <a:lnTo>
                      <a:pt x="1081" y="129"/>
                    </a:lnTo>
                    <a:lnTo>
                      <a:pt x="1097" y="133"/>
                    </a:lnTo>
                    <a:lnTo>
                      <a:pt x="1104" y="137"/>
                    </a:lnTo>
                    <a:lnTo>
                      <a:pt x="1112" y="142"/>
                    </a:lnTo>
                    <a:lnTo>
                      <a:pt x="1119" y="147"/>
                    </a:lnTo>
                    <a:lnTo>
                      <a:pt x="1125" y="154"/>
                    </a:lnTo>
                    <a:lnTo>
                      <a:pt x="1131" y="174"/>
                    </a:lnTo>
                    <a:lnTo>
                      <a:pt x="1132" y="181"/>
                    </a:lnTo>
                    <a:lnTo>
                      <a:pt x="1132" y="189"/>
                    </a:lnTo>
                    <a:lnTo>
                      <a:pt x="1142" y="188"/>
                    </a:lnTo>
                    <a:lnTo>
                      <a:pt x="1152" y="185"/>
                    </a:lnTo>
                    <a:lnTo>
                      <a:pt x="1164" y="182"/>
                    </a:lnTo>
                    <a:lnTo>
                      <a:pt x="1178" y="181"/>
                    </a:lnTo>
                    <a:lnTo>
                      <a:pt x="1191" y="179"/>
                    </a:lnTo>
                    <a:lnTo>
                      <a:pt x="1205" y="181"/>
                    </a:lnTo>
                    <a:lnTo>
                      <a:pt x="1234" y="185"/>
                    </a:lnTo>
                    <a:lnTo>
                      <a:pt x="1265" y="191"/>
                    </a:lnTo>
                    <a:lnTo>
                      <a:pt x="1298" y="195"/>
                    </a:lnTo>
                    <a:lnTo>
                      <a:pt x="1314" y="196"/>
                    </a:lnTo>
                    <a:lnTo>
                      <a:pt x="1333" y="195"/>
                    </a:lnTo>
                    <a:lnTo>
                      <a:pt x="1371" y="192"/>
                    </a:lnTo>
                    <a:lnTo>
                      <a:pt x="1390" y="192"/>
                    </a:lnTo>
                    <a:lnTo>
                      <a:pt x="1407" y="195"/>
                    </a:lnTo>
                    <a:lnTo>
                      <a:pt x="1416" y="198"/>
                    </a:lnTo>
                    <a:lnTo>
                      <a:pt x="1423" y="201"/>
                    </a:lnTo>
                    <a:lnTo>
                      <a:pt x="1430" y="205"/>
                    </a:lnTo>
                    <a:lnTo>
                      <a:pt x="1435" y="210"/>
                    </a:lnTo>
                    <a:lnTo>
                      <a:pt x="1441" y="216"/>
                    </a:lnTo>
                    <a:lnTo>
                      <a:pt x="1445" y="224"/>
                    </a:lnTo>
                    <a:lnTo>
                      <a:pt x="1453" y="244"/>
                    </a:lnTo>
                    <a:lnTo>
                      <a:pt x="1459" y="267"/>
                    </a:lnTo>
                    <a:lnTo>
                      <a:pt x="1463" y="289"/>
                    </a:lnTo>
                    <a:lnTo>
                      <a:pt x="1465" y="302"/>
                    </a:lnTo>
                    <a:lnTo>
                      <a:pt x="1465" y="313"/>
                    </a:lnTo>
                    <a:lnTo>
                      <a:pt x="1463" y="324"/>
                    </a:lnTo>
                    <a:lnTo>
                      <a:pt x="1462" y="335"/>
                    </a:lnTo>
                    <a:lnTo>
                      <a:pt x="1469" y="335"/>
                    </a:lnTo>
                    <a:lnTo>
                      <a:pt x="1474" y="333"/>
                    </a:lnTo>
                    <a:lnTo>
                      <a:pt x="1489" y="327"/>
                    </a:lnTo>
                    <a:lnTo>
                      <a:pt x="1501" y="323"/>
                    </a:lnTo>
                    <a:lnTo>
                      <a:pt x="1508" y="321"/>
                    </a:lnTo>
                    <a:lnTo>
                      <a:pt x="1515" y="321"/>
                    </a:lnTo>
                    <a:lnTo>
                      <a:pt x="1518" y="290"/>
                    </a:lnTo>
                    <a:lnTo>
                      <a:pt x="1519" y="259"/>
                    </a:lnTo>
                    <a:lnTo>
                      <a:pt x="1519" y="229"/>
                    </a:lnTo>
                    <a:lnTo>
                      <a:pt x="1518" y="198"/>
                    </a:lnTo>
                    <a:lnTo>
                      <a:pt x="1517" y="170"/>
                    </a:lnTo>
                    <a:lnTo>
                      <a:pt x="1517" y="142"/>
                    </a:lnTo>
                    <a:lnTo>
                      <a:pt x="1519" y="118"/>
                    </a:lnTo>
                    <a:lnTo>
                      <a:pt x="1522" y="105"/>
                    </a:lnTo>
                    <a:lnTo>
                      <a:pt x="1525" y="95"/>
                    </a:lnTo>
                    <a:lnTo>
                      <a:pt x="1545" y="91"/>
                    </a:lnTo>
                    <a:lnTo>
                      <a:pt x="1564" y="85"/>
                    </a:lnTo>
                    <a:lnTo>
                      <a:pt x="1604" y="71"/>
                    </a:lnTo>
                    <a:lnTo>
                      <a:pt x="1644" y="56"/>
                    </a:lnTo>
                    <a:lnTo>
                      <a:pt x="1682" y="39"/>
                    </a:lnTo>
                    <a:lnTo>
                      <a:pt x="1695" y="31"/>
                    </a:lnTo>
                    <a:lnTo>
                      <a:pt x="1708" y="22"/>
                    </a:lnTo>
                    <a:lnTo>
                      <a:pt x="1722" y="17"/>
                    </a:lnTo>
                    <a:lnTo>
                      <a:pt x="1736" y="11"/>
                    </a:lnTo>
                    <a:lnTo>
                      <a:pt x="1751" y="7"/>
                    </a:lnTo>
                    <a:lnTo>
                      <a:pt x="1766" y="4"/>
                    </a:lnTo>
                    <a:lnTo>
                      <a:pt x="1782" y="1"/>
                    </a:lnTo>
                    <a:lnTo>
                      <a:pt x="1797" y="0"/>
                    </a:lnTo>
                    <a:lnTo>
                      <a:pt x="1828" y="0"/>
                    </a:lnTo>
                    <a:lnTo>
                      <a:pt x="1861" y="3"/>
                    </a:lnTo>
                    <a:lnTo>
                      <a:pt x="1890" y="8"/>
                    </a:lnTo>
                    <a:lnTo>
                      <a:pt x="1919" y="14"/>
                    </a:lnTo>
                    <a:lnTo>
                      <a:pt x="1925" y="18"/>
                    </a:lnTo>
                    <a:lnTo>
                      <a:pt x="1931" y="22"/>
                    </a:lnTo>
                    <a:lnTo>
                      <a:pt x="1936" y="28"/>
                    </a:lnTo>
                    <a:lnTo>
                      <a:pt x="1939" y="33"/>
                    </a:lnTo>
                    <a:lnTo>
                      <a:pt x="1945" y="45"/>
                    </a:lnTo>
                    <a:lnTo>
                      <a:pt x="1949" y="59"/>
                    </a:lnTo>
                    <a:lnTo>
                      <a:pt x="1950" y="73"/>
                    </a:lnTo>
                    <a:lnTo>
                      <a:pt x="1952" y="90"/>
                    </a:lnTo>
                    <a:lnTo>
                      <a:pt x="1953" y="125"/>
                    </a:lnTo>
                    <a:lnTo>
                      <a:pt x="1957" y="198"/>
                    </a:lnTo>
                    <a:lnTo>
                      <a:pt x="1959" y="274"/>
                    </a:lnTo>
                    <a:lnTo>
                      <a:pt x="1959" y="349"/>
                    </a:lnTo>
                    <a:lnTo>
                      <a:pt x="1955" y="418"/>
                    </a:lnTo>
                    <a:lnTo>
                      <a:pt x="1973" y="406"/>
                    </a:lnTo>
                    <a:lnTo>
                      <a:pt x="1994" y="393"/>
                    </a:lnTo>
                    <a:lnTo>
                      <a:pt x="2016" y="383"/>
                    </a:lnTo>
                    <a:lnTo>
                      <a:pt x="2040" y="375"/>
                    </a:lnTo>
                    <a:lnTo>
                      <a:pt x="2065" y="368"/>
                    </a:lnTo>
                    <a:lnTo>
                      <a:pt x="2091" y="365"/>
                    </a:lnTo>
                    <a:lnTo>
                      <a:pt x="2105" y="365"/>
                    </a:lnTo>
                    <a:lnTo>
                      <a:pt x="2117" y="366"/>
                    </a:lnTo>
                    <a:lnTo>
                      <a:pt x="2131" y="368"/>
                    </a:lnTo>
                    <a:lnTo>
                      <a:pt x="2144" y="369"/>
                    </a:lnTo>
                    <a:lnTo>
                      <a:pt x="2155" y="390"/>
                    </a:lnTo>
                    <a:lnTo>
                      <a:pt x="2167" y="413"/>
                    </a:lnTo>
                    <a:lnTo>
                      <a:pt x="2188" y="457"/>
                    </a:lnTo>
                    <a:lnTo>
                      <a:pt x="2192" y="469"/>
                    </a:lnTo>
                    <a:lnTo>
                      <a:pt x="2197" y="481"/>
                    </a:lnTo>
                    <a:lnTo>
                      <a:pt x="2206" y="505"/>
                    </a:lnTo>
                    <a:lnTo>
                      <a:pt x="2217" y="532"/>
                    </a:lnTo>
                    <a:lnTo>
                      <a:pt x="2230" y="557"/>
                    </a:lnTo>
                    <a:lnTo>
                      <a:pt x="2256" y="608"/>
                    </a:lnTo>
                    <a:lnTo>
                      <a:pt x="2286" y="660"/>
                    </a:lnTo>
                    <a:lnTo>
                      <a:pt x="2300" y="688"/>
                    </a:lnTo>
                    <a:lnTo>
                      <a:pt x="2313" y="714"/>
                    </a:lnTo>
                    <a:lnTo>
                      <a:pt x="2320" y="727"/>
                    </a:lnTo>
                    <a:lnTo>
                      <a:pt x="2327" y="740"/>
                    </a:lnTo>
                    <a:lnTo>
                      <a:pt x="2334" y="752"/>
                    </a:lnTo>
                    <a:lnTo>
                      <a:pt x="2341" y="765"/>
                    </a:lnTo>
                    <a:lnTo>
                      <a:pt x="2373" y="837"/>
                    </a:lnTo>
                    <a:lnTo>
                      <a:pt x="2405" y="908"/>
                    </a:lnTo>
                    <a:lnTo>
                      <a:pt x="2439" y="980"/>
                    </a:lnTo>
                    <a:lnTo>
                      <a:pt x="2474" y="1051"/>
                    </a:lnTo>
                    <a:lnTo>
                      <a:pt x="2480" y="1060"/>
                    </a:lnTo>
                    <a:lnTo>
                      <a:pt x="2484" y="1064"/>
                    </a:lnTo>
                    <a:lnTo>
                      <a:pt x="2489" y="1068"/>
                    </a:lnTo>
                    <a:lnTo>
                      <a:pt x="2489" y="1072"/>
                    </a:lnTo>
                    <a:lnTo>
                      <a:pt x="2488" y="1075"/>
                    </a:lnTo>
                    <a:lnTo>
                      <a:pt x="2488" y="1077"/>
                    </a:lnTo>
                    <a:lnTo>
                      <a:pt x="2487" y="1081"/>
                    </a:lnTo>
                    <a:lnTo>
                      <a:pt x="2492" y="1088"/>
                    </a:lnTo>
                    <a:lnTo>
                      <a:pt x="2498" y="1096"/>
                    </a:lnTo>
                    <a:lnTo>
                      <a:pt x="2506" y="1115"/>
                    </a:lnTo>
                    <a:lnTo>
                      <a:pt x="2515" y="1133"/>
                    </a:lnTo>
                    <a:lnTo>
                      <a:pt x="2519" y="1141"/>
                    </a:lnTo>
                    <a:lnTo>
                      <a:pt x="2526" y="1148"/>
                    </a:lnTo>
                    <a:lnTo>
                      <a:pt x="2525" y="1159"/>
                    </a:lnTo>
                    <a:lnTo>
                      <a:pt x="2523" y="1169"/>
                    </a:lnTo>
                    <a:lnTo>
                      <a:pt x="2519" y="1181"/>
                    </a:lnTo>
                    <a:lnTo>
                      <a:pt x="2516" y="1190"/>
                    </a:lnTo>
                    <a:lnTo>
                      <a:pt x="2510" y="1200"/>
                    </a:lnTo>
                    <a:lnTo>
                      <a:pt x="2505" y="1210"/>
                    </a:lnTo>
                    <a:lnTo>
                      <a:pt x="2491" y="1230"/>
                    </a:lnTo>
                    <a:lnTo>
                      <a:pt x="2474" y="1247"/>
                    </a:lnTo>
                    <a:lnTo>
                      <a:pt x="2466" y="1254"/>
                    </a:lnTo>
                    <a:lnTo>
                      <a:pt x="2457" y="1261"/>
                    </a:lnTo>
                    <a:lnTo>
                      <a:pt x="2447" y="1266"/>
                    </a:lnTo>
                    <a:lnTo>
                      <a:pt x="2437" y="1270"/>
                    </a:lnTo>
                    <a:lnTo>
                      <a:pt x="2426" y="1275"/>
                    </a:lnTo>
                    <a:lnTo>
                      <a:pt x="2416" y="1276"/>
                    </a:lnTo>
                    <a:lnTo>
                      <a:pt x="2400" y="1279"/>
                    </a:lnTo>
                    <a:lnTo>
                      <a:pt x="2383" y="1280"/>
                    </a:lnTo>
                    <a:lnTo>
                      <a:pt x="2367" y="1280"/>
                    </a:lnTo>
                    <a:lnTo>
                      <a:pt x="2352" y="1280"/>
                    </a:lnTo>
                    <a:lnTo>
                      <a:pt x="2336" y="1279"/>
                    </a:lnTo>
                    <a:lnTo>
                      <a:pt x="2322" y="1276"/>
                    </a:lnTo>
                    <a:lnTo>
                      <a:pt x="2307" y="1272"/>
                    </a:lnTo>
                    <a:lnTo>
                      <a:pt x="2293" y="1268"/>
                    </a:lnTo>
                    <a:lnTo>
                      <a:pt x="2280" y="1263"/>
                    </a:lnTo>
                    <a:lnTo>
                      <a:pt x="2268" y="1259"/>
                    </a:lnTo>
                    <a:lnTo>
                      <a:pt x="2254" y="1256"/>
                    </a:lnTo>
                    <a:lnTo>
                      <a:pt x="2245" y="1256"/>
                    </a:lnTo>
                    <a:lnTo>
                      <a:pt x="2238" y="1258"/>
                    </a:lnTo>
                    <a:lnTo>
                      <a:pt x="2211" y="1248"/>
                    </a:lnTo>
                    <a:lnTo>
                      <a:pt x="2183" y="1239"/>
                    </a:lnTo>
                    <a:lnTo>
                      <a:pt x="2154" y="1231"/>
                    </a:lnTo>
                    <a:lnTo>
                      <a:pt x="2126" y="1221"/>
                    </a:lnTo>
                    <a:lnTo>
                      <a:pt x="2096" y="1210"/>
                    </a:lnTo>
                    <a:lnTo>
                      <a:pt x="2085" y="1204"/>
                    </a:lnTo>
                    <a:lnTo>
                      <a:pt x="2077" y="1197"/>
                    </a:lnTo>
                    <a:lnTo>
                      <a:pt x="2072" y="1192"/>
                    </a:lnTo>
                    <a:lnTo>
                      <a:pt x="2070" y="1186"/>
                    </a:lnTo>
                    <a:lnTo>
                      <a:pt x="2063" y="1169"/>
                    </a:lnTo>
                    <a:lnTo>
                      <a:pt x="2057" y="1151"/>
                    </a:lnTo>
                    <a:lnTo>
                      <a:pt x="2051" y="1134"/>
                    </a:lnTo>
                    <a:lnTo>
                      <a:pt x="2044" y="1120"/>
                    </a:lnTo>
                    <a:lnTo>
                      <a:pt x="2036" y="1105"/>
                    </a:lnTo>
                    <a:lnTo>
                      <a:pt x="2028" y="1091"/>
                    </a:lnTo>
                    <a:lnTo>
                      <a:pt x="2021" y="1074"/>
                    </a:lnTo>
                    <a:lnTo>
                      <a:pt x="2008" y="1043"/>
                    </a:lnTo>
                    <a:lnTo>
                      <a:pt x="1995" y="1015"/>
                    </a:lnTo>
                    <a:lnTo>
                      <a:pt x="1967" y="959"/>
                    </a:lnTo>
                    <a:lnTo>
                      <a:pt x="1966" y="1016"/>
                    </a:lnTo>
                    <a:lnTo>
                      <a:pt x="1966" y="1084"/>
                    </a:lnTo>
                    <a:lnTo>
                      <a:pt x="1967" y="1225"/>
                    </a:lnTo>
                    <a:lnTo>
                      <a:pt x="1967" y="1238"/>
                    </a:lnTo>
                    <a:lnTo>
                      <a:pt x="1964" y="1249"/>
                    </a:lnTo>
                    <a:lnTo>
                      <a:pt x="1960" y="1259"/>
                    </a:lnTo>
                    <a:lnTo>
                      <a:pt x="1955" y="1268"/>
                    </a:lnTo>
                    <a:lnTo>
                      <a:pt x="1948" y="1276"/>
                    </a:lnTo>
                    <a:lnTo>
                      <a:pt x="1939" y="1282"/>
                    </a:lnTo>
                    <a:lnTo>
                      <a:pt x="1929" y="1287"/>
                    </a:lnTo>
                    <a:lnTo>
                      <a:pt x="1919" y="1293"/>
                    </a:lnTo>
                    <a:lnTo>
                      <a:pt x="1908" y="1296"/>
                    </a:lnTo>
                    <a:lnTo>
                      <a:pt x="1897" y="1300"/>
                    </a:lnTo>
                    <a:lnTo>
                      <a:pt x="1872" y="1304"/>
                    </a:lnTo>
                    <a:lnTo>
                      <a:pt x="1846" y="1307"/>
                    </a:lnTo>
                    <a:lnTo>
                      <a:pt x="1821" y="1308"/>
                    </a:lnTo>
                    <a:lnTo>
                      <a:pt x="1799" y="1308"/>
                    </a:lnTo>
                    <a:lnTo>
                      <a:pt x="1776" y="1305"/>
                    </a:lnTo>
                    <a:lnTo>
                      <a:pt x="1755" y="1301"/>
                    </a:lnTo>
                    <a:lnTo>
                      <a:pt x="1731" y="1300"/>
                    </a:lnTo>
                    <a:lnTo>
                      <a:pt x="1713" y="1284"/>
                    </a:lnTo>
                    <a:lnTo>
                      <a:pt x="1703" y="1276"/>
                    </a:lnTo>
                    <a:lnTo>
                      <a:pt x="1691" y="1268"/>
                    </a:lnTo>
                    <a:lnTo>
                      <a:pt x="1678" y="1262"/>
                    </a:lnTo>
                    <a:lnTo>
                      <a:pt x="1665" y="1256"/>
                    </a:lnTo>
                    <a:lnTo>
                      <a:pt x="1654" y="1254"/>
                    </a:lnTo>
                    <a:lnTo>
                      <a:pt x="1642" y="1254"/>
                    </a:lnTo>
                    <a:lnTo>
                      <a:pt x="1637" y="1254"/>
                    </a:lnTo>
                    <a:lnTo>
                      <a:pt x="1632" y="1256"/>
                    </a:lnTo>
                    <a:lnTo>
                      <a:pt x="1623" y="1262"/>
                    </a:lnTo>
                    <a:lnTo>
                      <a:pt x="1613" y="1268"/>
                    </a:lnTo>
                    <a:lnTo>
                      <a:pt x="1609" y="1270"/>
                    </a:lnTo>
                    <a:lnTo>
                      <a:pt x="1604" y="1272"/>
                    </a:lnTo>
                    <a:lnTo>
                      <a:pt x="1578" y="1273"/>
                    </a:lnTo>
                    <a:lnTo>
                      <a:pt x="1566" y="1273"/>
                    </a:lnTo>
                    <a:lnTo>
                      <a:pt x="1553" y="1273"/>
                    </a:lnTo>
                    <a:lnTo>
                      <a:pt x="1542" y="1270"/>
                    </a:lnTo>
                    <a:lnTo>
                      <a:pt x="1532" y="1266"/>
                    </a:lnTo>
                    <a:lnTo>
                      <a:pt x="1522" y="1261"/>
                    </a:lnTo>
                    <a:lnTo>
                      <a:pt x="1515" y="1251"/>
                    </a:lnTo>
                    <a:lnTo>
                      <a:pt x="1507" y="1249"/>
                    </a:lnTo>
                    <a:lnTo>
                      <a:pt x="1500" y="1248"/>
                    </a:lnTo>
                    <a:lnTo>
                      <a:pt x="1486" y="1242"/>
                    </a:lnTo>
                    <a:lnTo>
                      <a:pt x="1472" y="1234"/>
                    </a:lnTo>
                    <a:lnTo>
                      <a:pt x="1459" y="1225"/>
                    </a:lnTo>
                    <a:lnTo>
                      <a:pt x="1453" y="1225"/>
                    </a:lnTo>
                    <a:lnTo>
                      <a:pt x="1448" y="1227"/>
                    </a:lnTo>
                    <a:lnTo>
                      <a:pt x="1444" y="1230"/>
                    </a:lnTo>
                    <a:lnTo>
                      <a:pt x="1439" y="1232"/>
                    </a:lnTo>
                    <a:lnTo>
                      <a:pt x="1432" y="1241"/>
                    </a:lnTo>
                    <a:lnTo>
                      <a:pt x="1425" y="1247"/>
                    </a:lnTo>
                    <a:lnTo>
                      <a:pt x="1416" y="1251"/>
                    </a:lnTo>
                    <a:lnTo>
                      <a:pt x="1406" y="1254"/>
                    </a:lnTo>
                    <a:lnTo>
                      <a:pt x="1396" y="1255"/>
                    </a:lnTo>
                    <a:lnTo>
                      <a:pt x="1385" y="1256"/>
                    </a:lnTo>
                    <a:lnTo>
                      <a:pt x="1362" y="1256"/>
                    </a:lnTo>
                    <a:lnTo>
                      <a:pt x="1340" y="1258"/>
                    </a:lnTo>
                    <a:lnTo>
                      <a:pt x="1310" y="1256"/>
                    </a:lnTo>
                    <a:lnTo>
                      <a:pt x="1278" y="1255"/>
                    </a:lnTo>
                    <a:lnTo>
                      <a:pt x="1257" y="1252"/>
                    </a:lnTo>
                    <a:lnTo>
                      <a:pt x="1234" y="1248"/>
                    </a:lnTo>
                    <a:lnTo>
                      <a:pt x="1225" y="1247"/>
                    </a:lnTo>
                    <a:lnTo>
                      <a:pt x="1213" y="1245"/>
                    </a:lnTo>
                    <a:lnTo>
                      <a:pt x="1202" y="1247"/>
                    </a:lnTo>
                    <a:lnTo>
                      <a:pt x="1191" y="1249"/>
                    </a:lnTo>
                    <a:lnTo>
                      <a:pt x="1175" y="1244"/>
                    </a:lnTo>
                    <a:lnTo>
                      <a:pt x="1160" y="1239"/>
                    </a:lnTo>
                    <a:lnTo>
                      <a:pt x="1147" y="1235"/>
                    </a:lnTo>
                    <a:lnTo>
                      <a:pt x="1133" y="1230"/>
                    </a:lnTo>
                    <a:lnTo>
                      <a:pt x="1129" y="1234"/>
                    </a:lnTo>
                    <a:lnTo>
                      <a:pt x="1125" y="1239"/>
                    </a:lnTo>
                    <a:lnTo>
                      <a:pt x="1118" y="1242"/>
                    </a:lnTo>
                    <a:lnTo>
                      <a:pt x="1111" y="1247"/>
                    </a:lnTo>
                    <a:lnTo>
                      <a:pt x="1094" y="1251"/>
                    </a:lnTo>
                    <a:lnTo>
                      <a:pt x="1076" y="1255"/>
                    </a:lnTo>
                    <a:lnTo>
                      <a:pt x="1058" y="1256"/>
                    </a:lnTo>
                    <a:lnTo>
                      <a:pt x="1041" y="1256"/>
                    </a:lnTo>
                    <a:lnTo>
                      <a:pt x="1027" y="1255"/>
                    </a:lnTo>
                    <a:lnTo>
                      <a:pt x="1017" y="1254"/>
                    </a:lnTo>
                    <a:lnTo>
                      <a:pt x="1015" y="1254"/>
                    </a:lnTo>
                    <a:lnTo>
                      <a:pt x="1014" y="1254"/>
                    </a:lnTo>
                    <a:lnTo>
                      <a:pt x="1015" y="1256"/>
                    </a:lnTo>
                    <a:lnTo>
                      <a:pt x="1017" y="1258"/>
                    </a:lnTo>
                    <a:lnTo>
                      <a:pt x="1017" y="1259"/>
                    </a:lnTo>
                    <a:lnTo>
                      <a:pt x="1014" y="1259"/>
                    </a:lnTo>
                    <a:lnTo>
                      <a:pt x="1001" y="1256"/>
                    </a:lnTo>
                    <a:lnTo>
                      <a:pt x="983" y="1252"/>
                    </a:lnTo>
                    <a:lnTo>
                      <a:pt x="940" y="1247"/>
                    </a:lnTo>
                    <a:lnTo>
                      <a:pt x="890" y="1241"/>
                    </a:lnTo>
                    <a:lnTo>
                      <a:pt x="868" y="1237"/>
                    </a:lnTo>
                    <a:lnTo>
                      <a:pt x="848" y="1231"/>
                    </a:lnTo>
                    <a:lnTo>
                      <a:pt x="846" y="1232"/>
                    </a:lnTo>
                    <a:lnTo>
                      <a:pt x="844" y="1235"/>
                    </a:lnTo>
                    <a:lnTo>
                      <a:pt x="841" y="1242"/>
                    </a:lnTo>
                    <a:lnTo>
                      <a:pt x="840" y="1248"/>
                    </a:lnTo>
                    <a:lnTo>
                      <a:pt x="839" y="1249"/>
                    </a:lnTo>
                    <a:lnTo>
                      <a:pt x="836" y="1249"/>
                    </a:lnTo>
                    <a:lnTo>
                      <a:pt x="833" y="1248"/>
                    </a:lnTo>
                    <a:lnTo>
                      <a:pt x="830" y="1247"/>
                    </a:lnTo>
                    <a:lnTo>
                      <a:pt x="829" y="1244"/>
                    </a:lnTo>
                    <a:lnTo>
                      <a:pt x="827" y="1242"/>
                    </a:lnTo>
                    <a:lnTo>
                      <a:pt x="827" y="1235"/>
                    </a:lnTo>
                    <a:lnTo>
                      <a:pt x="827" y="1227"/>
                    </a:lnTo>
                    <a:lnTo>
                      <a:pt x="825" y="1231"/>
                    </a:lnTo>
                    <a:lnTo>
                      <a:pt x="822" y="1235"/>
                    </a:lnTo>
                    <a:lnTo>
                      <a:pt x="815" y="1241"/>
                    </a:lnTo>
                    <a:lnTo>
                      <a:pt x="803" y="1251"/>
                    </a:lnTo>
                    <a:lnTo>
                      <a:pt x="785" y="1249"/>
                    </a:lnTo>
                    <a:lnTo>
                      <a:pt x="766" y="1249"/>
                    </a:lnTo>
                    <a:lnTo>
                      <a:pt x="723" y="1252"/>
                    </a:lnTo>
                    <a:lnTo>
                      <a:pt x="702" y="1252"/>
                    </a:lnTo>
                    <a:lnTo>
                      <a:pt x="680" y="1251"/>
                    </a:lnTo>
                    <a:lnTo>
                      <a:pt x="659" y="1248"/>
                    </a:lnTo>
                    <a:lnTo>
                      <a:pt x="648" y="1245"/>
                    </a:lnTo>
                    <a:lnTo>
                      <a:pt x="638" y="1242"/>
                    </a:lnTo>
                    <a:lnTo>
                      <a:pt x="608" y="1213"/>
                    </a:lnTo>
                    <a:lnTo>
                      <a:pt x="593" y="1200"/>
                    </a:lnTo>
                    <a:lnTo>
                      <a:pt x="576" y="1186"/>
                    </a:lnTo>
                    <a:lnTo>
                      <a:pt x="559" y="1175"/>
                    </a:lnTo>
                    <a:lnTo>
                      <a:pt x="542" y="1162"/>
                    </a:lnTo>
                    <a:lnTo>
                      <a:pt x="523" y="1152"/>
                    </a:lnTo>
                    <a:lnTo>
                      <a:pt x="503" y="1143"/>
                    </a:lnTo>
                    <a:lnTo>
                      <a:pt x="509" y="1070"/>
                    </a:lnTo>
                    <a:lnTo>
                      <a:pt x="511" y="998"/>
                    </a:lnTo>
                    <a:lnTo>
                      <a:pt x="513" y="924"/>
                    </a:lnTo>
                    <a:lnTo>
                      <a:pt x="517" y="846"/>
                    </a:lnTo>
                    <a:lnTo>
                      <a:pt x="464" y="971"/>
                    </a:lnTo>
                    <a:lnTo>
                      <a:pt x="437" y="1032"/>
                    </a:lnTo>
                    <a:lnTo>
                      <a:pt x="410" y="1091"/>
                    </a:lnTo>
                    <a:lnTo>
                      <a:pt x="396" y="1123"/>
                    </a:lnTo>
                    <a:lnTo>
                      <a:pt x="384" y="1155"/>
                    </a:lnTo>
                    <a:lnTo>
                      <a:pt x="371" y="1186"/>
                    </a:lnTo>
                    <a:lnTo>
                      <a:pt x="364" y="1202"/>
                    </a:lnTo>
                    <a:lnTo>
                      <a:pt x="357" y="1217"/>
                    </a:lnTo>
                    <a:lnTo>
                      <a:pt x="351" y="1220"/>
                    </a:lnTo>
                    <a:lnTo>
                      <a:pt x="347" y="1223"/>
                    </a:lnTo>
                    <a:lnTo>
                      <a:pt x="337" y="1224"/>
                    </a:lnTo>
                    <a:lnTo>
                      <a:pt x="328" y="1224"/>
                    </a:lnTo>
                    <a:lnTo>
                      <a:pt x="323" y="1227"/>
                    </a:lnTo>
                    <a:lnTo>
                      <a:pt x="319" y="1230"/>
                    </a:lnTo>
                    <a:lnTo>
                      <a:pt x="288" y="1220"/>
                    </a:lnTo>
                    <a:lnTo>
                      <a:pt x="273" y="1216"/>
                    </a:lnTo>
                    <a:lnTo>
                      <a:pt x="257" y="1210"/>
                    </a:lnTo>
                    <a:lnTo>
                      <a:pt x="243" y="1204"/>
                    </a:lnTo>
                    <a:lnTo>
                      <a:pt x="231" y="1196"/>
                    </a:lnTo>
                    <a:lnTo>
                      <a:pt x="219" y="1186"/>
                    </a:lnTo>
                    <a:lnTo>
                      <a:pt x="210" y="1174"/>
                    </a:lnTo>
                    <a:lnTo>
                      <a:pt x="184" y="1162"/>
                    </a:lnTo>
                    <a:lnTo>
                      <a:pt x="158" y="1151"/>
                    </a:lnTo>
                    <a:lnTo>
                      <a:pt x="106" y="1130"/>
                    </a:lnTo>
                    <a:lnTo>
                      <a:pt x="2" y="1093"/>
                    </a:lnTo>
                    <a:lnTo>
                      <a:pt x="0" y="1089"/>
                    </a:lnTo>
                    <a:lnTo>
                      <a:pt x="0" y="1086"/>
                    </a:lnTo>
                    <a:lnTo>
                      <a:pt x="2" y="1078"/>
                    </a:lnTo>
                    <a:lnTo>
                      <a:pt x="3" y="1070"/>
                    </a:lnTo>
                    <a:lnTo>
                      <a:pt x="43" y="990"/>
                    </a:lnTo>
                    <a:lnTo>
                      <a:pt x="83" y="910"/>
                    </a:lnTo>
                    <a:lnTo>
                      <a:pt x="165" y="752"/>
                    </a:lnTo>
                    <a:lnTo>
                      <a:pt x="168" y="735"/>
                    </a:lnTo>
                    <a:lnTo>
                      <a:pt x="170" y="720"/>
                    </a:lnTo>
                    <a:lnTo>
                      <a:pt x="176" y="706"/>
                    </a:lnTo>
                    <a:lnTo>
                      <a:pt x="182" y="693"/>
                    </a:lnTo>
                    <a:lnTo>
                      <a:pt x="196" y="668"/>
                    </a:lnTo>
                    <a:lnTo>
                      <a:pt x="204" y="654"/>
                    </a:lnTo>
                    <a:lnTo>
                      <a:pt x="210" y="640"/>
                    </a:lnTo>
                    <a:lnTo>
                      <a:pt x="221" y="615"/>
                    </a:lnTo>
                    <a:lnTo>
                      <a:pt x="232" y="591"/>
                    </a:lnTo>
                    <a:lnTo>
                      <a:pt x="256" y="545"/>
                    </a:lnTo>
                    <a:lnTo>
                      <a:pt x="281" y="498"/>
                    </a:lnTo>
                    <a:lnTo>
                      <a:pt x="305" y="449"/>
                    </a:lnTo>
                    <a:lnTo>
                      <a:pt x="319" y="420"/>
                    </a:lnTo>
                    <a:lnTo>
                      <a:pt x="339" y="384"/>
                    </a:lnTo>
                    <a:lnTo>
                      <a:pt x="350" y="368"/>
                    </a:lnTo>
                    <a:lnTo>
                      <a:pt x="361" y="351"/>
                    </a:lnTo>
                    <a:lnTo>
                      <a:pt x="371" y="338"/>
                    </a:lnTo>
                    <a:lnTo>
                      <a:pt x="382" y="330"/>
                    </a:lnTo>
                    <a:lnTo>
                      <a:pt x="389" y="325"/>
                    </a:lnTo>
                    <a:lnTo>
                      <a:pt x="399" y="321"/>
                    </a:lnTo>
                    <a:lnTo>
                      <a:pt x="419" y="316"/>
                    </a:lnTo>
                    <a:lnTo>
                      <a:pt x="441" y="311"/>
                    </a:lnTo>
                    <a:lnTo>
                      <a:pt x="461" y="307"/>
                    </a:lnTo>
                    <a:lnTo>
                      <a:pt x="472" y="306"/>
                    </a:lnTo>
                    <a:lnTo>
                      <a:pt x="481" y="303"/>
                    </a:lnTo>
                    <a:lnTo>
                      <a:pt x="499" y="297"/>
                    </a:lnTo>
                    <a:lnTo>
                      <a:pt x="523" y="293"/>
                    </a:lnTo>
                    <a:lnTo>
                      <a:pt x="545" y="290"/>
                    </a:lnTo>
                    <a:lnTo>
                      <a:pt x="556" y="288"/>
                    </a:lnTo>
                    <a:lnTo>
                      <a:pt x="566" y="283"/>
                    </a:lnTo>
                    <a:lnTo>
                      <a:pt x="576" y="279"/>
                    </a:lnTo>
                    <a:lnTo>
                      <a:pt x="584" y="272"/>
                    </a:lnTo>
                    <a:close/>
                    <a:moveTo>
                      <a:pt x="1818" y="1291"/>
                    </a:moveTo>
                    <a:lnTo>
                      <a:pt x="1818" y="1291"/>
                    </a:lnTo>
                    <a:lnTo>
                      <a:pt x="1855" y="1287"/>
                    </a:lnTo>
                    <a:lnTo>
                      <a:pt x="1875" y="1284"/>
                    </a:lnTo>
                    <a:lnTo>
                      <a:pt x="1894" y="1280"/>
                    </a:lnTo>
                    <a:lnTo>
                      <a:pt x="1911" y="1275"/>
                    </a:lnTo>
                    <a:lnTo>
                      <a:pt x="1926" y="1268"/>
                    </a:lnTo>
                    <a:lnTo>
                      <a:pt x="1934" y="1263"/>
                    </a:lnTo>
                    <a:lnTo>
                      <a:pt x="1939" y="1259"/>
                    </a:lnTo>
                    <a:lnTo>
                      <a:pt x="1943" y="1254"/>
                    </a:lnTo>
                    <a:lnTo>
                      <a:pt x="1946" y="1249"/>
                    </a:lnTo>
                    <a:lnTo>
                      <a:pt x="1948" y="1242"/>
                    </a:lnTo>
                    <a:lnTo>
                      <a:pt x="1949" y="1234"/>
                    </a:lnTo>
                    <a:lnTo>
                      <a:pt x="1949" y="1214"/>
                    </a:lnTo>
                    <a:lnTo>
                      <a:pt x="1949" y="1193"/>
                    </a:lnTo>
                    <a:lnTo>
                      <a:pt x="1949" y="1174"/>
                    </a:lnTo>
                    <a:lnTo>
                      <a:pt x="1950" y="1124"/>
                    </a:lnTo>
                    <a:lnTo>
                      <a:pt x="1950" y="1068"/>
                    </a:lnTo>
                    <a:lnTo>
                      <a:pt x="1949" y="959"/>
                    </a:lnTo>
                    <a:lnTo>
                      <a:pt x="1948" y="931"/>
                    </a:lnTo>
                    <a:lnTo>
                      <a:pt x="1945" y="900"/>
                    </a:lnTo>
                    <a:lnTo>
                      <a:pt x="1942" y="866"/>
                    </a:lnTo>
                    <a:lnTo>
                      <a:pt x="1941" y="831"/>
                    </a:lnTo>
                    <a:lnTo>
                      <a:pt x="1939" y="768"/>
                    </a:lnTo>
                    <a:lnTo>
                      <a:pt x="1936" y="706"/>
                    </a:lnTo>
                    <a:lnTo>
                      <a:pt x="1935" y="641"/>
                    </a:lnTo>
                    <a:lnTo>
                      <a:pt x="1936" y="574"/>
                    </a:lnTo>
                    <a:lnTo>
                      <a:pt x="1941" y="434"/>
                    </a:lnTo>
                    <a:lnTo>
                      <a:pt x="1943" y="303"/>
                    </a:lnTo>
                    <a:lnTo>
                      <a:pt x="1943" y="241"/>
                    </a:lnTo>
                    <a:lnTo>
                      <a:pt x="1942" y="181"/>
                    </a:lnTo>
                    <a:lnTo>
                      <a:pt x="1939" y="120"/>
                    </a:lnTo>
                    <a:lnTo>
                      <a:pt x="1934" y="62"/>
                    </a:lnTo>
                    <a:lnTo>
                      <a:pt x="1931" y="60"/>
                    </a:lnTo>
                    <a:lnTo>
                      <a:pt x="1928" y="59"/>
                    </a:lnTo>
                    <a:lnTo>
                      <a:pt x="1926" y="56"/>
                    </a:lnTo>
                    <a:lnTo>
                      <a:pt x="1926" y="53"/>
                    </a:lnTo>
                    <a:lnTo>
                      <a:pt x="1926" y="47"/>
                    </a:lnTo>
                    <a:lnTo>
                      <a:pt x="1925" y="45"/>
                    </a:lnTo>
                    <a:lnTo>
                      <a:pt x="1915" y="38"/>
                    </a:lnTo>
                    <a:lnTo>
                      <a:pt x="1904" y="33"/>
                    </a:lnTo>
                    <a:lnTo>
                      <a:pt x="1894" y="29"/>
                    </a:lnTo>
                    <a:lnTo>
                      <a:pt x="1883" y="26"/>
                    </a:lnTo>
                    <a:lnTo>
                      <a:pt x="1861" y="24"/>
                    </a:lnTo>
                    <a:lnTo>
                      <a:pt x="1835" y="21"/>
                    </a:lnTo>
                    <a:lnTo>
                      <a:pt x="1804" y="17"/>
                    </a:lnTo>
                    <a:lnTo>
                      <a:pt x="1790" y="15"/>
                    </a:lnTo>
                    <a:lnTo>
                      <a:pt x="1779" y="17"/>
                    </a:lnTo>
                    <a:lnTo>
                      <a:pt x="1752" y="21"/>
                    </a:lnTo>
                    <a:lnTo>
                      <a:pt x="1738" y="25"/>
                    </a:lnTo>
                    <a:lnTo>
                      <a:pt x="1724" y="31"/>
                    </a:lnTo>
                    <a:lnTo>
                      <a:pt x="1713" y="36"/>
                    </a:lnTo>
                    <a:lnTo>
                      <a:pt x="1702" y="43"/>
                    </a:lnTo>
                    <a:lnTo>
                      <a:pt x="1693" y="53"/>
                    </a:lnTo>
                    <a:lnTo>
                      <a:pt x="1689" y="57"/>
                    </a:lnTo>
                    <a:lnTo>
                      <a:pt x="1686" y="63"/>
                    </a:lnTo>
                    <a:lnTo>
                      <a:pt x="1684" y="77"/>
                    </a:lnTo>
                    <a:lnTo>
                      <a:pt x="1682" y="97"/>
                    </a:lnTo>
                    <a:lnTo>
                      <a:pt x="1682" y="118"/>
                    </a:lnTo>
                    <a:lnTo>
                      <a:pt x="1682" y="140"/>
                    </a:lnTo>
                    <a:lnTo>
                      <a:pt x="1686" y="185"/>
                    </a:lnTo>
                    <a:lnTo>
                      <a:pt x="1689" y="219"/>
                    </a:lnTo>
                    <a:lnTo>
                      <a:pt x="1693" y="292"/>
                    </a:lnTo>
                    <a:lnTo>
                      <a:pt x="1695" y="328"/>
                    </a:lnTo>
                    <a:lnTo>
                      <a:pt x="1698" y="368"/>
                    </a:lnTo>
                    <a:lnTo>
                      <a:pt x="1703" y="415"/>
                    </a:lnTo>
                    <a:lnTo>
                      <a:pt x="1709" y="464"/>
                    </a:lnTo>
                    <a:lnTo>
                      <a:pt x="1715" y="516"/>
                    </a:lnTo>
                    <a:lnTo>
                      <a:pt x="1716" y="543"/>
                    </a:lnTo>
                    <a:lnTo>
                      <a:pt x="1717" y="570"/>
                    </a:lnTo>
                    <a:lnTo>
                      <a:pt x="1719" y="657"/>
                    </a:lnTo>
                    <a:lnTo>
                      <a:pt x="1720" y="748"/>
                    </a:lnTo>
                    <a:lnTo>
                      <a:pt x="1720" y="793"/>
                    </a:lnTo>
                    <a:lnTo>
                      <a:pt x="1720" y="839"/>
                    </a:lnTo>
                    <a:lnTo>
                      <a:pt x="1719" y="884"/>
                    </a:lnTo>
                    <a:lnTo>
                      <a:pt x="1717" y="928"/>
                    </a:lnTo>
                    <a:lnTo>
                      <a:pt x="1716" y="943"/>
                    </a:lnTo>
                    <a:lnTo>
                      <a:pt x="1717" y="960"/>
                    </a:lnTo>
                    <a:lnTo>
                      <a:pt x="1719" y="977"/>
                    </a:lnTo>
                    <a:lnTo>
                      <a:pt x="1719" y="994"/>
                    </a:lnTo>
                    <a:lnTo>
                      <a:pt x="1717" y="1061"/>
                    </a:lnTo>
                    <a:lnTo>
                      <a:pt x="1715" y="1129"/>
                    </a:lnTo>
                    <a:lnTo>
                      <a:pt x="1710" y="1196"/>
                    </a:lnTo>
                    <a:lnTo>
                      <a:pt x="1706" y="1259"/>
                    </a:lnTo>
                    <a:lnTo>
                      <a:pt x="1717" y="1266"/>
                    </a:lnTo>
                    <a:lnTo>
                      <a:pt x="1729" y="1273"/>
                    </a:lnTo>
                    <a:lnTo>
                      <a:pt x="1743" y="1279"/>
                    </a:lnTo>
                    <a:lnTo>
                      <a:pt x="1755" y="1284"/>
                    </a:lnTo>
                    <a:lnTo>
                      <a:pt x="1771" y="1287"/>
                    </a:lnTo>
                    <a:lnTo>
                      <a:pt x="1786" y="1290"/>
                    </a:lnTo>
                    <a:lnTo>
                      <a:pt x="1802" y="1291"/>
                    </a:lnTo>
                    <a:lnTo>
                      <a:pt x="1818" y="1291"/>
                    </a:lnTo>
                    <a:close/>
                    <a:moveTo>
                      <a:pt x="1536" y="125"/>
                    </a:moveTo>
                    <a:lnTo>
                      <a:pt x="1536" y="125"/>
                    </a:lnTo>
                    <a:lnTo>
                      <a:pt x="1536" y="177"/>
                    </a:lnTo>
                    <a:lnTo>
                      <a:pt x="1536" y="230"/>
                    </a:lnTo>
                    <a:lnTo>
                      <a:pt x="1536" y="279"/>
                    </a:lnTo>
                    <a:lnTo>
                      <a:pt x="1536" y="318"/>
                    </a:lnTo>
                    <a:lnTo>
                      <a:pt x="1560" y="325"/>
                    </a:lnTo>
                    <a:lnTo>
                      <a:pt x="1588" y="330"/>
                    </a:lnTo>
                    <a:lnTo>
                      <a:pt x="1642" y="338"/>
                    </a:lnTo>
                    <a:lnTo>
                      <a:pt x="1643" y="342"/>
                    </a:lnTo>
                    <a:lnTo>
                      <a:pt x="1646" y="347"/>
                    </a:lnTo>
                    <a:lnTo>
                      <a:pt x="1649" y="349"/>
                    </a:lnTo>
                    <a:lnTo>
                      <a:pt x="1651" y="352"/>
                    </a:lnTo>
                    <a:lnTo>
                      <a:pt x="1654" y="368"/>
                    </a:lnTo>
                    <a:lnTo>
                      <a:pt x="1656" y="383"/>
                    </a:lnTo>
                    <a:lnTo>
                      <a:pt x="1657" y="417"/>
                    </a:lnTo>
                    <a:lnTo>
                      <a:pt x="1656" y="487"/>
                    </a:lnTo>
                    <a:lnTo>
                      <a:pt x="1656" y="535"/>
                    </a:lnTo>
                    <a:lnTo>
                      <a:pt x="1657" y="584"/>
                    </a:lnTo>
                    <a:lnTo>
                      <a:pt x="1660" y="685"/>
                    </a:lnTo>
                    <a:lnTo>
                      <a:pt x="1663" y="789"/>
                    </a:lnTo>
                    <a:lnTo>
                      <a:pt x="1663" y="839"/>
                    </a:lnTo>
                    <a:lnTo>
                      <a:pt x="1661" y="891"/>
                    </a:lnTo>
                    <a:lnTo>
                      <a:pt x="1660" y="970"/>
                    </a:lnTo>
                    <a:lnTo>
                      <a:pt x="1658" y="1051"/>
                    </a:lnTo>
                    <a:lnTo>
                      <a:pt x="1658" y="1136"/>
                    </a:lnTo>
                    <a:lnTo>
                      <a:pt x="1657" y="1227"/>
                    </a:lnTo>
                    <a:lnTo>
                      <a:pt x="1661" y="1230"/>
                    </a:lnTo>
                    <a:lnTo>
                      <a:pt x="1664" y="1231"/>
                    </a:lnTo>
                    <a:lnTo>
                      <a:pt x="1670" y="1237"/>
                    </a:lnTo>
                    <a:lnTo>
                      <a:pt x="1677" y="1242"/>
                    </a:lnTo>
                    <a:lnTo>
                      <a:pt x="1681" y="1244"/>
                    </a:lnTo>
                    <a:lnTo>
                      <a:pt x="1686" y="1244"/>
                    </a:lnTo>
                    <a:lnTo>
                      <a:pt x="1693" y="1192"/>
                    </a:lnTo>
                    <a:lnTo>
                      <a:pt x="1698" y="1140"/>
                    </a:lnTo>
                    <a:lnTo>
                      <a:pt x="1699" y="1088"/>
                    </a:lnTo>
                    <a:lnTo>
                      <a:pt x="1700" y="1035"/>
                    </a:lnTo>
                    <a:lnTo>
                      <a:pt x="1699" y="924"/>
                    </a:lnTo>
                    <a:lnTo>
                      <a:pt x="1698" y="801"/>
                    </a:lnTo>
                    <a:lnTo>
                      <a:pt x="1699" y="786"/>
                    </a:lnTo>
                    <a:lnTo>
                      <a:pt x="1700" y="769"/>
                    </a:lnTo>
                    <a:lnTo>
                      <a:pt x="1703" y="754"/>
                    </a:lnTo>
                    <a:lnTo>
                      <a:pt x="1703" y="738"/>
                    </a:lnTo>
                    <a:lnTo>
                      <a:pt x="1705" y="693"/>
                    </a:lnTo>
                    <a:lnTo>
                      <a:pt x="1705" y="647"/>
                    </a:lnTo>
                    <a:lnTo>
                      <a:pt x="1702" y="557"/>
                    </a:lnTo>
                    <a:lnTo>
                      <a:pt x="1700" y="529"/>
                    </a:lnTo>
                    <a:lnTo>
                      <a:pt x="1698" y="502"/>
                    </a:lnTo>
                    <a:lnTo>
                      <a:pt x="1692" y="449"/>
                    </a:lnTo>
                    <a:lnTo>
                      <a:pt x="1685" y="394"/>
                    </a:lnTo>
                    <a:lnTo>
                      <a:pt x="1681" y="340"/>
                    </a:lnTo>
                    <a:lnTo>
                      <a:pt x="1675" y="233"/>
                    </a:lnTo>
                    <a:lnTo>
                      <a:pt x="1670" y="125"/>
                    </a:lnTo>
                    <a:lnTo>
                      <a:pt x="1670" y="111"/>
                    </a:lnTo>
                    <a:lnTo>
                      <a:pt x="1671" y="97"/>
                    </a:lnTo>
                    <a:lnTo>
                      <a:pt x="1671" y="90"/>
                    </a:lnTo>
                    <a:lnTo>
                      <a:pt x="1670" y="83"/>
                    </a:lnTo>
                    <a:lnTo>
                      <a:pt x="1667" y="76"/>
                    </a:lnTo>
                    <a:lnTo>
                      <a:pt x="1664" y="70"/>
                    </a:lnTo>
                    <a:lnTo>
                      <a:pt x="1598" y="95"/>
                    </a:lnTo>
                    <a:lnTo>
                      <a:pt x="1567" y="109"/>
                    </a:lnTo>
                    <a:lnTo>
                      <a:pt x="1536" y="125"/>
                    </a:lnTo>
                    <a:close/>
                    <a:moveTo>
                      <a:pt x="906" y="268"/>
                    </a:moveTo>
                    <a:lnTo>
                      <a:pt x="906" y="268"/>
                    </a:lnTo>
                    <a:lnTo>
                      <a:pt x="934" y="274"/>
                    </a:lnTo>
                    <a:lnTo>
                      <a:pt x="961" y="278"/>
                    </a:lnTo>
                    <a:lnTo>
                      <a:pt x="986" y="279"/>
                    </a:lnTo>
                    <a:lnTo>
                      <a:pt x="1013" y="281"/>
                    </a:lnTo>
                    <a:lnTo>
                      <a:pt x="1031" y="279"/>
                    </a:lnTo>
                    <a:lnTo>
                      <a:pt x="1051" y="276"/>
                    </a:lnTo>
                    <a:lnTo>
                      <a:pt x="1067" y="274"/>
                    </a:lnTo>
                    <a:lnTo>
                      <a:pt x="1074" y="274"/>
                    </a:lnTo>
                    <a:lnTo>
                      <a:pt x="1079" y="274"/>
                    </a:lnTo>
                    <a:lnTo>
                      <a:pt x="1094" y="267"/>
                    </a:lnTo>
                    <a:lnTo>
                      <a:pt x="1102" y="261"/>
                    </a:lnTo>
                    <a:lnTo>
                      <a:pt x="1108" y="257"/>
                    </a:lnTo>
                    <a:lnTo>
                      <a:pt x="1108" y="231"/>
                    </a:lnTo>
                    <a:lnTo>
                      <a:pt x="1108" y="206"/>
                    </a:lnTo>
                    <a:lnTo>
                      <a:pt x="1105" y="181"/>
                    </a:lnTo>
                    <a:lnTo>
                      <a:pt x="1102" y="168"/>
                    </a:lnTo>
                    <a:lnTo>
                      <a:pt x="1100" y="157"/>
                    </a:lnTo>
                    <a:lnTo>
                      <a:pt x="1074" y="150"/>
                    </a:lnTo>
                    <a:lnTo>
                      <a:pt x="1048" y="142"/>
                    </a:lnTo>
                    <a:lnTo>
                      <a:pt x="1018" y="135"/>
                    </a:lnTo>
                    <a:lnTo>
                      <a:pt x="1003" y="132"/>
                    </a:lnTo>
                    <a:lnTo>
                      <a:pt x="987" y="132"/>
                    </a:lnTo>
                    <a:lnTo>
                      <a:pt x="951" y="132"/>
                    </a:lnTo>
                    <a:lnTo>
                      <a:pt x="928" y="133"/>
                    </a:lnTo>
                    <a:lnTo>
                      <a:pt x="907" y="135"/>
                    </a:lnTo>
                    <a:lnTo>
                      <a:pt x="888" y="137"/>
                    </a:lnTo>
                    <a:lnTo>
                      <a:pt x="869" y="142"/>
                    </a:lnTo>
                    <a:lnTo>
                      <a:pt x="855" y="147"/>
                    </a:lnTo>
                    <a:lnTo>
                      <a:pt x="850" y="151"/>
                    </a:lnTo>
                    <a:lnTo>
                      <a:pt x="847" y="154"/>
                    </a:lnTo>
                    <a:lnTo>
                      <a:pt x="843" y="160"/>
                    </a:lnTo>
                    <a:lnTo>
                      <a:pt x="841" y="167"/>
                    </a:lnTo>
                    <a:lnTo>
                      <a:pt x="840" y="174"/>
                    </a:lnTo>
                    <a:lnTo>
                      <a:pt x="840" y="181"/>
                    </a:lnTo>
                    <a:lnTo>
                      <a:pt x="841" y="215"/>
                    </a:lnTo>
                    <a:lnTo>
                      <a:pt x="841" y="229"/>
                    </a:lnTo>
                    <a:lnTo>
                      <a:pt x="840" y="241"/>
                    </a:lnTo>
                    <a:lnTo>
                      <a:pt x="840" y="252"/>
                    </a:lnTo>
                    <a:lnTo>
                      <a:pt x="841" y="258"/>
                    </a:lnTo>
                    <a:lnTo>
                      <a:pt x="844" y="264"/>
                    </a:lnTo>
                    <a:lnTo>
                      <a:pt x="847" y="261"/>
                    </a:lnTo>
                    <a:lnTo>
                      <a:pt x="850" y="258"/>
                    </a:lnTo>
                    <a:lnTo>
                      <a:pt x="857" y="257"/>
                    </a:lnTo>
                    <a:lnTo>
                      <a:pt x="865" y="257"/>
                    </a:lnTo>
                    <a:lnTo>
                      <a:pt x="874" y="258"/>
                    </a:lnTo>
                    <a:lnTo>
                      <a:pt x="890" y="262"/>
                    </a:lnTo>
                    <a:lnTo>
                      <a:pt x="906" y="268"/>
                    </a:lnTo>
                    <a:close/>
                    <a:moveTo>
                      <a:pt x="635" y="233"/>
                    </a:moveTo>
                    <a:lnTo>
                      <a:pt x="635" y="233"/>
                    </a:lnTo>
                    <a:lnTo>
                      <a:pt x="632" y="261"/>
                    </a:lnTo>
                    <a:lnTo>
                      <a:pt x="631" y="276"/>
                    </a:lnTo>
                    <a:lnTo>
                      <a:pt x="631" y="290"/>
                    </a:lnTo>
                    <a:lnTo>
                      <a:pt x="643" y="295"/>
                    </a:lnTo>
                    <a:lnTo>
                      <a:pt x="656" y="299"/>
                    </a:lnTo>
                    <a:lnTo>
                      <a:pt x="669" y="306"/>
                    </a:lnTo>
                    <a:lnTo>
                      <a:pt x="680" y="313"/>
                    </a:lnTo>
                    <a:lnTo>
                      <a:pt x="701" y="330"/>
                    </a:lnTo>
                    <a:lnTo>
                      <a:pt x="721" y="347"/>
                    </a:lnTo>
                    <a:lnTo>
                      <a:pt x="722" y="355"/>
                    </a:lnTo>
                    <a:lnTo>
                      <a:pt x="722" y="366"/>
                    </a:lnTo>
                    <a:lnTo>
                      <a:pt x="719" y="376"/>
                    </a:lnTo>
                    <a:lnTo>
                      <a:pt x="715" y="387"/>
                    </a:lnTo>
                    <a:lnTo>
                      <a:pt x="707" y="411"/>
                    </a:lnTo>
                    <a:lnTo>
                      <a:pt x="702" y="422"/>
                    </a:lnTo>
                    <a:lnTo>
                      <a:pt x="700" y="434"/>
                    </a:lnTo>
                    <a:lnTo>
                      <a:pt x="715" y="431"/>
                    </a:lnTo>
                    <a:lnTo>
                      <a:pt x="730" y="431"/>
                    </a:lnTo>
                    <a:lnTo>
                      <a:pt x="743" y="432"/>
                    </a:lnTo>
                    <a:lnTo>
                      <a:pt x="756" y="434"/>
                    </a:lnTo>
                    <a:lnTo>
                      <a:pt x="768" y="438"/>
                    </a:lnTo>
                    <a:lnTo>
                      <a:pt x="781" y="441"/>
                    </a:lnTo>
                    <a:lnTo>
                      <a:pt x="803" y="450"/>
                    </a:lnTo>
                    <a:lnTo>
                      <a:pt x="803" y="483"/>
                    </a:lnTo>
                    <a:lnTo>
                      <a:pt x="805" y="498"/>
                    </a:lnTo>
                    <a:lnTo>
                      <a:pt x="808" y="505"/>
                    </a:lnTo>
                    <a:lnTo>
                      <a:pt x="810" y="512"/>
                    </a:lnTo>
                    <a:lnTo>
                      <a:pt x="816" y="602"/>
                    </a:lnTo>
                    <a:lnTo>
                      <a:pt x="820" y="695"/>
                    </a:lnTo>
                    <a:lnTo>
                      <a:pt x="823" y="741"/>
                    </a:lnTo>
                    <a:lnTo>
                      <a:pt x="823" y="787"/>
                    </a:lnTo>
                    <a:lnTo>
                      <a:pt x="823" y="835"/>
                    </a:lnTo>
                    <a:lnTo>
                      <a:pt x="820" y="880"/>
                    </a:lnTo>
                    <a:lnTo>
                      <a:pt x="817" y="908"/>
                    </a:lnTo>
                    <a:lnTo>
                      <a:pt x="815" y="936"/>
                    </a:lnTo>
                    <a:lnTo>
                      <a:pt x="813" y="962"/>
                    </a:lnTo>
                    <a:lnTo>
                      <a:pt x="813" y="988"/>
                    </a:lnTo>
                    <a:lnTo>
                      <a:pt x="815" y="1040"/>
                    </a:lnTo>
                    <a:lnTo>
                      <a:pt x="816" y="1093"/>
                    </a:lnTo>
                    <a:lnTo>
                      <a:pt x="817" y="1119"/>
                    </a:lnTo>
                    <a:lnTo>
                      <a:pt x="816" y="1144"/>
                    </a:lnTo>
                    <a:lnTo>
                      <a:pt x="815" y="1161"/>
                    </a:lnTo>
                    <a:lnTo>
                      <a:pt x="812" y="1178"/>
                    </a:lnTo>
                    <a:lnTo>
                      <a:pt x="813" y="1186"/>
                    </a:lnTo>
                    <a:lnTo>
                      <a:pt x="815" y="1193"/>
                    </a:lnTo>
                    <a:lnTo>
                      <a:pt x="819" y="1200"/>
                    </a:lnTo>
                    <a:lnTo>
                      <a:pt x="825" y="1206"/>
                    </a:lnTo>
                    <a:lnTo>
                      <a:pt x="823" y="1197"/>
                    </a:lnTo>
                    <a:lnTo>
                      <a:pt x="823" y="1188"/>
                    </a:lnTo>
                    <a:lnTo>
                      <a:pt x="825" y="1164"/>
                    </a:lnTo>
                    <a:lnTo>
                      <a:pt x="826" y="1152"/>
                    </a:lnTo>
                    <a:lnTo>
                      <a:pt x="826" y="1141"/>
                    </a:lnTo>
                    <a:lnTo>
                      <a:pt x="825" y="1131"/>
                    </a:lnTo>
                    <a:lnTo>
                      <a:pt x="820" y="1123"/>
                    </a:lnTo>
                    <a:lnTo>
                      <a:pt x="822" y="1122"/>
                    </a:lnTo>
                    <a:lnTo>
                      <a:pt x="822" y="1120"/>
                    </a:lnTo>
                    <a:lnTo>
                      <a:pt x="825" y="1119"/>
                    </a:lnTo>
                    <a:lnTo>
                      <a:pt x="827" y="1117"/>
                    </a:lnTo>
                    <a:lnTo>
                      <a:pt x="827" y="1115"/>
                    </a:lnTo>
                    <a:lnTo>
                      <a:pt x="827" y="1112"/>
                    </a:lnTo>
                    <a:lnTo>
                      <a:pt x="827" y="1033"/>
                    </a:lnTo>
                    <a:lnTo>
                      <a:pt x="827" y="949"/>
                    </a:lnTo>
                    <a:lnTo>
                      <a:pt x="827" y="866"/>
                    </a:lnTo>
                    <a:lnTo>
                      <a:pt x="829" y="785"/>
                    </a:lnTo>
                    <a:lnTo>
                      <a:pt x="830" y="721"/>
                    </a:lnTo>
                    <a:lnTo>
                      <a:pt x="830" y="658"/>
                    </a:lnTo>
                    <a:lnTo>
                      <a:pt x="827" y="537"/>
                    </a:lnTo>
                    <a:lnTo>
                      <a:pt x="826" y="438"/>
                    </a:lnTo>
                    <a:lnTo>
                      <a:pt x="827" y="338"/>
                    </a:lnTo>
                    <a:lnTo>
                      <a:pt x="827" y="295"/>
                    </a:lnTo>
                    <a:lnTo>
                      <a:pt x="826" y="251"/>
                    </a:lnTo>
                    <a:lnTo>
                      <a:pt x="825" y="208"/>
                    </a:lnTo>
                    <a:lnTo>
                      <a:pt x="820" y="163"/>
                    </a:lnTo>
                    <a:lnTo>
                      <a:pt x="820" y="165"/>
                    </a:lnTo>
                    <a:lnTo>
                      <a:pt x="819" y="165"/>
                    </a:lnTo>
                    <a:lnTo>
                      <a:pt x="801" y="175"/>
                    </a:lnTo>
                    <a:lnTo>
                      <a:pt x="778" y="185"/>
                    </a:lnTo>
                    <a:lnTo>
                      <a:pt x="754" y="194"/>
                    </a:lnTo>
                    <a:lnTo>
                      <a:pt x="729" y="202"/>
                    </a:lnTo>
                    <a:lnTo>
                      <a:pt x="679" y="217"/>
                    </a:lnTo>
                    <a:lnTo>
                      <a:pt x="656" y="226"/>
                    </a:lnTo>
                    <a:lnTo>
                      <a:pt x="635" y="233"/>
                    </a:lnTo>
                    <a:close/>
                    <a:moveTo>
                      <a:pt x="1323" y="1239"/>
                    </a:moveTo>
                    <a:lnTo>
                      <a:pt x="1323" y="1239"/>
                    </a:lnTo>
                    <a:lnTo>
                      <a:pt x="1343" y="1241"/>
                    </a:lnTo>
                    <a:lnTo>
                      <a:pt x="1359" y="1241"/>
                    </a:lnTo>
                    <a:lnTo>
                      <a:pt x="1376" y="1239"/>
                    </a:lnTo>
                    <a:lnTo>
                      <a:pt x="1392" y="1235"/>
                    </a:lnTo>
                    <a:lnTo>
                      <a:pt x="1404" y="1231"/>
                    </a:lnTo>
                    <a:lnTo>
                      <a:pt x="1417" y="1224"/>
                    </a:lnTo>
                    <a:lnTo>
                      <a:pt x="1427" y="1216"/>
                    </a:lnTo>
                    <a:lnTo>
                      <a:pt x="1434" y="1206"/>
                    </a:lnTo>
                    <a:lnTo>
                      <a:pt x="1437" y="1182"/>
                    </a:lnTo>
                    <a:lnTo>
                      <a:pt x="1437" y="1157"/>
                    </a:lnTo>
                    <a:lnTo>
                      <a:pt x="1438" y="1108"/>
                    </a:lnTo>
                    <a:lnTo>
                      <a:pt x="1434" y="1008"/>
                    </a:lnTo>
                    <a:lnTo>
                      <a:pt x="1432" y="907"/>
                    </a:lnTo>
                    <a:lnTo>
                      <a:pt x="1434" y="810"/>
                    </a:lnTo>
                    <a:lnTo>
                      <a:pt x="1437" y="717"/>
                    </a:lnTo>
                    <a:lnTo>
                      <a:pt x="1442" y="629"/>
                    </a:lnTo>
                    <a:lnTo>
                      <a:pt x="1444" y="606"/>
                    </a:lnTo>
                    <a:lnTo>
                      <a:pt x="1444" y="584"/>
                    </a:lnTo>
                    <a:lnTo>
                      <a:pt x="1441" y="536"/>
                    </a:lnTo>
                    <a:lnTo>
                      <a:pt x="1439" y="488"/>
                    </a:lnTo>
                    <a:lnTo>
                      <a:pt x="1438" y="438"/>
                    </a:lnTo>
                    <a:lnTo>
                      <a:pt x="1438" y="429"/>
                    </a:lnTo>
                    <a:lnTo>
                      <a:pt x="1439" y="421"/>
                    </a:lnTo>
                    <a:lnTo>
                      <a:pt x="1442" y="413"/>
                    </a:lnTo>
                    <a:lnTo>
                      <a:pt x="1442" y="404"/>
                    </a:lnTo>
                    <a:lnTo>
                      <a:pt x="1441" y="396"/>
                    </a:lnTo>
                    <a:lnTo>
                      <a:pt x="1439" y="387"/>
                    </a:lnTo>
                    <a:lnTo>
                      <a:pt x="1438" y="379"/>
                    </a:lnTo>
                    <a:lnTo>
                      <a:pt x="1438" y="369"/>
                    </a:lnTo>
                    <a:lnTo>
                      <a:pt x="1441" y="341"/>
                    </a:lnTo>
                    <a:lnTo>
                      <a:pt x="1442" y="306"/>
                    </a:lnTo>
                    <a:lnTo>
                      <a:pt x="1444" y="288"/>
                    </a:lnTo>
                    <a:lnTo>
                      <a:pt x="1441" y="271"/>
                    </a:lnTo>
                    <a:lnTo>
                      <a:pt x="1438" y="255"/>
                    </a:lnTo>
                    <a:lnTo>
                      <a:pt x="1435" y="248"/>
                    </a:lnTo>
                    <a:lnTo>
                      <a:pt x="1431" y="241"/>
                    </a:lnTo>
                    <a:lnTo>
                      <a:pt x="1427" y="237"/>
                    </a:lnTo>
                    <a:lnTo>
                      <a:pt x="1421" y="231"/>
                    </a:lnTo>
                    <a:lnTo>
                      <a:pt x="1413" y="227"/>
                    </a:lnTo>
                    <a:lnTo>
                      <a:pt x="1404" y="223"/>
                    </a:lnTo>
                    <a:lnTo>
                      <a:pt x="1386" y="216"/>
                    </a:lnTo>
                    <a:lnTo>
                      <a:pt x="1368" y="212"/>
                    </a:lnTo>
                    <a:lnTo>
                      <a:pt x="1341" y="210"/>
                    </a:lnTo>
                    <a:lnTo>
                      <a:pt x="1317" y="210"/>
                    </a:lnTo>
                    <a:lnTo>
                      <a:pt x="1292" y="210"/>
                    </a:lnTo>
                    <a:lnTo>
                      <a:pt x="1265" y="208"/>
                    </a:lnTo>
                    <a:lnTo>
                      <a:pt x="1211" y="201"/>
                    </a:lnTo>
                    <a:lnTo>
                      <a:pt x="1188" y="198"/>
                    </a:lnTo>
                    <a:lnTo>
                      <a:pt x="1178" y="198"/>
                    </a:lnTo>
                    <a:lnTo>
                      <a:pt x="1170" y="199"/>
                    </a:lnTo>
                    <a:lnTo>
                      <a:pt x="1161" y="202"/>
                    </a:lnTo>
                    <a:lnTo>
                      <a:pt x="1150" y="206"/>
                    </a:lnTo>
                    <a:lnTo>
                      <a:pt x="1140" y="212"/>
                    </a:lnTo>
                    <a:lnTo>
                      <a:pt x="1136" y="215"/>
                    </a:lnTo>
                    <a:lnTo>
                      <a:pt x="1133" y="219"/>
                    </a:lnTo>
                    <a:lnTo>
                      <a:pt x="1132" y="223"/>
                    </a:lnTo>
                    <a:lnTo>
                      <a:pt x="1132" y="227"/>
                    </a:lnTo>
                    <a:lnTo>
                      <a:pt x="1133" y="237"/>
                    </a:lnTo>
                    <a:lnTo>
                      <a:pt x="1135" y="268"/>
                    </a:lnTo>
                    <a:lnTo>
                      <a:pt x="1136" y="302"/>
                    </a:lnTo>
                    <a:lnTo>
                      <a:pt x="1135" y="307"/>
                    </a:lnTo>
                    <a:lnTo>
                      <a:pt x="1132" y="314"/>
                    </a:lnTo>
                    <a:lnTo>
                      <a:pt x="1131" y="320"/>
                    </a:lnTo>
                    <a:lnTo>
                      <a:pt x="1129" y="327"/>
                    </a:lnTo>
                    <a:lnTo>
                      <a:pt x="1129" y="347"/>
                    </a:lnTo>
                    <a:lnTo>
                      <a:pt x="1131" y="368"/>
                    </a:lnTo>
                    <a:lnTo>
                      <a:pt x="1132" y="408"/>
                    </a:lnTo>
                    <a:lnTo>
                      <a:pt x="1132" y="434"/>
                    </a:lnTo>
                    <a:lnTo>
                      <a:pt x="1133" y="460"/>
                    </a:lnTo>
                    <a:lnTo>
                      <a:pt x="1138" y="516"/>
                    </a:lnTo>
                    <a:lnTo>
                      <a:pt x="1142" y="574"/>
                    </a:lnTo>
                    <a:lnTo>
                      <a:pt x="1143" y="602"/>
                    </a:lnTo>
                    <a:lnTo>
                      <a:pt x="1145" y="632"/>
                    </a:lnTo>
                    <a:lnTo>
                      <a:pt x="1143" y="688"/>
                    </a:lnTo>
                    <a:lnTo>
                      <a:pt x="1142" y="716"/>
                    </a:lnTo>
                    <a:lnTo>
                      <a:pt x="1142" y="744"/>
                    </a:lnTo>
                    <a:lnTo>
                      <a:pt x="1145" y="773"/>
                    </a:lnTo>
                    <a:lnTo>
                      <a:pt x="1147" y="801"/>
                    </a:lnTo>
                    <a:lnTo>
                      <a:pt x="1150" y="830"/>
                    </a:lnTo>
                    <a:lnTo>
                      <a:pt x="1150" y="858"/>
                    </a:lnTo>
                    <a:lnTo>
                      <a:pt x="1149" y="1032"/>
                    </a:lnTo>
                    <a:lnTo>
                      <a:pt x="1146" y="1079"/>
                    </a:lnTo>
                    <a:lnTo>
                      <a:pt x="1145" y="1127"/>
                    </a:lnTo>
                    <a:lnTo>
                      <a:pt x="1143" y="1150"/>
                    </a:lnTo>
                    <a:lnTo>
                      <a:pt x="1146" y="1172"/>
                    </a:lnTo>
                    <a:lnTo>
                      <a:pt x="1149" y="1193"/>
                    </a:lnTo>
                    <a:lnTo>
                      <a:pt x="1154" y="1214"/>
                    </a:lnTo>
                    <a:lnTo>
                      <a:pt x="1233" y="1228"/>
                    </a:lnTo>
                    <a:lnTo>
                      <a:pt x="1278" y="1235"/>
                    </a:lnTo>
                    <a:lnTo>
                      <a:pt x="1323" y="1239"/>
                    </a:lnTo>
                    <a:close/>
                    <a:moveTo>
                      <a:pt x="844" y="334"/>
                    </a:moveTo>
                    <a:lnTo>
                      <a:pt x="844" y="334"/>
                    </a:lnTo>
                    <a:lnTo>
                      <a:pt x="855" y="335"/>
                    </a:lnTo>
                    <a:lnTo>
                      <a:pt x="867" y="338"/>
                    </a:lnTo>
                    <a:lnTo>
                      <a:pt x="889" y="345"/>
                    </a:lnTo>
                    <a:lnTo>
                      <a:pt x="913" y="355"/>
                    </a:lnTo>
                    <a:lnTo>
                      <a:pt x="926" y="358"/>
                    </a:lnTo>
                    <a:lnTo>
                      <a:pt x="938" y="361"/>
                    </a:lnTo>
                    <a:lnTo>
                      <a:pt x="956" y="365"/>
                    </a:lnTo>
                    <a:lnTo>
                      <a:pt x="979" y="366"/>
                    </a:lnTo>
                    <a:lnTo>
                      <a:pt x="1004" y="368"/>
                    </a:lnTo>
                    <a:lnTo>
                      <a:pt x="1029" y="368"/>
                    </a:lnTo>
                    <a:lnTo>
                      <a:pt x="1055" y="366"/>
                    </a:lnTo>
                    <a:lnTo>
                      <a:pt x="1079" y="363"/>
                    </a:lnTo>
                    <a:lnTo>
                      <a:pt x="1088" y="361"/>
                    </a:lnTo>
                    <a:lnTo>
                      <a:pt x="1098" y="358"/>
                    </a:lnTo>
                    <a:lnTo>
                      <a:pt x="1105" y="355"/>
                    </a:lnTo>
                    <a:lnTo>
                      <a:pt x="1112" y="351"/>
                    </a:lnTo>
                    <a:lnTo>
                      <a:pt x="1111" y="330"/>
                    </a:lnTo>
                    <a:lnTo>
                      <a:pt x="1111" y="314"/>
                    </a:lnTo>
                    <a:lnTo>
                      <a:pt x="1112" y="299"/>
                    </a:lnTo>
                    <a:lnTo>
                      <a:pt x="1115" y="282"/>
                    </a:lnTo>
                    <a:lnTo>
                      <a:pt x="1098" y="286"/>
                    </a:lnTo>
                    <a:lnTo>
                      <a:pt x="1083" y="290"/>
                    </a:lnTo>
                    <a:lnTo>
                      <a:pt x="1049" y="295"/>
                    </a:lnTo>
                    <a:lnTo>
                      <a:pt x="1014" y="296"/>
                    </a:lnTo>
                    <a:lnTo>
                      <a:pt x="980" y="296"/>
                    </a:lnTo>
                    <a:lnTo>
                      <a:pt x="945" y="293"/>
                    </a:lnTo>
                    <a:lnTo>
                      <a:pt x="910" y="288"/>
                    </a:lnTo>
                    <a:lnTo>
                      <a:pt x="876" y="281"/>
                    </a:lnTo>
                    <a:lnTo>
                      <a:pt x="844" y="272"/>
                    </a:lnTo>
                    <a:lnTo>
                      <a:pt x="843" y="279"/>
                    </a:lnTo>
                    <a:lnTo>
                      <a:pt x="841" y="288"/>
                    </a:lnTo>
                    <a:lnTo>
                      <a:pt x="841" y="302"/>
                    </a:lnTo>
                    <a:lnTo>
                      <a:pt x="843" y="317"/>
                    </a:lnTo>
                    <a:lnTo>
                      <a:pt x="844" y="334"/>
                    </a:lnTo>
                    <a:close/>
                    <a:moveTo>
                      <a:pt x="697" y="347"/>
                    </a:moveTo>
                    <a:lnTo>
                      <a:pt x="697" y="347"/>
                    </a:lnTo>
                    <a:lnTo>
                      <a:pt x="684" y="341"/>
                    </a:lnTo>
                    <a:lnTo>
                      <a:pt x="671" y="334"/>
                    </a:lnTo>
                    <a:lnTo>
                      <a:pt x="648" y="320"/>
                    </a:lnTo>
                    <a:lnTo>
                      <a:pt x="634" y="313"/>
                    </a:lnTo>
                    <a:lnTo>
                      <a:pt x="621" y="307"/>
                    </a:lnTo>
                    <a:lnTo>
                      <a:pt x="606" y="302"/>
                    </a:lnTo>
                    <a:lnTo>
                      <a:pt x="589" y="299"/>
                    </a:lnTo>
                    <a:lnTo>
                      <a:pt x="576" y="314"/>
                    </a:lnTo>
                    <a:lnTo>
                      <a:pt x="572" y="324"/>
                    </a:lnTo>
                    <a:lnTo>
                      <a:pt x="568" y="334"/>
                    </a:lnTo>
                    <a:lnTo>
                      <a:pt x="587" y="335"/>
                    </a:lnTo>
                    <a:lnTo>
                      <a:pt x="604" y="340"/>
                    </a:lnTo>
                    <a:lnTo>
                      <a:pt x="621" y="347"/>
                    </a:lnTo>
                    <a:lnTo>
                      <a:pt x="636" y="354"/>
                    </a:lnTo>
                    <a:lnTo>
                      <a:pt x="666" y="373"/>
                    </a:lnTo>
                    <a:lnTo>
                      <a:pt x="681" y="383"/>
                    </a:lnTo>
                    <a:lnTo>
                      <a:pt x="697" y="393"/>
                    </a:lnTo>
                    <a:lnTo>
                      <a:pt x="701" y="379"/>
                    </a:lnTo>
                    <a:lnTo>
                      <a:pt x="702" y="368"/>
                    </a:lnTo>
                    <a:lnTo>
                      <a:pt x="702" y="362"/>
                    </a:lnTo>
                    <a:lnTo>
                      <a:pt x="702" y="356"/>
                    </a:lnTo>
                    <a:lnTo>
                      <a:pt x="701" y="352"/>
                    </a:lnTo>
                    <a:lnTo>
                      <a:pt x="697" y="347"/>
                    </a:lnTo>
                    <a:close/>
                    <a:moveTo>
                      <a:pt x="382" y="352"/>
                    </a:moveTo>
                    <a:lnTo>
                      <a:pt x="382" y="352"/>
                    </a:lnTo>
                    <a:lnTo>
                      <a:pt x="358" y="393"/>
                    </a:lnTo>
                    <a:lnTo>
                      <a:pt x="335" y="434"/>
                    </a:lnTo>
                    <a:lnTo>
                      <a:pt x="314" y="474"/>
                    </a:lnTo>
                    <a:lnTo>
                      <a:pt x="291" y="516"/>
                    </a:lnTo>
                    <a:lnTo>
                      <a:pt x="250" y="602"/>
                    </a:lnTo>
                    <a:lnTo>
                      <a:pt x="210" y="686"/>
                    </a:lnTo>
                    <a:lnTo>
                      <a:pt x="207" y="692"/>
                    </a:lnTo>
                    <a:lnTo>
                      <a:pt x="203" y="698"/>
                    </a:lnTo>
                    <a:lnTo>
                      <a:pt x="198" y="702"/>
                    </a:lnTo>
                    <a:lnTo>
                      <a:pt x="196" y="707"/>
                    </a:lnTo>
                    <a:lnTo>
                      <a:pt x="190" y="721"/>
                    </a:lnTo>
                    <a:lnTo>
                      <a:pt x="187" y="734"/>
                    </a:lnTo>
                    <a:lnTo>
                      <a:pt x="184" y="748"/>
                    </a:lnTo>
                    <a:lnTo>
                      <a:pt x="180" y="761"/>
                    </a:lnTo>
                    <a:lnTo>
                      <a:pt x="170" y="785"/>
                    </a:lnTo>
                    <a:lnTo>
                      <a:pt x="159" y="807"/>
                    </a:lnTo>
                    <a:lnTo>
                      <a:pt x="134" y="852"/>
                    </a:lnTo>
                    <a:lnTo>
                      <a:pt x="121" y="873"/>
                    </a:lnTo>
                    <a:lnTo>
                      <a:pt x="110" y="896"/>
                    </a:lnTo>
                    <a:lnTo>
                      <a:pt x="99" y="919"/>
                    </a:lnTo>
                    <a:lnTo>
                      <a:pt x="90" y="942"/>
                    </a:lnTo>
                    <a:lnTo>
                      <a:pt x="80" y="957"/>
                    </a:lnTo>
                    <a:lnTo>
                      <a:pt x="71" y="973"/>
                    </a:lnTo>
                    <a:lnTo>
                      <a:pt x="62" y="988"/>
                    </a:lnTo>
                    <a:lnTo>
                      <a:pt x="55" y="1004"/>
                    </a:lnTo>
                    <a:lnTo>
                      <a:pt x="41" y="1036"/>
                    </a:lnTo>
                    <a:lnTo>
                      <a:pt x="27" y="1072"/>
                    </a:lnTo>
                    <a:lnTo>
                      <a:pt x="34" y="1078"/>
                    </a:lnTo>
                    <a:lnTo>
                      <a:pt x="44" y="1084"/>
                    </a:lnTo>
                    <a:lnTo>
                      <a:pt x="62" y="1092"/>
                    </a:lnTo>
                    <a:lnTo>
                      <a:pt x="82" y="1100"/>
                    </a:lnTo>
                    <a:lnTo>
                      <a:pt x="99" y="1108"/>
                    </a:lnTo>
                    <a:lnTo>
                      <a:pt x="107" y="1112"/>
                    </a:lnTo>
                    <a:lnTo>
                      <a:pt x="114" y="1115"/>
                    </a:lnTo>
                    <a:lnTo>
                      <a:pt x="138" y="1123"/>
                    </a:lnTo>
                    <a:lnTo>
                      <a:pt x="161" y="1131"/>
                    </a:lnTo>
                    <a:lnTo>
                      <a:pt x="183" y="1137"/>
                    </a:lnTo>
                    <a:lnTo>
                      <a:pt x="193" y="1140"/>
                    </a:lnTo>
                    <a:lnTo>
                      <a:pt x="204" y="1140"/>
                    </a:lnTo>
                    <a:lnTo>
                      <a:pt x="207" y="1133"/>
                    </a:lnTo>
                    <a:lnTo>
                      <a:pt x="208" y="1126"/>
                    </a:lnTo>
                    <a:lnTo>
                      <a:pt x="208" y="1119"/>
                    </a:lnTo>
                    <a:lnTo>
                      <a:pt x="205" y="1110"/>
                    </a:lnTo>
                    <a:lnTo>
                      <a:pt x="207" y="1108"/>
                    </a:lnTo>
                    <a:lnTo>
                      <a:pt x="210" y="1106"/>
                    </a:lnTo>
                    <a:lnTo>
                      <a:pt x="214" y="1106"/>
                    </a:lnTo>
                    <a:lnTo>
                      <a:pt x="218" y="1105"/>
                    </a:lnTo>
                    <a:lnTo>
                      <a:pt x="219" y="1105"/>
                    </a:lnTo>
                    <a:lnTo>
                      <a:pt x="221" y="1102"/>
                    </a:lnTo>
                    <a:lnTo>
                      <a:pt x="262" y="1012"/>
                    </a:lnTo>
                    <a:lnTo>
                      <a:pt x="302" y="924"/>
                    </a:lnTo>
                    <a:lnTo>
                      <a:pt x="322" y="877"/>
                    </a:lnTo>
                    <a:lnTo>
                      <a:pt x="342" y="831"/>
                    </a:lnTo>
                    <a:lnTo>
                      <a:pt x="360" y="785"/>
                    </a:lnTo>
                    <a:lnTo>
                      <a:pt x="377" y="735"/>
                    </a:lnTo>
                    <a:lnTo>
                      <a:pt x="416" y="640"/>
                    </a:lnTo>
                    <a:lnTo>
                      <a:pt x="457" y="540"/>
                    </a:lnTo>
                    <a:lnTo>
                      <a:pt x="478" y="491"/>
                    </a:lnTo>
                    <a:lnTo>
                      <a:pt x="499" y="443"/>
                    </a:lnTo>
                    <a:lnTo>
                      <a:pt x="521" y="397"/>
                    </a:lnTo>
                    <a:lnTo>
                      <a:pt x="544" y="352"/>
                    </a:lnTo>
                    <a:lnTo>
                      <a:pt x="540" y="351"/>
                    </a:lnTo>
                    <a:lnTo>
                      <a:pt x="537" y="348"/>
                    </a:lnTo>
                    <a:lnTo>
                      <a:pt x="534" y="344"/>
                    </a:lnTo>
                    <a:lnTo>
                      <a:pt x="534" y="338"/>
                    </a:lnTo>
                    <a:lnTo>
                      <a:pt x="542" y="335"/>
                    </a:lnTo>
                    <a:lnTo>
                      <a:pt x="548" y="331"/>
                    </a:lnTo>
                    <a:lnTo>
                      <a:pt x="551" y="328"/>
                    </a:lnTo>
                    <a:lnTo>
                      <a:pt x="552" y="325"/>
                    </a:lnTo>
                    <a:lnTo>
                      <a:pt x="554" y="320"/>
                    </a:lnTo>
                    <a:lnTo>
                      <a:pt x="552" y="314"/>
                    </a:lnTo>
                    <a:lnTo>
                      <a:pt x="535" y="314"/>
                    </a:lnTo>
                    <a:lnTo>
                      <a:pt x="516" y="314"/>
                    </a:lnTo>
                    <a:lnTo>
                      <a:pt x="493" y="317"/>
                    </a:lnTo>
                    <a:lnTo>
                      <a:pt x="471" y="323"/>
                    </a:lnTo>
                    <a:lnTo>
                      <a:pt x="447" y="328"/>
                    </a:lnTo>
                    <a:lnTo>
                      <a:pt x="424" y="335"/>
                    </a:lnTo>
                    <a:lnTo>
                      <a:pt x="402" y="344"/>
                    </a:lnTo>
                    <a:lnTo>
                      <a:pt x="382" y="352"/>
                    </a:lnTo>
                    <a:close/>
                    <a:moveTo>
                      <a:pt x="1640" y="1106"/>
                    </a:moveTo>
                    <a:lnTo>
                      <a:pt x="1640" y="1106"/>
                    </a:lnTo>
                    <a:lnTo>
                      <a:pt x="1644" y="931"/>
                    </a:lnTo>
                    <a:lnTo>
                      <a:pt x="1647" y="842"/>
                    </a:lnTo>
                    <a:lnTo>
                      <a:pt x="1646" y="759"/>
                    </a:lnTo>
                    <a:lnTo>
                      <a:pt x="1646" y="734"/>
                    </a:lnTo>
                    <a:lnTo>
                      <a:pt x="1643" y="710"/>
                    </a:lnTo>
                    <a:lnTo>
                      <a:pt x="1637" y="669"/>
                    </a:lnTo>
                    <a:lnTo>
                      <a:pt x="1637" y="661"/>
                    </a:lnTo>
                    <a:lnTo>
                      <a:pt x="1639" y="654"/>
                    </a:lnTo>
                    <a:lnTo>
                      <a:pt x="1640" y="646"/>
                    </a:lnTo>
                    <a:lnTo>
                      <a:pt x="1640" y="636"/>
                    </a:lnTo>
                    <a:lnTo>
                      <a:pt x="1640" y="571"/>
                    </a:lnTo>
                    <a:lnTo>
                      <a:pt x="1640" y="500"/>
                    </a:lnTo>
                    <a:lnTo>
                      <a:pt x="1642" y="466"/>
                    </a:lnTo>
                    <a:lnTo>
                      <a:pt x="1642" y="424"/>
                    </a:lnTo>
                    <a:lnTo>
                      <a:pt x="1642" y="404"/>
                    </a:lnTo>
                    <a:lnTo>
                      <a:pt x="1639" y="387"/>
                    </a:lnTo>
                    <a:lnTo>
                      <a:pt x="1636" y="373"/>
                    </a:lnTo>
                    <a:lnTo>
                      <a:pt x="1635" y="368"/>
                    </a:lnTo>
                    <a:lnTo>
                      <a:pt x="1632" y="363"/>
                    </a:lnTo>
                    <a:lnTo>
                      <a:pt x="1626" y="359"/>
                    </a:lnTo>
                    <a:lnTo>
                      <a:pt x="1616" y="356"/>
                    </a:lnTo>
                    <a:lnTo>
                      <a:pt x="1590" y="348"/>
                    </a:lnTo>
                    <a:lnTo>
                      <a:pt x="1560" y="342"/>
                    </a:lnTo>
                    <a:lnTo>
                      <a:pt x="1547" y="341"/>
                    </a:lnTo>
                    <a:lnTo>
                      <a:pt x="1538" y="340"/>
                    </a:lnTo>
                    <a:lnTo>
                      <a:pt x="1528" y="342"/>
                    </a:lnTo>
                    <a:lnTo>
                      <a:pt x="1521" y="345"/>
                    </a:lnTo>
                    <a:lnTo>
                      <a:pt x="1517" y="348"/>
                    </a:lnTo>
                    <a:lnTo>
                      <a:pt x="1517" y="372"/>
                    </a:lnTo>
                    <a:lnTo>
                      <a:pt x="1515" y="397"/>
                    </a:lnTo>
                    <a:lnTo>
                      <a:pt x="1514" y="422"/>
                    </a:lnTo>
                    <a:lnTo>
                      <a:pt x="1512" y="449"/>
                    </a:lnTo>
                    <a:lnTo>
                      <a:pt x="1512" y="502"/>
                    </a:lnTo>
                    <a:lnTo>
                      <a:pt x="1512" y="557"/>
                    </a:lnTo>
                    <a:lnTo>
                      <a:pt x="1514" y="610"/>
                    </a:lnTo>
                    <a:lnTo>
                      <a:pt x="1515" y="664"/>
                    </a:lnTo>
                    <a:lnTo>
                      <a:pt x="1521" y="772"/>
                    </a:lnTo>
                    <a:lnTo>
                      <a:pt x="1522" y="831"/>
                    </a:lnTo>
                    <a:lnTo>
                      <a:pt x="1524" y="891"/>
                    </a:lnTo>
                    <a:lnTo>
                      <a:pt x="1521" y="1008"/>
                    </a:lnTo>
                    <a:lnTo>
                      <a:pt x="1518" y="1123"/>
                    </a:lnTo>
                    <a:lnTo>
                      <a:pt x="1515" y="1235"/>
                    </a:lnTo>
                    <a:lnTo>
                      <a:pt x="1519" y="1241"/>
                    </a:lnTo>
                    <a:lnTo>
                      <a:pt x="1525" y="1245"/>
                    </a:lnTo>
                    <a:lnTo>
                      <a:pt x="1532" y="1248"/>
                    </a:lnTo>
                    <a:lnTo>
                      <a:pt x="1539" y="1251"/>
                    </a:lnTo>
                    <a:lnTo>
                      <a:pt x="1554" y="1254"/>
                    </a:lnTo>
                    <a:lnTo>
                      <a:pt x="1571" y="1254"/>
                    </a:lnTo>
                    <a:lnTo>
                      <a:pt x="1588" y="1251"/>
                    </a:lnTo>
                    <a:lnTo>
                      <a:pt x="1605" y="1248"/>
                    </a:lnTo>
                    <a:lnTo>
                      <a:pt x="1620" y="1242"/>
                    </a:lnTo>
                    <a:lnTo>
                      <a:pt x="1633" y="1238"/>
                    </a:lnTo>
                    <a:lnTo>
                      <a:pt x="1637" y="1223"/>
                    </a:lnTo>
                    <a:lnTo>
                      <a:pt x="1639" y="1207"/>
                    </a:lnTo>
                    <a:lnTo>
                      <a:pt x="1640" y="1175"/>
                    </a:lnTo>
                    <a:lnTo>
                      <a:pt x="1640" y="1141"/>
                    </a:lnTo>
                    <a:lnTo>
                      <a:pt x="1640" y="1106"/>
                    </a:lnTo>
                    <a:close/>
                    <a:moveTo>
                      <a:pt x="502" y="838"/>
                    </a:moveTo>
                    <a:lnTo>
                      <a:pt x="502" y="838"/>
                    </a:lnTo>
                    <a:lnTo>
                      <a:pt x="504" y="830"/>
                    </a:lnTo>
                    <a:lnTo>
                      <a:pt x="509" y="823"/>
                    </a:lnTo>
                    <a:lnTo>
                      <a:pt x="511" y="815"/>
                    </a:lnTo>
                    <a:lnTo>
                      <a:pt x="514" y="808"/>
                    </a:lnTo>
                    <a:lnTo>
                      <a:pt x="510" y="810"/>
                    </a:lnTo>
                    <a:lnTo>
                      <a:pt x="506" y="810"/>
                    </a:lnTo>
                    <a:lnTo>
                      <a:pt x="502" y="810"/>
                    </a:lnTo>
                    <a:lnTo>
                      <a:pt x="497" y="808"/>
                    </a:lnTo>
                    <a:lnTo>
                      <a:pt x="496" y="803"/>
                    </a:lnTo>
                    <a:lnTo>
                      <a:pt x="495" y="797"/>
                    </a:lnTo>
                    <a:lnTo>
                      <a:pt x="492" y="793"/>
                    </a:lnTo>
                    <a:lnTo>
                      <a:pt x="489" y="790"/>
                    </a:lnTo>
                    <a:lnTo>
                      <a:pt x="482" y="785"/>
                    </a:lnTo>
                    <a:lnTo>
                      <a:pt x="474" y="780"/>
                    </a:lnTo>
                    <a:lnTo>
                      <a:pt x="455" y="773"/>
                    </a:lnTo>
                    <a:lnTo>
                      <a:pt x="448" y="769"/>
                    </a:lnTo>
                    <a:lnTo>
                      <a:pt x="441" y="764"/>
                    </a:lnTo>
                    <a:lnTo>
                      <a:pt x="445" y="759"/>
                    </a:lnTo>
                    <a:lnTo>
                      <a:pt x="447" y="755"/>
                    </a:lnTo>
                    <a:lnTo>
                      <a:pt x="450" y="751"/>
                    </a:lnTo>
                    <a:lnTo>
                      <a:pt x="452" y="749"/>
                    </a:lnTo>
                    <a:lnTo>
                      <a:pt x="455" y="748"/>
                    </a:lnTo>
                    <a:lnTo>
                      <a:pt x="461" y="731"/>
                    </a:lnTo>
                    <a:lnTo>
                      <a:pt x="468" y="714"/>
                    </a:lnTo>
                    <a:lnTo>
                      <a:pt x="485" y="685"/>
                    </a:lnTo>
                    <a:lnTo>
                      <a:pt x="493" y="671"/>
                    </a:lnTo>
                    <a:lnTo>
                      <a:pt x="500" y="654"/>
                    </a:lnTo>
                    <a:lnTo>
                      <a:pt x="504" y="637"/>
                    </a:lnTo>
                    <a:lnTo>
                      <a:pt x="507" y="616"/>
                    </a:lnTo>
                    <a:lnTo>
                      <a:pt x="513" y="613"/>
                    </a:lnTo>
                    <a:lnTo>
                      <a:pt x="517" y="610"/>
                    </a:lnTo>
                    <a:lnTo>
                      <a:pt x="521" y="609"/>
                    </a:lnTo>
                    <a:lnTo>
                      <a:pt x="527" y="609"/>
                    </a:lnTo>
                    <a:lnTo>
                      <a:pt x="537" y="610"/>
                    </a:lnTo>
                    <a:lnTo>
                      <a:pt x="547" y="616"/>
                    </a:lnTo>
                    <a:lnTo>
                      <a:pt x="568" y="627"/>
                    </a:lnTo>
                    <a:lnTo>
                      <a:pt x="577" y="633"/>
                    </a:lnTo>
                    <a:lnTo>
                      <a:pt x="587" y="637"/>
                    </a:lnTo>
                    <a:lnTo>
                      <a:pt x="589" y="630"/>
                    </a:lnTo>
                    <a:lnTo>
                      <a:pt x="593" y="625"/>
                    </a:lnTo>
                    <a:lnTo>
                      <a:pt x="600" y="612"/>
                    </a:lnTo>
                    <a:lnTo>
                      <a:pt x="590" y="606"/>
                    </a:lnTo>
                    <a:lnTo>
                      <a:pt x="582" y="602"/>
                    </a:lnTo>
                    <a:lnTo>
                      <a:pt x="563" y="595"/>
                    </a:lnTo>
                    <a:lnTo>
                      <a:pt x="547" y="588"/>
                    </a:lnTo>
                    <a:lnTo>
                      <a:pt x="540" y="585"/>
                    </a:lnTo>
                    <a:lnTo>
                      <a:pt x="531" y="581"/>
                    </a:lnTo>
                    <a:lnTo>
                      <a:pt x="531" y="568"/>
                    </a:lnTo>
                    <a:lnTo>
                      <a:pt x="534" y="559"/>
                    </a:lnTo>
                    <a:lnTo>
                      <a:pt x="538" y="552"/>
                    </a:lnTo>
                    <a:lnTo>
                      <a:pt x="544" y="546"/>
                    </a:lnTo>
                    <a:lnTo>
                      <a:pt x="551" y="539"/>
                    </a:lnTo>
                    <a:lnTo>
                      <a:pt x="556" y="532"/>
                    </a:lnTo>
                    <a:lnTo>
                      <a:pt x="561" y="522"/>
                    </a:lnTo>
                    <a:lnTo>
                      <a:pt x="563" y="509"/>
                    </a:lnTo>
                    <a:lnTo>
                      <a:pt x="573" y="497"/>
                    </a:lnTo>
                    <a:lnTo>
                      <a:pt x="580" y="481"/>
                    </a:lnTo>
                    <a:lnTo>
                      <a:pt x="586" y="466"/>
                    </a:lnTo>
                    <a:lnTo>
                      <a:pt x="591" y="450"/>
                    </a:lnTo>
                    <a:lnTo>
                      <a:pt x="597" y="424"/>
                    </a:lnTo>
                    <a:lnTo>
                      <a:pt x="600" y="417"/>
                    </a:lnTo>
                    <a:lnTo>
                      <a:pt x="601" y="417"/>
                    </a:lnTo>
                    <a:lnTo>
                      <a:pt x="604" y="418"/>
                    </a:lnTo>
                    <a:lnTo>
                      <a:pt x="606" y="417"/>
                    </a:lnTo>
                    <a:lnTo>
                      <a:pt x="606" y="414"/>
                    </a:lnTo>
                    <a:lnTo>
                      <a:pt x="604" y="411"/>
                    </a:lnTo>
                    <a:lnTo>
                      <a:pt x="606" y="410"/>
                    </a:lnTo>
                    <a:lnTo>
                      <a:pt x="615" y="408"/>
                    </a:lnTo>
                    <a:lnTo>
                      <a:pt x="625" y="408"/>
                    </a:lnTo>
                    <a:lnTo>
                      <a:pt x="635" y="411"/>
                    </a:lnTo>
                    <a:lnTo>
                      <a:pt x="643" y="414"/>
                    </a:lnTo>
                    <a:lnTo>
                      <a:pt x="662" y="424"/>
                    </a:lnTo>
                    <a:lnTo>
                      <a:pt x="680" y="434"/>
                    </a:lnTo>
                    <a:lnTo>
                      <a:pt x="681" y="429"/>
                    </a:lnTo>
                    <a:lnTo>
                      <a:pt x="684" y="425"/>
                    </a:lnTo>
                    <a:lnTo>
                      <a:pt x="686" y="421"/>
                    </a:lnTo>
                    <a:lnTo>
                      <a:pt x="687" y="417"/>
                    </a:lnTo>
                    <a:lnTo>
                      <a:pt x="676" y="403"/>
                    </a:lnTo>
                    <a:lnTo>
                      <a:pt x="663" y="391"/>
                    </a:lnTo>
                    <a:lnTo>
                      <a:pt x="648" y="380"/>
                    </a:lnTo>
                    <a:lnTo>
                      <a:pt x="632" y="372"/>
                    </a:lnTo>
                    <a:lnTo>
                      <a:pt x="615" y="363"/>
                    </a:lnTo>
                    <a:lnTo>
                      <a:pt x="598" y="358"/>
                    </a:lnTo>
                    <a:lnTo>
                      <a:pt x="580" y="354"/>
                    </a:lnTo>
                    <a:lnTo>
                      <a:pt x="563" y="351"/>
                    </a:lnTo>
                    <a:lnTo>
                      <a:pt x="563" y="355"/>
                    </a:lnTo>
                    <a:lnTo>
                      <a:pt x="561" y="358"/>
                    </a:lnTo>
                    <a:lnTo>
                      <a:pt x="556" y="365"/>
                    </a:lnTo>
                    <a:lnTo>
                      <a:pt x="554" y="372"/>
                    </a:lnTo>
                    <a:lnTo>
                      <a:pt x="554" y="375"/>
                    </a:lnTo>
                    <a:lnTo>
                      <a:pt x="555" y="379"/>
                    </a:lnTo>
                    <a:lnTo>
                      <a:pt x="568" y="384"/>
                    </a:lnTo>
                    <a:lnTo>
                      <a:pt x="575" y="390"/>
                    </a:lnTo>
                    <a:lnTo>
                      <a:pt x="580" y="396"/>
                    </a:lnTo>
                    <a:lnTo>
                      <a:pt x="584" y="403"/>
                    </a:lnTo>
                    <a:lnTo>
                      <a:pt x="586" y="406"/>
                    </a:lnTo>
                    <a:lnTo>
                      <a:pt x="586" y="410"/>
                    </a:lnTo>
                    <a:lnTo>
                      <a:pt x="584" y="414"/>
                    </a:lnTo>
                    <a:lnTo>
                      <a:pt x="582" y="417"/>
                    </a:lnTo>
                    <a:lnTo>
                      <a:pt x="579" y="421"/>
                    </a:lnTo>
                    <a:lnTo>
                      <a:pt x="575" y="425"/>
                    </a:lnTo>
                    <a:lnTo>
                      <a:pt x="575" y="429"/>
                    </a:lnTo>
                    <a:lnTo>
                      <a:pt x="575" y="434"/>
                    </a:lnTo>
                    <a:lnTo>
                      <a:pt x="572" y="439"/>
                    </a:lnTo>
                    <a:lnTo>
                      <a:pt x="570" y="445"/>
                    </a:lnTo>
                    <a:lnTo>
                      <a:pt x="569" y="453"/>
                    </a:lnTo>
                    <a:lnTo>
                      <a:pt x="558" y="473"/>
                    </a:lnTo>
                    <a:lnTo>
                      <a:pt x="549" y="494"/>
                    </a:lnTo>
                    <a:lnTo>
                      <a:pt x="540" y="515"/>
                    </a:lnTo>
                    <a:lnTo>
                      <a:pt x="531" y="533"/>
                    </a:lnTo>
                    <a:lnTo>
                      <a:pt x="527" y="545"/>
                    </a:lnTo>
                    <a:lnTo>
                      <a:pt x="523" y="557"/>
                    </a:lnTo>
                    <a:lnTo>
                      <a:pt x="521" y="563"/>
                    </a:lnTo>
                    <a:lnTo>
                      <a:pt x="517" y="567"/>
                    </a:lnTo>
                    <a:lnTo>
                      <a:pt x="513" y="571"/>
                    </a:lnTo>
                    <a:lnTo>
                      <a:pt x="507" y="574"/>
                    </a:lnTo>
                    <a:lnTo>
                      <a:pt x="502" y="571"/>
                    </a:lnTo>
                    <a:lnTo>
                      <a:pt x="497" y="567"/>
                    </a:lnTo>
                    <a:lnTo>
                      <a:pt x="489" y="557"/>
                    </a:lnTo>
                    <a:lnTo>
                      <a:pt x="483" y="560"/>
                    </a:lnTo>
                    <a:lnTo>
                      <a:pt x="478" y="561"/>
                    </a:lnTo>
                    <a:lnTo>
                      <a:pt x="471" y="561"/>
                    </a:lnTo>
                    <a:lnTo>
                      <a:pt x="464" y="561"/>
                    </a:lnTo>
                    <a:lnTo>
                      <a:pt x="458" y="575"/>
                    </a:lnTo>
                    <a:lnTo>
                      <a:pt x="455" y="582"/>
                    </a:lnTo>
                    <a:lnTo>
                      <a:pt x="455" y="591"/>
                    </a:lnTo>
                    <a:lnTo>
                      <a:pt x="467" y="595"/>
                    </a:lnTo>
                    <a:lnTo>
                      <a:pt x="476" y="602"/>
                    </a:lnTo>
                    <a:lnTo>
                      <a:pt x="481" y="606"/>
                    </a:lnTo>
                    <a:lnTo>
                      <a:pt x="485" y="610"/>
                    </a:lnTo>
                    <a:lnTo>
                      <a:pt x="486" y="616"/>
                    </a:lnTo>
                    <a:lnTo>
                      <a:pt x="486" y="623"/>
                    </a:lnTo>
                    <a:lnTo>
                      <a:pt x="486" y="626"/>
                    </a:lnTo>
                    <a:lnTo>
                      <a:pt x="483" y="629"/>
                    </a:lnTo>
                    <a:lnTo>
                      <a:pt x="479" y="634"/>
                    </a:lnTo>
                    <a:lnTo>
                      <a:pt x="472" y="640"/>
                    </a:lnTo>
                    <a:lnTo>
                      <a:pt x="468" y="648"/>
                    </a:lnTo>
                    <a:lnTo>
                      <a:pt x="465" y="655"/>
                    </a:lnTo>
                    <a:lnTo>
                      <a:pt x="465" y="661"/>
                    </a:lnTo>
                    <a:lnTo>
                      <a:pt x="464" y="668"/>
                    </a:lnTo>
                    <a:lnTo>
                      <a:pt x="464" y="674"/>
                    </a:lnTo>
                    <a:lnTo>
                      <a:pt x="455" y="696"/>
                    </a:lnTo>
                    <a:lnTo>
                      <a:pt x="445" y="720"/>
                    </a:lnTo>
                    <a:lnTo>
                      <a:pt x="436" y="741"/>
                    </a:lnTo>
                    <a:lnTo>
                      <a:pt x="427" y="759"/>
                    </a:lnTo>
                    <a:lnTo>
                      <a:pt x="422" y="761"/>
                    </a:lnTo>
                    <a:lnTo>
                      <a:pt x="416" y="764"/>
                    </a:lnTo>
                    <a:lnTo>
                      <a:pt x="406" y="755"/>
                    </a:lnTo>
                    <a:lnTo>
                      <a:pt x="401" y="751"/>
                    </a:lnTo>
                    <a:lnTo>
                      <a:pt x="394" y="748"/>
                    </a:lnTo>
                    <a:lnTo>
                      <a:pt x="385" y="766"/>
                    </a:lnTo>
                    <a:lnTo>
                      <a:pt x="378" y="785"/>
                    </a:lnTo>
                    <a:lnTo>
                      <a:pt x="389" y="789"/>
                    </a:lnTo>
                    <a:lnTo>
                      <a:pt x="398" y="794"/>
                    </a:lnTo>
                    <a:lnTo>
                      <a:pt x="402" y="797"/>
                    </a:lnTo>
                    <a:lnTo>
                      <a:pt x="405" y="801"/>
                    </a:lnTo>
                    <a:lnTo>
                      <a:pt x="406" y="807"/>
                    </a:lnTo>
                    <a:lnTo>
                      <a:pt x="406" y="813"/>
                    </a:lnTo>
                    <a:lnTo>
                      <a:pt x="395" y="827"/>
                    </a:lnTo>
                    <a:lnTo>
                      <a:pt x="387" y="844"/>
                    </a:lnTo>
                    <a:lnTo>
                      <a:pt x="378" y="860"/>
                    </a:lnTo>
                    <a:lnTo>
                      <a:pt x="370" y="880"/>
                    </a:lnTo>
                    <a:lnTo>
                      <a:pt x="364" y="898"/>
                    </a:lnTo>
                    <a:lnTo>
                      <a:pt x="358" y="918"/>
                    </a:lnTo>
                    <a:lnTo>
                      <a:pt x="356" y="936"/>
                    </a:lnTo>
                    <a:lnTo>
                      <a:pt x="353" y="954"/>
                    </a:lnTo>
                    <a:lnTo>
                      <a:pt x="344" y="962"/>
                    </a:lnTo>
                    <a:lnTo>
                      <a:pt x="340" y="963"/>
                    </a:lnTo>
                    <a:lnTo>
                      <a:pt x="336" y="963"/>
                    </a:lnTo>
                    <a:lnTo>
                      <a:pt x="329" y="959"/>
                    </a:lnTo>
                    <a:lnTo>
                      <a:pt x="323" y="953"/>
                    </a:lnTo>
                    <a:lnTo>
                      <a:pt x="318" y="947"/>
                    </a:lnTo>
                    <a:lnTo>
                      <a:pt x="311" y="945"/>
                    </a:lnTo>
                    <a:lnTo>
                      <a:pt x="304" y="959"/>
                    </a:lnTo>
                    <a:lnTo>
                      <a:pt x="297" y="974"/>
                    </a:lnTo>
                    <a:lnTo>
                      <a:pt x="290" y="988"/>
                    </a:lnTo>
                    <a:lnTo>
                      <a:pt x="288" y="995"/>
                    </a:lnTo>
                    <a:lnTo>
                      <a:pt x="287" y="1002"/>
                    </a:lnTo>
                    <a:lnTo>
                      <a:pt x="295" y="999"/>
                    </a:lnTo>
                    <a:lnTo>
                      <a:pt x="305" y="999"/>
                    </a:lnTo>
                    <a:lnTo>
                      <a:pt x="314" y="999"/>
                    </a:lnTo>
                    <a:lnTo>
                      <a:pt x="321" y="1001"/>
                    </a:lnTo>
                    <a:lnTo>
                      <a:pt x="336" y="1005"/>
                    </a:lnTo>
                    <a:lnTo>
                      <a:pt x="351" y="1012"/>
                    </a:lnTo>
                    <a:lnTo>
                      <a:pt x="379" y="1029"/>
                    </a:lnTo>
                    <a:lnTo>
                      <a:pt x="395" y="1037"/>
                    </a:lnTo>
                    <a:lnTo>
                      <a:pt x="410" y="1044"/>
                    </a:lnTo>
                    <a:lnTo>
                      <a:pt x="419" y="1032"/>
                    </a:lnTo>
                    <a:lnTo>
                      <a:pt x="422" y="1026"/>
                    </a:lnTo>
                    <a:lnTo>
                      <a:pt x="424" y="1019"/>
                    </a:lnTo>
                    <a:lnTo>
                      <a:pt x="419" y="1011"/>
                    </a:lnTo>
                    <a:lnTo>
                      <a:pt x="413" y="1004"/>
                    </a:lnTo>
                    <a:lnTo>
                      <a:pt x="405" y="998"/>
                    </a:lnTo>
                    <a:lnTo>
                      <a:pt x="398" y="992"/>
                    </a:lnTo>
                    <a:lnTo>
                      <a:pt x="381" y="983"/>
                    </a:lnTo>
                    <a:lnTo>
                      <a:pt x="361" y="974"/>
                    </a:lnTo>
                    <a:lnTo>
                      <a:pt x="360" y="970"/>
                    </a:lnTo>
                    <a:lnTo>
                      <a:pt x="358" y="967"/>
                    </a:lnTo>
                    <a:lnTo>
                      <a:pt x="361" y="963"/>
                    </a:lnTo>
                    <a:lnTo>
                      <a:pt x="364" y="959"/>
                    </a:lnTo>
                    <a:lnTo>
                      <a:pt x="367" y="954"/>
                    </a:lnTo>
                    <a:lnTo>
                      <a:pt x="368" y="953"/>
                    </a:lnTo>
                    <a:lnTo>
                      <a:pt x="371" y="953"/>
                    </a:lnTo>
                    <a:lnTo>
                      <a:pt x="371" y="940"/>
                    </a:lnTo>
                    <a:lnTo>
                      <a:pt x="381" y="931"/>
                    </a:lnTo>
                    <a:lnTo>
                      <a:pt x="388" y="919"/>
                    </a:lnTo>
                    <a:lnTo>
                      <a:pt x="395" y="907"/>
                    </a:lnTo>
                    <a:lnTo>
                      <a:pt x="401" y="894"/>
                    </a:lnTo>
                    <a:lnTo>
                      <a:pt x="412" y="869"/>
                    </a:lnTo>
                    <a:lnTo>
                      <a:pt x="419" y="856"/>
                    </a:lnTo>
                    <a:lnTo>
                      <a:pt x="427" y="846"/>
                    </a:lnTo>
                    <a:lnTo>
                      <a:pt x="429" y="834"/>
                    </a:lnTo>
                    <a:lnTo>
                      <a:pt x="431" y="823"/>
                    </a:lnTo>
                    <a:lnTo>
                      <a:pt x="433" y="818"/>
                    </a:lnTo>
                    <a:lnTo>
                      <a:pt x="436" y="814"/>
                    </a:lnTo>
                    <a:lnTo>
                      <a:pt x="440" y="811"/>
                    </a:lnTo>
                    <a:lnTo>
                      <a:pt x="444" y="808"/>
                    </a:lnTo>
                    <a:lnTo>
                      <a:pt x="452" y="810"/>
                    </a:lnTo>
                    <a:lnTo>
                      <a:pt x="460" y="811"/>
                    </a:lnTo>
                    <a:lnTo>
                      <a:pt x="474" y="820"/>
                    </a:lnTo>
                    <a:lnTo>
                      <a:pt x="486" y="828"/>
                    </a:lnTo>
                    <a:lnTo>
                      <a:pt x="502" y="838"/>
                    </a:lnTo>
                    <a:close/>
                    <a:moveTo>
                      <a:pt x="1034" y="387"/>
                    </a:moveTo>
                    <a:lnTo>
                      <a:pt x="1034" y="387"/>
                    </a:lnTo>
                    <a:lnTo>
                      <a:pt x="1008" y="387"/>
                    </a:lnTo>
                    <a:lnTo>
                      <a:pt x="985" y="384"/>
                    </a:lnTo>
                    <a:lnTo>
                      <a:pt x="961" y="380"/>
                    </a:lnTo>
                    <a:lnTo>
                      <a:pt x="935" y="376"/>
                    </a:lnTo>
                    <a:lnTo>
                      <a:pt x="889" y="365"/>
                    </a:lnTo>
                    <a:lnTo>
                      <a:pt x="841" y="355"/>
                    </a:lnTo>
                    <a:lnTo>
                      <a:pt x="841" y="361"/>
                    </a:lnTo>
                    <a:lnTo>
                      <a:pt x="843" y="446"/>
                    </a:lnTo>
                    <a:lnTo>
                      <a:pt x="844" y="533"/>
                    </a:lnTo>
                    <a:lnTo>
                      <a:pt x="843" y="707"/>
                    </a:lnTo>
                    <a:lnTo>
                      <a:pt x="841" y="876"/>
                    </a:lnTo>
                    <a:lnTo>
                      <a:pt x="843" y="956"/>
                    </a:lnTo>
                    <a:lnTo>
                      <a:pt x="844" y="1032"/>
                    </a:lnTo>
                    <a:lnTo>
                      <a:pt x="847" y="1030"/>
                    </a:lnTo>
                    <a:lnTo>
                      <a:pt x="850" y="1029"/>
                    </a:lnTo>
                    <a:lnTo>
                      <a:pt x="858" y="1029"/>
                    </a:lnTo>
                    <a:lnTo>
                      <a:pt x="868" y="1032"/>
                    </a:lnTo>
                    <a:lnTo>
                      <a:pt x="874" y="1030"/>
                    </a:lnTo>
                    <a:lnTo>
                      <a:pt x="879" y="1033"/>
                    </a:lnTo>
                    <a:lnTo>
                      <a:pt x="885" y="1036"/>
                    </a:lnTo>
                    <a:lnTo>
                      <a:pt x="893" y="1037"/>
                    </a:lnTo>
                    <a:lnTo>
                      <a:pt x="899" y="1039"/>
                    </a:lnTo>
                    <a:lnTo>
                      <a:pt x="906" y="1037"/>
                    </a:lnTo>
                    <a:lnTo>
                      <a:pt x="913" y="1037"/>
                    </a:lnTo>
                    <a:lnTo>
                      <a:pt x="919" y="1037"/>
                    </a:lnTo>
                    <a:lnTo>
                      <a:pt x="923" y="1039"/>
                    </a:lnTo>
                    <a:lnTo>
                      <a:pt x="926" y="1042"/>
                    </a:lnTo>
                    <a:lnTo>
                      <a:pt x="930" y="1043"/>
                    </a:lnTo>
                    <a:lnTo>
                      <a:pt x="934" y="1044"/>
                    </a:lnTo>
                    <a:lnTo>
                      <a:pt x="958" y="1047"/>
                    </a:lnTo>
                    <a:lnTo>
                      <a:pt x="982" y="1049"/>
                    </a:lnTo>
                    <a:lnTo>
                      <a:pt x="1007" y="1049"/>
                    </a:lnTo>
                    <a:lnTo>
                      <a:pt x="1032" y="1049"/>
                    </a:lnTo>
                    <a:lnTo>
                      <a:pt x="1083" y="1044"/>
                    </a:lnTo>
                    <a:lnTo>
                      <a:pt x="1132" y="1037"/>
                    </a:lnTo>
                    <a:lnTo>
                      <a:pt x="1132" y="919"/>
                    </a:lnTo>
                    <a:lnTo>
                      <a:pt x="1132" y="859"/>
                    </a:lnTo>
                    <a:lnTo>
                      <a:pt x="1129" y="796"/>
                    </a:lnTo>
                    <a:lnTo>
                      <a:pt x="1128" y="744"/>
                    </a:lnTo>
                    <a:lnTo>
                      <a:pt x="1128" y="693"/>
                    </a:lnTo>
                    <a:lnTo>
                      <a:pt x="1128" y="641"/>
                    </a:lnTo>
                    <a:lnTo>
                      <a:pt x="1125" y="591"/>
                    </a:lnTo>
                    <a:lnTo>
                      <a:pt x="1116" y="483"/>
                    </a:lnTo>
                    <a:lnTo>
                      <a:pt x="1114" y="427"/>
                    </a:lnTo>
                    <a:lnTo>
                      <a:pt x="1114" y="400"/>
                    </a:lnTo>
                    <a:lnTo>
                      <a:pt x="1115" y="373"/>
                    </a:lnTo>
                    <a:lnTo>
                      <a:pt x="1104" y="375"/>
                    </a:lnTo>
                    <a:lnTo>
                      <a:pt x="1094" y="375"/>
                    </a:lnTo>
                    <a:lnTo>
                      <a:pt x="1073" y="379"/>
                    </a:lnTo>
                    <a:lnTo>
                      <a:pt x="1053" y="384"/>
                    </a:lnTo>
                    <a:lnTo>
                      <a:pt x="1044" y="386"/>
                    </a:lnTo>
                    <a:lnTo>
                      <a:pt x="1034" y="387"/>
                    </a:lnTo>
                    <a:close/>
                    <a:moveTo>
                      <a:pt x="1458" y="365"/>
                    </a:moveTo>
                    <a:lnTo>
                      <a:pt x="1458" y="365"/>
                    </a:lnTo>
                    <a:lnTo>
                      <a:pt x="1458" y="393"/>
                    </a:lnTo>
                    <a:lnTo>
                      <a:pt x="1459" y="411"/>
                    </a:lnTo>
                    <a:lnTo>
                      <a:pt x="1458" y="428"/>
                    </a:lnTo>
                    <a:lnTo>
                      <a:pt x="1458" y="436"/>
                    </a:lnTo>
                    <a:lnTo>
                      <a:pt x="1455" y="446"/>
                    </a:lnTo>
                    <a:lnTo>
                      <a:pt x="1460" y="532"/>
                    </a:lnTo>
                    <a:lnTo>
                      <a:pt x="1462" y="575"/>
                    </a:lnTo>
                    <a:lnTo>
                      <a:pt x="1462" y="598"/>
                    </a:lnTo>
                    <a:lnTo>
                      <a:pt x="1462" y="620"/>
                    </a:lnTo>
                    <a:lnTo>
                      <a:pt x="1458" y="693"/>
                    </a:lnTo>
                    <a:lnTo>
                      <a:pt x="1455" y="766"/>
                    </a:lnTo>
                    <a:lnTo>
                      <a:pt x="1453" y="842"/>
                    </a:lnTo>
                    <a:lnTo>
                      <a:pt x="1453" y="917"/>
                    </a:lnTo>
                    <a:lnTo>
                      <a:pt x="1455" y="991"/>
                    </a:lnTo>
                    <a:lnTo>
                      <a:pt x="1456" y="1064"/>
                    </a:lnTo>
                    <a:lnTo>
                      <a:pt x="1462" y="1206"/>
                    </a:lnTo>
                    <a:lnTo>
                      <a:pt x="1469" y="1211"/>
                    </a:lnTo>
                    <a:lnTo>
                      <a:pt x="1476" y="1216"/>
                    </a:lnTo>
                    <a:lnTo>
                      <a:pt x="1480" y="1218"/>
                    </a:lnTo>
                    <a:lnTo>
                      <a:pt x="1484" y="1220"/>
                    </a:lnTo>
                    <a:lnTo>
                      <a:pt x="1489" y="1220"/>
                    </a:lnTo>
                    <a:lnTo>
                      <a:pt x="1493" y="1218"/>
                    </a:lnTo>
                    <a:lnTo>
                      <a:pt x="1498" y="1161"/>
                    </a:lnTo>
                    <a:lnTo>
                      <a:pt x="1503" y="1103"/>
                    </a:lnTo>
                    <a:lnTo>
                      <a:pt x="1505" y="1047"/>
                    </a:lnTo>
                    <a:lnTo>
                      <a:pt x="1505" y="990"/>
                    </a:lnTo>
                    <a:lnTo>
                      <a:pt x="1505" y="876"/>
                    </a:lnTo>
                    <a:lnTo>
                      <a:pt x="1504" y="761"/>
                    </a:lnTo>
                    <a:lnTo>
                      <a:pt x="1503" y="724"/>
                    </a:lnTo>
                    <a:lnTo>
                      <a:pt x="1498" y="689"/>
                    </a:lnTo>
                    <a:lnTo>
                      <a:pt x="1496" y="653"/>
                    </a:lnTo>
                    <a:lnTo>
                      <a:pt x="1493" y="616"/>
                    </a:lnTo>
                    <a:lnTo>
                      <a:pt x="1493" y="585"/>
                    </a:lnTo>
                    <a:lnTo>
                      <a:pt x="1493" y="553"/>
                    </a:lnTo>
                    <a:lnTo>
                      <a:pt x="1494" y="488"/>
                    </a:lnTo>
                    <a:lnTo>
                      <a:pt x="1497" y="425"/>
                    </a:lnTo>
                    <a:lnTo>
                      <a:pt x="1497" y="394"/>
                    </a:lnTo>
                    <a:lnTo>
                      <a:pt x="1496" y="363"/>
                    </a:lnTo>
                    <a:lnTo>
                      <a:pt x="1489" y="363"/>
                    </a:lnTo>
                    <a:lnTo>
                      <a:pt x="1483" y="363"/>
                    </a:lnTo>
                    <a:lnTo>
                      <a:pt x="1474" y="365"/>
                    </a:lnTo>
                    <a:lnTo>
                      <a:pt x="1467" y="366"/>
                    </a:lnTo>
                    <a:lnTo>
                      <a:pt x="1463" y="365"/>
                    </a:lnTo>
                    <a:lnTo>
                      <a:pt x="1459" y="363"/>
                    </a:lnTo>
                    <a:lnTo>
                      <a:pt x="1459" y="362"/>
                    </a:lnTo>
                    <a:lnTo>
                      <a:pt x="1458" y="362"/>
                    </a:lnTo>
                    <a:lnTo>
                      <a:pt x="1458" y="363"/>
                    </a:lnTo>
                    <a:lnTo>
                      <a:pt x="1458" y="365"/>
                    </a:lnTo>
                    <a:close/>
                    <a:moveTo>
                      <a:pt x="2057" y="545"/>
                    </a:moveTo>
                    <a:lnTo>
                      <a:pt x="2057" y="545"/>
                    </a:lnTo>
                    <a:lnTo>
                      <a:pt x="2072" y="542"/>
                    </a:lnTo>
                    <a:lnTo>
                      <a:pt x="2089" y="537"/>
                    </a:lnTo>
                    <a:lnTo>
                      <a:pt x="2106" y="532"/>
                    </a:lnTo>
                    <a:lnTo>
                      <a:pt x="2122" y="526"/>
                    </a:lnTo>
                    <a:lnTo>
                      <a:pt x="2137" y="519"/>
                    </a:lnTo>
                    <a:lnTo>
                      <a:pt x="2150" y="511"/>
                    </a:lnTo>
                    <a:lnTo>
                      <a:pt x="2161" y="501"/>
                    </a:lnTo>
                    <a:lnTo>
                      <a:pt x="2169" y="491"/>
                    </a:lnTo>
                    <a:lnTo>
                      <a:pt x="2175" y="481"/>
                    </a:lnTo>
                    <a:lnTo>
                      <a:pt x="2176" y="473"/>
                    </a:lnTo>
                    <a:lnTo>
                      <a:pt x="2175" y="466"/>
                    </a:lnTo>
                    <a:lnTo>
                      <a:pt x="2172" y="457"/>
                    </a:lnTo>
                    <a:lnTo>
                      <a:pt x="2164" y="443"/>
                    </a:lnTo>
                    <a:lnTo>
                      <a:pt x="2155" y="429"/>
                    </a:lnTo>
                    <a:lnTo>
                      <a:pt x="2150" y="415"/>
                    </a:lnTo>
                    <a:lnTo>
                      <a:pt x="2144" y="403"/>
                    </a:lnTo>
                    <a:lnTo>
                      <a:pt x="2140" y="396"/>
                    </a:lnTo>
                    <a:lnTo>
                      <a:pt x="2136" y="391"/>
                    </a:lnTo>
                    <a:lnTo>
                      <a:pt x="2131" y="387"/>
                    </a:lnTo>
                    <a:lnTo>
                      <a:pt x="2126" y="384"/>
                    </a:lnTo>
                    <a:lnTo>
                      <a:pt x="2117" y="383"/>
                    </a:lnTo>
                    <a:lnTo>
                      <a:pt x="2105" y="384"/>
                    </a:lnTo>
                    <a:lnTo>
                      <a:pt x="2077" y="387"/>
                    </a:lnTo>
                    <a:lnTo>
                      <a:pt x="2050" y="390"/>
                    </a:lnTo>
                    <a:lnTo>
                      <a:pt x="2028" y="396"/>
                    </a:lnTo>
                    <a:lnTo>
                      <a:pt x="2019" y="398"/>
                    </a:lnTo>
                    <a:lnTo>
                      <a:pt x="2011" y="403"/>
                    </a:lnTo>
                    <a:lnTo>
                      <a:pt x="1997" y="413"/>
                    </a:lnTo>
                    <a:lnTo>
                      <a:pt x="1984" y="422"/>
                    </a:lnTo>
                    <a:lnTo>
                      <a:pt x="1971" y="429"/>
                    </a:lnTo>
                    <a:lnTo>
                      <a:pt x="1973" y="432"/>
                    </a:lnTo>
                    <a:lnTo>
                      <a:pt x="1973" y="435"/>
                    </a:lnTo>
                    <a:lnTo>
                      <a:pt x="1971" y="439"/>
                    </a:lnTo>
                    <a:lnTo>
                      <a:pt x="1969" y="443"/>
                    </a:lnTo>
                    <a:lnTo>
                      <a:pt x="1969" y="446"/>
                    </a:lnTo>
                    <a:lnTo>
                      <a:pt x="1970" y="449"/>
                    </a:lnTo>
                    <a:lnTo>
                      <a:pt x="1964" y="450"/>
                    </a:lnTo>
                    <a:lnTo>
                      <a:pt x="1962" y="452"/>
                    </a:lnTo>
                    <a:lnTo>
                      <a:pt x="1955" y="459"/>
                    </a:lnTo>
                    <a:lnTo>
                      <a:pt x="1956" y="473"/>
                    </a:lnTo>
                    <a:lnTo>
                      <a:pt x="1959" y="486"/>
                    </a:lnTo>
                    <a:lnTo>
                      <a:pt x="1964" y="498"/>
                    </a:lnTo>
                    <a:lnTo>
                      <a:pt x="1970" y="509"/>
                    </a:lnTo>
                    <a:lnTo>
                      <a:pt x="1981" y="532"/>
                    </a:lnTo>
                    <a:lnTo>
                      <a:pt x="1988" y="543"/>
                    </a:lnTo>
                    <a:lnTo>
                      <a:pt x="1994" y="554"/>
                    </a:lnTo>
                    <a:lnTo>
                      <a:pt x="2001" y="552"/>
                    </a:lnTo>
                    <a:lnTo>
                      <a:pt x="2008" y="550"/>
                    </a:lnTo>
                    <a:lnTo>
                      <a:pt x="2023" y="547"/>
                    </a:lnTo>
                    <a:lnTo>
                      <a:pt x="2039" y="546"/>
                    </a:lnTo>
                    <a:lnTo>
                      <a:pt x="2057" y="545"/>
                    </a:lnTo>
                    <a:close/>
                    <a:moveTo>
                      <a:pt x="542" y="397"/>
                    </a:moveTo>
                    <a:lnTo>
                      <a:pt x="542" y="397"/>
                    </a:lnTo>
                    <a:lnTo>
                      <a:pt x="507" y="467"/>
                    </a:lnTo>
                    <a:lnTo>
                      <a:pt x="474" y="537"/>
                    </a:lnTo>
                    <a:lnTo>
                      <a:pt x="479" y="536"/>
                    </a:lnTo>
                    <a:lnTo>
                      <a:pt x="482" y="536"/>
                    </a:lnTo>
                    <a:lnTo>
                      <a:pt x="489" y="539"/>
                    </a:lnTo>
                    <a:lnTo>
                      <a:pt x="493" y="542"/>
                    </a:lnTo>
                    <a:lnTo>
                      <a:pt x="497" y="543"/>
                    </a:lnTo>
                    <a:lnTo>
                      <a:pt x="502" y="545"/>
                    </a:lnTo>
                    <a:lnTo>
                      <a:pt x="511" y="529"/>
                    </a:lnTo>
                    <a:lnTo>
                      <a:pt x="520" y="512"/>
                    </a:lnTo>
                    <a:lnTo>
                      <a:pt x="537" y="479"/>
                    </a:lnTo>
                    <a:lnTo>
                      <a:pt x="551" y="442"/>
                    </a:lnTo>
                    <a:lnTo>
                      <a:pt x="563" y="408"/>
                    </a:lnTo>
                    <a:lnTo>
                      <a:pt x="561" y="403"/>
                    </a:lnTo>
                    <a:lnTo>
                      <a:pt x="556" y="400"/>
                    </a:lnTo>
                    <a:lnTo>
                      <a:pt x="551" y="397"/>
                    </a:lnTo>
                    <a:lnTo>
                      <a:pt x="542" y="397"/>
                    </a:lnTo>
                    <a:close/>
                    <a:moveTo>
                      <a:pt x="625" y="435"/>
                    </a:moveTo>
                    <a:lnTo>
                      <a:pt x="625" y="435"/>
                    </a:lnTo>
                    <a:lnTo>
                      <a:pt x="621" y="441"/>
                    </a:lnTo>
                    <a:lnTo>
                      <a:pt x="617" y="448"/>
                    </a:lnTo>
                    <a:lnTo>
                      <a:pt x="610" y="462"/>
                    </a:lnTo>
                    <a:lnTo>
                      <a:pt x="603" y="480"/>
                    </a:lnTo>
                    <a:lnTo>
                      <a:pt x="593" y="501"/>
                    </a:lnTo>
                    <a:lnTo>
                      <a:pt x="583" y="519"/>
                    </a:lnTo>
                    <a:lnTo>
                      <a:pt x="573" y="535"/>
                    </a:lnTo>
                    <a:lnTo>
                      <a:pt x="569" y="543"/>
                    </a:lnTo>
                    <a:lnTo>
                      <a:pt x="565" y="550"/>
                    </a:lnTo>
                    <a:lnTo>
                      <a:pt x="563" y="557"/>
                    </a:lnTo>
                    <a:lnTo>
                      <a:pt x="563" y="563"/>
                    </a:lnTo>
                    <a:lnTo>
                      <a:pt x="565" y="568"/>
                    </a:lnTo>
                    <a:lnTo>
                      <a:pt x="569" y="574"/>
                    </a:lnTo>
                    <a:lnTo>
                      <a:pt x="575" y="577"/>
                    </a:lnTo>
                    <a:lnTo>
                      <a:pt x="580" y="580"/>
                    </a:lnTo>
                    <a:lnTo>
                      <a:pt x="591" y="587"/>
                    </a:lnTo>
                    <a:lnTo>
                      <a:pt x="597" y="591"/>
                    </a:lnTo>
                    <a:lnTo>
                      <a:pt x="601" y="595"/>
                    </a:lnTo>
                    <a:lnTo>
                      <a:pt x="613" y="580"/>
                    </a:lnTo>
                    <a:lnTo>
                      <a:pt x="622" y="564"/>
                    </a:lnTo>
                    <a:lnTo>
                      <a:pt x="631" y="547"/>
                    </a:lnTo>
                    <a:lnTo>
                      <a:pt x="638" y="529"/>
                    </a:lnTo>
                    <a:lnTo>
                      <a:pt x="653" y="493"/>
                    </a:lnTo>
                    <a:lnTo>
                      <a:pt x="670" y="457"/>
                    </a:lnTo>
                    <a:lnTo>
                      <a:pt x="662" y="448"/>
                    </a:lnTo>
                    <a:lnTo>
                      <a:pt x="650" y="441"/>
                    </a:lnTo>
                    <a:lnTo>
                      <a:pt x="645" y="438"/>
                    </a:lnTo>
                    <a:lnTo>
                      <a:pt x="638" y="436"/>
                    </a:lnTo>
                    <a:lnTo>
                      <a:pt x="632" y="435"/>
                    </a:lnTo>
                    <a:lnTo>
                      <a:pt x="625" y="435"/>
                    </a:lnTo>
                    <a:close/>
                    <a:moveTo>
                      <a:pt x="688" y="455"/>
                    </a:moveTo>
                    <a:lnTo>
                      <a:pt x="688" y="455"/>
                    </a:lnTo>
                    <a:lnTo>
                      <a:pt x="681" y="473"/>
                    </a:lnTo>
                    <a:lnTo>
                      <a:pt x="674" y="491"/>
                    </a:lnTo>
                    <a:lnTo>
                      <a:pt x="655" y="528"/>
                    </a:lnTo>
                    <a:lnTo>
                      <a:pt x="636" y="564"/>
                    </a:lnTo>
                    <a:lnTo>
                      <a:pt x="629" y="584"/>
                    </a:lnTo>
                    <a:lnTo>
                      <a:pt x="622" y="602"/>
                    </a:lnTo>
                    <a:lnTo>
                      <a:pt x="620" y="618"/>
                    </a:lnTo>
                    <a:lnTo>
                      <a:pt x="618" y="636"/>
                    </a:lnTo>
                    <a:lnTo>
                      <a:pt x="618" y="655"/>
                    </a:lnTo>
                    <a:lnTo>
                      <a:pt x="618" y="675"/>
                    </a:lnTo>
                    <a:lnTo>
                      <a:pt x="622" y="717"/>
                    </a:lnTo>
                    <a:lnTo>
                      <a:pt x="625" y="757"/>
                    </a:lnTo>
                    <a:lnTo>
                      <a:pt x="625" y="792"/>
                    </a:lnTo>
                    <a:lnTo>
                      <a:pt x="624" y="827"/>
                    </a:lnTo>
                    <a:lnTo>
                      <a:pt x="622" y="859"/>
                    </a:lnTo>
                    <a:lnTo>
                      <a:pt x="622" y="891"/>
                    </a:lnTo>
                    <a:lnTo>
                      <a:pt x="625" y="963"/>
                    </a:lnTo>
                    <a:lnTo>
                      <a:pt x="627" y="1039"/>
                    </a:lnTo>
                    <a:lnTo>
                      <a:pt x="627" y="1116"/>
                    </a:lnTo>
                    <a:lnTo>
                      <a:pt x="625" y="1192"/>
                    </a:lnTo>
                    <a:lnTo>
                      <a:pt x="627" y="1195"/>
                    </a:lnTo>
                    <a:lnTo>
                      <a:pt x="629" y="1196"/>
                    </a:lnTo>
                    <a:lnTo>
                      <a:pt x="634" y="1202"/>
                    </a:lnTo>
                    <a:lnTo>
                      <a:pt x="636" y="1204"/>
                    </a:lnTo>
                    <a:lnTo>
                      <a:pt x="638" y="1209"/>
                    </a:lnTo>
                    <a:lnTo>
                      <a:pt x="638" y="1213"/>
                    </a:lnTo>
                    <a:lnTo>
                      <a:pt x="638" y="1218"/>
                    </a:lnTo>
                    <a:lnTo>
                      <a:pt x="656" y="1225"/>
                    </a:lnTo>
                    <a:lnTo>
                      <a:pt x="676" y="1230"/>
                    </a:lnTo>
                    <a:lnTo>
                      <a:pt x="694" y="1232"/>
                    </a:lnTo>
                    <a:lnTo>
                      <a:pt x="715" y="1231"/>
                    </a:lnTo>
                    <a:lnTo>
                      <a:pt x="735" y="1230"/>
                    </a:lnTo>
                    <a:lnTo>
                      <a:pt x="754" y="1227"/>
                    </a:lnTo>
                    <a:lnTo>
                      <a:pt x="774" y="1221"/>
                    </a:lnTo>
                    <a:lnTo>
                      <a:pt x="794" y="1217"/>
                    </a:lnTo>
                    <a:lnTo>
                      <a:pt x="796" y="1196"/>
                    </a:lnTo>
                    <a:lnTo>
                      <a:pt x="799" y="1175"/>
                    </a:lnTo>
                    <a:lnTo>
                      <a:pt x="799" y="1154"/>
                    </a:lnTo>
                    <a:lnTo>
                      <a:pt x="799" y="1133"/>
                    </a:lnTo>
                    <a:lnTo>
                      <a:pt x="796" y="1091"/>
                    </a:lnTo>
                    <a:lnTo>
                      <a:pt x="795" y="1046"/>
                    </a:lnTo>
                    <a:lnTo>
                      <a:pt x="798" y="978"/>
                    </a:lnTo>
                    <a:lnTo>
                      <a:pt x="801" y="908"/>
                    </a:lnTo>
                    <a:lnTo>
                      <a:pt x="805" y="835"/>
                    </a:lnTo>
                    <a:lnTo>
                      <a:pt x="806" y="797"/>
                    </a:lnTo>
                    <a:lnTo>
                      <a:pt x="806" y="757"/>
                    </a:lnTo>
                    <a:lnTo>
                      <a:pt x="806" y="712"/>
                    </a:lnTo>
                    <a:lnTo>
                      <a:pt x="805" y="691"/>
                    </a:lnTo>
                    <a:lnTo>
                      <a:pt x="803" y="669"/>
                    </a:lnTo>
                    <a:lnTo>
                      <a:pt x="802" y="664"/>
                    </a:lnTo>
                    <a:lnTo>
                      <a:pt x="801" y="658"/>
                    </a:lnTo>
                    <a:lnTo>
                      <a:pt x="799" y="653"/>
                    </a:lnTo>
                    <a:lnTo>
                      <a:pt x="798" y="647"/>
                    </a:lnTo>
                    <a:lnTo>
                      <a:pt x="796" y="630"/>
                    </a:lnTo>
                    <a:lnTo>
                      <a:pt x="798" y="615"/>
                    </a:lnTo>
                    <a:lnTo>
                      <a:pt x="799" y="598"/>
                    </a:lnTo>
                    <a:lnTo>
                      <a:pt x="799" y="582"/>
                    </a:lnTo>
                    <a:lnTo>
                      <a:pt x="796" y="553"/>
                    </a:lnTo>
                    <a:lnTo>
                      <a:pt x="791" y="522"/>
                    </a:lnTo>
                    <a:lnTo>
                      <a:pt x="787" y="491"/>
                    </a:lnTo>
                    <a:lnTo>
                      <a:pt x="782" y="459"/>
                    </a:lnTo>
                    <a:lnTo>
                      <a:pt x="771" y="455"/>
                    </a:lnTo>
                    <a:lnTo>
                      <a:pt x="760" y="452"/>
                    </a:lnTo>
                    <a:lnTo>
                      <a:pt x="747" y="450"/>
                    </a:lnTo>
                    <a:lnTo>
                      <a:pt x="736" y="449"/>
                    </a:lnTo>
                    <a:lnTo>
                      <a:pt x="723" y="449"/>
                    </a:lnTo>
                    <a:lnTo>
                      <a:pt x="711" y="450"/>
                    </a:lnTo>
                    <a:lnTo>
                      <a:pt x="700" y="452"/>
                    </a:lnTo>
                    <a:lnTo>
                      <a:pt x="688" y="455"/>
                    </a:lnTo>
                    <a:close/>
                    <a:moveTo>
                      <a:pt x="1999" y="571"/>
                    </a:moveTo>
                    <a:lnTo>
                      <a:pt x="1999" y="571"/>
                    </a:lnTo>
                    <a:lnTo>
                      <a:pt x="2002" y="582"/>
                    </a:lnTo>
                    <a:lnTo>
                      <a:pt x="2005" y="591"/>
                    </a:lnTo>
                    <a:lnTo>
                      <a:pt x="2015" y="608"/>
                    </a:lnTo>
                    <a:lnTo>
                      <a:pt x="2021" y="608"/>
                    </a:lnTo>
                    <a:lnTo>
                      <a:pt x="2025" y="605"/>
                    </a:lnTo>
                    <a:lnTo>
                      <a:pt x="2030" y="602"/>
                    </a:lnTo>
                    <a:lnTo>
                      <a:pt x="2036" y="602"/>
                    </a:lnTo>
                    <a:lnTo>
                      <a:pt x="2049" y="605"/>
                    </a:lnTo>
                    <a:lnTo>
                      <a:pt x="2064" y="606"/>
                    </a:lnTo>
                    <a:lnTo>
                      <a:pt x="2080" y="606"/>
                    </a:lnTo>
                    <a:lnTo>
                      <a:pt x="2096" y="606"/>
                    </a:lnTo>
                    <a:lnTo>
                      <a:pt x="2115" y="603"/>
                    </a:lnTo>
                    <a:lnTo>
                      <a:pt x="2131" y="599"/>
                    </a:lnTo>
                    <a:lnTo>
                      <a:pt x="2147" y="594"/>
                    </a:lnTo>
                    <a:lnTo>
                      <a:pt x="2162" y="587"/>
                    </a:lnTo>
                    <a:lnTo>
                      <a:pt x="2175" y="578"/>
                    </a:lnTo>
                    <a:lnTo>
                      <a:pt x="2188" y="570"/>
                    </a:lnTo>
                    <a:lnTo>
                      <a:pt x="2196" y="559"/>
                    </a:lnTo>
                    <a:lnTo>
                      <a:pt x="2199" y="553"/>
                    </a:lnTo>
                    <a:lnTo>
                      <a:pt x="2202" y="547"/>
                    </a:lnTo>
                    <a:lnTo>
                      <a:pt x="2203" y="542"/>
                    </a:lnTo>
                    <a:lnTo>
                      <a:pt x="2204" y="536"/>
                    </a:lnTo>
                    <a:lnTo>
                      <a:pt x="2203" y="529"/>
                    </a:lnTo>
                    <a:lnTo>
                      <a:pt x="2202" y="523"/>
                    </a:lnTo>
                    <a:lnTo>
                      <a:pt x="2200" y="516"/>
                    </a:lnTo>
                    <a:lnTo>
                      <a:pt x="2196" y="509"/>
                    </a:lnTo>
                    <a:lnTo>
                      <a:pt x="2190" y="502"/>
                    </a:lnTo>
                    <a:lnTo>
                      <a:pt x="2185" y="495"/>
                    </a:lnTo>
                    <a:lnTo>
                      <a:pt x="2178" y="505"/>
                    </a:lnTo>
                    <a:lnTo>
                      <a:pt x="2171" y="514"/>
                    </a:lnTo>
                    <a:lnTo>
                      <a:pt x="2162" y="522"/>
                    </a:lnTo>
                    <a:lnTo>
                      <a:pt x="2153" y="529"/>
                    </a:lnTo>
                    <a:lnTo>
                      <a:pt x="2143" y="536"/>
                    </a:lnTo>
                    <a:lnTo>
                      <a:pt x="2131" y="542"/>
                    </a:lnTo>
                    <a:lnTo>
                      <a:pt x="2108" y="552"/>
                    </a:lnTo>
                    <a:lnTo>
                      <a:pt x="2081" y="559"/>
                    </a:lnTo>
                    <a:lnTo>
                      <a:pt x="2054" y="564"/>
                    </a:lnTo>
                    <a:lnTo>
                      <a:pt x="1999" y="571"/>
                    </a:lnTo>
                    <a:close/>
                    <a:moveTo>
                      <a:pt x="1957" y="693"/>
                    </a:moveTo>
                    <a:lnTo>
                      <a:pt x="1957" y="693"/>
                    </a:lnTo>
                    <a:lnTo>
                      <a:pt x="1957" y="706"/>
                    </a:lnTo>
                    <a:lnTo>
                      <a:pt x="1955" y="717"/>
                    </a:lnTo>
                    <a:lnTo>
                      <a:pt x="1953" y="730"/>
                    </a:lnTo>
                    <a:lnTo>
                      <a:pt x="1953" y="742"/>
                    </a:lnTo>
                    <a:lnTo>
                      <a:pt x="1953" y="769"/>
                    </a:lnTo>
                    <a:lnTo>
                      <a:pt x="1955" y="796"/>
                    </a:lnTo>
                    <a:lnTo>
                      <a:pt x="1957" y="855"/>
                    </a:lnTo>
                    <a:lnTo>
                      <a:pt x="1957" y="891"/>
                    </a:lnTo>
                    <a:lnTo>
                      <a:pt x="1959" y="907"/>
                    </a:lnTo>
                    <a:lnTo>
                      <a:pt x="1962" y="921"/>
                    </a:lnTo>
                    <a:lnTo>
                      <a:pt x="1966" y="929"/>
                    </a:lnTo>
                    <a:lnTo>
                      <a:pt x="1973" y="939"/>
                    </a:lnTo>
                    <a:lnTo>
                      <a:pt x="1980" y="947"/>
                    </a:lnTo>
                    <a:lnTo>
                      <a:pt x="1987" y="957"/>
                    </a:lnTo>
                    <a:lnTo>
                      <a:pt x="2001" y="981"/>
                    </a:lnTo>
                    <a:lnTo>
                      <a:pt x="2014" y="1009"/>
                    </a:lnTo>
                    <a:lnTo>
                      <a:pt x="2040" y="1072"/>
                    </a:lnTo>
                    <a:lnTo>
                      <a:pt x="2064" y="1134"/>
                    </a:lnTo>
                    <a:lnTo>
                      <a:pt x="2071" y="1151"/>
                    </a:lnTo>
                    <a:lnTo>
                      <a:pt x="2078" y="1165"/>
                    </a:lnTo>
                    <a:lnTo>
                      <a:pt x="2085" y="1178"/>
                    </a:lnTo>
                    <a:lnTo>
                      <a:pt x="2094" y="1188"/>
                    </a:lnTo>
                    <a:lnTo>
                      <a:pt x="2099" y="1190"/>
                    </a:lnTo>
                    <a:lnTo>
                      <a:pt x="2106" y="1193"/>
                    </a:lnTo>
                    <a:lnTo>
                      <a:pt x="2122" y="1199"/>
                    </a:lnTo>
                    <a:lnTo>
                      <a:pt x="2137" y="1203"/>
                    </a:lnTo>
                    <a:lnTo>
                      <a:pt x="2151" y="1209"/>
                    </a:lnTo>
                    <a:lnTo>
                      <a:pt x="2164" y="1213"/>
                    </a:lnTo>
                    <a:lnTo>
                      <a:pt x="2176" y="1217"/>
                    </a:lnTo>
                    <a:lnTo>
                      <a:pt x="2204" y="1224"/>
                    </a:lnTo>
                    <a:lnTo>
                      <a:pt x="2231" y="1228"/>
                    </a:lnTo>
                    <a:lnTo>
                      <a:pt x="2258" y="1234"/>
                    </a:lnTo>
                    <a:lnTo>
                      <a:pt x="2252" y="1225"/>
                    </a:lnTo>
                    <a:lnTo>
                      <a:pt x="2247" y="1216"/>
                    </a:lnTo>
                    <a:lnTo>
                      <a:pt x="2240" y="1197"/>
                    </a:lnTo>
                    <a:lnTo>
                      <a:pt x="2227" y="1157"/>
                    </a:lnTo>
                    <a:lnTo>
                      <a:pt x="2221" y="1141"/>
                    </a:lnTo>
                    <a:lnTo>
                      <a:pt x="2214" y="1126"/>
                    </a:lnTo>
                    <a:lnTo>
                      <a:pt x="2207" y="1112"/>
                    </a:lnTo>
                    <a:lnTo>
                      <a:pt x="2202" y="1098"/>
                    </a:lnTo>
                    <a:lnTo>
                      <a:pt x="2200" y="1091"/>
                    </a:lnTo>
                    <a:lnTo>
                      <a:pt x="2200" y="1085"/>
                    </a:lnTo>
                    <a:lnTo>
                      <a:pt x="2199" y="1078"/>
                    </a:lnTo>
                    <a:lnTo>
                      <a:pt x="2197" y="1072"/>
                    </a:lnTo>
                    <a:lnTo>
                      <a:pt x="2185" y="1037"/>
                    </a:lnTo>
                    <a:lnTo>
                      <a:pt x="2169" y="1002"/>
                    </a:lnTo>
                    <a:lnTo>
                      <a:pt x="2154" y="969"/>
                    </a:lnTo>
                    <a:lnTo>
                      <a:pt x="2138" y="933"/>
                    </a:lnTo>
                    <a:lnTo>
                      <a:pt x="2124" y="898"/>
                    </a:lnTo>
                    <a:lnTo>
                      <a:pt x="2110" y="862"/>
                    </a:lnTo>
                    <a:lnTo>
                      <a:pt x="2098" y="827"/>
                    </a:lnTo>
                    <a:lnTo>
                      <a:pt x="2082" y="793"/>
                    </a:lnTo>
                    <a:lnTo>
                      <a:pt x="2051" y="724"/>
                    </a:lnTo>
                    <a:lnTo>
                      <a:pt x="2021" y="655"/>
                    </a:lnTo>
                    <a:lnTo>
                      <a:pt x="1990" y="588"/>
                    </a:lnTo>
                    <a:lnTo>
                      <a:pt x="1957" y="521"/>
                    </a:lnTo>
                    <a:lnTo>
                      <a:pt x="1956" y="519"/>
                    </a:lnTo>
                    <a:lnTo>
                      <a:pt x="1955" y="519"/>
                    </a:lnTo>
                    <a:lnTo>
                      <a:pt x="1953" y="519"/>
                    </a:lnTo>
                    <a:lnTo>
                      <a:pt x="1953" y="521"/>
                    </a:lnTo>
                    <a:lnTo>
                      <a:pt x="1953" y="559"/>
                    </a:lnTo>
                    <a:lnTo>
                      <a:pt x="1955" y="601"/>
                    </a:lnTo>
                    <a:lnTo>
                      <a:pt x="1957" y="693"/>
                    </a:lnTo>
                    <a:close/>
                    <a:moveTo>
                      <a:pt x="2023" y="625"/>
                    </a:moveTo>
                    <a:lnTo>
                      <a:pt x="2023" y="625"/>
                    </a:lnTo>
                    <a:lnTo>
                      <a:pt x="2030" y="637"/>
                    </a:lnTo>
                    <a:lnTo>
                      <a:pt x="2036" y="651"/>
                    </a:lnTo>
                    <a:lnTo>
                      <a:pt x="2042" y="665"/>
                    </a:lnTo>
                    <a:lnTo>
                      <a:pt x="2049" y="678"/>
                    </a:lnTo>
                    <a:lnTo>
                      <a:pt x="2049" y="675"/>
                    </a:lnTo>
                    <a:lnTo>
                      <a:pt x="2050" y="674"/>
                    </a:lnTo>
                    <a:lnTo>
                      <a:pt x="2051" y="672"/>
                    </a:lnTo>
                    <a:lnTo>
                      <a:pt x="2056" y="672"/>
                    </a:lnTo>
                    <a:lnTo>
                      <a:pt x="2067" y="672"/>
                    </a:lnTo>
                    <a:lnTo>
                      <a:pt x="2080" y="672"/>
                    </a:lnTo>
                    <a:lnTo>
                      <a:pt x="2106" y="672"/>
                    </a:lnTo>
                    <a:lnTo>
                      <a:pt x="2123" y="669"/>
                    </a:lnTo>
                    <a:lnTo>
                      <a:pt x="2141" y="664"/>
                    </a:lnTo>
                    <a:lnTo>
                      <a:pt x="2158" y="655"/>
                    </a:lnTo>
                    <a:lnTo>
                      <a:pt x="2175" y="646"/>
                    </a:lnTo>
                    <a:lnTo>
                      <a:pt x="2190" y="634"/>
                    </a:lnTo>
                    <a:lnTo>
                      <a:pt x="2203" y="622"/>
                    </a:lnTo>
                    <a:lnTo>
                      <a:pt x="2214" y="609"/>
                    </a:lnTo>
                    <a:lnTo>
                      <a:pt x="2221" y="598"/>
                    </a:lnTo>
                    <a:lnTo>
                      <a:pt x="2224" y="588"/>
                    </a:lnTo>
                    <a:lnTo>
                      <a:pt x="2224" y="578"/>
                    </a:lnTo>
                    <a:lnTo>
                      <a:pt x="2224" y="574"/>
                    </a:lnTo>
                    <a:lnTo>
                      <a:pt x="2221" y="570"/>
                    </a:lnTo>
                    <a:lnTo>
                      <a:pt x="2218" y="566"/>
                    </a:lnTo>
                    <a:lnTo>
                      <a:pt x="2214" y="563"/>
                    </a:lnTo>
                    <a:lnTo>
                      <a:pt x="2207" y="574"/>
                    </a:lnTo>
                    <a:lnTo>
                      <a:pt x="2199" y="584"/>
                    </a:lnTo>
                    <a:lnTo>
                      <a:pt x="2189" y="592"/>
                    </a:lnTo>
                    <a:lnTo>
                      <a:pt x="2179" y="599"/>
                    </a:lnTo>
                    <a:lnTo>
                      <a:pt x="2168" y="605"/>
                    </a:lnTo>
                    <a:lnTo>
                      <a:pt x="2155" y="609"/>
                    </a:lnTo>
                    <a:lnTo>
                      <a:pt x="2143" y="613"/>
                    </a:lnTo>
                    <a:lnTo>
                      <a:pt x="2130" y="616"/>
                    </a:lnTo>
                    <a:lnTo>
                      <a:pt x="2102" y="622"/>
                    </a:lnTo>
                    <a:lnTo>
                      <a:pt x="2075" y="623"/>
                    </a:lnTo>
                    <a:lnTo>
                      <a:pt x="2023" y="625"/>
                    </a:lnTo>
                    <a:close/>
                    <a:moveTo>
                      <a:pt x="2053" y="693"/>
                    </a:moveTo>
                    <a:lnTo>
                      <a:pt x="2053" y="693"/>
                    </a:lnTo>
                    <a:lnTo>
                      <a:pt x="2056" y="695"/>
                    </a:lnTo>
                    <a:lnTo>
                      <a:pt x="2057" y="699"/>
                    </a:lnTo>
                    <a:lnTo>
                      <a:pt x="2057" y="703"/>
                    </a:lnTo>
                    <a:lnTo>
                      <a:pt x="2060" y="706"/>
                    </a:lnTo>
                    <a:lnTo>
                      <a:pt x="2080" y="707"/>
                    </a:lnTo>
                    <a:lnTo>
                      <a:pt x="2101" y="710"/>
                    </a:lnTo>
                    <a:lnTo>
                      <a:pt x="2120" y="713"/>
                    </a:lnTo>
                    <a:lnTo>
                      <a:pt x="2130" y="713"/>
                    </a:lnTo>
                    <a:lnTo>
                      <a:pt x="2140" y="712"/>
                    </a:lnTo>
                    <a:lnTo>
                      <a:pt x="2160" y="709"/>
                    </a:lnTo>
                    <a:lnTo>
                      <a:pt x="2176" y="702"/>
                    </a:lnTo>
                    <a:lnTo>
                      <a:pt x="2192" y="693"/>
                    </a:lnTo>
                    <a:lnTo>
                      <a:pt x="2207" y="682"/>
                    </a:lnTo>
                    <a:lnTo>
                      <a:pt x="2220" y="671"/>
                    </a:lnTo>
                    <a:lnTo>
                      <a:pt x="2233" y="657"/>
                    </a:lnTo>
                    <a:lnTo>
                      <a:pt x="2244" y="641"/>
                    </a:lnTo>
                    <a:lnTo>
                      <a:pt x="2254" y="627"/>
                    </a:lnTo>
                    <a:lnTo>
                      <a:pt x="2251" y="625"/>
                    </a:lnTo>
                    <a:lnTo>
                      <a:pt x="2248" y="622"/>
                    </a:lnTo>
                    <a:lnTo>
                      <a:pt x="2245" y="615"/>
                    </a:lnTo>
                    <a:lnTo>
                      <a:pt x="2241" y="608"/>
                    </a:lnTo>
                    <a:lnTo>
                      <a:pt x="2240" y="606"/>
                    </a:lnTo>
                    <a:lnTo>
                      <a:pt x="2235" y="603"/>
                    </a:lnTo>
                    <a:lnTo>
                      <a:pt x="2228" y="615"/>
                    </a:lnTo>
                    <a:lnTo>
                      <a:pt x="2221" y="626"/>
                    </a:lnTo>
                    <a:lnTo>
                      <a:pt x="2213" y="636"/>
                    </a:lnTo>
                    <a:lnTo>
                      <a:pt x="2204" y="644"/>
                    </a:lnTo>
                    <a:lnTo>
                      <a:pt x="2195" y="653"/>
                    </a:lnTo>
                    <a:lnTo>
                      <a:pt x="2183" y="661"/>
                    </a:lnTo>
                    <a:lnTo>
                      <a:pt x="2174" y="668"/>
                    </a:lnTo>
                    <a:lnTo>
                      <a:pt x="2162" y="674"/>
                    </a:lnTo>
                    <a:lnTo>
                      <a:pt x="2150" y="679"/>
                    </a:lnTo>
                    <a:lnTo>
                      <a:pt x="2137" y="684"/>
                    </a:lnTo>
                    <a:lnTo>
                      <a:pt x="2124" y="688"/>
                    </a:lnTo>
                    <a:lnTo>
                      <a:pt x="2110" y="691"/>
                    </a:lnTo>
                    <a:lnTo>
                      <a:pt x="2098" y="692"/>
                    </a:lnTo>
                    <a:lnTo>
                      <a:pt x="2082" y="693"/>
                    </a:lnTo>
                    <a:lnTo>
                      <a:pt x="2068" y="693"/>
                    </a:lnTo>
                    <a:lnTo>
                      <a:pt x="2053" y="693"/>
                    </a:lnTo>
                    <a:close/>
                    <a:moveTo>
                      <a:pt x="398" y="735"/>
                    </a:moveTo>
                    <a:lnTo>
                      <a:pt x="398" y="735"/>
                    </a:lnTo>
                    <a:lnTo>
                      <a:pt x="403" y="737"/>
                    </a:lnTo>
                    <a:lnTo>
                      <a:pt x="409" y="738"/>
                    </a:lnTo>
                    <a:lnTo>
                      <a:pt x="413" y="740"/>
                    </a:lnTo>
                    <a:lnTo>
                      <a:pt x="419" y="738"/>
                    </a:lnTo>
                    <a:lnTo>
                      <a:pt x="434" y="707"/>
                    </a:lnTo>
                    <a:lnTo>
                      <a:pt x="444" y="688"/>
                    </a:lnTo>
                    <a:lnTo>
                      <a:pt x="452" y="668"/>
                    </a:lnTo>
                    <a:lnTo>
                      <a:pt x="458" y="650"/>
                    </a:lnTo>
                    <a:lnTo>
                      <a:pt x="461" y="640"/>
                    </a:lnTo>
                    <a:lnTo>
                      <a:pt x="464" y="630"/>
                    </a:lnTo>
                    <a:lnTo>
                      <a:pt x="464" y="622"/>
                    </a:lnTo>
                    <a:lnTo>
                      <a:pt x="462" y="618"/>
                    </a:lnTo>
                    <a:lnTo>
                      <a:pt x="461" y="613"/>
                    </a:lnTo>
                    <a:lnTo>
                      <a:pt x="458" y="612"/>
                    </a:lnTo>
                    <a:lnTo>
                      <a:pt x="454" y="609"/>
                    </a:lnTo>
                    <a:lnTo>
                      <a:pt x="450" y="608"/>
                    </a:lnTo>
                    <a:lnTo>
                      <a:pt x="444" y="608"/>
                    </a:lnTo>
                    <a:lnTo>
                      <a:pt x="440" y="626"/>
                    </a:lnTo>
                    <a:lnTo>
                      <a:pt x="434" y="643"/>
                    </a:lnTo>
                    <a:lnTo>
                      <a:pt x="423" y="674"/>
                    </a:lnTo>
                    <a:lnTo>
                      <a:pt x="410" y="703"/>
                    </a:lnTo>
                    <a:lnTo>
                      <a:pt x="398" y="735"/>
                    </a:lnTo>
                    <a:close/>
                    <a:moveTo>
                      <a:pt x="534" y="633"/>
                    </a:moveTo>
                    <a:lnTo>
                      <a:pt x="534" y="633"/>
                    </a:lnTo>
                    <a:lnTo>
                      <a:pt x="524" y="646"/>
                    </a:lnTo>
                    <a:lnTo>
                      <a:pt x="516" y="660"/>
                    </a:lnTo>
                    <a:lnTo>
                      <a:pt x="499" y="691"/>
                    </a:lnTo>
                    <a:lnTo>
                      <a:pt x="483" y="724"/>
                    </a:lnTo>
                    <a:lnTo>
                      <a:pt x="469" y="757"/>
                    </a:lnTo>
                    <a:lnTo>
                      <a:pt x="482" y="766"/>
                    </a:lnTo>
                    <a:lnTo>
                      <a:pt x="495" y="775"/>
                    </a:lnTo>
                    <a:lnTo>
                      <a:pt x="507" y="785"/>
                    </a:lnTo>
                    <a:lnTo>
                      <a:pt x="518" y="796"/>
                    </a:lnTo>
                    <a:lnTo>
                      <a:pt x="535" y="764"/>
                    </a:lnTo>
                    <a:lnTo>
                      <a:pt x="549" y="730"/>
                    </a:lnTo>
                    <a:lnTo>
                      <a:pt x="563" y="695"/>
                    </a:lnTo>
                    <a:lnTo>
                      <a:pt x="576" y="660"/>
                    </a:lnTo>
                    <a:lnTo>
                      <a:pt x="572" y="654"/>
                    </a:lnTo>
                    <a:lnTo>
                      <a:pt x="568" y="648"/>
                    </a:lnTo>
                    <a:lnTo>
                      <a:pt x="558" y="641"/>
                    </a:lnTo>
                    <a:lnTo>
                      <a:pt x="545" y="636"/>
                    </a:lnTo>
                    <a:lnTo>
                      <a:pt x="534" y="633"/>
                    </a:lnTo>
                    <a:close/>
                    <a:moveTo>
                      <a:pt x="584" y="681"/>
                    </a:moveTo>
                    <a:lnTo>
                      <a:pt x="584" y="681"/>
                    </a:lnTo>
                    <a:lnTo>
                      <a:pt x="583" y="686"/>
                    </a:lnTo>
                    <a:lnTo>
                      <a:pt x="583" y="692"/>
                    </a:lnTo>
                    <a:lnTo>
                      <a:pt x="582" y="698"/>
                    </a:lnTo>
                    <a:lnTo>
                      <a:pt x="580" y="703"/>
                    </a:lnTo>
                    <a:lnTo>
                      <a:pt x="570" y="726"/>
                    </a:lnTo>
                    <a:lnTo>
                      <a:pt x="559" y="748"/>
                    </a:lnTo>
                    <a:lnTo>
                      <a:pt x="548" y="769"/>
                    </a:lnTo>
                    <a:lnTo>
                      <a:pt x="540" y="792"/>
                    </a:lnTo>
                    <a:lnTo>
                      <a:pt x="534" y="814"/>
                    </a:lnTo>
                    <a:lnTo>
                      <a:pt x="531" y="839"/>
                    </a:lnTo>
                    <a:lnTo>
                      <a:pt x="528" y="867"/>
                    </a:lnTo>
                    <a:lnTo>
                      <a:pt x="527" y="893"/>
                    </a:lnTo>
                    <a:lnTo>
                      <a:pt x="525" y="925"/>
                    </a:lnTo>
                    <a:lnTo>
                      <a:pt x="525" y="956"/>
                    </a:lnTo>
                    <a:lnTo>
                      <a:pt x="527" y="1012"/>
                    </a:lnTo>
                    <a:lnTo>
                      <a:pt x="527" y="1039"/>
                    </a:lnTo>
                    <a:lnTo>
                      <a:pt x="525" y="1067"/>
                    </a:lnTo>
                    <a:lnTo>
                      <a:pt x="523" y="1093"/>
                    </a:lnTo>
                    <a:lnTo>
                      <a:pt x="518" y="1123"/>
                    </a:lnTo>
                    <a:lnTo>
                      <a:pt x="562" y="1157"/>
                    </a:lnTo>
                    <a:lnTo>
                      <a:pt x="584" y="1172"/>
                    </a:lnTo>
                    <a:lnTo>
                      <a:pt x="608" y="1188"/>
                    </a:lnTo>
                    <a:lnTo>
                      <a:pt x="610" y="1145"/>
                    </a:lnTo>
                    <a:lnTo>
                      <a:pt x="611" y="1102"/>
                    </a:lnTo>
                    <a:lnTo>
                      <a:pt x="613" y="1012"/>
                    </a:lnTo>
                    <a:lnTo>
                      <a:pt x="611" y="967"/>
                    </a:lnTo>
                    <a:lnTo>
                      <a:pt x="608" y="925"/>
                    </a:lnTo>
                    <a:lnTo>
                      <a:pt x="607" y="884"/>
                    </a:lnTo>
                    <a:lnTo>
                      <a:pt x="606" y="849"/>
                    </a:lnTo>
                    <a:lnTo>
                      <a:pt x="608" y="745"/>
                    </a:lnTo>
                    <a:lnTo>
                      <a:pt x="608" y="691"/>
                    </a:lnTo>
                    <a:lnTo>
                      <a:pt x="607" y="664"/>
                    </a:lnTo>
                    <a:lnTo>
                      <a:pt x="604" y="640"/>
                    </a:lnTo>
                    <a:lnTo>
                      <a:pt x="603" y="646"/>
                    </a:lnTo>
                    <a:lnTo>
                      <a:pt x="601" y="651"/>
                    </a:lnTo>
                    <a:lnTo>
                      <a:pt x="596" y="661"/>
                    </a:lnTo>
                    <a:lnTo>
                      <a:pt x="589" y="671"/>
                    </a:lnTo>
                    <a:lnTo>
                      <a:pt x="584" y="681"/>
                    </a:lnTo>
                    <a:close/>
                    <a:moveTo>
                      <a:pt x="2065" y="721"/>
                    </a:moveTo>
                    <a:lnTo>
                      <a:pt x="2065" y="721"/>
                    </a:lnTo>
                    <a:lnTo>
                      <a:pt x="2095" y="786"/>
                    </a:lnTo>
                    <a:lnTo>
                      <a:pt x="2123" y="853"/>
                    </a:lnTo>
                    <a:lnTo>
                      <a:pt x="2178" y="987"/>
                    </a:lnTo>
                    <a:lnTo>
                      <a:pt x="2193" y="988"/>
                    </a:lnTo>
                    <a:lnTo>
                      <a:pt x="2207" y="988"/>
                    </a:lnTo>
                    <a:lnTo>
                      <a:pt x="2221" y="987"/>
                    </a:lnTo>
                    <a:lnTo>
                      <a:pt x="2237" y="984"/>
                    </a:lnTo>
                    <a:lnTo>
                      <a:pt x="2251" y="981"/>
                    </a:lnTo>
                    <a:lnTo>
                      <a:pt x="2266" y="976"/>
                    </a:lnTo>
                    <a:lnTo>
                      <a:pt x="2280" y="971"/>
                    </a:lnTo>
                    <a:lnTo>
                      <a:pt x="2294" y="964"/>
                    </a:lnTo>
                    <a:lnTo>
                      <a:pt x="2307" y="957"/>
                    </a:lnTo>
                    <a:lnTo>
                      <a:pt x="2321" y="950"/>
                    </a:lnTo>
                    <a:lnTo>
                      <a:pt x="2332" y="940"/>
                    </a:lnTo>
                    <a:lnTo>
                      <a:pt x="2343" y="932"/>
                    </a:lnTo>
                    <a:lnTo>
                      <a:pt x="2355" y="921"/>
                    </a:lnTo>
                    <a:lnTo>
                      <a:pt x="2363" y="911"/>
                    </a:lnTo>
                    <a:lnTo>
                      <a:pt x="2372" y="898"/>
                    </a:lnTo>
                    <a:lnTo>
                      <a:pt x="2379" y="887"/>
                    </a:lnTo>
                    <a:lnTo>
                      <a:pt x="2322" y="766"/>
                    </a:lnTo>
                    <a:lnTo>
                      <a:pt x="2293" y="706"/>
                    </a:lnTo>
                    <a:lnTo>
                      <a:pt x="2262" y="648"/>
                    </a:lnTo>
                    <a:lnTo>
                      <a:pt x="2255" y="658"/>
                    </a:lnTo>
                    <a:lnTo>
                      <a:pt x="2247" y="669"/>
                    </a:lnTo>
                    <a:lnTo>
                      <a:pt x="2238" y="678"/>
                    </a:lnTo>
                    <a:lnTo>
                      <a:pt x="2228" y="688"/>
                    </a:lnTo>
                    <a:lnTo>
                      <a:pt x="2217" y="696"/>
                    </a:lnTo>
                    <a:lnTo>
                      <a:pt x="2206" y="703"/>
                    </a:lnTo>
                    <a:lnTo>
                      <a:pt x="2195" y="710"/>
                    </a:lnTo>
                    <a:lnTo>
                      <a:pt x="2181" y="717"/>
                    </a:lnTo>
                    <a:lnTo>
                      <a:pt x="2168" y="721"/>
                    </a:lnTo>
                    <a:lnTo>
                      <a:pt x="2154" y="726"/>
                    </a:lnTo>
                    <a:lnTo>
                      <a:pt x="2140" y="728"/>
                    </a:lnTo>
                    <a:lnTo>
                      <a:pt x="2126" y="730"/>
                    </a:lnTo>
                    <a:lnTo>
                      <a:pt x="2110" y="730"/>
                    </a:lnTo>
                    <a:lnTo>
                      <a:pt x="2095" y="728"/>
                    </a:lnTo>
                    <a:lnTo>
                      <a:pt x="2081" y="726"/>
                    </a:lnTo>
                    <a:lnTo>
                      <a:pt x="2065" y="721"/>
                    </a:lnTo>
                    <a:close/>
                    <a:moveTo>
                      <a:pt x="316" y="932"/>
                    </a:moveTo>
                    <a:lnTo>
                      <a:pt x="316" y="932"/>
                    </a:lnTo>
                    <a:lnTo>
                      <a:pt x="326" y="935"/>
                    </a:lnTo>
                    <a:lnTo>
                      <a:pt x="336" y="938"/>
                    </a:lnTo>
                    <a:lnTo>
                      <a:pt x="340" y="921"/>
                    </a:lnTo>
                    <a:lnTo>
                      <a:pt x="346" y="904"/>
                    </a:lnTo>
                    <a:lnTo>
                      <a:pt x="357" y="872"/>
                    </a:lnTo>
                    <a:lnTo>
                      <a:pt x="370" y="839"/>
                    </a:lnTo>
                    <a:lnTo>
                      <a:pt x="382" y="808"/>
                    </a:lnTo>
                    <a:lnTo>
                      <a:pt x="378" y="807"/>
                    </a:lnTo>
                    <a:lnTo>
                      <a:pt x="377" y="806"/>
                    </a:lnTo>
                    <a:lnTo>
                      <a:pt x="374" y="804"/>
                    </a:lnTo>
                    <a:lnTo>
                      <a:pt x="370" y="804"/>
                    </a:lnTo>
                    <a:lnTo>
                      <a:pt x="357" y="837"/>
                    </a:lnTo>
                    <a:lnTo>
                      <a:pt x="343" y="869"/>
                    </a:lnTo>
                    <a:lnTo>
                      <a:pt x="330" y="900"/>
                    </a:lnTo>
                    <a:lnTo>
                      <a:pt x="316" y="932"/>
                    </a:lnTo>
                    <a:close/>
                    <a:moveTo>
                      <a:pt x="461" y="831"/>
                    </a:moveTo>
                    <a:lnTo>
                      <a:pt x="461" y="831"/>
                    </a:lnTo>
                    <a:lnTo>
                      <a:pt x="452" y="837"/>
                    </a:lnTo>
                    <a:lnTo>
                      <a:pt x="445" y="844"/>
                    </a:lnTo>
                    <a:lnTo>
                      <a:pt x="440" y="852"/>
                    </a:lnTo>
                    <a:lnTo>
                      <a:pt x="434" y="860"/>
                    </a:lnTo>
                    <a:lnTo>
                      <a:pt x="430" y="870"/>
                    </a:lnTo>
                    <a:lnTo>
                      <a:pt x="427" y="880"/>
                    </a:lnTo>
                    <a:lnTo>
                      <a:pt x="423" y="900"/>
                    </a:lnTo>
                    <a:lnTo>
                      <a:pt x="413" y="912"/>
                    </a:lnTo>
                    <a:lnTo>
                      <a:pt x="403" y="928"/>
                    </a:lnTo>
                    <a:lnTo>
                      <a:pt x="394" y="945"/>
                    </a:lnTo>
                    <a:lnTo>
                      <a:pt x="389" y="953"/>
                    </a:lnTo>
                    <a:lnTo>
                      <a:pt x="387" y="963"/>
                    </a:lnTo>
                    <a:lnTo>
                      <a:pt x="398" y="974"/>
                    </a:lnTo>
                    <a:lnTo>
                      <a:pt x="410" y="983"/>
                    </a:lnTo>
                    <a:lnTo>
                      <a:pt x="422" y="992"/>
                    </a:lnTo>
                    <a:lnTo>
                      <a:pt x="427" y="998"/>
                    </a:lnTo>
                    <a:lnTo>
                      <a:pt x="431" y="1004"/>
                    </a:lnTo>
                    <a:lnTo>
                      <a:pt x="448" y="969"/>
                    </a:lnTo>
                    <a:lnTo>
                      <a:pt x="462" y="932"/>
                    </a:lnTo>
                    <a:lnTo>
                      <a:pt x="490" y="858"/>
                    </a:lnTo>
                    <a:lnTo>
                      <a:pt x="476" y="844"/>
                    </a:lnTo>
                    <a:lnTo>
                      <a:pt x="461" y="831"/>
                    </a:lnTo>
                    <a:close/>
                    <a:moveTo>
                      <a:pt x="2189" y="1008"/>
                    </a:moveTo>
                    <a:lnTo>
                      <a:pt x="2189" y="1008"/>
                    </a:lnTo>
                    <a:lnTo>
                      <a:pt x="2192" y="1020"/>
                    </a:lnTo>
                    <a:lnTo>
                      <a:pt x="2197" y="1032"/>
                    </a:lnTo>
                    <a:lnTo>
                      <a:pt x="2199" y="1027"/>
                    </a:lnTo>
                    <a:lnTo>
                      <a:pt x="2202" y="1025"/>
                    </a:lnTo>
                    <a:lnTo>
                      <a:pt x="2204" y="1022"/>
                    </a:lnTo>
                    <a:lnTo>
                      <a:pt x="2209" y="1020"/>
                    </a:lnTo>
                    <a:lnTo>
                      <a:pt x="2224" y="1022"/>
                    </a:lnTo>
                    <a:lnTo>
                      <a:pt x="2241" y="1020"/>
                    </a:lnTo>
                    <a:lnTo>
                      <a:pt x="2275" y="1019"/>
                    </a:lnTo>
                    <a:lnTo>
                      <a:pt x="2290" y="1016"/>
                    </a:lnTo>
                    <a:lnTo>
                      <a:pt x="2306" y="1011"/>
                    </a:lnTo>
                    <a:lnTo>
                      <a:pt x="2321" y="1004"/>
                    </a:lnTo>
                    <a:lnTo>
                      <a:pt x="2335" y="995"/>
                    </a:lnTo>
                    <a:lnTo>
                      <a:pt x="2349" y="987"/>
                    </a:lnTo>
                    <a:lnTo>
                      <a:pt x="2360" y="977"/>
                    </a:lnTo>
                    <a:lnTo>
                      <a:pt x="2372" y="967"/>
                    </a:lnTo>
                    <a:lnTo>
                      <a:pt x="2381" y="957"/>
                    </a:lnTo>
                    <a:lnTo>
                      <a:pt x="2388" y="945"/>
                    </a:lnTo>
                    <a:lnTo>
                      <a:pt x="2393" y="939"/>
                    </a:lnTo>
                    <a:lnTo>
                      <a:pt x="2394" y="932"/>
                    </a:lnTo>
                    <a:lnTo>
                      <a:pt x="2395" y="925"/>
                    </a:lnTo>
                    <a:lnTo>
                      <a:pt x="2394" y="919"/>
                    </a:lnTo>
                    <a:lnTo>
                      <a:pt x="2393" y="914"/>
                    </a:lnTo>
                    <a:lnTo>
                      <a:pt x="2387" y="910"/>
                    </a:lnTo>
                    <a:lnTo>
                      <a:pt x="2369" y="932"/>
                    </a:lnTo>
                    <a:lnTo>
                      <a:pt x="2348" y="950"/>
                    </a:lnTo>
                    <a:lnTo>
                      <a:pt x="2327" y="967"/>
                    </a:lnTo>
                    <a:lnTo>
                      <a:pt x="2303" y="981"/>
                    </a:lnTo>
                    <a:lnTo>
                      <a:pt x="2276" y="991"/>
                    </a:lnTo>
                    <a:lnTo>
                      <a:pt x="2249" y="999"/>
                    </a:lnTo>
                    <a:lnTo>
                      <a:pt x="2220" y="1005"/>
                    </a:lnTo>
                    <a:lnTo>
                      <a:pt x="2189" y="1008"/>
                    </a:lnTo>
                    <a:close/>
                    <a:moveTo>
                      <a:pt x="2404" y="950"/>
                    </a:moveTo>
                    <a:lnTo>
                      <a:pt x="2404" y="950"/>
                    </a:lnTo>
                    <a:lnTo>
                      <a:pt x="2397" y="962"/>
                    </a:lnTo>
                    <a:lnTo>
                      <a:pt x="2388" y="971"/>
                    </a:lnTo>
                    <a:lnTo>
                      <a:pt x="2380" y="981"/>
                    </a:lnTo>
                    <a:lnTo>
                      <a:pt x="2370" y="991"/>
                    </a:lnTo>
                    <a:lnTo>
                      <a:pt x="2359" y="1001"/>
                    </a:lnTo>
                    <a:lnTo>
                      <a:pt x="2346" y="1008"/>
                    </a:lnTo>
                    <a:lnTo>
                      <a:pt x="2334" y="1016"/>
                    </a:lnTo>
                    <a:lnTo>
                      <a:pt x="2321" y="1023"/>
                    </a:lnTo>
                    <a:lnTo>
                      <a:pt x="2307" y="1029"/>
                    </a:lnTo>
                    <a:lnTo>
                      <a:pt x="2293" y="1033"/>
                    </a:lnTo>
                    <a:lnTo>
                      <a:pt x="2277" y="1036"/>
                    </a:lnTo>
                    <a:lnTo>
                      <a:pt x="2262" y="1039"/>
                    </a:lnTo>
                    <a:lnTo>
                      <a:pt x="2247" y="1040"/>
                    </a:lnTo>
                    <a:lnTo>
                      <a:pt x="2230" y="1039"/>
                    </a:lnTo>
                    <a:lnTo>
                      <a:pt x="2214" y="1037"/>
                    </a:lnTo>
                    <a:lnTo>
                      <a:pt x="2197" y="1033"/>
                    </a:lnTo>
                    <a:lnTo>
                      <a:pt x="2202" y="1046"/>
                    </a:lnTo>
                    <a:lnTo>
                      <a:pt x="2206" y="1057"/>
                    </a:lnTo>
                    <a:lnTo>
                      <a:pt x="2210" y="1067"/>
                    </a:lnTo>
                    <a:lnTo>
                      <a:pt x="2217" y="1074"/>
                    </a:lnTo>
                    <a:lnTo>
                      <a:pt x="2224" y="1079"/>
                    </a:lnTo>
                    <a:lnTo>
                      <a:pt x="2228" y="1082"/>
                    </a:lnTo>
                    <a:lnTo>
                      <a:pt x="2234" y="1082"/>
                    </a:lnTo>
                    <a:lnTo>
                      <a:pt x="2240" y="1082"/>
                    </a:lnTo>
                    <a:lnTo>
                      <a:pt x="2245" y="1081"/>
                    </a:lnTo>
                    <a:lnTo>
                      <a:pt x="2259" y="1077"/>
                    </a:lnTo>
                    <a:lnTo>
                      <a:pt x="2273" y="1079"/>
                    </a:lnTo>
                    <a:lnTo>
                      <a:pt x="2287" y="1081"/>
                    </a:lnTo>
                    <a:lnTo>
                      <a:pt x="2301" y="1081"/>
                    </a:lnTo>
                    <a:lnTo>
                      <a:pt x="2315" y="1079"/>
                    </a:lnTo>
                    <a:lnTo>
                      <a:pt x="2328" y="1078"/>
                    </a:lnTo>
                    <a:lnTo>
                      <a:pt x="2341" y="1075"/>
                    </a:lnTo>
                    <a:lnTo>
                      <a:pt x="2355" y="1071"/>
                    </a:lnTo>
                    <a:lnTo>
                      <a:pt x="2366" y="1067"/>
                    </a:lnTo>
                    <a:lnTo>
                      <a:pt x="2377" y="1061"/>
                    </a:lnTo>
                    <a:lnTo>
                      <a:pt x="2388" y="1054"/>
                    </a:lnTo>
                    <a:lnTo>
                      <a:pt x="2398" y="1047"/>
                    </a:lnTo>
                    <a:lnTo>
                      <a:pt x="2408" y="1039"/>
                    </a:lnTo>
                    <a:lnTo>
                      <a:pt x="2416" y="1029"/>
                    </a:lnTo>
                    <a:lnTo>
                      <a:pt x="2423" y="1019"/>
                    </a:lnTo>
                    <a:lnTo>
                      <a:pt x="2429" y="1009"/>
                    </a:lnTo>
                    <a:lnTo>
                      <a:pt x="2433" y="998"/>
                    </a:lnTo>
                    <a:lnTo>
                      <a:pt x="2430" y="992"/>
                    </a:lnTo>
                    <a:lnTo>
                      <a:pt x="2426" y="985"/>
                    </a:lnTo>
                    <a:lnTo>
                      <a:pt x="2422" y="971"/>
                    </a:lnTo>
                    <a:lnTo>
                      <a:pt x="2418" y="966"/>
                    </a:lnTo>
                    <a:lnTo>
                      <a:pt x="2415" y="959"/>
                    </a:lnTo>
                    <a:lnTo>
                      <a:pt x="2409" y="954"/>
                    </a:lnTo>
                    <a:lnTo>
                      <a:pt x="2404" y="950"/>
                    </a:lnTo>
                    <a:close/>
                    <a:moveTo>
                      <a:pt x="276" y="1020"/>
                    </a:moveTo>
                    <a:lnTo>
                      <a:pt x="276" y="1020"/>
                    </a:lnTo>
                    <a:lnTo>
                      <a:pt x="264" y="1044"/>
                    </a:lnTo>
                    <a:lnTo>
                      <a:pt x="255" y="1070"/>
                    </a:lnTo>
                    <a:lnTo>
                      <a:pt x="276" y="1072"/>
                    </a:lnTo>
                    <a:lnTo>
                      <a:pt x="294" y="1075"/>
                    </a:lnTo>
                    <a:lnTo>
                      <a:pt x="311" y="1077"/>
                    </a:lnTo>
                    <a:lnTo>
                      <a:pt x="332" y="1082"/>
                    </a:lnTo>
                    <a:lnTo>
                      <a:pt x="343" y="1092"/>
                    </a:lnTo>
                    <a:lnTo>
                      <a:pt x="354" y="1103"/>
                    </a:lnTo>
                    <a:lnTo>
                      <a:pt x="367" y="1113"/>
                    </a:lnTo>
                    <a:lnTo>
                      <a:pt x="372" y="1117"/>
                    </a:lnTo>
                    <a:lnTo>
                      <a:pt x="381" y="1122"/>
                    </a:lnTo>
                    <a:lnTo>
                      <a:pt x="382" y="1113"/>
                    </a:lnTo>
                    <a:lnTo>
                      <a:pt x="384" y="1108"/>
                    </a:lnTo>
                    <a:lnTo>
                      <a:pt x="389" y="1095"/>
                    </a:lnTo>
                    <a:lnTo>
                      <a:pt x="395" y="1082"/>
                    </a:lnTo>
                    <a:lnTo>
                      <a:pt x="398" y="1075"/>
                    </a:lnTo>
                    <a:lnTo>
                      <a:pt x="399" y="1068"/>
                    </a:lnTo>
                    <a:lnTo>
                      <a:pt x="388" y="1058"/>
                    </a:lnTo>
                    <a:lnTo>
                      <a:pt x="377" y="1049"/>
                    </a:lnTo>
                    <a:lnTo>
                      <a:pt x="363" y="1040"/>
                    </a:lnTo>
                    <a:lnTo>
                      <a:pt x="347" y="1033"/>
                    </a:lnTo>
                    <a:lnTo>
                      <a:pt x="330" y="1026"/>
                    </a:lnTo>
                    <a:lnTo>
                      <a:pt x="314" y="1022"/>
                    </a:lnTo>
                    <a:lnTo>
                      <a:pt x="295" y="1020"/>
                    </a:lnTo>
                    <a:lnTo>
                      <a:pt x="276" y="1020"/>
                    </a:lnTo>
                    <a:close/>
                    <a:moveTo>
                      <a:pt x="2313" y="1168"/>
                    </a:moveTo>
                    <a:lnTo>
                      <a:pt x="2313" y="1168"/>
                    </a:lnTo>
                    <a:lnTo>
                      <a:pt x="2332" y="1168"/>
                    </a:lnTo>
                    <a:lnTo>
                      <a:pt x="2352" y="1166"/>
                    </a:lnTo>
                    <a:lnTo>
                      <a:pt x="2372" y="1161"/>
                    </a:lnTo>
                    <a:lnTo>
                      <a:pt x="2390" y="1155"/>
                    </a:lnTo>
                    <a:lnTo>
                      <a:pt x="2407" y="1147"/>
                    </a:lnTo>
                    <a:lnTo>
                      <a:pt x="2423" y="1137"/>
                    </a:lnTo>
                    <a:lnTo>
                      <a:pt x="2437" y="1124"/>
                    </a:lnTo>
                    <a:lnTo>
                      <a:pt x="2449" y="1112"/>
                    </a:lnTo>
                    <a:lnTo>
                      <a:pt x="2456" y="1100"/>
                    </a:lnTo>
                    <a:lnTo>
                      <a:pt x="2461" y="1091"/>
                    </a:lnTo>
                    <a:lnTo>
                      <a:pt x="2464" y="1079"/>
                    </a:lnTo>
                    <a:lnTo>
                      <a:pt x="2464" y="1070"/>
                    </a:lnTo>
                    <a:lnTo>
                      <a:pt x="2463" y="1058"/>
                    </a:lnTo>
                    <a:lnTo>
                      <a:pt x="2460" y="1049"/>
                    </a:lnTo>
                    <a:lnTo>
                      <a:pt x="2454" y="1037"/>
                    </a:lnTo>
                    <a:lnTo>
                      <a:pt x="2449" y="1025"/>
                    </a:lnTo>
                    <a:lnTo>
                      <a:pt x="2442" y="1025"/>
                    </a:lnTo>
                    <a:lnTo>
                      <a:pt x="2435" y="1037"/>
                    </a:lnTo>
                    <a:lnTo>
                      <a:pt x="2425" y="1049"/>
                    </a:lnTo>
                    <a:lnTo>
                      <a:pt x="2415" y="1058"/>
                    </a:lnTo>
                    <a:lnTo>
                      <a:pt x="2402" y="1067"/>
                    </a:lnTo>
                    <a:lnTo>
                      <a:pt x="2391" y="1074"/>
                    </a:lnTo>
                    <a:lnTo>
                      <a:pt x="2377" y="1081"/>
                    </a:lnTo>
                    <a:lnTo>
                      <a:pt x="2363" y="1085"/>
                    </a:lnTo>
                    <a:lnTo>
                      <a:pt x="2349" y="1089"/>
                    </a:lnTo>
                    <a:lnTo>
                      <a:pt x="2320" y="1096"/>
                    </a:lnTo>
                    <a:lnTo>
                      <a:pt x="2289" y="1099"/>
                    </a:lnTo>
                    <a:lnTo>
                      <a:pt x="2258" y="1102"/>
                    </a:lnTo>
                    <a:lnTo>
                      <a:pt x="2227" y="1102"/>
                    </a:lnTo>
                    <a:lnTo>
                      <a:pt x="2242" y="1133"/>
                    </a:lnTo>
                    <a:lnTo>
                      <a:pt x="2251" y="1148"/>
                    </a:lnTo>
                    <a:lnTo>
                      <a:pt x="2259" y="1161"/>
                    </a:lnTo>
                    <a:lnTo>
                      <a:pt x="2265" y="1161"/>
                    </a:lnTo>
                    <a:lnTo>
                      <a:pt x="2272" y="1161"/>
                    </a:lnTo>
                    <a:lnTo>
                      <a:pt x="2284" y="1162"/>
                    </a:lnTo>
                    <a:lnTo>
                      <a:pt x="2299" y="1165"/>
                    </a:lnTo>
                    <a:lnTo>
                      <a:pt x="2313" y="1168"/>
                    </a:lnTo>
                    <a:close/>
                    <a:moveTo>
                      <a:pt x="840" y="1122"/>
                    </a:moveTo>
                    <a:lnTo>
                      <a:pt x="840" y="1122"/>
                    </a:lnTo>
                    <a:lnTo>
                      <a:pt x="872" y="1129"/>
                    </a:lnTo>
                    <a:lnTo>
                      <a:pt x="906" y="1134"/>
                    </a:lnTo>
                    <a:lnTo>
                      <a:pt x="941" y="1138"/>
                    </a:lnTo>
                    <a:lnTo>
                      <a:pt x="978" y="1141"/>
                    </a:lnTo>
                    <a:lnTo>
                      <a:pt x="1014" y="1143"/>
                    </a:lnTo>
                    <a:lnTo>
                      <a:pt x="1052" y="1143"/>
                    </a:lnTo>
                    <a:lnTo>
                      <a:pt x="1090" y="1140"/>
                    </a:lnTo>
                    <a:lnTo>
                      <a:pt x="1128" y="1136"/>
                    </a:lnTo>
                    <a:lnTo>
                      <a:pt x="1129" y="1096"/>
                    </a:lnTo>
                    <a:lnTo>
                      <a:pt x="1132" y="1060"/>
                    </a:lnTo>
                    <a:lnTo>
                      <a:pt x="1093" y="1064"/>
                    </a:lnTo>
                    <a:lnTo>
                      <a:pt x="1055" y="1067"/>
                    </a:lnTo>
                    <a:lnTo>
                      <a:pt x="1015" y="1067"/>
                    </a:lnTo>
                    <a:lnTo>
                      <a:pt x="978" y="1067"/>
                    </a:lnTo>
                    <a:lnTo>
                      <a:pt x="941" y="1064"/>
                    </a:lnTo>
                    <a:lnTo>
                      <a:pt x="907" y="1061"/>
                    </a:lnTo>
                    <a:lnTo>
                      <a:pt x="875" y="1056"/>
                    </a:lnTo>
                    <a:lnTo>
                      <a:pt x="847" y="1049"/>
                    </a:lnTo>
                    <a:lnTo>
                      <a:pt x="843" y="1065"/>
                    </a:lnTo>
                    <a:lnTo>
                      <a:pt x="840" y="1082"/>
                    </a:lnTo>
                    <a:lnTo>
                      <a:pt x="840" y="1122"/>
                    </a:lnTo>
                    <a:close/>
                    <a:moveTo>
                      <a:pt x="238" y="1112"/>
                    </a:moveTo>
                    <a:lnTo>
                      <a:pt x="238" y="1112"/>
                    </a:lnTo>
                    <a:lnTo>
                      <a:pt x="257" y="1115"/>
                    </a:lnTo>
                    <a:lnTo>
                      <a:pt x="276" y="1119"/>
                    </a:lnTo>
                    <a:lnTo>
                      <a:pt x="292" y="1126"/>
                    </a:lnTo>
                    <a:lnTo>
                      <a:pt x="308" y="1134"/>
                    </a:lnTo>
                    <a:lnTo>
                      <a:pt x="336" y="1151"/>
                    </a:lnTo>
                    <a:lnTo>
                      <a:pt x="350" y="1159"/>
                    </a:lnTo>
                    <a:lnTo>
                      <a:pt x="363" y="1165"/>
                    </a:lnTo>
                    <a:lnTo>
                      <a:pt x="364" y="1161"/>
                    </a:lnTo>
                    <a:lnTo>
                      <a:pt x="367" y="1157"/>
                    </a:lnTo>
                    <a:lnTo>
                      <a:pt x="368" y="1151"/>
                    </a:lnTo>
                    <a:lnTo>
                      <a:pt x="370" y="1147"/>
                    </a:lnTo>
                    <a:lnTo>
                      <a:pt x="360" y="1133"/>
                    </a:lnTo>
                    <a:lnTo>
                      <a:pt x="349" y="1122"/>
                    </a:lnTo>
                    <a:lnTo>
                      <a:pt x="335" y="1112"/>
                    </a:lnTo>
                    <a:lnTo>
                      <a:pt x="321" y="1103"/>
                    </a:lnTo>
                    <a:lnTo>
                      <a:pt x="305" y="1098"/>
                    </a:lnTo>
                    <a:lnTo>
                      <a:pt x="287" y="1092"/>
                    </a:lnTo>
                    <a:lnTo>
                      <a:pt x="269" y="1089"/>
                    </a:lnTo>
                    <a:lnTo>
                      <a:pt x="249" y="1086"/>
                    </a:lnTo>
                    <a:lnTo>
                      <a:pt x="248" y="1085"/>
                    </a:lnTo>
                    <a:lnTo>
                      <a:pt x="246" y="1085"/>
                    </a:lnTo>
                    <a:lnTo>
                      <a:pt x="242" y="1098"/>
                    </a:lnTo>
                    <a:lnTo>
                      <a:pt x="239" y="1105"/>
                    </a:lnTo>
                    <a:lnTo>
                      <a:pt x="238" y="1112"/>
                    </a:lnTo>
                    <a:close/>
                    <a:moveTo>
                      <a:pt x="2452" y="1136"/>
                    </a:moveTo>
                    <a:lnTo>
                      <a:pt x="2452" y="1136"/>
                    </a:lnTo>
                    <a:lnTo>
                      <a:pt x="2442" y="1145"/>
                    </a:lnTo>
                    <a:lnTo>
                      <a:pt x="2432" y="1152"/>
                    </a:lnTo>
                    <a:lnTo>
                      <a:pt x="2422" y="1159"/>
                    </a:lnTo>
                    <a:lnTo>
                      <a:pt x="2412" y="1166"/>
                    </a:lnTo>
                    <a:lnTo>
                      <a:pt x="2401" y="1171"/>
                    </a:lnTo>
                    <a:lnTo>
                      <a:pt x="2390" y="1175"/>
                    </a:lnTo>
                    <a:lnTo>
                      <a:pt x="2367" y="1182"/>
                    </a:lnTo>
                    <a:lnTo>
                      <a:pt x="2342" y="1185"/>
                    </a:lnTo>
                    <a:lnTo>
                      <a:pt x="2317" y="1186"/>
                    </a:lnTo>
                    <a:lnTo>
                      <a:pt x="2290" y="1185"/>
                    </a:lnTo>
                    <a:lnTo>
                      <a:pt x="2263" y="1183"/>
                    </a:lnTo>
                    <a:lnTo>
                      <a:pt x="2275" y="1204"/>
                    </a:lnTo>
                    <a:lnTo>
                      <a:pt x="2286" y="1227"/>
                    </a:lnTo>
                    <a:lnTo>
                      <a:pt x="2291" y="1237"/>
                    </a:lnTo>
                    <a:lnTo>
                      <a:pt x="2299" y="1245"/>
                    </a:lnTo>
                    <a:lnTo>
                      <a:pt x="2307" y="1252"/>
                    </a:lnTo>
                    <a:lnTo>
                      <a:pt x="2317" y="1258"/>
                    </a:lnTo>
                    <a:lnTo>
                      <a:pt x="2324" y="1259"/>
                    </a:lnTo>
                    <a:lnTo>
                      <a:pt x="2332" y="1261"/>
                    </a:lnTo>
                    <a:lnTo>
                      <a:pt x="2350" y="1262"/>
                    </a:lnTo>
                    <a:lnTo>
                      <a:pt x="2370" y="1261"/>
                    </a:lnTo>
                    <a:lnTo>
                      <a:pt x="2387" y="1259"/>
                    </a:lnTo>
                    <a:lnTo>
                      <a:pt x="2407" y="1256"/>
                    </a:lnTo>
                    <a:lnTo>
                      <a:pt x="2425" y="1251"/>
                    </a:lnTo>
                    <a:lnTo>
                      <a:pt x="2443" y="1244"/>
                    </a:lnTo>
                    <a:lnTo>
                      <a:pt x="2459" y="1234"/>
                    </a:lnTo>
                    <a:lnTo>
                      <a:pt x="2473" y="1223"/>
                    </a:lnTo>
                    <a:lnTo>
                      <a:pt x="2485" y="1210"/>
                    </a:lnTo>
                    <a:lnTo>
                      <a:pt x="2495" y="1196"/>
                    </a:lnTo>
                    <a:lnTo>
                      <a:pt x="2502" y="1181"/>
                    </a:lnTo>
                    <a:lnTo>
                      <a:pt x="2505" y="1168"/>
                    </a:lnTo>
                    <a:lnTo>
                      <a:pt x="2505" y="1157"/>
                    </a:lnTo>
                    <a:lnTo>
                      <a:pt x="2502" y="1145"/>
                    </a:lnTo>
                    <a:lnTo>
                      <a:pt x="2499" y="1134"/>
                    </a:lnTo>
                    <a:lnTo>
                      <a:pt x="2494" y="1124"/>
                    </a:lnTo>
                    <a:lnTo>
                      <a:pt x="2488" y="1113"/>
                    </a:lnTo>
                    <a:lnTo>
                      <a:pt x="2477" y="1093"/>
                    </a:lnTo>
                    <a:lnTo>
                      <a:pt x="2471" y="1105"/>
                    </a:lnTo>
                    <a:lnTo>
                      <a:pt x="2466" y="1117"/>
                    </a:lnTo>
                    <a:lnTo>
                      <a:pt x="2457" y="1127"/>
                    </a:lnTo>
                    <a:lnTo>
                      <a:pt x="2452" y="1136"/>
                    </a:lnTo>
                    <a:close/>
                    <a:moveTo>
                      <a:pt x="221" y="1165"/>
                    </a:moveTo>
                    <a:lnTo>
                      <a:pt x="221" y="1165"/>
                    </a:lnTo>
                    <a:lnTo>
                      <a:pt x="234" y="1176"/>
                    </a:lnTo>
                    <a:lnTo>
                      <a:pt x="249" y="1188"/>
                    </a:lnTo>
                    <a:lnTo>
                      <a:pt x="269" y="1196"/>
                    </a:lnTo>
                    <a:lnTo>
                      <a:pt x="288" y="1203"/>
                    </a:lnTo>
                    <a:lnTo>
                      <a:pt x="298" y="1206"/>
                    </a:lnTo>
                    <a:lnTo>
                      <a:pt x="308" y="1207"/>
                    </a:lnTo>
                    <a:lnTo>
                      <a:pt x="318" y="1207"/>
                    </a:lnTo>
                    <a:lnTo>
                      <a:pt x="326" y="1204"/>
                    </a:lnTo>
                    <a:lnTo>
                      <a:pt x="335" y="1202"/>
                    </a:lnTo>
                    <a:lnTo>
                      <a:pt x="342" y="1196"/>
                    </a:lnTo>
                    <a:lnTo>
                      <a:pt x="347" y="1189"/>
                    </a:lnTo>
                    <a:lnTo>
                      <a:pt x="353" y="1181"/>
                    </a:lnTo>
                    <a:lnTo>
                      <a:pt x="339" y="1172"/>
                    </a:lnTo>
                    <a:lnTo>
                      <a:pt x="325" y="1164"/>
                    </a:lnTo>
                    <a:lnTo>
                      <a:pt x="297" y="1147"/>
                    </a:lnTo>
                    <a:lnTo>
                      <a:pt x="283" y="1140"/>
                    </a:lnTo>
                    <a:lnTo>
                      <a:pt x="266" y="1133"/>
                    </a:lnTo>
                    <a:lnTo>
                      <a:pt x="249" y="1129"/>
                    </a:lnTo>
                    <a:lnTo>
                      <a:pt x="229" y="1126"/>
                    </a:lnTo>
                    <a:lnTo>
                      <a:pt x="226" y="1130"/>
                    </a:lnTo>
                    <a:lnTo>
                      <a:pt x="224" y="1136"/>
                    </a:lnTo>
                    <a:lnTo>
                      <a:pt x="222" y="1145"/>
                    </a:lnTo>
                    <a:lnTo>
                      <a:pt x="222" y="1155"/>
                    </a:lnTo>
                    <a:lnTo>
                      <a:pt x="221" y="1165"/>
                    </a:lnTo>
                    <a:close/>
                    <a:moveTo>
                      <a:pt x="848" y="1213"/>
                    </a:moveTo>
                    <a:lnTo>
                      <a:pt x="848" y="1213"/>
                    </a:lnTo>
                    <a:lnTo>
                      <a:pt x="905" y="1224"/>
                    </a:lnTo>
                    <a:lnTo>
                      <a:pt x="938" y="1231"/>
                    </a:lnTo>
                    <a:lnTo>
                      <a:pt x="973" y="1235"/>
                    </a:lnTo>
                    <a:lnTo>
                      <a:pt x="1013" y="1239"/>
                    </a:lnTo>
                    <a:lnTo>
                      <a:pt x="1034" y="1239"/>
                    </a:lnTo>
                    <a:lnTo>
                      <a:pt x="1056" y="1239"/>
                    </a:lnTo>
                    <a:lnTo>
                      <a:pt x="1077" y="1237"/>
                    </a:lnTo>
                    <a:lnTo>
                      <a:pt x="1095" y="1232"/>
                    </a:lnTo>
                    <a:lnTo>
                      <a:pt x="1104" y="1228"/>
                    </a:lnTo>
                    <a:lnTo>
                      <a:pt x="1111" y="1225"/>
                    </a:lnTo>
                    <a:lnTo>
                      <a:pt x="1116" y="1220"/>
                    </a:lnTo>
                    <a:lnTo>
                      <a:pt x="1121" y="1214"/>
                    </a:lnTo>
                    <a:lnTo>
                      <a:pt x="1124" y="1209"/>
                    </a:lnTo>
                    <a:lnTo>
                      <a:pt x="1125" y="1202"/>
                    </a:lnTo>
                    <a:lnTo>
                      <a:pt x="1125" y="1185"/>
                    </a:lnTo>
                    <a:lnTo>
                      <a:pt x="1125" y="1169"/>
                    </a:lnTo>
                    <a:lnTo>
                      <a:pt x="1125" y="1157"/>
                    </a:lnTo>
                    <a:lnTo>
                      <a:pt x="1051" y="1159"/>
                    </a:lnTo>
                    <a:lnTo>
                      <a:pt x="1014" y="1161"/>
                    </a:lnTo>
                    <a:lnTo>
                      <a:pt x="976" y="1161"/>
                    </a:lnTo>
                    <a:lnTo>
                      <a:pt x="941" y="1158"/>
                    </a:lnTo>
                    <a:lnTo>
                      <a:pt x="906" y="1155"/>
                    </a:lnTo>
                    <a:lnTo>
                      <a:pt x="874" y="1148"/>
                    </a:lnTo>
                    <a:lnTo>
                      <a:pt x="857" y="1145"/>
                    </a:lnTo>
                    <a:lnTo>
                      <a:pt x="841" y="1140"/>
                    </a:lnTo>
                    <a:lnTo>
                      <a:pt x="840" y="1159"/>
                    </a:lnTo>
                    <a:lnTo>
                      <a:pt x="840" y="1179"/>
                    </a:lnTo>
                    <a:lnTo>
                      <a:pt x="843" y="1197"/>
                    </a:lnTo>
                    <a:lnTo>
                      <a:pt x="846" y="1206"/>
                    </a:lnTo>
                    <a:lnTo>
                      <a:pt x="848" y="1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07"/>
              <p:cNvSpPr>
                <a:spLocks noEditPoints="1"/>
              </p:cNvSpPr>
              <p:nvPr/>
            </p:nvSpPr>
            <p:spPr bwMode="auto">
              <a:xfrm>
                <a:off x="6005513" y="4027488"/>
                <a:ext cx="112713" cy="450850"/>
              </a:xfrm>
              <a:custGeom>
                <a:avLst/>
                <a:gdLst>
                  <a:gd name="T0" fmla="*/ 100542 w 213"/>
                  <a:gd name="T1" fmla="*/ 443963 h 851"/>
                  <a:gd name="T2" fmla="*/ 84667 w 213"/>
                  <a:gd name="T3" fmla="*/ 449261 h 851"/>
                  <a:gd name="T4" fmla="*/ 48154 w 213"/>
                  <a:gd name="T5" fmla="*/ 450320 h 851"/>
                  <a:gd name="T6" fmla="*/ 13229 w 213"/>
                  <a:gd name="T7" fmla="*/ 441314 h 851"/>
                  <a:gd name="T8" fmla="*/ 7938 w 213"/>
                  <a:gd name="T9" fmla="*/ 432837 h 851"/>
                  <a:gd name="T10" fmla="*/ 3175 w 213"/>
                  <a:gd name="T11" fmla="*/ 412705 h 851"/>
                  <a:gd name="T12" fmla="*/ 3175 w 213"/>
                  <a:gd name="T13" fmla="*/ 378799 h 851"/>
                  <a:gd name="T14" fmla="*/ 6879 w 213"/>
                  <a:gd name="T15" fmla="*/ 306748 h 851"/>
                  <a:gd name="T16" fmla="*/ 7408 w 213"/>
                  <a:gd name="T17" fmla="*/ 252179 h 851"/>
                  <a:gd name="T18" fmla="*/ 5821 w 213"/>
                  <a:gd name="T19" fmla="*/ 235226 h 851"/>
                  <a:gd name="T20" fmla="*/ 4233 w 213"/>
                  <a:gd name="T21" fmla="*/ 180128 h 851"/>
                  <a:gd name="T22" fmla="*/ 529 w 213"/>
                  <a:gd name="T23" fmla="*/ 96951 h 851"/>
                  <a:gd name="T24" fmla="*/ 529 w 213"/>
                  <a:gd name="T25" fmla="*/ 65694 h 851"/>
                  <a:gd name="T26" fmla="*/ 529 w 213"/>
                  <a:gd name="T27" fmla="*/ 34436 h 851"/>
                  <a:gd name="T28" fmla="*/ 5821 w 213"/>
                  <a:gd name="T29" fmla="*/ 16423 h 851"/>
                  <a:gd name="T30" fmla="*/ 14817 w 213"/>
                  <a:gd name="T31" fmla="*/ 5828 h 851"/>
                  <a:gd name="T32" fmla="*/ 24342 w 213"/>
                  <a:gd name="T33" fmla="*/ 0 h 851"/>
                  <a:gd name="T34" fmla="*/ 32808 w 213"/>
                  <a:gd name="T35" fmla="*/ 1589 h 851"/>
                  <a:gd name="T36" fmla="*/ 42863 w 213"/>
                  <a:gd name="T37" fmla="*/ 2119 h 851"/>
                  <a:gd name="T38" fmla="*/ 81492 w 213"/>
                  <a:gd name="T39" fmla="*/ 3179 h 851"/>
                  <a:gd name="T40" fmla="*/ 94192 w 213"/>
                  <a:gd name="T41" fmla="*/ 7417 h 851"/>
                  <a:gd name="T42" fmla="*/ 104775 w 213"/>
                  <a:gd name="T43" fmla="*/ 16423 h 851"/>
                  <a:gd name="T44" fmla="*/ 109009 w 213"/>
                  <a:gd name="T45" fmla="*/ 25960 h 851"/>
                  <a:gd name="T46" fmla="*/ 112713 w 213"/>
                  <a:gd name="T47" fmla="*/ 50860 h 851"/>
                  <a:gd name="T48" fmla="*/ 109009 w 213"/>
                  <a:gd name="T49" fmla="*/ 89534 h 851"/>
                  <a:gd name="T50" fmla="*/ 107950 w 213"/>
                  <a:gd name="T51" fmla="*/ 143573 h 851"/>
                  <a:gd name="T52" fmla="*/ 109009 w 213"/>
                  <a:gd name="T53" fmla="*/ 318933 h 851"/>
                  <a:gd name="T54" fmla="*/ 110596 w 213"/>
                  <a:gd name="T55" fmla="*/ 382507 h 851"/>
                  <a:gd name="T56" fmla="*/ 107950 w 213"/>
                  <a:gd name="T57" fmla="*/ 427010 h 851"/>
                  <a:gd name="T58" fmla="*/ 29104 w 213"/>
                  <a:gd name="T59" fmla="*/ 432837 h 851"/>
                  <a:gd name="T60" fmla="*/ 42334 w 213"/>
                  <a:gd name="T61" fmla="*/ 437605 h 851"/>
                  <a:gd name="T62" fmla="*/ 60325 w 213"/>
                  <a:gd name="T63" fmla="*/ 439724 h 851"/>
                  <a:gd name="T64" fmla="*/ 71967 w 213"/>
                  <a:gd name="T65" fmla="*/ 436546 h 851"/>
                  <a:gd name="T66" fmla="*/ 85196 w 213"/>
                  <a:gd name="T67" fmla="*/ 438135 h 851"/>
                  <a:gd name="T68" fmla="*/ 94192 w 213"/>
                  <a:gd name="T69" fmla="*/ 430188 h 851"/>
                  <a:gd name="T70" fmla="*/ 97896 w 213"/>
                  <a:gd name="T71" fmla="*/ 419592 h 851"/>
                  <a:gd name="T72" fmla="*/ 98955 w 213"/>
                  <a:gd name="T73" fmla="*/ 375620 h 851"/>
                  <a:gd name="T74" fmla="*/ 98955 w 213"/>
                  <a:gd name="T75" fmla="*/ 336416 h 851"/>
                  <a:gd name="T76" fmla="*/ 98955 w 213"/>
                  <a:gd name="T77" fmla="*/ 294562 h 851"/>
                  <a:gd name="T78" fmla="*/ 98955 w 213"/>
                  <a:gd name="T79" fmla="*/ 143043 h 851"/>
                  <a:gd name="T80" fmla="*/ 100542 w 213"/>
                  <a:gd name="T81" fmla="*/ 90594 h 851"/>
                  <a:gd name="T82" fmla="*/ 101071 w 213"/>
                  <a:gd name="T83" fmla="*/ 40794 h 851"/>
                  <a:gd name="T84" fmla="*/ 98955 w 213"/>
                  <a:gd name="T85" fmla="*/ 32317 h 851"/>
                  <a:gd name="T86" fmla="*/ 92075 w 213"/>
                  <a:gd name="T87" fmla="*/ 23840 h 851"/>
                  <a:gd name="T88" fmla="*/ 77788 w 213"/>
                  <a:gd name="T89" fmla="*/ 14834 h 851"/>
                  <a:gd name="T90" fmla="*/ 64029 w 213"/>
                  <a:gd name="T91" fmla="*/ 12185 h 851"/>
                  <a:gd name="T92" fmla="*/ 34396 w 213"/>
                  <a:gd name="T93" fmla="*/ 16423 h 851"/>
                  <a:gd name="T94" fmla="*/ 20108 w 213"/>
                  <a:gd name="T95" fmla="*/ 19602 h 851"/>
                  <a:gd name="T96" fmla="*/ 14288 w 213"/>
                  <a:gd name="T97" fmla="*/ 29138 h 851"/>
                  <a:gd name="T98" fmla="*/ 11113 w 213"/>
                  <a:gd name="T99" fmla="*/ 46092 h 851"/>
                  <a:gd name="T100" fmla="*/ 9525 w 213"/>
                  <a:gd name="T101" fmla="*/ 93243 h 851"/>
                  <a:gd name="T102" fmla="*/ 14817 w 213"/>
                  <a:gd name="T103" fmla="*/ 206618 h 851"/>
                  <a:gd name="T104" fmla="*/ 16404 w 213"/>
                  <a:gd name="T105" fmla="*/ 259067 h 851"/>
                  <a:gd name="T106" fmla="*/ 12700 w 213"/>
                  <a:gd name="T107" fmla="*/ 364494 h 851"/>
                  <a:gd name="T108" fmla="*/ 11113 w 213"/>
                  <a:gd name="T109" fmla="*/ 412705 h 851"/>
                  <a:gd name="T110" fmla="*/ 14288 w 213"/>
                  <a:gd name="T111" fmla="*/ 421712 h 851"/>
                  <a:gd name="T112" fmla="*/ 16933 w 213"/>
                  <a:gd name="T113" fmla="*/ 427010 h 851"/>
                  <a:gd name="T114" fmla="*/ 26988 w 213"/>
                  <a:gd name="T115" fmla="*/ 437605 h 851"/>
                  <a:gd name="T116" fmla="*/ 27517 w 213"/>
                  <a:gd name="T117" fmla="*/ 432837 h 8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13" h="851">
                    <a:moveTo>
                      <a:pt x="198" y="833"/>
                    </a:moveTo>
                    <a:lnTo>
                      <a:pt x="198" y="833"/>
                    </a:lnTo>
                    <a:lnTo>
                      <a:pt x="190" y="838"/>
                    </a:lnTo>
                    <a:lnTo>
                      <a:pt x="181" y="841"/>
                    </a:lnTo>
                    <a:lnTo>
                      <a:pt x="171" y="845"/>
                    </a:lnTo>
                    <a:lnTo>
                      <a:pt x="160" y="848"/>
                    </a:lnTo>
                    <a:lnTo>
                      <a:pt x="139" y="851"/>
                    </a:lnTo>
                    <a:lnTo>
                      <a:pt x="115" y="851"/>
                    </a:lnTo>
                    <a:lnTo>
                      <a:pt x="91" y="850"/>
                    </a:lnTo>
                    <a:lnTo>
                      <a:pt x="69" y="845"/>
                    </a:lnTo>
                    <a:lnTo>
                      <a:pt x="46" y="840"/>
                    </a:lnTo>
                    <a:lnTo>
                      <a:pt x="25" y="833"/>
                    </a:lnTo>
                    <a:lnTo>
                      <a:pt x="20" y="826"/>
                    </a:lnTo>
                    <a:lnTo>
                      <a:pt x="15" y="817"/>
                    </a:lnTo>
                    <a:lnTo>
                      <a:pt x="13" y="809"/>
                    </a:lnTo>
                    <a:lnTo>
                      <a:pt x="10" y="799"/>
                    </a:lnTo>
                    <a:lnTo>
                      <a:pt x="6" y="779"/>
                    </a:lnTo>
                    <a:lnTo>
                      <a:pt x="4" y="760"/>
                    </a:lnTo>
                    <a:lnTo>
                      <a:pt x="4" y="737"/>
                    </a:lnTo>
                    <a:lnTo>
                      <a:pt x="6" y="715"/>
                    </a:lnTo>
                    <a:lnTo>
                      <a:pt x="8" y="668"/>
                    </a:lnTo>
                    <a:lnTo>
                      <a:pt x="13" y="579"/>
                    </a:lnTo>
                    <a:lnTo>
                      <a:pt x="15" y="487"/>
                    </a:lnTo>
                    <a:lnTo>
                      <a:pt x="14" y="476"/>
                    </a:lnTo>
                    <a:lnTo>
                      <a:pt x="13" y="465"/>
                    </a:lnTo>
                    <a:lnTo>
                      <a:pt x="11" y="455"/>
                    </a:lnTo>
                    <a:lnTo>
                      <a:pt x="11" y="444"/>
                    </a:lnTo>
                    <a:lnTo>
                      <a:pt x="10" y="390"/>
                    </a:lnTo>
                    <a:lnTo>
                      <a:pt x="8" y="340"/>
                    </a:lnTo>
                    <a:lnTo>
                      <a:pt x="4" y="243"/>
                    </a:lnTo>
                    <a:lnTo>
                      <a:pt x="1" y="183"/>
                    </a:lnTo>
                    <a:lnTo>
                      <a:pt x="1" y="155"/>
                    </a:lnTo>
                    <a:lnTo>
                      <a:pt x="1" y="124"/>
                    </a:lnTo>
                    <a:lnTo>
                      <a:pt x="1" y="101"/>
                    </a:lnTo>
                    <a:lnTo>
                      <a:pt x="0" y="77"/>
                    </a:lnTo>
                    <a:lnTo>
                      <a:pt x="1" y="65"/>
                    </a:lnTo>
                    <a:lnTo>
                      <a:pt x="3" y="54"/>
                    </a:lnTo>
                    <a:lnTo>
                      <a:pt x="6" y="41"/>
                    </a:lnTo>
                    <a:lnTo>
                      <a:pt x="11" y="31"/>
                    </a:lnTo>
                    <a:lnTo>
                      <a:pt x="18" y="21"/>
                    </a:lnTo>
                    <a:lnTo>
                      <a:pt x="28" y="11"/>
                    </a:lnTo>
                    <a:lnTo>
                      <a:pt x="38" y="4"/>
                    </a:lnTo>
                    <a:lnTo>
                      <a:pt x="44" y="2"/>
                    </a:lnTo>
                    <a:lnTo>
                      <a:pt x="46" y="0"/>
                    </a:lnTo>
                    <a:lnTo>
                      <a:pt x="53" y="2"/>
                    </a:lnTo>
                    <a:lnTo>
                      <a:pt x="62" y="3"/>
                    </a:lnTo>
                    <a:lnTo>
                      <a:pt x="72" y="4"/>
                    </a:lnTo>
                    <a:lnTo>
                      <a:pt x="81" y="4"/>
                    </a:lnTo>
                    <a:lnTo>
                      <a:pt x="118" y="3"/>
                    </a:lnTo>
                    <a:lnTo>
                      <a:pt x="138" y="4"/>
                    </a:lnTo>
                    <a:lnTo>
                      <a:pt x="154" y="6"/>
                    </a:lnTo>
                    <a:lnTo>
                      <a:pt x="163" y="7"/>
                    </a:lnTo>
                    <a:lnTo>
                      <a:pt x="171" y="10"/>
                    </a:lnTo>
                    <a:lnTo>
                      <a:pt x="178" y="14"/>
                    </a:lnTo>
                    <a:lnTo>
                      <a:pt x="185" y="18"/>
                    </a:lnTo>
                    <a:lnTo>
                      <a:pt x="192" y="24"/>
                    </a:lnTo>
                    <a:lnTo>
                      <a:pt x="198" y="31"/>
                    </a:lnTo>
                    <a:lnTo>
                      <a:pt x="202" y="39"/>
                    </a:lnTo>
                    <a:lnTo>
                      <a:pt x="206" y="49"/>
                    </a:lnTo>
                    <a:lnTo>
                      <a:pt x="211" y="65"/>
                    </a:lnTo>
                    <a:lnTo>
                      <a:pt x="212" y="80"/>
                    </a:lnTo>
                    <a:lnTo>
                      <a:pt x="213" y="96"/>
                    </a:lnTo>
                    <a:lnTo>
                      <a:pt x="212" y="110"/>
                    </a:lnTo>
                    <a:lnTo>
                      <a:pt x="209" y="141"/>
                    </a:lnTo>
                    <a:lnTo>
                      <a:pt x="206" y="169"/>
                    </a:lnTo>
                    <a:lnTo>
                      <a:pt x="205" y="219"/>
                    </a:lnTo>
                    <a:lnTo>
                      <a:pt x="204" y="271"/>
                    </a:lnTo>
                    <a:lnTo>
                      <a:pt x="205" y="382"/>
                    </a:lnTo>
                    <a:lnTo>
                      <a:pt x="206" y="496"/>
                    </a:lnTo>
                    <a:lnTo>
                      <a:pt x="206" y="602"/>
                    </a:lnTo>
                    <a:lnTo>
                      <a:pt x="208" y="664"/>
                    </a:lnTo>
                    <a:lnTo>
                      <a:pt x="209" y="722"/>
                    </a:lnTo>
                    <a:lnTo>
                      <a:pt x="208" y="751"/>
                    </a:lnTo>
                    <a:lnTo>
                      <a:pt x="206" y="779"/>
                    </a:lnTo>
                    <a:lnTo>
                      <a:pt x="204" y="806"/>
                    </a:lnTo>
                    <a:lnTo>
                      <a:pt x="198" y="833"/>
                    </a:lnTo>
                    <a:close/>
                    <a:moveTo>
                      <a:pt x="55" y="817"/>
                    </a:moveTo>
                    <a:lnTo>
                      <a:pt x="55" y="817"/>
                    </a:lnTo>
                    <a:lnTo>
                      <a:pt x="70" y="823"/>
                    </a:lnTo>
                    <a:lnTo>
                      <a:pt x="80" y="826"/>
                    </a:lnTo>
                    <a:lnTo>
                      <a:pt x="90" y="829"/>
                    </a:lnTo>
                    <a:lnTo>
                      <a:pt x="103" y="830"/>
                    </a:lnTo>
                    <a:lnTo>
                      <a:pt x="114" y="830"/>
                    </a:lnTo>
                    <a:lnTo>
                      <a:pt x="125" y="827"/>
                    </a:lnTo>
                    <a:lnTo>
                      <a:pt x="136" y="824"/>
                    </a:lnTo>
                    <a:lnTo>
                      <a:pt x="145" y="827"/>
                    </a:lnTo>
                    <a:lnTo>
                      <a:pt x="153" y="829"/>
                    </a:lnTo>
                    <a:lnTo>
                      <a:pt x="161" y="827"/>
                    </a:lnTo>
                    <a:lnTo>
                      <a:pt x="169" y="824"/>
                    </a:lnTo>
                    <a:lnTo>
                      <a:pt x="174" y="819"/>
                    </a:lnTo>
                    <a:lnTo>
                      <a:pt x="178" y="812"/>
                    </a:lnTo>
                    <a:lnTo>
                      <a:pt x="183" y="803"/>
                    </a:lnTo>
                    <a:lnTo>
                      <a:pt x="185" y="792"/>
                    </a:lnTo>
                    <a:lnTo>
                      <a:pt x="187" y="774"/>
                    </a:lnTo>
                    <a:lnTo>
                      <a:pt x="187" y="753"/>
                    </a:lnTo>
                    <a:lnTo>
                      <a:pt x="187" y="709"/>
                    </a:lnTo>
                    <a:lnTo>
                      <a:pt x="188" y="673"/>
                    </a:lnTo>
                    <a:lnTo>
                      <a:pt x="187" y="635"/>
                    </a:lnTo>
                    <a:lnTo>
                      <a:pt x="187" y="595"/>
                    </a:lnTo>
                    <a:lnTo>
                      <a:pt x="187" y="556"/>
                    </a:lnTo>
                    <a:lnTo>
                      <a:pt x="188" y="452"/>
                    </a:lnTo>
                    <a:lnTo>
                      <a:pt x="187" y="360"/>
                    </a:lnTo>
                    <a:lnTo>
                      <a:pt x="187" y="270"/>
                    </a:lnTo>
                    <a:lnTo>
                      <a:pt x="188" y="222"/>
                    </a:lnTo>
                    <a:lnTo>
                      <a:pt x="190" y="171"/>
                    </a:lnTo>
                    <a:lnTo>
                      <a:pt x="192" y="115"/>
                    </a:lnTo>
                    <a:lnTo>
                      <a:pt x="192" y="89"/>
                    </a:lnTo>
                    <a:lnTo>
                      <a:pt x="191" y="77"/>
                    </a:lnTo>
                    <a:lnTo>
                      <a:pt x="190" y="66"/>
                    </a:lnTo>
                    <a:lnTo>
                      <a:pt x="187" y="61"/>
                    </a:lnTo>
                    <a:lnTo>
                      <a:pt x="184" y="55"/>
                    </a:lnTo>
                    <a:lnTo>
                      <a:pt x="180" y="51"/>
                    </a:lnTo>
                    <a:lnTo>
                      <a:pt x="174" y="45"/>
                    </a:lnTo>
                    <a:lnTo>
                      <a:pt x="161" y="37"/>
                    </a:lnTo>
                    <a:lnTo>
                      <a:pt x="147" y="28"/>
                    </a:lnTo>
                    <a:lnTo>
                      <a:pt x="140" y="25"/>
                    </a:lnTo>
                    <a:lnTo>
                      <a:pt x="135" y="24"/>
                    </a:lnTo>
                    <a:lnTo>
                      <a:pt x="121" y="23"/>
                    </a:lnTo>
                    <a:lnTo>
                      <a:pt x="105" y="23"/>
                    </a:lnTo>
                    <a:lnTo>
                      <a:pt x="91" y="25"/>
                    </a:lnTo>
                    <a:lnTo>
                      <a:pt x="65" y="31"/>
                    </a:lnTo>
                    <a:lnTo>
                      <a:pt x="45" y="35"/>
                    </a:lnTo>
                    <a:lnTo>
                      <a:pt x="38" y="37"/>
                    </a:lnTo>
                    <a:lnTo>
                      <a:pt x="32" y="41"/>
                    </a:lnTo>
                    <a:lnTo>
                      <a:pt x="30" y="48"/>
                    </a:lnTo>
                    <a:lnTo>
                      <a:pt x="27" y="55"/>
                    </a:lnTo>
                    <a:lnTo>
                      <a:pt x="23" y="73"/>
                    </a:lnTo>
                    <a:lnTo>
                      <a:pt x="21" y="87"/>
                    </a:lnTo>
                    <a:lnTo>
                      <a:pt x="20" y="105"/>
                    </a:lnTo>
                    <a:lnTo>
                      <a:pt x="18" y="176"/>
                    </a:lnTo>
                    <a:lnTo>
                      <a:pt x="20" y="247"/>
                    </a:lnTo>
                    <a:lnTo>
                      <a:pt x="23" y="320"/>
                    </a:lnTo>
                    <a:lnTo>
                      <a:pt x="28" y="390"/>
                    </a:lnTo>
                    <a:lnTo>
                      <a:pt x="30" y="438"/>
                    </a:lnTo>
                    <a:lnTo>
                      <a:pt x="31" y="489"/>
                    </a:lnTo>
                    <a:lnTo>
                      <a:pt x="30" y="539"/>
                    </a:lnTo>
                    <a:lnTo>
                      <a:pt x="28" y="590"/>
                    </a:lnTo>
                    <a:lnTo>
                      <a:pt x="24" y="688"/>
                    </a:lnTo>
                    <a:lnTo>
                      <a:pt x="23" y="736"/>
                    </a:lnTo>
                    <a:lnTo>
                      <a:pt x="21" y="779"/>
                    </a:lnTo>
                    <a:lnTo>
                      <a:pt x="24" y="785"/>
                    </a:lnTo>
                    <a:lnTo>
                      <a:pt x="25" y="791"/>
                    </a:lnTo>
                    <a:lnTo>
                      <a:pt x="27" y="796"/>
                    </a:lnTo>
                    <a:lnTo>
                      <a:pt x="25" y="800"/>
                    </a:lnTo>
                    <a:lnTo>
                      <a:pt x="32" y="806"/>
                    </a:lnTo>
                    <a:lnTo>
                      <a:pt x="39" y="813"/>
                    </a:lnTo>
                    <a:lnTo>
                      <a:pt x="45" y="820"/>
                    </a:lnTo>
                    <a:lnTo>
                      <a:pt x="51" y="826"/>
                    </a:lnTo>
                    <a:lnTo>
                      <a:pt x="51" y="820"/>
                    </a:lnTo>
                    <a:lnTo>
                      <a:pt x="52" y="817"/>
                    </a:lnTo>
                    <a:lnTo>
                      <a:pt x="55" y="8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581680" y="1189038"/>
            <a:ext cx="2714625" cy="3286125"/>
            <a:chOff x="2343680" y="1258888"/>
            <a:chExt cx="2714625" cy="3286125"/>
          </a:xfrm>
        </p:grpSpPr>
        <p:sp>
          <p:nvSpPr>
            <p:cNvPr id="2" name="对角圆角矩形 257"/>
            <p:cNvSpPr/>
            <p:nvPr/>
          </p:nvSpPr>
          <p:spPr>
            <a:xfrm>
              <a:off x="2343680" y="1258888"/>
              <a:ext cx="2714625" cy="3286125"/>
            </a:xfrm>
            <a:prstGeom prst="round2DiagRect">
              <a:avLst/>
            </a:prstGeom>
            <a:noFill/>
            <a:ln w="19050">
              <a:solidFill>
                <a:srgbClr val="8859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286"/>
            <p:cNvSpPr>
              <a:spLocks noChangeArrowheads="1"/>
            </p:cNvSpPr>
            <p:nvPr/>
          </p:nvSpPr>
          <p:spPr bwMode="auto">
            <a:xfrm>
              <a:off x="2999603" y="2401888"/>
              <a:ext cx="140208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前端模块样式</a:t>
              </a:r>
              <a:endPara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34" name="Freeform 119"/>
            <p:cNvSpPr>
              <a:spLocks noEditPoints="1"/>
            </p:cNvSpPr>
            <p:nvPr/>
          </p:nvSpPr>
          <p:spPr bwMode="auto">
            <a:xfrm>
              <a:off x="3058055" y="1473201"/>
              <a:ext cx="1296987" cy="779463"/>
            </a:xfrm>
            <a:custGeom>
              <a:avLst/>
              <a:gdLst>
                <a:gd name="T0" fmla="*/ 1060882 w 2450"/>
                <a:gd name="T1" fmla="*/ 101600 h 1473"/>
                <a:gd name="T2" fmla="*/ 1248284 w 2450"/>
                <a:gd name="T3" fmla="*/ 197379 h 1473"/>
                <a:gd name="T4" fmla="*/ 1289046 w 2450"/>
                <a:gd name="T5" fmla="*/ 295275 h 1473"/>
                <a:gd name="T6" fmla="*/ 1096351 w 2450"/>
                <a:gd name="T7" fmla="*/ 574675 h 1473"/>
                <a:gd name="T8" fmla="*/ 889363 w 2450"/>
                <a:gd name="T9" fmla="*/ 778934 h 1473"/>
                <a:gd name="T10" fmla="*/ 584968 w 2450"/>
                <a:gd name="T11" fmla="*/ 699559 h 1473"/>
                <a:gd name="T12" fmla="*/ 498149 w 2450"/>
                <a:gd name="T13" fmla="*/ 695855 h 1473"/>
                <a:gd name="T14" fmla="*/ 381155 w 2450"/>
                <a:gd name="T15" fmla="*/ 536575 h 1473"/>
                <a:gd name="T16" fmla="*/ 137110 w 2450"/>
                <a:gd name="T17" fmla="*/ 465138 h 1473"/>
                <a:gd name="T18" fmla="*/ 38645 w 2450"/>
                <a:gd name="T19" fmla="*/ 383117 h 1473"/>
                <a:gd name="T20" fmla="*/ 173637 w 2450"/>
                <a:gd name="T21" fmla="*/ 230188 h 1473"/>
                <a:gd name="T22" fmla="*/ 422977 w 2450"/>
                <a:gd name="T23" fmla="*/ 0 h 1473"/>
                <a:gd name="T24" fmla="*/ 793015 w 2450"/>
                <a:gd name="T25" fmla="*/ 43921 h 1473"/>
                <a:gd name="T26" fmla="*/ 780839 w 2450"/>
                <a:gd name="T27" fmla="*/ 56092 h 1473"/>
                <a:gd name="T28" fmla="*/ 342510 w 2450"/>
                <a:gd name="T29" fmla="*/ 100013 h 1473"/>
                <a:gd name="T30" fmla="*/ 298042 w 2450"/>
                <a:gd name="T31" fmla="*/ 340784 h 1473"/>
                <a:gd name="T32" fmla="*/ 442564 w 2450"/>
                <a:gd name="T33" fmla="*/ 429684 h 1473"/>
                <a:gd name="T34" fmla="*/ 1131820 w 2450"/>
                <a:gd name="T35" fmla="*/ 202142 h 1473"/>
                <a:gd name="T36" fmla="*/ 895186 w 2450"/>
                <a:gd name="T37" fmla="*/ 49742 h 1473"/>
                <a:gd name="T38" fmla="*/ 691373 w 2450"/>
                <a:gd name="T39" fmla="*/ 193675 h 1473"/>
                <a:gd name="T40" fmla="*/ 484914 w 2450"/>
                <a:gd name="T41" fmla="*/ 437092 h 1473"/>
                <a:gd name="T42" fmla="*/ 870834 w 2450"/>
                <a:gd name="T43" fmla="*/ 605896 h 1473"/>
                <a:gd name="T44" fmla="*/ 1178405 w 2450"/>
                <a:gd name="T45" fmla="*/ 288396 h 1473"/>
                <a:gd name="T46" fmla="*/ 1000003 w 2450"/>
                <a:gd name="T47" fmla="*/ 583671 h 1473"/>
                <a:gd name="T48" fmla="*/ 926419 w 2450"/>
                <a:gd name="T49" fmla="*/ 697971 h 1473"/>
                <a:gd name="T50" fmla="*/ 1117526 w 2450"/>
                <a:gd name="T51" fmla="*/ 486834 h 1473"/>
                <a:gd name="T52" fmla="*/ 1197992 w 2450"/>
                <a:gd name="T53" fmla="*/ 343429 h 1473"/>
                <a:gd name="T54" fmla="*/ 1155642 w 2450"/>
                <a:gd name="T55" fmla="*/ 366713 h 1473"/>
                <a:gd name="T56" fmla="*/ 1224462 w 2450"/>
                <a:gd name="T57" fmla="*/ 250296 h 1473"/>
                <a:gd name="T58" fmla="*/ 971946 w 2450"/>
                <a:gd name="T59" fmla="*/ 559859 h 1473"/>
                <a:gd name="T60" fmla="*/ 926419 w 2450"/>
                <a:gd name="T61" fmla="*/ 650346 h 1473"/>
                <a:gd name="T62" fmla="*/ 1096880 w 2450"/>
                <a:gd name="T63" fmla="*/ 527050 h 1473"/>
                <a:gd name="T64" fmla="*/ 869775 w 2450"/>
                <a:gd name="T65" fmla="*/ 728663 h 1473"/>
                <a:gd name="T66" fmla="*/ 604555 w 2450"/>
                <a:gd name="T67" fmla="*/ 646113 h 1473"/>
                <a:gd name="T68" fmla="*/ 888833 w 2450"/>
                <a:gd name="T69" fmla="*/ 764646 h 1473"/>
                <a:gd name="T70" fmla="*/ 983063 w 2450"/>
                <a:gd name="T71" fmla="*/ 680509 h 1473"/>
                <a:gd name="T72" fmla="*/ 1122820 w 2450"/>
                <a:gd name="T73" fmla="*/ 512763 h 1473"/>
                <a:gd name="T74" fmla="*/ 1276341 w 2450"/>
                <a:gd name="T75" fmla="*/ 309563 h 1473"/>
                <a:gd name="T76" fmla="*/ 104288 w 2450"/>
                <a:gd name="T77" fmla="*/ 386821 h 1473"/>
                <a:gd name="T78" fmla="*/ 91054 w 2450"/>
                <a:gd name="T79" fmla="*/ 409575 h 1473"/>
                <a:gd name="T80" fmla="*/ 342510 w 2450"/>
                <a:gd name="T81" fmla="*/ 442913 h 1473"/>
                <a:gd name="T82" fmla="*/ 366333 w 2450"/>
                <a:gd name="T83" fmla="*/ 424921 h 1473"/>
                <a:gd name="T84" fmla="*/ 355745 w 2450"/>
                <a:gd name="T85" fmla="*/ 409046 h 1473"/>
                <a:gd name="T86" fmla="*/ 346216 w 2450"/>
                <a:gd name="T87" fmla="*/ 368300 h 1473"/>
                <a:gd name="T88" fmla="*/ 128111 w 2450"/>
                <a:gd name="T89" fmla="*/ 369888 h 1473"/>
                <a:gd name="T90" fmla="*/ 120170 w 2450"/>
                <a:gd name="T91" fmla="*/ 446617 h 1473"/>
                <a:gd name="T92" fmla="*/ 252515 w 2450"/>
                <a:gd name="T93" fmla="*/ 455613 h 1473"/>
                <a:gd name="T94" fmla="*/ 16940 w 2450"/>
                <a:gd name="T95" fmla="*/ 422275 h 1473"/>
                <a:gd name="T96" fmla="*/ 374803 w 2450"/>
                <a:gd name="T97" fmla="*/ 466725 h 1473"/>
                <a:gd name="T98" fmla="*/ 465857 w 2450"/>
                <a:gd name="T99" fmla="*/ 512234 h 1473"/>
                <a:gd name="T100" fmla="*/ 521442 w 2450"/>
                <a:gd name="T101" fmla="*/ 456142 h 1473"/>
                <a:gd name="T102" fmla="*/ 540499 w 2450"/>
                <a:gd name="T103" fmla="*/ 486304 h 1473"/>
                <a:gd name="T104" fmla="*/ 650082 w 2450"/>
                <a:gd name="T105" fmla="*/ 569384 h 1473"/>
                <a:gd name="T106" fmla="*/ 625201 w 2450"/>
                <a:gd name="T107" fmla="*/ 615950 h 1473"/>
                <a:gd name="T108" fmla="*/ 859188 w 2450"/>
                <a:gd name="T109" fmla="*/ 702205 h 1473"/>
                <a:gd name="T110" fmla="*/ 714666 w 2450"/>
                <a:gd name="T111" fmla="*/ 627592 h 1473"/>
                <a:gd name="T112" fmla="*/ 827425 w 2450"/>
                <a:gd name="T113" fmla="*/ 659342 h 1473"/>
                <a:gd name="T114" fmla="*/ 803073 w 2450"/>
                <a:gd name="T115" fmla="*/ 610659 h 1473"/>
                <a:gd name="T116" fmla="*/ 421918 w 2450"/>
                <a:gd name="T117" fmla="*/ 533400 h 1473"/>
                <a:gd name="T118" fmla="*/ 491796 w 2450"/>
                <a:gd name="T119" fmla="*/ 506413 h 1473"/>
                <a:gd name="T120" fmla="*/ 545264 w 2450"/>
                <a:gd name="T121" fmla="*/ 630238 h 1473"/>
                <a:gd name="T122" fmla="*/ 619907 w 2450"/>
                <a:gd name="T123" fmla="*/ 569384 h 1473"/>
                <a:gd name="T124" fmla="*/ 488620 w 2450"/>
                <a:gd name="T125" fmla="*/ 576263 h 147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450" h="1473">
                  <a:moveTo>
                    <a:pt x="1520" y="111"/>
                  </a:moveTo>
                  <a:lnTo>
                    <a:pt x="1520" y="111"/>
                  </a:lnTo>
                  <a:lnTo>
                    <a:pt x="1548" y="102"/>
                  </a:lnTo>
                  <a:lnTo>
                    <a:pt x="1577" y="93"/>
                  </a:lnTo>
                  <a:lnTo>
                    <a:pt x="1605" y="84"/>
                  </a:lnTo>
                  <a:lnTo>
                    <a:pt x="1633" y="75"/>
                  </a:lnTo>
                  <a:lnTo>
                    <a:pt x="1662" y="69"/>
                  </a:lnTo>
                  <a:lnTo>
                    <a:pt x="1677" y="67"/>
                  </a:lnTo>
                  <a:lnTo>
                    <a:pt x="1693" y="64"/>
                  </a:lnTo>
                  <a:lnTo>
                    <a:pt x="1708" y="63"/>
                  </a:lnTo>
                  <a:lnTo>
                    <a:pt x="1725" y="63"/>
                  </a:lnTo>
                  <a:lnTo>
                    <a:pt x="1742" y="64"/>
                  </a:lnTo>
                  <a:lnTo>
                    <a:pt x="1760" y="65"/>
                  </a:lnTo>
                  <a:lnTo>
                    <a:pt x="1775" y="69"/>
                  </a:lnTo>
                  <a:lnTo>
                    <a:pt x="1790" y="72"/>
                  </a:lnTo>
                  <a:lnTo>
                    <a:pt x="1805" y="75"/>
                  </a:lnTo>
                  <a:lnTo>
                    <a:pt x="1820" y="80"/>
                  </a:lnTo>
                  <a:lnTo>
                    <a:pt x="1849" y="91"/>
                  </a:lnTo>
                  <a:lnTo>
                    <a:pt x="1878" y="105"/>
                  </a:lnTo>
                  <a:lnTo>
                    <a:pt x="1905" y="119"/>
                  </a:lnTo>
                  <a:lnTo>
                    <a:pt x="1932" y="135"/>
                  </a:lnTo>
                  <a:lnTo>
                    <a:pt x="1955" y="151"/>
                  </a:lnTo>
                  <a:lnTo>
                    <a:pt x="1978" y="167"/>
                  </a:lnTo>
                  <a:lnTo>
                    <a:pt x="1991" y="179"/>
                  </a:lnTo>
                  <a:lnTo>
                    <a:pt x="2004" y="192"/>
                  </a:lnTo>
                  <a:lnTo>
                    <a:pt x="2015" y="207"/>
                  </a:lnTo>
                  <a:lnTo>
                    <a:pt x="2027" y="222"/>
                  </a:lnTo>
                  <a:lnTo>
                    <a:pt x="2048" y="253"/>
                  </a:lnTo>
                  <a:lnTo>
                    <a:pt x="2060" y="268"/>
                  </a:lnTo>
                  <a:lnTo>
                    <a:pt x="2072" y="283"/>
                  </a:lnTo>
                  <a:lnTo>
                    <a:pt x="2084" y="296"/>
                  </a:lnTo>
                  <a:lnTo>
                    <a:pt x="2096" y="307"/>
                  </a:lnTo>
                  <a:lnTo>
                    <a:pt x="2108" y="318"/>
                  </a:lnTo>
                  <a:lnTo>
                    <a:pt x="2121" y="329"/>
                  </a:lnTo>
                  <a:lnTo>
                    <a:pt x="2135" y="338"/>
                  </a:lnTo>
                  <a:lnTo>
                    <a:pt x="2149" y="347"/>
                  </a:lnTo>
                  <a:lnTo>
                    <a:pt x="2164" y="356"/>
                  </a:lnTo>
                  <a:lnTo>
                    <a:pt x="2180" y="363"/>
                  </a:lnTo>
                  <a:lnTo>
                    <a:pt x="2197" y="368"/>
                  </a:lnTo>
                  <a:lnTo>
                    <a:pt x="2214" y="375"/>
                  </a:lnTo>
                  <a:lnTo>
                    <a:pt x="2233" y="379"/>
                  </a:lnTo>
                  <a:lnTo>
                    <a:pt x="2252" y="382"/>
                  </a:lnTo>
                  <a:lnTo>
                    <a:pt x="2272" y="386"/>
                  </a:lnTo>
                  <a:lnTo>
                    <a:pt x="2293" y="387"/>
                  </a:lnTo>
                  <a:lnTo>
                    <a:pt x="2315" y="388"/>
                  </a:lnTo>
                  <a:lnTo>
                    <a:pt x="2339" y="388"/>
                  </a:lnTo>
                  <a:lnTo>
                    <a:pt x="2343" y="386"/>
                  </a:lnTo>
                  <a:lnTo>
                    <a:pt x="2347" y="383"/>
                  </a:lnTo>
                  <a:lnTo>
                    <a:pt x="2355" y="376"/>
                  </a:lnTo>
                  <a:lnTo>
                    <a:pt x="2358" y="373"/>
                  </a:lnTo>
                  <a:lnTo>
                    <a:pt x="2363" y="371"/>
                  </a:lnTo>
                  <a:lnTo>
                    <a:pt x="2369" y="370"/>
                  </a:lnTo>
                  <a:lnTo>
                    <a:pt x="2376" y="371"/>
                  </a:lnTo>
                  <a:lnTo>
                    <a:pt x="2376" y="388"/>
                  </a:lnTo>
                  <a:lnTo>
                    <a:pt x="2373" y="404"/>
                  </a:lnTo>
                  <a:lnTo>
                    <a:pt x="2370" y="420"/>
                  </a:lnTo>
                  <a:lnTo>
                    <a:pt x="2365" y="436"/>
                  </a:lnTo>
                  <a:lnTo>
                    <a:pt x="2357" y="467"/>
                  </a:lnTo>
                  <a:lnTo>
                    <a:pt x="2353" y="483"/>
                  </a:lnTo>
                  <a:lnTo>
                    <a:pt x="2348" y="500"/>
                  </a:lnTo>
                  <a:lnTo>
                    <a:pt x="2355" y="500"/>
                  </a:lnTo>
                  <a:lnTo>
                    <a:pt x="2359" y="502"/>
                  </a:lnTo>
                  <a:lnTo>
                    <a:pt x="2361" y="506"/>
                  </a:lnTo>
                  <a:lnTo>
                    <a:pt x="2363" y="510"/>
                  </a:lnTo>
                  <a:lnTo>
                    <a:pt x="2368" y="520"/>
                  </a:lnTo>
                  <a:lnTo>
                    <a:pt x="2372" y="527"/>
                  </a:lnTo>
                  <a:lnTo>
                    <a:pt x="2376" y="531"/>
                  </a:lnTo>
                  <a:lnTo>
                    <a:pt x="2383" y="534"/>
                  </a:lnTo>
                  <a:lnTo>
                    <a:pt x="2388" y="538"/>
                  </a:lnTo>
                  <a:lnTo>
                    <a:pt x="2401" y="543"/>
                  </a:lnTo>
                  <a:lnTo>
                    <a:pt x="2413" y="547"/>
                  </a:lnTo>
                  <a:lnTo>
                    <a:pt x="2424" y="552"/>
                  </a:lnTo>
                  <a:lnTo>
                    <a:pt x="2430" y="555"/>
                  </a:lnTo>
                  <a:lnTo>
                    <a:pt x="2435" y="558"/>
                  </a:lnTo>
                  <a:lnTo>
                    <a:pt x="2439" y="561"/>
                  </a:lnTo>
                  <a:lnTo>
                    <a:pt x="2443" y="567"/>
                  </a:lnTo>
                  <a:lnTo>
                    <a:pt x="2446" y="572"/>
                  </a:lnTo>
                  <a:lnTo>
                    <a:pt x="2448" y="578"/>
                  </a:lnTo>
                  <a:lnTo>
                    <a:pt x="2450" y="586"/>
                  </a:lnTo>
                  <a:lnTo>
                    <a:pt x="2450" y="594"/>
                  </a:lnTo>
                  <a:lnTo>
                    <a:pt x="2450" y="600"/>
                  </a:lnTo>
                  <a:lnTo>
                    <a:pt x="2448" y="605"/>
                  </a:lnTo>
                  <a:lnTo>
                    <a:pt x="2444" y="618"/>
                  </a:lnTo>
                  <a:lnTo>
                    <a:pt x="2436" y="632"/>
                  </a:lnTo>
                  <a:lnTo>
                    <a:pt x="2426" y="646"/>
                  </a:lnTo>
                  <a:lnTo>
                    <a:pt x="2407" y="674"/>
                  </a:lnTo>
                  <a:lnTo>
                    <a:pt x="2391" y="696"/>
                  </a:lnTo>
                  <a:lnTo>
                    <a:pt x="2359" y="739"/>
                  </a:lnTo>
                  <a:lnTo>
                    <a:pt x="2327" y="779"/>
                  </a:lnTo>
                  <a:lnTo>
                    <a:pt x="2262" y="860"/>
                  </a:lnTo>
                  <a:lnTo>
                    <a:pt x="2241" y="885"/>
                  </a:lnTo>
                  <a:lnTo>
                    <a:pt x="2221" y="909"/>
                  </a:lnTo>
                  <a:lnTo>
                    <a:pt x="2179" y="955"/>
                  </a:lnTo>
                  <a:lnTo>
                    <a:pt x="2137" y="1002"/>
                  </a:lnTo>
                  <a:lnTo>
                    <a:pt x="2117" y="1027"/>
                  </a:lnTo>
                  <a:lnTo>
                    <a:pt x="2097" y="1053"/>
                  </a:lnTo>
                  <a:lnTo>
                    <a:pt x="2071" y="1086"/>
                  </a:lnTo>
                  <a:lnTo>
                    <a:pt x="2043" y="1119"/>
                  </a:lnTo>
                  <a:lnTo>
                    <a:pt x="1986" y="1183"/>
                  </a:lnTo>
                  <a:lnTo>
                    <a:pt x="1957" y="1215"/>
                  </a:lnTo>
                  <a:lnTo>
                    <a:pt x="1931" y="1248"/>
                  </a:lnTo>
                  <a:lnTo>
                    <a:pt x="1904" y="1281"/>
                  </a:lnTo>
                  <a:lnTo>
                    <a:pt x="1879" y="1315"/>
                  </a:lnTo>
                  <a:lnTo>
                    <a:pt x="1873" y="1318"/>
                  </a:lnTo>
                  <a:lnTo>
                    <a:pt x="1866" y="1322"/>
                  </a:lnTo>
                  <a:lnTo>
                    <a:pt x="1855" y="1331"/>
                  </a:lnTo>
                  <a:lnTo>
                    <a:pt x="1844" y="1342"/>
                  </a:lnTo>
                  <a:lnTo>
                    <a:pt x="1832" y="1355"/>
                  </a:lnTo>
                  <a:lnTo>
                    <a:pt x="1823" y="1367"/>
                  </a:lnTo>
                  <a:lnTo>
                    <a:pt x="1812" y="1381"/>
                  </a:lnTo>
                  <a:lnTo>
                    <a:pt x="1792" y="1410"/>
                  </a:lnTo>
                  <a:lnTo>
                    <a:pt x="1781" y="1424"/>
                  </a:lnTo>
                  <a:lnTo>
                    <a:pt x="1769" y="1437"/>
                  </a:lnTo>
                  <a:lnTo>
                    <a:pt x="1757" y="1448"/>
                  </a:lnTo>
                  <a:lnTo>
                    <a:pt x="1744" y="1457"/>
                  </a:lnTo>
                  <a:lnTo>
                    <a:pt x="1738" y="1462"/>
                  </a:lnTo>
                  <a:lnTo>
                    <a:pt x="1730" y="1466"/>
                  </a:lnTo>
                  <a:lnTo>
                    <a:pt x="1723" y="1469"/>
                  </a:lnTo>
                  <a:lnTo>
                    <a:pt x="1715" y="1471"/>
                  </a:lnTo>
                  <a:lnTo>
                    <a:pt x="1707" y="1472"/>
                  </a:lnTo>
                  <a:lnTo>
                    <a:pt x="1698" y="1473"/>
                  </a:lnTo>
                  <a:lnTo>
                    <a:pt x="1690" y="1473"/>
                  </a:lnTo>
                  <a:lnTo>
                    <a:pt x="1680" y="1472"/>
                  </a:lnTo>
                  <a:lnTo>
                    <a:pt x="1666" y="1470"/>
                  </a:lnTo>
                  <a:lnTo>
                    <a:pt x="1650" y="1465"/>
                  </a:lnTo>
                  <a:lnTo>
                    <a:pt x="1621" y="1455"/>
                  </a:lnTo>
                  <a:lnTo>
                    <a:pt x="1560" y="1434"/>
                  </a:lnTo>
                  <a:lnTo>
                    <a:pt x="1498" y="1409"/>
                  </a:lnTo>
                  <a:lnTo>
                    <a:pt x="1435" y="1382"/>
                  </a:lnTo>
                  <a:lnTo>
                    <a:pt x="1371" y="1355"/>
                  </a:lnTo>
                  <a:lnTo>
                    <a:pt x="1247" y="1300"/>
                  </a:lnTo>
                  <a:lnTo>
                    <a:pt x="1189" y="1274"/>
                  </a:lnTo>
                  <a:lnTo>
                    <a:pt x="1134" y="1252"/>
                  </a:lnTo>
                  <a:lnTo>
                    <a:pt x="1132" y="1261"/>
                  </a:lnTo>
                  <a:lnTo>
                    <a:pt x="1131" y="1271"/>
                  </a:lnTo>
                  <a:lnTo>
                    <a:pt x="1131" y="1282"/>
                  </a:lnTo>
                  <a:lnTo>
                    <a:pt x="1132" y="1292"/>
                  </a:lnTo>
                  <a:lnTo>
                    <a:pt x="1133" y="1315"/>
                  </a:lnTo>
                  <a:lnTo>
                    <a:pt x="1132" y="1326"/>
                  </a:lnTo>
                  <a:lnTo>
                    <a:pt x="1131" y="1336"/>
                  </a:lnTo>
                  <a:lnTo>
                    <a:pt x="1123" y="1337"/>
                  </a:lnTo>
                  <a:lnTo>
                    <a:pt x="1120" y="1337"/>
                  </a:lnTo>
                  <a:lnTo>
                    <a:pt x="1117" y="1336"/>
                  </a:lnTo>
                  <a:lnTo>
                    <a:pt x="1113" y="1333"/>
                  </a:lnTo>
                  <a:lnTo>
                    <a:pt x="1108" y="1329"/>
                  </a:lnTo>
                  <a:lnTo>
                    <a:pt x="1105" y="1322"/>
                  </a:lnTo>
                  <a:lnTo>
                    <a:pt x="1102" y="1315"/>
                  </a:lnTo>
                  <a:lnTo>
                    <a:pt x="1096" y="1301"/>
                  </a:lnTo>
                  <a:lnTo>
                    <a:pt x="1090" y="1290"/>
                  </a:lnTo>
                  <a:lnTo>
                    <a:pt x="1084" y="1281"/>
                  </a:lnTo>
                  <a:lnTo>
                    <a:pt x="1069" y="1259"/>
                  </a:lnTo>
                  <a:lnTo>
                    <a:pt x="1054" y="1240"/>
                  </a:lnTo>
                  <a:lnTo>
                    <a:pt x="1047" y="1230"/>
                  </a:lnTo>
                  <a:lnTo>
                    <a:pt x="1043" y="1221"/>
                  </a:lnTo>
                  <a:lnTo>
                    <a:pt x="1035" y="1226"/>
                  </a:lnTo>
                  <a:lnTo>
                    <a:pt x="1026" y="1233"/>
                  </a:lnTo>
                  <a:lnTo>
                    <a:pt x="1020" y="1240"/>
                  </a:lnTo>
                  <a:lnTo>
                    <a:pt x="1013" y="1249"/>
                  </a:lnTo>
                  <a:lnTo>
                    <a:pt x="1007" y="1256"/>
                  </a:lnTo>
                  <a:lnTo>
                    <a:pt x="1000" y="1264"/>
                  </a:lnTo>
                  <a:lnTo>
                    <a:pt x="993" y="1271"/>
                  </a:lnTo>
                  <a:lnTo>
                    <a:pt x="984" y="1276"/>
                  </a:lnTo>
                  <a:lnTo>
                    <a:pt x="983" y="1284"/>
                  </a:lnTo>
                  <a:lnTo>
                    <a:pt x="982" y="1291"/>
                  </a:lnTo>
                  <a:lnTo>
                    <a:pt x="979" y="1299"/>
                  </a:lnTo>
                  <a:lnTo>
                    <a:pt x="976" y="1305"/>
                  </a:lnTo>
                  <a:lnTo>
                    <a:pt x="970" y="1310"/>
                  </a:lnTo>
                  <a:lnTo>
                    <a:pt x="963" y="1314"/>
                  </a:lnTo>
                  <a:lnTo>
                    <a:pt x="953" y="1315"/>
                  </a:lnTo>
                  <a:lnTo>
                    <a:pt x="941" y="1315"/>
                  </a:lnTo>
                  <a:lnTo>
                    <a:pt x="939" y="1279"/>
                  </a:lnTo>
                  <a:lnTo>
                    <a:pt x="938" y="1258"/>
                  </a:lnTo>
                  <a:lnTo>
                    <a:pt x="938" y="1237"/>
                  </a:lnTo>
                  <a:lnTo>
                    <a:pt x="940" y="1215"/>
                  </a:lnTo>
                  <a:lnTo>
                    <a:pt x="942" y="1194"/>
                  </a:lnTo>
                  <a:lnTo>
                    <a:pt x="948" y="1173"/>
                  </a:lnTo>
                  <a:lnTo>
                    <a:pt x="952" y="1162"/>
                  </a:lnTo>
                  <a:lnTo>
                    <a:pt x="956" y="1151"/>
                  </a:lnTo>
                  <a:lnTo>
                    <a:pt x="940" y="1135"/>
                  </a:lnTo>
                  <a:lnTo>
                    <a:pt x="923" y="1120"/>
                  </a:lnTo>
                  <a:lnTo>
                    <a:pt x="888" y="1092"/>
                  </a:lnTo>
                  <a:lnTo>
                    <a:pt x="871" y="1078"/>
                  </a:lnTo>
                  <a:lnTo>
                    <a:pt x="854" y="1064"/>
                  </a:lnTo>
                  <a:lnTo>
                    <a:pt x="838" y="1048"/>
                  </a:lnTo>
                  <a:lnTo>
                    <a:pt x="823" y="1032"/>
                  </a:lnTo>
                  <a:lnTo>
                    <a:pt x="809" y="1034"/>
                  </a:lnTo>
                  <a:lnTo>
                    <a:pt x="796" y="1036"/>
                  </a:lnTo>
                  <a:lnTo>
                    <a:pt x="783" y="1036"/>
                  </a:lnTo>
                  <a:lnTo>
                    <a:pt x="771" y="1034"/>
                  </a:lnTo>
                  <a:lnTo>
                    <a:pt x="759" y="1032"/>
                  </a:lnTo>
                  <a:lnTo>
                    <a:pt x="749" y="1028"/>
                  </a:lnTo>
                  <a:lnTo>
                    <a:pt x="738" y="1025"/>
                  </a:lnTo>
                  <a:lnTo>
                    <a:pt x="728" y="1019"/>
                  </a:lnTo>
                  <a:lnTo>
                    <a:pt x="720" y="1014"/>
                  </a:lnTo>
                  <a:lnTo>
                    <a:pt x="710" y="1007"/>
                  </a:lnTo>
                  <a:lnTo>
                    <a:pt x="703" y="1000"/>
                  </a:lnTo>
                  <a:lnTo>
                    <a:pt x="694" y="993"/>
                  </a:lnTo>
                  <a:lnTo>
                    <a:pt x="688" y="984"/>
                  </a:lnTo>
                  <a:lnTo>
                    <a:pt x="681" y="976"/>
                  </a:lnTo>
                  <a:lnTo>
                    <a:pt x="669" y="958"/>
                  </a:lnTo>
                  <a:lnTo>
                    <a:pt x="635" y="952"/>
                  </a:lnTo>
                  <a:lnTo>
                    <a:pt x="601" y="946"/>
                  </a:lnTo>
                  <a:lnTo>
                    <a:pt x="530" y="936"/>
                  </a:lnTo>
                  <a:lnTo>
                    <a:pt x="495" y="931"/>
                  </a:lnTo>
                  <a:lnTo>
                    <a:pt x="461" y="925"/>
                  </a:lnTo>
                  <a:lnTo>
                    <a:pt x="426" y="918"/>
                  </a:lnTo>
                  <a:lnTo>
                    <a:pt x="392" y="909"/>
                  </a:lnTo>
                  <a:lnTo>
                    <a:pt x="374" y="903"/>
                  </a:lnTo>
                  <a:lnTo>
                    <a:pt x="357" y="895"/>
                  </a:lnTo>
                  <a:lnTo>
                    <a:pt x="341" y="889"/>
                  </a:lnTo>
                  <a:lnTo>
                    <a:pt x="331" y="887"/>
                  </a:lnTo>
                  <a:lnTo>
                    <a:pt x="323" y="885"/>
                  </a:lnTo>
                  <a:lnTo>
                    <a:pt x="313" y="885"/>
                  </a:lnTo>
                  <a:lnTo>
                    <a:pt x="303" y="885"/>
                  </a:lnTo>
                  <a:lnTo>
                    <a:pt x="294" y="886"/>
                  </a:lnTo>
                  <a:lnTo>
                    <a:pt x="284" y="885"/>
                  </a:lnTo>
                  <a:lnTo>
                    <a:pt x="259" y="879"/>
                  </a:lnTo>
                  <a:lnTo>
                    <a:pt x="235" y="873"/>
                  </a:lnTo>
                  <a:lnTo>
                    <a:pt x="188" y="859"/>
                  </a:lnTo>
                  <a:lnTo>
                    <a:pt x="164" y="852"/>
                  </a:lnTo>
                  <a:lnTo>
                    <a:pt x="140" y="848"/>
                  </a:lnTo>
                  <a:lnTo>
                    <a:pt x="128" y="846"/>
                  </a:lnTo>
                  <a:lnTo>
                    <a:pt x="116" y="846"/>
                  </a:lnTo>
                  <a:lnTo>
                    <a:pt x="104" y="846"/>
                  </a:lnTo>
                  <a:lnTo>
                    <a:pt x="91" y="846"/>
                  </a:lnTo>
                  <a:lnTo>
                    <a:pt x="84" y="842"/>
                  </a:lnTo>
                  <a:lnTo>
                    <a:pt x="75" y="838"/>
                  </a:lnTo>
                  <a:lnTo>
                    <a:pt x="57" y="833"/>
                  </a:lnTo>
                  <a:lnTo>
                    <a:pt x="38" y="829"/>
                  </a:lnTo>
                  <a:lnTo>
                    <a:pt x="18" y="826"/>
                  </a:lnTo>
                  <a:lnTo>
                    <a:pt x="14" y="821"/>
                  </a:lnTo>
                  <a:lnTo>
                    <a:pt x="12" y="817"/>
                  </a:lnTo>
                  <a:lnTo>
                    <a:pt x="9" y="810"/>
                  </a:lnTo>
                  <a:lnTo>
                    <a:pt x="6" y="801"/>
                  </a:lnTo>
                  <a:lnTo>
                    <a:pt x="0" y="790"/>
                  </a:lnTo>
                  <a:lnTo>
                    <a:pt x="9" y="775"/>
                  </a:lnTo>
                  <a:lnTo>
                    <a:pt x="20" y="762"/>
                  </a:lnTo>
                  <a:lnTo>
                    <a:pt x="30" y="751"/>
                  </a:lnTo>
                  <a:lnTo>
                    <a:pt x="43" y="741"/>
                  </a:lnTo>
                  <a:lnTo>
                    <a:pt x="58" y="731"/>
                  </a:lnTo>
                  <a:lnTo>
                    <a:pt x="73" y="724"/>
                  </a:lnTo>
                  <a:lnTo>
                    <a:pt x="89" y="716"/>
                  </a:lnTo>
                  <a:lnTo>
                    <a:pt x="105" y="710"/>
                  </a:lnTo>
                  <a:lnTo>
                    <a:pt x="104" y="685"/>
                  </a:lnTo>
                  <a:lnTo>
                    <a:pt x="103" y="674"/>
                  </a:lnTo>
                  <a:lnTo>
                    <a:pt x="101" y="663"/>
                  </a:lnTo>
                  <a:lnTo>
                    <a:pt x="98" y="653"/>
                  </a:lnTo>
                  <a:lnTo>
                    <a:pt x="93" y="643"/>
                  </a:lnTo>
                  <a:lnTo>
                    <a:pt x="87" y="633"/>
                  </a:lnTo>
                  <a:lnTo>
                    <a:pt x="77" y="622"/>
                  </a:lnTo>
                  <a:lnTo>
                    <a:pt x="84" y="613"/>
                  </a:lnTo>
                  <a:lnTo>
                    <a:pt x="90" y="604"/>
                  </a:lnTo>
                  <a:lnTo>
                    <a:pt x="98" y="595"/>
                  </a:lnTo>
                  <a:lnTo>
                    <a:pt x="105" y="588"/>
                  </a:lnTo>
                  <a:lnTo>
                    <a:pt x="121" y="574"/>
                  </a:lnTo>
                  <a:lnTo>
                    <a:pt x="139" y="561"/>
                  </a:lnTo>
                  <a:lnTo>
                    <a:pt x="158" y="550"/>
                  </a:lnTo>
                  <a:lnTo>
                    <a:pt x="177" y="539"/>
                  </a:lnTo>
                  <a:lnTo>
                    <a:pt x="195" y="528"/>
                  </a:lnTo>
                  <a:lnTo>
                    <a:pt x="214" y="517"/>
                  </a:lnTo>
                  <a:lnTo>
                    <a:pt x="240" y="500"/>
                  </a:lnTo>
                  <a:lnTo>
                    <a:pt x="266" y="482"/>
                  </a:lnTo>
                  <a:lnTo>
                    <a:pt x="315" y="443"/>
                  </a:lnTo>
                  <a:lnTo>
                    <a:pt x="328" y="435"/>
                  </a:lnTo>
                  <a:lnTo>
                    <a:pt x="339" y="425"/>
                  </a:lnTo>
                  <a:lnTo>
                    <a:pt x="361" y="404"/>
                  </a:lnTo>
                  <a:lnTo>
                    <a:pt x="384" y="383"/>
                  </a:lnTo>
                  <a:lnTo>
                    <a:pt x="394" y="373"/>
                  </a:lnTo>
                  <a:lnTo>
                    <a:pt x="406" y="363"/>
                  </a:lnTo>
                  <a:lnTo>
                    <a:pt x="422" y="353"/>
                  </a:lnTo>
                  <a:lnTo>
                    <a:pt x="438" y="344"/>
                  </a:lnTo>
                  <a:lnTo>
                    <a:pt x="454" y="335"/>
                  </a:lnTo>
                  <a:lnTo>
                    <a:pt x="469" y="325"/>
                  </a:lnTo>
                  <a:lnTo>
                    <a:pt x="480" y="316"/>
                  </a:lnTo>
                  <a:lnTo>
                    <a:pt x="490" y="307"/>
                  </a:lnTo>
                  <a:lnTo>
                    <a:pt x="510" y="288"/>
                  </a:lnTo>
                  <a:lnTo>
                    <a:pt x="530" y="268"/>
                  </a:lnTo>
                  <a:lnTo>
                    <a:pt x="550" y="247"/>
                  </a:lnTo>
                  <a:lnTo>
                    <a:pt x="609" y="191"/>
                  </a:lnTo>
                  <a:lnTo>
                    <a:pt x="639" y="161"/>
                  </a:lnTo>
                  <a:lnTo>
                    <a:pt x="668" y="131"/>
                  </a:lnTo>
                  <a:lnTo>
                    <a:pt x="697" y="100"/>
                  </a:lnTo>
                  <a:lnTo>
                    <a:pt x="725" y="69"/>
                  </a:lnTo>
                  <a:lnTo>
                    <a:pt x="752" y="37"/>
                  </a:lnTo>
                  <a:lnTo>
                    <a:pt x="778" y="3"/>
                  </a:lnTo>
                  <a:lnTo>
                    <a:pt x="788" y="0"/>
                  </a:lnTo>
                  <a:lnTo>
                    <a:pt x="799" y="0"/>
                  </a:lnTo>
                  <a:lnTo>
                    <a:pt x="810" y="0"/>
                  </a:lnTo>
                  <a:lnTo>
                    <a:pt x="820" y="2"/>
                  </a:lnTo>
                  <a:lnTo>
                    <a:pt x="842" y="7"/>
                  </a:lnTo>
                  <a:lnTo>
                    <a:pt x="851" y="9"/>
                  </a:lnTo>
                  <a:lnTo>
                    <a:pt x="861" y="10"/>
                  </a:lnTo>
                  <a:lnTo>
                    <a:pt x="899" y="13"/>
                  </a:lnTo>
                  <a:lnTo>
                    <a:pt x="937" y="14"/>
                  </a:lnTo>
                  <a:lnTo>
                    <a:pt x="976" y="14"/>
                  </a:lnTo>
                  <a:lnTo>
                    <a:pt x="1014" y="13"/>
                  </a:lnTo>
                  <a:lnTo>
                    <a:pt x="1092" y="10"/>
                  </a:lnTo>
                  <a:lnTo>
                    <a:pt x="1169" y="7"/>
                  </a:lnTo>
                  <a:lnTo>
                    <a:pt x="1208" y="5"/>
                  </a:lnTo>
                  <a:lnTo>
                    <a:pt x="1245" y="7"/>
                  </a:lnTo>
                  <a:lnTo>
                    <a:pt x="1283" y="8"/>
                  </a:lnTo>
                  <a:lnTo>
                    <a:pt x="1319" y="11"/>
                  </a:lnTo>
                  <a:lnTo>
                    <a:pt x="1354" y="16"/>
                  </a:lnTo>
                  <a:lnTo>
                    <a:pt x="1388" y="23"/>
                  </a:lnTo>
                  <a:lnTo>
                    <a:pt x="1405" y="28"/>
                  </a:lnTo>
                  <a:lnTo>
                    <a:pt x="1421" y="32"/>
                  </a:lnTo>
                  <a:lnTo>
                    <a:pt x="1437" y="39"/>
                  </a:lnTo>
                  <a:lnTo>
                    <a:pt x="1453" y="45"/>
                  </a:lnTo>
                  <a:lnTo>
                    <a:pt x="1461" y="54"/>
                  </a:lnTo>
                  <a:lnTo>
                    <a:pt x="1469" y="61"/>
                  </a:lnTo>
                  <a:lnTo>
                    <a:pt x="1489" y="75"/>
                  </a:lnTo>
                  <a:lnTo>
                    <a:pt x="1498" y="83"/>
                  </a:lnTo>
                  <a:lnTo>
                    <a:pt x="1507" y="91"/>
                  </a:lnTo>
                  <a:lnTo>
                    <a:pt x="1514" y="101"/>
                  </a:lnTo>
                  <a:lnTo>
                    <a:pt x="1516" y="106"/>
                  </a:lnTo>
                  <a:lnTo>
                    <a:pt x="1520" y="111"/>
                  </a:lnTo>
                  <a:close/>
                  <a:moveTo>
                    <a:pt x="1358" y="283"/>
                  </a:moveTo>
                  <a:lnTo>
                    <a:pt x="1358" y="283"/>
                  </a:lnTo>
                  <a:lnTo>
                    <a:pt x="1364" y="277"/>
                  </a:lnTo>
                  <a:lnTo>
                    <a:pt x="1369" y="271"/>
                  </a:lnTo>
                  <a:lnTo>
                    <a:pt x="1379" y="257"/>
                  </a:lnTo>
                  <a:lnTo>
                    <a:pt x="1389" y="243"/>
                  </a:lnTo>
                  <a:lnTo>
                    <a:pt x="1401" y="230"/>
                  </a:lnTo>
                  <a:lnTo>
                    <a:pt x="1410" y="221"/>
                  </a:lnTo>
                  <a:lnTo>
                    <a:pt x="1424" y="210"/>
                  </a:lnTo>
                  <a:lnTo>
                    <a:pt x="1439" y="197"/>
                  </a:lnTo>
                  <a:lnTo>
                    <a:pt x="1454" y="183"/>
                  </a:lnTo>
                  <a:lnTo>
                    <a:pt x="1469" y="169"/>
                  </a:lnTo>
                  <a:lnTo>
                    <a:pt x="1481" y="155"/>
                  </a:lnTo>
                  <a:lnTo>
                    <a:pt x="1485" y="148"/>
                  </a:lnTo>
                  <a:lnTo>
                    <a:pt x="1489" y="141"/>
                  </a:lnTo>
                  <a:lnTo>
                    <a:pt x="1491" y="135"/>
                  </a:lnTo>
                  <a:lnTo>
                    <a:pt x="1492" y="129"/>
                  </a:lnTo>
                  <a:lnTo>
                    <a:pt x="1490" y="124"/>
                  </a:lnTo>
                  <a:lnTo>
                    <a:pt x="1486" y="119"/>
                  </a:lnTo>
                  <a:lnTo>
                    <a:pt x="1475" y="106"/>
                  </a:lnTo>
                  <a:lnTo>
                    <a:pt x="1462" y="93"/>
                  </a:lnTo>
                  <a:lnTo>
                    <a:pt x="1449" y="84"/>
                  </a:lnTo>
                  <a:lnTo>
                    <a:pt x="1436" y="75"/>
                  </a:lnTo>
                  <a:lnTo>
                    <a:pt x="1420" y="68"/>
                  </a:lnTo>
                  <a:lnTo>
                    <a:pt x="1403" y="61"/>
                  </a:lnTo>
                  <a:lnTo>
                    <a:pt x="1386" y="55"/>
                  </a:lnTo>
                  <a:lnTo>
                    <a:pt x="1370" y="50"/>
                  </a:lnTo>
                  <a:lnTo>
                    <a:pt x="1354" y="46"/>
                  </a:lnTo>
                  <a:lnTo>
                    <a:pt x="1339" y="43"/>
                  </a:lnTo>
                  <a:lnTo>
                    <a:pt x="1327" y="42"/>
                  </a:lnTo>
                  <a:lnTo>
                    <a:pt x="1299" y="39"/>
                  </a:lnTo>
                  <a:lnTo>
                    <a:pt x="1270" y="37"/>
                  </a:lnTo>
                  <a:lnTo>
                    <a:pt x="1207" y="35"/>
                  </a:lnTo>
                  <a:lnTo>
                    <a:pt x="1139" y="34"/>
                  </a:lnTo>
                  <a:lnTo>
                    <a:pt x="1070" y="35"/>
                  </a:lnTo>
                  <a:lnTo>
                    <a:pt x="998" y="35"/>
                  </a:lnTo>
                  <a:lnTo>
                    <a:pt x="929" y="35"/>
                  </a:lnTo>
                  <a:lnTo>
                    <a:pt x="861" y="32"/>
                  </a:lnTo>
                  <a:lnTo>
                    <a:pt x="829" y="30"/>
                  </a:lnTo>
                  <a:lnTo>
                    <a:pt x="798" y="27"/>
                  </a:lnTo>
                  <a:lnTo>
                    <a:pt x="762" y="69"/>
                  </a:lnTo>
                  <a:lnTo>
                    <a:pt x="724" y="109"/>
                  </a:lnTo>
                  <a:lnTo>
                    <a:pt x="687" y="150"/>
                  </a:lnTo>
                  <a:lnTo>
                    <a:pt x="647" y="189"/>
                  </a:lnTo>
                  <a:lnTo>
                    <a:pt x="607" y="227"/>
                  </a:lnTo>
                  <a:lnTo>
                    <a:pt x="568" y="265"/>
                  </a:lnTo>
                  <a:lnTo>
                    <a:pt x="527" y="302"/>
                  </a:lnTo>
                  <a:lnTo>
                    <a:pt x="485" y="338"/>
                  </a:lnTo>
                  <a:lnTo>
                    <a:pt x="442" y="375"/>
                  </a:lnTo>
                  <a:lnTo>
                    <a:pt x="400" y="410"/>
                  </a:lnTo>
                  <a:lnTo>
                    <a:pt x="357" y="444"/>
                  </a:lnTo>
                  <a:lnTo>
                    <a:pt x="312" y="479"/>
                  </a:lnTo>
                  <a:lnTo>
                    <a:pt x="268" y="512"/>
                  </a:lnTo>
                  <a:lnTo>
                    <a:pt x="222" y="544"/>
                  </a:lnTo>
                  <a:lnTo>
                    <a:pt x="177" y="576"/>
                  </a:lnTo>
                  <a:lnTo>
                    <a:pt x="130" y="608"/>
                  </a:lnTo>
                  <a:lnTo>
                    <a:pt x="147" y="614"/>
                  </a:lnTo>
                  <a:lnTo>
                    <a:pt x="165" y="618"/>
                  </a:lnTo>
                  <a:lnTo>
                    <a:pt x="183" y="621"/>
                  </a:lnTo>
                  <a:lnTo>
                    <a:pt x="202" y="623"/>
                  </a:lnTo>
                  <a:lnTo>
                    <a:pt x="221" y="625"/>
                  </a:lnTo>
                  <a:lnTo>
                    <a:pt x="240" y="626"/>
                  </a:lnTo>
                  <a:lnTo>
                    <a:pt x="279" y="626"/>
                  </a:lnTo>
                  <a:lnTo>
                    <a:pt x="358" y="624"/>
                  </a:lnTo>
                  <a:lnTo>
                    <a:pt x="396" y="624"/>
                  </a:lnTo>
                  <a:lnTo>
                    <a:pt x="435" y="625"/>
                  </a:lnTo>
                  <a:lnTo>
                    <a:pt x="466" y="629"/>
                  </a:lnTo>
                  <a:lnTo>
                    <a:pt x="499" y="633"/>
                  </a:lnTo>
                  <a:lnTo>
                    <a:pt x="563" y="644"/>
                  </a:lnTo>
                  <a:lnTo>
                    <a:pt x="604" y="651"/>
                  </a:lnTo>
                  <a:lnTo>
                    <a:pt x="644" y="660"/>
                  </a:lnTo>
                  <a:lnTo>
                    <a:pt x="663" y="665"/>
                  </a:lnTo>
                  <a:lnTo>
                    <a:pt x="681" y="671"/>
                  </a:lnTo>
                  <a:lnTo>
                    <a:pt x="700" y="679"/>
                  </a:lnTo>
                  <a:lnTo>
                    <a:pt x="718" y="686"/>
                  </a:lnTo>
                  <a:lnTo>
                    <a:pt x="736" y="694"/>
                  </a:lnTo>
                  <a:lnTo>
                    <a:pt x="752" y="704"/>
                  </a:lnTo>
                  <a:lnTo>
                    <a:pt x="768" y="713"/>
                  </a:lnTo>
                  <a:lnTo>
                    <a:pt x="782" y="724"/>
                  </a:lnTo>
                  <a:lnTo>
                    <a:pt x="796" y="736"/>
                  </a:lnTo>
                  <a:lnTo>
                    <a:pt x="809" y="749"/>
                  </a:lnTo>
                  <a:lnTo>
                    <a:pt x="820" y="761"/>
                  </a:lnTo>
                  <a:lnTo>
                    <a:pt x="830" y="776"/>
                  </a:lnTo>
                  <a:lnTo>
                    <a:pt x="832" y="779"/>
                  </a:lnTo>
                  <a:lnTo>
                    <a:pt x="833" y="781"/>
                  </a:lnTo>
                  <a:lnTo>
                    <a:pt x="834" y="785"/>
                  </a:lnTo>
                  <a:lnTo>
                    <a:pt x="833" y="791"/>
                  </a:lnTo>
                  <a:lnTo>
                    <a:pt x="832" y="797"/>
                  </a:lnTo>
                  <a:lnTo>
                    <a:pt x="831" y="802"/>
                  </a:lnTo>
                  <a:lnTo>
                    <a:pt x="830" y="806"/>
                  </a:lnTo>
                  <a:lnTo>
                    <a:pt x="831" y="809"/>
                  </a:lnTo>
                  <a:lnTo>
                    <a:pt x="832" y="810"/>
                  </a:lnTo>
                  <a:lnTo>
                    <a:pt x="834" y="811"/>
                  </a:lnTo>
                  <a:lnTo>
                    <a:pt x="836" y="812"/>
                  </a:lnTo>
                  <a:lnTo>
                    <a:pt x="846" y="809"/>
                  </a:lnTo>
                  <a:lnTo>
                    <a:pt x="854" y="803"/>
                  </a:lnTo>
                  <a:lnTo>
                    <a:pt x="860" y="798"/>
                  </a:lnTo>
                  <a:lnTo>
                    <a:pt x="866" y="791"/>
                  </a:lnTo>
                  <a:lnTo>
                    <a:pt x="876" y="777"/>
                  </a:lnTo>
                  <a:lnTo>
                    <a:pt x="886" y="762"/>
                  </a:lnTo>
                  <a:lnTo>
                    <a:pt x="938" y="718"/>
                  </a:lnTo>
                  <a:lnTo>
                    <a:pt x="963" y="694"/>
                  </a:lnTo>
                  <a:lnTo>
                    <a:pt x="987" y="670"/>
                  </a:lnTo>
                  <a:lnTo>
                    <a:pt x="1011" y="645"/>
                  </a:lnTo>
                  <a:lnTo>
                    <a:pt x="1033" y="619"/>
                  </a:lnTo>
                  <a:lnTo>
                    <a:pt x="1055" y="592"/>
                  </a:lnTo>
                  <a:lnTo>
                    <a:pt x="1075" y="563"/>
                  </a:lnTo>
                  <a:lnTo>
                    <a:pt x="1112" y="530"/>
                  </a:lnTo>
                  <a:lnTo>
                    <a:pt x="1148" y="495"/>
                  </a:lnTo>
                  <a:lnTo>
                    <a:pt x="1183" y="459"/>
                  </a:lnTo>
                  <a:lnTo>
                    <a:pt x="1219" y="423"/>
                  </a:lnTo>
                  <a:lnTo>
                    <a:pt x="1288" y="350"/>
                  </a:lnTo>
                  <a:lnTo>
                    <a:pt x="1323" y="316"/>
                  </a:lnTo>
                  <a:lnTo>
                    <a:pt x="1358" y="283"/>
                  </a:lnTo>
                  <a:close/>
                  <a:moveTo>
                    <a:pt x="2152" y="391"/>
                  </a:moveTo>
                  <a:lnTo>
                    <a:pt x="2152" y="391"/>
                  </a:lnTo>
                  <a:lnTo>
                    <a:pt x="2138" y="382"/>
                  </a:lnTo>
                  <a:lnTo>
                    <a:pt x="2125" y="372"/>
                  </a:lnTo>
                  <a:lnTo>
                    <a:pt x="2112" y="361"/>
                  </a:lnTo>
                  <a:lnTo>
                    <a:pt x="2100" y="350"/>
                  </a:lnTo>
                  <a:lnTo>
                    <a:pt x="2087" y="338"/>
                  </a:lnTo>
                  <a:lnTo>
                    <a:pt x="2076" y="326"/>
                  </a:lnTo>
                  <a:lnTo>
                    <a:pt x="2054" y="300"/>
                  </a:lnTo>
                  <a:lnTo>
                    <a:pt x="2012" y="247"/>
                  </a:lnTo>
                  <a:lnTo>
                    <a:pt x="1990" y="222"/>
                  </a:lnTo>
                  <a:lnTo>
                    <a:pt x="1979" y="210"/>
                  </a:lnTo>
                  <a:lnTo>
                    <a:pt x="1967" y="199"/>
                  </a:lnTo>
                  <a:lnTo>
                    <a:pt x="1954" y="187"/>
                  </a:lnTo>
                  <a:lnTo>
                    <a:pt x="1940" y="177"/>
                  </a:lnTo>
                  <a:lnTo>
                    <a:pt x="1926" y="166"/>
                  </a:lnTo>
                  <a:lnTo>
                    <a:pt x="1911" y="156"/>
                  </a:lnTo>
                  <a:lnTo>
                    <a:pt x="1895" y="147"/>
                  </a:lnTo>
                  <a:lnTo>
                    <a:pt x="1878" y="138"/>
                  </a:lnTo>
                  <a:lnTo>
                    <a:pt x="1861" y="131"/>
                  </a:lnTo>
                  <a:lnTo>
                    <a:pt x="1843" y="123"/>
                  </a:lnTo>
                  <a:lnTo>
                    <a:pt x="1825" y="117"/>
                  </a:lnTo>
                  <a:lnTo>
                    <a:pt x="1807" y="110"/>
                  </a:lnTo>
                  <a:lnTo>
                    <a:pt x="1787" y="105"/>
                  </a:lnTo>
                  <a:lnTo>
                    <a:pt x="1768" y="101"/>
                  </a:lnTo>
                  <a:lnTo>
                    <a:pt x="1749" y="98"/>
                  </a:lnTo>
                  <a:lnTo>
                    <a:pt x="1729" y="95"/>
                  </a:lnTo>
                  <a:lnTo>
                    <a:pt x="1710" y="94"/>
                  </a:lnTo>
                  <a:lnTo>
                    <a:pt x="1691" y="94"/>
                  </a:lnTo>
                  <a:lnTo>
                    <a:pt x="1677" y="94"/>
                  </a:lnTo>
                  <a:lnTo>
                    <a:pt x="1665" y="96"/>
                  </a:lnTo>
                  <a:lnTo>
                    <a:pt x="1653" y="100"/>
                  </a:lnTo>
                  <a:lnTo>
                    <a:pt x="1642" y="103"/>
                  </a:lnTo>
                  <a:lnTo>
                    <a:pt x="1620" y="110"/>
                  </a:lnTo>
                  <a:lnTo>
                    <a:pt x="1597" y="118"/>
                  </a:lnTo>
                  <a:lnTo>
                    <a:pt x="1573" y="126"/>
                  </a:lnTo>
                  <a:lnTo>
                    <a:pt x="1554" y="135"/>
                  </a:lnTo>
                  <a:lnTo>
                    <a:pt x="1538" y="145"/>
                  </a:lnTo>
                  <a:lnTo>
                    <a:pt x="1525" y="154"/>
                  </a:lnTo>
                  <a:lnTo>
                    <a:pt x="1512" y="165"/>
                  </a:lnTo>
                  <a:lnTo>
                    <a:pt x="1500" y="177"/>
                  </a:lnTo>
                  <a:lnTo>
                    <a:pt x="1474" y="202"/>
                  </a:lnTo>
                  <a:lnTo>
                    <a:pt x="1455" y="220"/>
                  </a:lnTo>
                  <a:lnTo>
                    <a:pt x="1437" y="238"/>
                  </a:lnTo>
                  <a:lnTo>
                    <a:pt x="1401" y="276"/>
                  </a:lnTo>
                  <a:lnTo>
                    <a:pt x="1380" y="295"/>
                  </a:lnTo>
                  <a:lnTo>
                    <a:pt x="1361" y="312"/>
                  </a:lnTo>
                  <a:lnTo>
                    <a:pt x="1341" y="329"/>
                  </a:lnTo>
                  <a:lnTo>
                    <a:pt x="1324" y="346"/>
                  </a:lnTo>
                  <a:lnTo>
                    <a:pt x="1315" y="356"/>
                  </a:lnTo>
                  <a:lnTo>
                    <a:pt x="1306" y="366"/>
                  </a:lnTo>
                  <a:lnTo>
                    <a:pt x="1290" y="388"/>
                  </a:lnTo>
                  <a:lnTo>
                    <a:pt x="1275" y="408"/>
                  </a:lnTo>
                  <a:lnTo>
                    <a:pt x="1268" y="418"/>
                  </a:lnTo>
                  <a:lnTo>
                    <a:pt x="1260" y="426"/>
                  </a:lnTo>
                  <a:lnTo>
                    <a:pt x="1253" y="433"/>
                  </a:lnTo>
                  <a:lnTo>
                    <a:pt x="1243" y="439"/>
                  </a:lnTo>
                  <a:lnTo>
                    <a:pt x="1234" y="444"/>
                  </a:lnTo>
                  <a:lnTo>
                    <a:pt x="1225" y="451"/>
                  </a:lnTo>
                  <a:lnTo>
                    <a:pt x="1199" y="476"/>
                  </a:lnTo>
                  <a:lnTo>
                    <a:pt x="1175" y="501"/>
                  </a:lnTo>
                  <a:lnTo>
                    <a:pt x="1150" y="527"/>
                  </a:lnTo>
                  <a:lnTo>
                    <a:pt x="1126" y="554"/>
                  </a:lnTo>
                  <a:lnTo>
                    <a:pt x="1078" y="608"/>
                  </a:lnTo>
                  <a:lnTo>
                    <a:pt x="1032" y="661"/>
                  </a:lnTo>
                  <a:lnTo>
                    <a:pt x="1012" y="683"/>
                  </a:lnTo>
                  <a:lnTo>
                    <a:pt x="992" y="705"/>
                  </a:lnTo>
                  <a:lnTo>
                    <a:pt x="950" y="745"/>
                  </a:lnTo>
                  <a:lnTo>
                    <a:pt x="930" y="766"/>
                  </a:lnTo>
                  <a:lnTo>
                    <a:pt x="909" y="786"/>
                  </a:lnTo>
                  <a:lnTo>
                    <a:pt x="890" y="807"/>
                  </a:lnTo>
                  <a:lnTo>
                    <a:pt x="872" y="829"/>
                  </a:lnTo>
                  <a:lnTo>
                    <a:pt x="894" y="826"/>
                  </a:lnTo>
                  <a:lnTo>
                    <a:pt x="916" y="826"/>
                  </a:lnTo>
                  <a:lnTo>
                    <a:pt x="936" y="827"/>
                  </a:lnTo>
                  <a:lnTo>
                    <a:pt x="956" y="830"/>
                  </a:lnTo>
                  <a:lnTo>
                    <a:pt x="977" y="834"/>
                  </a:lnTo>
                  <a:lnTo>
                    <a:pt x="996" y="840"/>
                  </a:lnTo>
                  <a:lnTo>
                    <a:pt x="1015" y="847"/>
                  </a:lnTo>
                  <a:lnTo>
                    <a:pt x="1035" y="856"/>
                  </a:lnTo>
                  <a:lnTo>
                    <a:pt x="1071" y="873"/>
                  </a:lnTo>
                  <a:lnTo>
                    <a:pt x="1106" y="892"/>
                  </a:lnTo>
                  <a:lnTo>
                    <a:pt x="1142" y="910"/>
                  </a:lnTo>
                  <a:lnTo>
                    <a:pt x="1159" y="919"/>
                  </a:lnTo>
                  <a:lnTo>
                    <a:pt x="1176" y="926"/>
                  </a:lnTo>
                  <a:lnTo>
                    <a:pt x="1202" y="949"/>
                  </a:lnTo>
                  <a:lnTo>
                    <a:pt x="1227" y="970"/>
                  </a:lnTo>
                  <a:lnTo>
                    <a:pt x="1254" y="991"/>
                  </a:lnTo>
                  <a:lnTo>
                    <a:pt x="1282" y="1011"/>
                  </a:lnTo>
                  <a:lnTo>
                    <a:pt x="1310" y="1029"/>
                  </a:lnTo>
                  <a:lnTo>
                    <a:pt x="1339" y="1047"/>
                  </a:lnTo>
                  <a:lnTo>
                    <a:pt x="1369" y="1064"/>
                  </a:lnTo>
                  <a:lnTo>
                    <a:pt x="1400" y="1079"/>
                  </a:lnTo>
                  <a:lnTo>
                    <a:pt x="1432" y="1093"/>
                  </a:lnTo>
                  <a:lnTo>
                    <a:pt x="1464" y="1106"/>
                  </a:lnTo>
                  <a:lnTo>
                    <a:pt x="1498" y="1118"/>
                  </a:lnTo>
                  <a:lnTo>
                    <a:pt x="1533" y="1127"/>
                  </a:lnTo>
                  <a:lnTo>
                    <a:pt x="1569" y="1135"/>
                  </a:lnTo>
                  <a:lnTo>
                    <a:pt x="1606" y="1140"/>
                  </a:lnTo>
                  <a:lnTo>
                    <a:pt x="1645" y="1145"/>
                  </a:lnTo>
                  <a:lnTo>
                    <a:pt x="1683" y="1147"/>
                  </a:lnTo>
                  <a:lnTo>
                    <a:pt x="1687" y="1147"/>
                  </a:lnTo>
                  <a:lnTo>
                    <a:pt x="1690" y="1149"/>
                  </a:lnTo>
                  <a:lnTo>
                    <a:pt x="1695" y="1153"/>
                  </a:lnTo>
                  <a:lnTo>
                    <a:pt x="1701" y="1160"/>
                  </a:lnTo>
                  <a:lnTo>
                    <a:pt x="1704" y="1163"/>
                  </a:lnTo>
                  <a:lnTo>
                    <a:pt x="1708" y="1165"/>
                  </a:lnTo>
                  <a:lnTo>
                    <a:pt x="1736" y="1139"/>
                  </a:lnTo>
                  <a:lnTo>
                    <a:pt x="1762" y="1114"/>
                  </a:lnTo>
                  <a:lnTo>
                    <a:pt x="1786" y="1086"/>
                  </a:lnTo>
                  <a:lnTo>
                    <a:pt x="1810" y="1056"/>
                  </a:lnTo>
                  <a:lnTo>
                    <a:pt x="1821" y="1042"/>
                  </a:lnTo>
                  <a:lnTo>
                    <a:pt x="1833" y="1027"/>
                  </a:lnTo>
                  <a:lnTo>
                    <a:pt x="1858" y="997"/>
                  </a:lnTo>
                  <a:lnTo>
                    <a:pt x="1870" y="982"/>
                  </a:lnTo>
                  <a:lnTo>
                    <a:pt x="1880" y="966"/>
                  </a:lnTo>
                  <a:lnTo>
                    <a:pt x="1890" y="949"/>
                  </a:lnTo>
                  <a:lnTo>
                    <a:pt x="1898" y="931"/>
                  </a:lnTo>
                  <a:lnTo>
                    <a:pt x="2009" y="804"/>
                  </a:lnTo>
                  <a:lnTo>
                    <a:pt x="2065" y="741"/>
                  </a:lnTo>
                  <a:lnTo>
                    <a:pt x="2119" y="677"/>
                  </a:lnTo>
                  <a:lnTo>
                    <a:pt x="2173" y="612"/>
                  </a:lnTo>
                  <a:lnTo>
                    <a:pt x="2226" y="545"/>
                  </a:lnTo>
                  <a:lnTo>
                    <a:pt x="2278" y="478"/>
                  </a:lnTo>
                  <a:lnTo>
                    <a:pt x="2328" y="409"/>
                  </a:lnTo>
                  <a:lnTo>
                    <a:pt x="2303" y="411"/>
                  </a:lnTo>
                  <a:lnTo>
                    <a:pt x="2279" y="413"/>
                  </a:lnTo>
                  <a:lnTo>
                    <a:pt x="2255" y="413"/>
                  </a:lnTo>
                  <a:lnTo>
                    <a:pt x="2233" y="413"/>
                  </a:lnTo>
                  <a:lnTo>
                    <a:pt x="2211" y="411"/>
                  </a:lnTo>
                  <a:lnTo>
                    <a:pt x="2190" y="407"/>
                  </a:lnTo>
                  <a:lnTo>
                    <a:pt x="2180" y="404"/>
                  </a:lnTo>
                  <a:lnTo>
                    <a:pt x="2171" y="401"/>
                  </a:lnTo>
                  <a:lnTo>
                    <a:pt x="2162" y="396"/>
                  </a:lnTo>
                  <a:lnTo>
                    <a:pt x="2152" y="391"/>
                  </a:lnTo>
                  <a:close/>
                  <a:moveTo>
                    <a:pt x="1677" y="1326"/>
                  </a:moveTo>
                  <a:lnTo>
                    <a:pt x="1677" y="1326"/>
                  </a:lnTo>
                  <a:lnTo>
                    <a:pt x="1722" y="1284"/>
                  </a:lnTo>
                  <a:lnTo>
                    <a:pt x="1768" y="1241"/>
                  </a:lnTo>
                  <a:lnTo>
                    <a:pt x="1790" y="1219"/>
                  </a:lnTo>
                  <a:lnTo>
                    <a:pt x="1812" y="1196"/>
                  </a:lnTo>
                  <a:lnTo>
                    <a:pt x="1832" y="1174"/>
                  </a:lnTo>
                  <a:lnTo>
                    <a:pt x="1851" y="1151"/>
                  </a:lnTo>
                  <a:lnTo>
                    <a:pt x="1863" y="1134"/>
                  </a:lnTo>
                  <a:lnTo>
                    <a:pt x="1875" y="1117"/>
                  </a:lnTo>
                  <a:lnTo>
                    <a:pt x="1883" y="1109"/>
                  </a:lnTo>
                  <a:lnTo>
                    <a:pt x="1889" y="1103"/>
                  </a:lnTo>
                  <a:lnTo>
                    <a:pt x="1898" y="1098"/>
                  </a:lnTo>
                  <a:lnTo>
                    <a:pt x="1908" y="1094"/>
                  </a:lnTo>
                  <a:lnTo>
                    <a:pt x="1901" y="1109"/>
                  </a:lnTo>
                  <a:lnTo>
                    <a:pt x="1892" y="1123"/>
                  </a:lnTo>
                  <a:lnTo>
                    <a:pt x="1884" y="1137"/>
                  </a:lnTo>
                  <a:lnTo>
                    <a:pt x="1875" y="1150"/>
                  </a:lnTo>
                  <a:lnTo>
                    <a:pt x="1855" y="1176"/>
                  </a:lnTo>
                  <a:lnTo>
                    <a:pt x="1833" y="1200"/>
                  </a:lnTo>
                  <a:lnTo>
                    <a:pt x="1812" y="1224"/>
                  </a:lnTo>
                  <a:lnTo>
                    <a:pt x="1789" y="1246"/>
                  </a:lnTo>
                  <a:lnTo>
                    <a:pt x="1768" y="1269"/>
                  </a:lnTo>
                  <a:lnTo>
                    <a:pt x="1747" y="1290"/>
                  </a:lnTo>
                  <a:lnTo>
                    <a:pt x="1733" y="1305"/>
                  </a:lnTo>
                  <a:lnTo>
                    <a:pt x="1718" y="1320"/>
                  </a:lnTo>
                  <a:lnTo>
                    <a:pt x="1711" y="1328"/>
                  </a:lnTo>
                  <a:lnTo>
                    <a:pt x="1706" y="1336"/>
                  </a:lnTo>
                  <a:lnTo>
                    <a:pt x="1701" y="1345"/>
                  </a:lnTo>
                  <a:lnTo>
                    <a:pt x="1697" y="1354"/>
                  </a:lnTo>
                  <a:lnTo>
                    <a:pt x="1706" y="1354"/>
                  </a:lnTo>
                  <a:lnTo>
                    <a:pt x="1713" y="1351"/>
                  </a:lnTo>
                  <a:lnTo>
                    <a:pt x="1721" y="1348"/>
                  </a:lnTo>
                  <a:lnTo>
                    <a:pt x="1727" y="1343"/>
                  </a:lnTo>
                  <a:lnTo>
                    <a:pt x="1739" y="1331"/>
                  </a:lnTo>
                  <a:lnTo>
                    <a:pt x="1750" y="1319"/>
                  </a:lnTo>
                  <a:lnTo>
                    <a:pt x="1779" y="1289"/>
                  </a:lnTo>
                  <a:lnTo>
                    <a:pt x="1807" y="1259"/>
                  </a:lnTo>
                  <a:lnTo>
                    <a:pt x="1833" y="1229"/>
                  </a:lnTo>
                  <a:lnTo>
                    <a:pt x="1859" y="1199"/>
                  </a:lnTo>
                  <a:lnTo>
                    <a:pt x="1883" y="1179"/>
                  </a:lnTo>
                  <a:lnTo>
                    <a:pt x="1905" y="1156"/>
                  </a:lnTo>
                  <a:lnTo>
                    <a:pt x="1927" y="1133"/>
                  </a:lnTo>
                  <a:lnTo>
                    <a:pt x="1948" y="1109"/>
                  </a:lnTo>
                  <a:lnTo>
                    <a:pt x="1968" y="1084"/>
                  </a:lnTo>
                  <a:lnTo>
                    <a:pt x="1987" y="1058"/>
                  </a:lnTo>
                  <a:lnTo>
                    <a:pt x="2006" y="1031"/>
                  </a:lnTo>
                  <a:lnTo>
                    <a:pt x="2023" y="1003"/>
                  </a:lnTo>
                  <a:lnTo>
                    <a:pt x="2030" y="1000"/>
                  </a:lnTo>
                  <a:lnTo>
                    <a:pt x="2037" y="996"/>
                  </a:lnTo>
                  <a:lnTo>
                    <a:pt x="2043" y="992"/>
                  </a:lnTo>
                  <a:lnTo>
                    <a:pt x="2048" y="986"/>
                  </a:lnTo>
                  <a:lnTo>
                    <a:pt x="2058" y="974"/>
                  </a:lnTo>
                  <a:lnTo>
                    <a:pt x="2068" y="963"/>
                  </a:lnTo>
                  <a:lnTo>
                    <a:pt x="2076" y="950"/>
                  </a:lnTo>
                  <a:lnTo>
                    <a:pt x="2086" y="938"/>
                  </a:lnTo>
                  <a:lnTo>
                    <a:pt x="2091" y="933"/>
                  </a:lnTo>
                  <a:lnTo>
                    <a:pt x="2097" y="927"/>
                  </a:lnTo>
                  <a:lnTo>
                    <a:pt x="2103" y="923"/>
                  </a:lnTo>
                  <a:lnTo>
                    <a:pt x="2111" y="920"/>
                  </a:lnTo>
                  <a:lnTo>
                    <a:pt x="2123" y="898"/>
                  </a:lnTo>
                  <a:lnTo>
                    <a:pt x="2136" y="877"/>
                  </a:lnTo>
                  <a:lnTo>
                    <a:pt x="2150" y="857"/>
                  </a:lnTo>
                  <a:lnTo>
                    <a:pt x="2165" y="835"/>
                  </a:lnTo>
                  <a:lnTo>
                    <a:pt x="2195" y="795"/>
                  </a:lnTo>
                  <a:lnTo>
                    <a:pt x="2227" y="754"/>
                  </a:lnTo>
                  <a:lnTo>
                    <a:pt x="2259" y="712"/>
                  </a:lnTo>
                  <a:lnTo>
                    <a:pt x="2290" y="670"/>
                  </a:lnTo>
                  <a:lnTo>
                    <a:pt x="2305" y="649"/>
                  </a:lnTo>
                  <a:lnTo>
                    <a:pt x="2319" y="626"/>
                  </a:lnTo>
                  <a:lnTo>
                    <a:pt x="2332" y="604"/>
                  </a:lnTo>
                  <a:lnTo>
                    <a:pt x="2345" y="580"/>
                  </a:lnTo>
                  <a:lnTo>
                    <a:pt x="2339" y="583"/>
                  </a:lnTo>
                  <a:lnTo>
                    <a:pt x="2333" y="585"/>
                  </a:lnTo>
                  <a:lnTo>
                    <a:pt x="2328" y="589"/>
                  </a:lnTo>
                  <a:lnTo>
                    <a:pt x="2323" y="593"/>
                  </a:lnTo>
                  <a:lnTo>
                    <a:pt x="2313" y="603"/>
                  </a:lnTo>
                  <a:lnTo>
                    <a:pt x="2303" y="615"/>
                  </a:lnTo>
                  <a:lnTo>
                    <a:pt x="2294" y="628"/>
                  </a:lnTo>
                  <a:lnTo>
                    <a:pt x="2284" y="639"/>
                  </a:lnTo>
                  <a:lnTo>
                    <a:pt x="2273" y="649"/>
                  </a:lnTo>
                  <a:lnTo>
                    <a:pt x="2267" y="653"/>
                  </a:lnTo>
                  <a:lnTo>
                    <a:pt x="2262" y="658"/>
                  </a:lnTo>
                  <a:lnTo>
                    <a:pt x="2263" y="649"/>
                  </a:lnTo>
                  <a:lnTo>
                    <a:pt x="2266" y="640"/>
                  </a:lnTo>
                  <a:lnTo>
                    <a:pt x="2269" y="633"/>
                  </a:lnTo>
                  <a:lnTo>
                    <a:pt x="2273" y="625"/>
                  </a:lnTo>
                  <a:lnTo>
                    <a:pt x="2284" y="610"/>
                  </a:lnTo>
                  <a:lnTo>
                    <a:pt x="2296" y="597"/>
                  </a:lnTo>
                  <a:lnTo>
                    <a:pt x="2308" y="582"/>
                  </a:lnTo>
                  <a:lnTo>
                    <a:pt x="2319" y="568"/>
                  </a:lnTo>
                  <a:lnTo>
                    <a:pt x="2330" y="552"/>
                  </a:lnTo>
                  <a:lnTo>
                    <a:pt x="2334" y="543"/>
                  </a:lnTo>
                  <a:lnTo>
                    <a:pt x="2339" y="534"/>
                  </a:lnTo>
                  <a:lnTo>
                    <a:pt x="2333" y="533"/>
                  </a:lnTo>
                  <a:lnTo>
                    <a:pt x="2329" y="533"/>
                  </a:lnTo>
                  <a:lnTo>
                    <a:pt x="2325" y="534"/>
                  </a:lnTo>
                  <a:lnTo>
                    <a:pt x="2320" y="537"/>
                  </a:lnTo>
                  <a:lnTo>
                    <a:pt x="2313" y="541"/>
                  </a:lnTo>
                  <a:lnTo>
                    <a:pt x="2307" y="545"/>
                  </a:lnTo>
                  <a:lnTo>
                    <a:pt x="2296" y="555"/>
                  </a:lnTo>
                  <a:lnTo>
                    <a:pt x="2286" y="564"/>
                  </a:lnTo>
                  <a:lnTo>
                    <a:pt x="2277" y="575"/>
                  </a:lnTo>
                  <a:lnTo>
                    <a:pt x="2267" y="587"/>
                  </a:lnTo>
                  <a:lnTo>
                    <a:pt x="2249" y="610"/>
                  </a:lnTo>
                  <a:lnTo>
                    <a:pt x="2232" y="635"/>
                  </a:lnTo>
                  <a:lnTo>
                    <a:pt x="2213" y="660"/>
                  </a:lnTo>
                  <a:lnTo>
                    <a:pt x="2193" y="682"/>
                  </a:lnTo>
                  <a:lnTo>
                    <a:pt x="2183" y="693"/>
                  </a:lnTo>
                  <a:lnTo>
                    <a:pt x="2173" y="704"/>
                  </a:lnTo>
                  <a:lnTo>
                    <a:pt x="2161" y="712"/>
                  </a:lnTo>
                  <a:lnTo>
                    <a:pt x="2149" y="721"/>
                  </a:lnTo>
                  <a:lnTo>
                    <a:pt x="2158" y="705"/>
                  </a:lnTo>
                  <a:lnTo>
                    <a:pt x="2166" y="691"/>
                  </a:lnTo>
                  <a:lnTo>
                    <a:pt x="2175" y="676"/>
                  </a:lnTo>
                  <a:lnTo>
                    <a:pt x="2186" y="663"/>
                  </a:lnTo>
                  <a:lnTo>
                    <a:pt x="2206" y="636"/>
                  </a:lnTo>
                  <a:lnTo>
                    <a:pt x="2227" y="610"/>
                  </a:lnTo>
                  <a:lnTo>
                    <a:pt x="2249" y="586"/>
                  </a:lnTo>
                  <a:lnTo>
                    <a:pt x="2270" y="560"/>
                  </a:lnTo>
                  <a:lnTo>
                    <a:pt x="2290" y="534"/>
                  </a:lnTo>
                  <a:lnTo>
                    <a:pt x="2301" y="520"/>
                  </a:lnTo>
                  <a:lnTo>
                    <a:pt x="2310" y="507"/>
                  </a:lnTo>
                  <a:lnTo>
                    <a:pt x="2318" y="507"/>
                  </a:lnTo>
                  <a:lnTo>
                    <a:pt x="2322" y="506"/>
                  </a:lnTo>
                  <a:lnTo>
                    <a:pt x="2324" y="503"/>
                  </a:lnTo>
                  <a:lnTo>
                    <a:pt x="2330" y="478"/>
                  </a:lnTo>
                  <a:lnTo>
                    <a:pt x="2333" y="465"/>
                  </a:lnTo>
                  <a:lnTo>
                    <a:pt x="2334" y="451"/>
                  </a:lnTo>
                  <a:lnTo>
                    <a:pt x="2326" y="457"/>
                  </a:lnTo>
                  <a:lnTo>
                    <a:pt x="2319" y="465"/>
                  </a:lnTo>
                  <a:lnTo>
                    <a:pt x="2313" y="473"/>
                  </a:lnTo>
                  <a:lnTo>
                    <a:pt x="2308" y="483"/>
                  </a:lnTo>
                  <a:lnTo>
                    <a:pt x="2301" y="492"/>
                  </a:lnTo>
                  <a:lnTo>
                    <a:pt x="2295" y="500"/>
                  </a:lnTo>
                  <a:lnTo>
                    <a:pt x="2287" y="508"/>
                  </a:lnTo>
                  <a:lnTo>
                    <a:pt x="2279" y="514"/>
                  </a:lnTo>
                  <a:lnTo>
                    <a:pt x="2272" y="526"/>
                  </a:lnTo>
                  <a:lnTo>
                    <a:pt x="2265" y="538"/>
                  </a:lnTo>
                  <a:lnTo>
                    <a:pt x="2257" y="548"/>
                  </a:lnTo>
                  <a:lnTo>
                    <a:pt x="2249" y="559"/>
                  </a:lnTo>
                  <a:lnTo>
                    <a:pt x="2232" y="579"/>
                  </a:lnTo>
                  <a:lnTo>
                    <a:pt x="2213" y="600"/>
                  </a:lnTo>
                  <a:lnTo>
                    <a:pt x="2195" y="619"/>
                  </a:lnTo>
                  <a:lnTo>
                    <a:pt x="2178" y="639"/>
                  </a:lnTo>
                  <a:lnTo>
                    <a:pt x="2171" y="650"/>
                  </a:lnTo>
                  <a:lnTo>
                    <a:pt x="2163" y="661"/>
                  </a:lnTo>
                  <a:lnTo>
                    <a:pt x="2156" y="673"/>
                  </a:lnTo>
                  <a:lnTo>
                    <a:pt x="2149" y="685"/>
                  </a:lnTo>
                  <a:lnTo>
                    <a:pt x="2118" y="718"/>
                  </a:lnTo>
                  <a:lnTo>
                    <a:pt x="2089" y="750"/>
                  </a:lnTo>
                  <a:lnTo>
                    <a:pt x="2060" y="783"/>
                  </a:lnTo>
                  <a:lnTo>
                    <a:pt x="2031" y="817"/>
                  </a:lnTo>
                  <a:lnTo>
                    <a:pt x="1976" y="886"/>
                  </a:lnTo>
                  <a:lnTo>
                    <a:pt x="1920" y="955"/>
                  </a:lnTo>
                  <a:lnTo>
                    <a:pt x="1864" y="1024"/>
                  </a:lnTo>
                  <a:lnTo>
                    <a:pt x="1836" y="1058"/>
                  </a:lnTo>
                  <a:lnTo>
                    <a:pt x="1808" y="1091"/>
                  </a:lnTo>
                  <a:lnTo>
                    <a:pt x="1778" y="1124"/>
                  </a:lnTo>
                  <a:lnTo>
                    <a:pt x="1748" y="1156"/>
                  </a:lnTo>
                  <a:lnTo>
                    <a:pt x="1717" y="1188"/>
                  </a:lnTo>
                  <a:lnTo>
                    <a:pt x="1683" y="1218"/>
                  </a:lnTo>
                  <a:lnTo>
                    <a:pt x="1690" y="1237"/>
                  </a:lnTo>
                  <a:lnTo>
                    <a:pt x="1691" y="1246"/>
                  </a:lnTo>
                  <a:lnTo>
                    <a:pt x="1691" y="1250"/>
                  </a:lnTo>
                  <a:lnTo>
                    <a:pt x="1691" y="1252"/>
                  </a:lnTo>
                  <a:lnTo>
                    <a:pt x="1698" y="1248"/>
                  </a:lnTo>
                  <a:lnTo>
                    <a:pt x="1705" y="1243"/>
                  </a:lnTo>
                  <a:lnTo>
                    <a:pt x="1719" y="1231"/>
                  </a:lnTo>
                  <a:lnTo>
                    <a:pt x="1732" y="1220"/>
                  </a:lnTo>
                  <a:lnTo>
                    <a:pt x="1744" y="1207"/>
                  </a:lnTo>
                  <a:lnTo>
                    <a:pt x="1756" y="1194"/>
                  </a:lnTo>
                  <a:lnTo>
                    <a:pt x="1769" y="1183"/>
                  </a:lnTo>
                  <a:lnTo>
                    <a:pt x="1775" y="1178"/>
                  </a:lnTo>
                  <a:lnTo>
                    <a:pt x="1782" y="1174"/>
                  </a:lnTo>
                  <a:lnTo>
                    <a:pt x="1788" y="1170"/>
                  </a:lnTo>
                  <a:lnTo>
                    <a:pt x="1796" y="1168"/>
                  </a:lnTo>
                  <a:lnTo>
                    <a:pt x="1789" y="1179"/>
                  </a:lnTo>
                  <a:lnTo>
                    <a:pt x="1783" y="1190"/>
                  </a:lnTo>
                  <a:lnTo>
                    <a:pt x="1767" y="1210"/>
                  </a:lnTo>
                  <a:lnTo>
                    <a:pt x="1750" y="1229"/>
                  </a:lnTo>
                  <a:lnTo>
                    <a:pt x="1733" y="1248"/>
                  </a:lnTo>
                  <a:lnTo>
                    <a:pt x="1715" y="1266"/>
                  </a:lnTo>
                  <a:lnTo>
                    <a:pt x="1699" y="1285"/>
                  </a:lnTo>
                  <a:lnTo>
                    <a:pt x="1693" y="1295"/>
                  </a:lnTo>
                  <a:lnTo>
                    <a:pt x="1687" y="1305"/>
                  </a:lnTo>
                  <a:lnTo>
                    <a:pt x="1681" y="1315"/>
                  </a:lnTo>
                  <a:lnTo>
                    <a:pt x="1677" y="1326"/>
                  </a:lnTo>
                  <a:close/>
                  <a:moveTo>
                    <a:pt x="2345" y="644"/>
                  </a:moveTo>
                  <a:lnTo>
                    <a:pt x="2345" y="644"/>
                  </a:lnTo>
                  <a:lnTo>
                    <a:pt x="2309" y="690"/>
                  </a:lnTo>
                  <a:lnTo>
                    <a:pt x="2271" y="735"/>
                  </a:lnTo>
                  <a:lnTo>
                    <a:pt x="2254" y="757"/>
                  </a:lnTo>
                  <a:lnTo>
                    <a:pt x="2238" y="781"/>
                  </a:lnTo>
                  <a:lnTo>
                    <a:pt x="2224" y="803"/>
                  </a:lnTo>
                  <a:lnTo>
                    <a:pt x="2212" y="826"/>
                  </a:lnTo>
                  <a:lnTo>
                    <a:pt x="2201" y="836"/>
                  </a:lnTo>
                  <a:lnTo>
                    <a:pt x="2190" y="848"/>
                  </a:lnTo>
                  <a:lnTo>
                    <a:pt x="2179" y="861"/>
                  </a:lnTo>
                  <a:lnTo>
                    <a:pt x="2169" y="874"/>
                  </a:lnTo>
                  <a:lnTo>
                    <a:pt x="2160" y="888"/>
                  </a:lnTo>
                  <a:lnTo>
                    <a:pt x="2151" y="902"/>
                  </a:lnTo>
                  <a:lnTo>
                    <a:pt x="2135" y="931"/>
                  </a:lnTo>
                  <a:lnTo>
                    <a:pt x="2103" y="963"/>
                  </a:lnTo>
                  <a:lnTo>
                    <a:pt x="2072" y="996"/>
                  </a:lnTo>
                  <a:lnTo>
                    <a:pt x="2042" y="1030"/>
                  </a:lnTo>
                  <a:lnTo>
                    <a:pt x="2012" y="1064"/>
                  </a:lnTo>
                  <a:lnTo>
                    <a:pt x="1953" y="1137"/>
                  </a:lnTo>
                  <a:lnTo>
                    <a:pt x="1893" y="1210"/>
                  </a:lnTo>
                  <a:lnTo>
                    <a:pt x="1884" y="1222"/>
                  </a:lnTo>
                  <a:lnTo>
                    <a:pt x="1873" y="1233"/>
                  </a:lnTo>
                  <a:lnTo>
                    <a:pt x="1848" y="1255"/>
                  </a:lnTo>
                  <a:lnTo>
                    <a:pt x="1823" y="1277"/>
                  </a:lnTo>
                  <a:lnTo>
                    <a:pt x="1810" y="1290"/>
                  </a:lnTo>
                  <a:lnTo>
                    <a:pt x="1796" y="1304"/>
                  </a:lnTo>
                  <a:lnTo>
                    <a:pt x="1773" y="1329"/>
                  </a:lnTo>
                  <a:lnTo>
                    <a:pt x="1760" y="1343"/>
                  </a:lnTo>
                  <a:lnTo>
                    <a:pt x="1747" y="1358"/>
                  </a:lnTo>
                  <a:lnTo>
                    <a:pt x="1733" y="1371"/>
                  </a:lnTo>
                  <a:lnTo>
                    <a:pt x="1718" y="1381"/>
                  </a:lnTo>
                  <a:lnTo>
                    <a:pt x="1711" y="1386"/>
                  </a:lnTo>
                  <a:lnTo>
                    <a:pt x="1704" y="1389"/>
                  </a:lnTo>
                  <a:lnTo>
                    <a:pt x="1697" y="1391"/>
                  </a:lnTo>
                  <a:lnTo>
                    <a:pt x="1691" y="1392"/>
                  </a:lnTo>
                  <a:lnTo>
                    <a:pt x="1682" y="1392"/>
                  </a:lnTo>
                  <a:lnTo>
                    <a:pt x="1674" y="1391"/>
                  </a:lnTo>
                  <a:lnTo>
                    <a:pt x="1666" y="1388"/>
                  </a:lnTo>
                  <a:lnTo>
                    <a:pt x="1658" y="1385"/>
                  </a:lnTo>
                  <a:lnTo>
                    <a:pt x="1643" y="1377"/>
                  </a:lnTo>
                  <a:lnTo>
                    <a:pt x="1635" y="1374"/>
                  </a:lnTo>
                  <a:lnTo>
                    <a:pt x="1628" y="1372"/>
                  </a:lnTo>
                  <a:lnTo>
                    <a:pt x="1607" y="1367"/>
                  </a:lnTo>
                  <a:lnTo>
                    <a:pt x="1587" y="1364"/>
                  </a:lnTo>
                  <a:lnTo>
                    <a:pt x="1567" y="1362"/>
                  </a:lnTo>
                  <a:lnTo>
                    <a:pt x="1557" y="1360"/>
                  </a:lnTo>
                  <a:lnTo>
                    <a:pt x="1547" y="1357"/>
                  </a:lnTo>
                  <a:lnTo>
                    <a:pt x="1521" y="1349"/>
                  </a:lnTo>
                  <a:lnTo>
                    <a:pt x="1495" y="1340"/>
                  </a:lnTo>
                  <a:lnTo>
                    <a:pt x="1469" y="1330"/>
                  </a:lnTo>
                  <a:lnTo>
                    <a:pt x="1444" y="1319"/>
                  </a:lnTo>
                  <a:lnTo>
                    <a:pt x="1394" y="1297"/>
                  </a:lnTo>
                  <a:lnTo>
                    <a:pt x="1345" y="1272"/>
                  </a:lnTo>
                  <a:lnTo>
                    <a:pt x="1296" y="1248"/>
                  </a:lnTo>
                  <a:lnTo>
                    <a:pt x="1247" y="1224"/>
                  </a:lnTo>
                  <a:lnTo>
                    <a:pt x="1197" y="1201"/>
                  </a:lnTo>
                  <a:lnTo>
                    <a:pt x="1173" y="1192"/>
                  </a:lnTo>
                  <a:lnTo>
                    <a:pt x="1148" y="1182"/>
                  </a:lnTo>
                  <a:lnTo>
                    <a:pt x="1147" y="1186"/>
                  </a:lnTo>
                  <a:lnTo>
                    <a:pt x="1146" y="1191"/>
                  </a:lnTo>
                  <a:lnTo>
                    <a:pt x="1145" y="1201"/>
                  </a:lnTo>
                  <a:lnTo>
                    <a:pt x="1144" y="1212"/>
                  </a:lnTo>
                  <a:lnTo>
                    <a:pt x="1143" y="1216"/>
                  </a:lnTo>
                  <a:lnTo>
                    <a:pt x="1142" y="1221"/>
                  </a:lnTo>
                  <a:lnTo>
                    <a:pt x="1169" y="1221"/>
                  </a:lnTo>
                  <a:lnTo>
                    <a:pt x="1189" y="1235"/>
                  </a:lnTo>
                  <a:lnTo>
                    <a:pt x="1209" y="1249"/>
                  </a:lnTo>
                  <a:lnTo>
                    <a:pt x="1230" y="1261"/>
                  </a:lnTo>
                  <a:lnTo>
                    <a:pt x="1252" y="1273"/>
                  </a:lnTo>
                  <a:lnTo>
                    <a:pt x="1274" y="1286"/>
                  </a:lnTo>
                  <a:lnTo>
                    <a:pt x="1297" y="1297"/>
                  </a:lnTo>
                  <a:lnTo>
                    <a:pt x="1344" y="1319"/>
                  </a:lnTo>
                  <a:lnTo>
                    <a:pt x="1358" y="1325"/>
                  </a:lnTo>
                  <a:lnTo>
                    <a:pt x="1372" y="1329"/>
                  </a:lnTo>
                  <a:lnTo>
                    <a:pt x="1400" y="1336"/>
                  </a:lnTo>
                  <a:lnTo>
                    <a:pt x="1429" y="1345"/>
                  </a:lnTo>
                  <a:lnTo>
                    <a:pt x="1442" y="1349"/>
                  </a:lnTo>
                  <a:lnTo>
                    <a:pt x="1456" y="1354"/>
                  </a:lnTo>
                  <a:lnTo>
                    <a:pt x="1481" y="1364"/>
                  </a:lnTo>
                  <a:lnTo>
                    <a:pt x="1507" y="1376"/>
                  </a:lnTo>
                  <a:lnTo>
                    <a:pt x="1532" y="1388"/>
                  </a:lnTo>
                  <a:lnTo>
                    <a:pt x="1558" y="1400"/>
                  </a:lnTo>
                  <a:lnTo>
                    <a:pt x="1593" y="1413"/>
                  </a:lnTo>
                  <a:lnTo>
                    <a:pt x="1629" y="1428"/>
                  </a:lnTo>
                  <a:lnTo>
                    <a:pt x="1663" y="1440"/>
                  </a:lnTo>
                  <a:lnTo>
                    <a:pt x="1679" y="1445"/>
                  </a:lnTo>
                  <a:lnTo>
                    <a:pt x="1694" y="1448"/>
                  </a:lnTo>
                  <a:lnTo>
                    <a:pt x="1707" y="1441"/>
                  </a:lnTo>
                  <a:lnTo>
                    <a:pt x="1719" y="1433"/>
                  </a:lnTo>
                  <a:lnTo>
                    <a:pt x="1729" y="1423"/>
                  </a:lnTo>
                  <a:lnTo>
                    <a:pt x="1739" y="1412"/>
                  </a:lnTo>
                  <a:lnTo>
                    <a:pt x="1749" y="1403"/>
                  </a:lnTo>
                  <a:lnTo>
                    <a:pt x="1759" y="1393"/>
                  </a:lnTo>
                  <a:lnTo>
                    <a:pt x="1771" y="1385"/>
                  </a:lnTo>
                  <a:lnTo>
                    <a:pt x="1779" y="1381"/>
                  </a:lnTo>
                  <a:lnTo>
                    <a:pt x="1785" y="1378"/>
                  </a:lnTo>
                  <a:lnTo>
                    <a:pt x="1787" y="1371"/>
                  </a:lnTo>
                  <a:lnTo>
                    <a:pt x="1790" y="1364"/>
                  </a:lnTo>
                  <a:lnTo>
                    <a:pt x="1797" y="1352"/>
                  </a:lnTo>
                  <a:lnTo>
                    <a:pt x="1805" y="1342"/>
                  </a:lnTo>
                  <a:lnTo>
                    <a:pt x="1814" y="1332"/>
                  </a:lnTo>
                  <a:lnTo>
                    <a:pt x="1824" y="1322"/>
                  </a:lnTo>
                  <a:lnTo>
                    <a:pt x="1832" y="1312"/>
                  </a:lnTo>
                  <a:lnTo>
                    <a:pt x="1840" y="1300"/>
                  </a:lnTo>
                  <a:lnTo>
                    <a:pt x="1842" y="1295"/>
                  </a:lnTo>
                  <a:lnTo>
                    <a:pt x="1845" y="1287"/>
                  </a:lnTo>
                  <a:lnTo>
                    <a:pt x="1848" y="1288"/>
                  </a:lnTo>
                  <a:lnTo>
                    <a:pt x="1851" y="1288"/>
                  </a:lnTo>
                  <a:lnTo>
                    <a:pt x="1855" y="1287"/>
                  </a:lnTo>
                  <a:lnTo>
                    <a:pt x="1857" y="1286"/>
                  </a:lnTo>
                  <a:lnTo>
                    <a:pt x="1861" y="1281"/>
                  </a:lnTo>
                  <a:lnTo>
                    <a:pt x="1865" y="1274"/>
                  </a:lnTo>
                  <a:lnTo>
                    <a:pt x="1871" y="1268"/>
                  </a:lnTo>
                  <a:lnTo>
                    <a:pt x="1875" y="1261"/>
                  </a:lnTo>
                  <a:lnTo>
                    <a:pt x="1878" y="1259"/>
                  </a:lnTo>
                  <a:lnTo>
                    <a:pt x="1881" y="1257"/>
                  </a:lnTo>
                  <a:lnTo>
                    <a:pt x="1886" y="1256"/>
                  </a:lnTo>
                  <a:lnTo>
                    <a:pt x="1890" y="1256"/>
                  </a:lnTo>
                  <a:lnTo>
                    <a:pt x="1898" y="1244"/>
                  </a:lnTo>
                  <a:lnTo>
                    <a:pt x="1905" y="1234"/>
                  </a:lnTo>
                  <a:lnTo>
                    <a:pt x="1922" y="1214"/>
                  </a:lnTo>
                  <a:lnTo>
                    <a:pt x="1938" y="1194"/>
                  </a:lnTo>
                  <a:lnTo>
                    <a:pt x="1947" y="1183"/>
                  </a:lnTo>
                  <a:lnTo>
                    <a:pt x="1953" y="1171"/>
                  </a:lnTo>
                  <a:lnTo>
                    <a:pt x="1967" y="1162"/>
                  </a:lnTo>
                  <a:lnTo>
                    <a:pt x="1979" y="1151"/>
                  </a:lnTo>
                  <a:lnTo>
                    <a:pt x="1991" y="1140"/>
                  </a:lnTo>
                  <a:lnTo>
                    <a:pt x="2002" y="1129"/>
                  </a:lnTo>
                  <a:lnTo>
                    <a:pt x="2013" y="1116"/>
                  </a:lnTo>
                  <a:lnTo>
                    <a:pt x="2024" y="1103"/>
                  </a:lnTo>
                  <a:lnTo>
                    <a:pt x="2043" y="1076"/>
                  </a:lnTo>
                  <a:lnTo>
                    <a:pt x="2081" y="1022"/>
                  </a:lnTo>
                  <a:lnTo>
                    <a:pt x="2100" y="995"/>
                  </a:lnTo>
                  <a:lnTo>
                    <a:pt x="2121" y="969"/>
                  </a:lnTo>
                  <a:lnTo>
                    <a:pt x="2133" y="955"/>
                  </a:lnTo>
                  <a:lnTo>
                    <a:pt x="2147" y="943"/>
                  </a:lnTo>
                  <a:lnTo>
                    <a:pt x="2174" y="918"/>
                  </a:lnTo>
                  <a:lnTo>
                    <a:pt x="2187" y="905"/>
                  </a:lnTo>
                  <a:lnTo>
                    <a:pt x="2198" y="891"/>
                  </a:lnTo>
                  <a:lnTo>
                    <a:pt x="2208" y="876"/>
                  </a:lnTo>
                  <a:lnTo>
                    <a:pt x="2212" y="868"/>
                  </a:lnTo>
                  <a:lnTo>
                    <a:pt x="2216" y="860"/>
                  </a:lnTo>
                  <a:lnTo>
                    <a:pt x="2229" y="848"/>
                  </a:lnTo>
                  <a:lnTo>
                    <a:pt x="2242" y="835"/>
                  </a:lnTo>
                  <a:lnTo>
                    <a:pt x="2254" y="821"/>
                  </a:lnTo>
                  <a:lnTo>
                    <a:pt x="2266" y="807"/>
                  </a:lnTo>
                  <a:lnTo>
                    <a:pt x="2289" y="776"/>
                  </a:lnTo>
                  <a:lnTo>
                    <a:pt x="2314" y="745"/>
                  </a:lnTo>
                  <a:lnTo>
                    <a:pt x="2335" y="718"/>
                  </a:lnTo>
                  <a:lnTo>
                    <a:pt x="2355" y="692"/>
                  </a:lnTo>
                  <a:lnTo>
                    <a:pt x="2387" y="644"/>
                  </a:lnTo>
                  <a:lnTo>
                    <a:pt x="2401" y="624"/>
                  </a:lnTo>
                  <a:lnTo>
                    <a:pt x="2407" y="616"/>
                  </a:lnTo>
                  <a:lnTo>
                    <a:pt x="2411" y="607"/>
                  </a:lnTo>
                  <a:lnTo>
                    <a:pt x="2414" y="599"/>
                  </a:lnTo>
                  <a:lnTo>
                    <a:pt x="2414" y="593"/>
                  </a:lnTo>
                  <a:lnTo>
                    <a:pt x="2414" y="589"/>
                  </a:lnTo>
                  <a:lnTo>
                    <a:pt x="2411" y="585"/>
                  </a:lnTo>
                  <a:lnTo>
                    <a:pt x="2409" y="579"/>
                  </a:lnTo>
                  <a:lnTo>
                    <a:pt x="2406" y="575"/>
                  </a:lnTo>
                  <a:lnTo>
                    <a:pt x="2401" y="570"/>
                  </a:lnTo>
                  <a:lnTo>
                    <a:pt x="2398" y="571"/>
                  </a:lnTo>
                  <a:lnTo>
                    <a:pt x="2393" y="571"/>
                  </a:lnTo>
                  <a:lnTo>
                    <a:pt x="2386" y="569"/>
                  </a:lnTo>
                  <a:lnTo>
                    <a:pt x="2379" y="568"/>
                  </a:lnTo>
                  <a:lnTo>
                    <a:pt x="2377" y="569"/>
                  </a:lnTo>
                  <a:lnTo>
                    <a:pt x="2376" y="570"/>
                  </a:lnTo>
                  <a:lnTo>
                    <a:pt x="2379" y="573"/>
                  </a:lnTo>
                  <a:lnTo>
                    <a:pt x="2381" y="577"/>
                  </a:lnTo>
                  <a:lnTo>
                    <a:pt x="2383" y="582"/>
                  </a:lnTo>
                  <a:lnTo>
                    <a:pt x="2383" y="586"/>
                  </a:lnTo>
                  <a:lnTo>
                    <a:pt x="2381" y="591"/>
                  </a:lnTo>
                  <a:lnTo>
                    <a:pt x="2379" y="595"/>
                  </a:lnTo>
                  <a:lnTo>
                    <a:pt x="2374" y="606"/>
                  </a:lnTo>
                  <a:lnTo>
                    <a:pt x="2368" y="616"/>
                  </a:lnTo>
                  <a:lnTo>
                    <a:pt x="2359" y="626"/>
                  </a:lnTo>
                  <a:lnTo>
                    <a:pt x="2345" y="644"/>
                  </a:lnTo>
                  <a:close/>
                  <a:moveTo>
                    <a:pt x="148" y="721"/>
                  </a:moveTo>
                  <a:lnTo>
                    <a:pt x="148" y="721"/>
                  </a:lnTo>
                  <a:lnTo>
                    <a:pt x="159" y="724"/>
                  </a:lnTo>
                  <a:lnTo>
                    <a:pt x="172" y="727"/>
                  </a:lnTo>
                  <a:lnTo>
                    <a:pt x="197" y="731"/>
                  </a:lnTo>
                  <a:lnTo>
                    <a:pt x="225" y="735"/>
                  </a:lnTo>
                  <a:lnTo>
                    <a:pt x="253" y="738"/>
                  </a:lnTo>
                  <a:lnTo>
                    <a:pt x="280" y="741"/>
                  </a:lnTo>
                  <a:lnTo>
                    <a:pt x="306" y="745"/>
                  </a:lnTo>
                  <a:lnTo>
                    <a:pt x="318" y="749"/>
                  </a:lnTo>
                  <a:lnTo>
                    <a:pt x="330" y="753"/>
                  </a:lnTo>
                  <a:lnTo>
                    <a:pt x="341" y="757"/>
                  </a:lnTo>
                  <a:lnTo>
                    <a:pt x="350" y="762"/>
                  </a:lnTo>
                  <a:lnTo>
                    <a:pt x="339" y="765"/>
                  </a:lnTo>
                  <a:lnTo>
                    <a:pt x="326" y="766"/>
                  </a:lnTo>
                  <a:lnTo>
                    <a:pt x="314" y="767"/>
                  </a:lnTo>
                  <a:lnTo>
                    <a:pt x="302" y="767"/>
                  </a:lnTo>
                  <a:lnTo>
                    <a:pt x="278" y="765"/>
                  </a:lnTo>
                  <a:lnTo>
                    <a:pt x="252" y="761"/>
                  </a:lnTo>
                  <a:lnTo>
                    <a:pt x="199" y="753"/>
                  </a:lnTo>
                  <a:lnTo>
                    <a:pt x="170" y="750"/>
                  </a:lnTo>
                  <a:lnTo>
                    <a:pt x="140" y="749"/>
                  </a:lnTo>
                  <a:lnTo>
                    <a:pt x="140" y="753"/>
                  </a:lnTo>
                  <a:lnTo>
                    <a:pt x="140" y="757"/>
                  </a:lnTo>
                  <a:lnTo>
                    <a:pt x="143" y="760"/>
                  </a:lnTo>
                  <a:lnTo>
                    <a:pt x="144" y="764"/>
                  </a:lnTo>
                  <a:lnTo>
                    <a:pt x="149" y="768"/>
                  </a:lnTo>
                  <a:lnTo>
                    <a:pt x="157" y="771"/>
                  </a:lnTo>
                  <a:lnTo>
                    <a:pt x="164" y="773"/>
                  </a:lnTo>
                  <a:lnTo>
                    <a:pt x="172" y="774"/>
                  </a:lnTo>
                  <a:lnTo>
                    <a:pt x="185" y="776"/>
                  </a:lnTo>
                  <a:lnTo>
                    <a:pt x="259" y="790"/>
                  </a:lnTo>
                  <a:lnTo>
                    <a:pt x="329" y="802"/>
                  </a:lnTo>
                  <a:lnTo>
                    <a:pt x="395" y="813"/>
                  </a:lnTo>
                  <a:lnTo>
                    <a:pt x="427" y="819"/>
                  </a:lnTo>
                  <a:lnTo>
                    <a:pt x="458" y="826"/>
                  </a:lnTo>
                  <a:lnTo>
                    <a:pt x="485" y="833"/>
                  </a:lnTo>
                  <a:lnTo>
                    <a:pt x="510" y="842"/>
                  </a:lnTo>
                  <a:lnTo>
                    <a:pt x="559" y="860"/>
                  </a:lnTo>
                  <a:lnTo>
                    <a:pt x="585" y="868"/>
                  </a:lnTo>
                  <a:lnTo>
                    <a:pt x="611" y="875"/>
                  </a:lnTo>
                  <a:lnTo>
                    <a:pt x="639" y="881"/>
                  </a:lnTo>
                  <a:lnTo>
                    <a:pt x="653" y="883"/>
                  </a:lnTo>
                  <a:lnTo>
                    <a:pt x="669" y="885"/>
                  </a:lnTo>
                  <a:lnTo>
                    <a:pt x="670" y="879"/>
                  </a:lnTo>
                  <a:lnTo>
                    <a:pt x="673" y="875"/>
                  </a:lnTo>
                  <a:lnTo>
                    <a:pt x="678" y="867"/>
                  </a:lnTo>
                  <a:lnTo>
                    <a:pt x="684" y="861"/>
                  </a:lnTo>
                  <a:lnTo>
                    <a:pt x="690" y="853"/>
                  </a:lnTo>
                  <a:lnTo>
                    <a:pt x="683" y="849"/>
                  </a:lnTo>
                  <a:lnTo>
                    <a:pt x="677" y="846"/>
                  </a:lnTo>
                  <a:lnTo>
                    <a:pt x="662" y="841"/>
                  </a:lnTo>
                  <a:lnTo>
                    <a:pt x="647" y="837"/>
                  </a:lnTo>
                  <a:lnTo>
                    <a:pt x="630" y="834"/>
                  </a:lnTo>
                  <a:lnTo>
                    <a:pt x="596" y="830"/>
                  </a:lnTo>
                  <a:lnTo>
                    <a:pt x="577" y="827"/>
                  </a:lnTo>
                  <a:lnTo>
                    <a:pt x="560" y="821"/>
                  </a:lnTo>
                  <a:lnTo>
                    <a:pt x="571" y="818"/>
                  </a:lnTo>
                  <a:lnTo>
                    <a:pt x="583" y="815"/>
                  </a:lnTo>
                  <a:lnTo>
                    <a:pt x="596" y="813"/>
                  </a:lnTo>
                  <a:lnTo>
                    <a:pt x="611" y="813"/>
                  </a:lnTo>
                  <a:lnTo>
                    <a:pt x="626" y="813"/>
                  </a:lnTo>
                  <a:lnTo>
                    <a:pt x="641" y="814"/>
                  </a:lnTo>
                  <a:lnTo>
                    <a:pt x="654" y="816"/>
                  </a:lnTo>
                  <a:lnTo>
                    <a:pt x="669" y="818"/>
                  </a:lnTo>
                  <a:lnTo>
                    <a:pt x="678" y="821"/>
                  </a:lnTo>
                  <a:lnTo>
                    <a:pt x="687" y="825"/>
                  </a:lnTo>
                  <a:lnTo>
                    <a:pt x="702" y="832"/>
                  </a:lnTo>
                  <a:lnTo>
                    <a:pt x="709" y="834"/>
                  </a:lnTo>
                  <a:lnTo>
                    <a:pt x="715" y="835"/>
                  </a:lnTo>
                  <a:lnTo>
                    <a:pt x="719" y="835"/>
                  </a:lnTo>
                  <a:lnTo>
                    <a:pt x="722" y="833"/>
                  </a:lnTo>
                  <a:lnTo>
                    <a:pt x="725" y="832"/>
                  </a:lnTo>
                  <a:lnTo>
                    <a:pt x="728" y="829"/>
                  </a:lnTo>
                  <a:lnTo>
                    <a:pt x="720" y="821"/>
                  </a:lnTo>
                  <a:lnTo>
                    <a:pt x="711" y="815"/>
                  </a:lnTo>
                  <a:lnTo>
                    <a:pt x="692" y="803"/>
                  </a:lnTo>
                  <a:lnTo>
                    <a:pt x="670" y="792"/>
                  </a:lnTo>
                  <a:lnTo>
                    <a:pt x="647" y="784"/>
                  </a:lnTo>
                  <a:lnTo>
                    <a:pt x="623" y="776"/>
                  </a:lnTo>
                  <a:lnTo>
                    <a:pt x="598" y="770"/>
                  </a:lnTo>
                  <a:lnTo>
                    <a:pt x="572" y="766"/>
                  </a:lnTo>
                  <a:lnTo>
                    <a:pt x="546" y="762"/>
                  </a:lnTo>
                  <a:lnTo>
                    <a:pt x="540" y="762"/>
                  </a:lnTo>
                  <a:lnTo>
                    <a:pt x="533" y="762"/>
                  </a:lnTo>
                  <a:lnTo>
                    <a:pt x="517" y="764"/>
                  </a:lnTo>
                  <a:lnTo>
                    <a:pt x="510" y="764"/>
                  </a:lnTo>
                  <a:lnTo>
                    <a:pt x="503" y="761"/>
                  </a:lnTo>
                  <a:lnTo>
                    <a:pt x="500" y="760"/>
                  </a:lnTo>
                  <a:lnTo>
                    <a:pt x="498" y="758"/>
                  </a:lnTo>
                  <a:lnTo>
                    <a:pt x="496" y="755"/>
                  </a:lnTo>
                  <a:lnTo>
                    <a:pt x="494" y="752"/>
                  </a:lnTo>
                  <a:lnTo>
                    <a:pt x="514" y="750"/>
                  </a:lnTo>
                  <a:lnTo>
                    <a:pt x="533" y="749"/>
                  </a:lnTo>
                  <a:lnTo>
                    <a:pt x="553" y="749"/>
                  </a:lnTo>
                  <a:lnTo>
                    <a:pt x="571" y="750"/>
                  </a:lnTo>
                  <a:lnTo>
                    <a:pt x="589" y="752"/>
                  </a:lnTo>
                  <a:lnTo>
                    <a:pt x="606" y="754"/>
                  </a:lnTo>
                  <a:lnTo>
                    <a:pt x="623" y="758"/>
                  </a:lnTo>
                  <a:lnTo>
                    <a:pt x="639" y="762"/>
                  </a:lnTo>
                  <a:lnTo>
                    <a:pt x="656" y="768"/>
                  </a:lnTo>
                  <a:lnTo>
                    <a:pt x="672" y="773"/>
                  </a:lnTo>
                  <a:lnTo>
                    <a:pt x="702" y="785"/>
                  </a:lnTo>
                  <a:lnTo>
                    <a:pt x="729" y="798"/>
                  </a:lnTo>
                  <a:lnTo>
                    <a:pt x="756" y="812"/>
                  </a:lnTo>
                  <a:lnTo>
                    <a:pt x="763" y="809"/>
                  </a:lnTo>
                  <a:lnTo>
                    <a:pt x="769" y="806"/>
                  </a:lnTo>
                  <a:lnTo>
                    <a:pt x="784" y="804"/>
                  </a:lnTo>
                  <a:lnTo>
                    <a:pt x="798" y="802"/>
                  </a:lnTo>
                  <a:lnTo>
                    <a:pt x="802" y="800"/>
                  </a:lnTo>
                  <a:lnTo>
                    <a:pt x="805" y="798"/>
                  </a:lnTo>
                  <a:lnTo>
                    <a:pt x="804" y="790"/>
                  </a:lnTo>
                  <a:lnTo>
                    <a:pt x="801" y="785"/>
                  </a:lnTo>
                  <a:lnTo>
                    <a:pt x="797" y="781"/>
                  </a:lnTo>
                  <a:lnTo>
                    <a:pt x="794" y="776"/>
                  </a:lnTo>
                  <a:lnTo>
                    <a:pt x="789" y="772"/>
                  </a:lnTo>
                  <a:lnTo>
                    <a:pt x="785" y="768"/>
                  </a:lnTo>
                  <a:lnTo>
                    <a:pt x="782" y="762"/>
                  </a:lnTo>
                  <a:lnTo>
                    <a:pt x="781" y="755"/>
                  </a:lnTo>
                  <a:lnTo>
                    <a:pt x="764" y="744"/>
                  </a:lnTo>
                  <a:lnTo>
                    <a:pt x="747" y="735"/>
                  </a:lnTo>
                  <a:lnTo>
                    <a:pt x="728" y="725"/>
                  </a:lnTo>
                  <a:lnTo>
                    <a:pt x="710" y="716"/>
                  </a:lnTo>
                  <a:lnTo>
                    <a:pt x="692" y="709"/>
                  </a:lnTo>
                  <a:lnTo>
                    <a:pt x="674" y="701"/>
                  </a:lnTo>
                  <a:lnTo>
                    <a:pt x="654" y="696"/>
                  </a:lnTo>
                  <a:lnTo>
                    <a:pt x="636" y="690"/>
                  </a:lnTo>
                  <a:lnTo>
                    <a:pt x="597" y="680"/>
                  </a:lnTo>
                  <a:lnTo>
                    <a:pt x="557" y="674"/>
                  </a:lnTo>
                  <a:lnTo>
                    <a:pt x="517" y="667"/>
                  </a:lnTo>
                  <a:lnTo>
                    <a:pt x="476" y="663"/>
                  </a:lnTo>
                  <a:lnTo>
                    <a:pt x="435" y="660"/>
                  </a:lnTo>
                  <a:lnTo>
                    <a:pt x="392" y="658"/>
                  </a:lnTo>
                  <a:lnTo>
                    <a:pt x="306" y="653"/>
                  </a:lnTo>
                  <a:lnTo>
                    <a:pt x="263" y="651"/>
                  </a:lnTo>
                  <a:lnTo>
                    <a:pt x="219" y="649"/>
                  </a:lnTo>
                  <a:lnTo>
                    <a:pt x="175" y="645"/>
                  </a:lnTo>
                  <a:lnTo>
                    <a:pt x="130" y="639"/>
                  </a:lnTo>
                  <a:lnTo>
                    <a:pt x="134" y="654"/>
                  </a:lnTo>
                  <a:lnTo>
                    <a:pt x="136" y="668"/>
                  </a:lnTo>
                  <a:lnTo>
                    <a:pt x="140" y="692"/>
                  </a:lnTo>
                  <a:lnTo>
                    <a:pt x="142" y="686"/>
                  </a:lnTo>
                  <a:lnTo>
                    <a:pt x="144" y="683"/>
                  </a:lnTo>
                  <a:lnTo>
                    <a:pt x="147" y="680"/>
                  </a:lnTo>
                  <a:lnTo>
                    <a:pt x="151" y="678"/>
                  </a:lnTo>
                  <a:lnTo>
                    <a:pt x="160" y="682"/>
                  </a:lnTo>
                  <a:lnTo>
                    <a:pt x="169" y="685"/>
                  </a:lnTo>
                  <a:lnTo>
                    <a:pt x="192" y="691"/>
                  </a:lnTo>
                  <a:lnTo>
                    <a:pt x="217" y="696"/>
                  </a:lnTo>
                  <a:lnTo>
                    <a:pt x="242" y="699"/>
                  </a:lnTo>
                  <a:lnTo>
                    <a:pt x="269" y="704"/>
                  </a:lnTo>
                  <a:lnTo>
                    <a:pt x="295" y="709"/>
                  </a:lnTo>
                  <a:lnTo>
                    <a:pt x="319" y="715"/>
                  </a:lnTo>
                  <a:lnTo>
                    <a:pt x="330" y="720"/>
                  </a:lnTo>
                  <a:lnTo>
                    <a:pt x="340" y="724"/>
                  </a:lnTo>
                  <a:lnTo>
                    <a:pt x="316" y="724"/>
                  </a:lnTo>
                  <a:lnTo>
                    <a:pt x="289" y="722"/>
                  </a:lnTo>
                  <a:lnTo>
                    <a:pt x="263" y="719"/>
                  </a:lnTo>
                  <a:lnTo>
                    <a:pt x="234" y="715"/>
                  </a:lnTo>
                  <a:lnTo>
                    <a:pt x="182" y="706"/>
                  </a:lnTo>
                  <a:lnTo>
                    <a:pt x="144" y="699"/>
                  </a:lnTo>
                  <a:lnTo>
                    <a:pt x="146" y="700"/>
                  </a:lnTo>
                  <a:lnTo>
                    <a:pt x="148" y="701"/>
                  </a:lnTo>
                  <a:lnTo>
                    <a:pt x="148" y="705"/>
                  </a:lnTo>
                  <a:lnTo>
                    <a:pt x="148" y="708"/>
                  </a:lnTo>
                  <a:lnTo>
                    <a:pt x="147" y="714"/>
                  </a:lnTo>
                  <a:lnTo>
                    <a:pt x="148" y="721"/>
                  </a:lnTo>
                  <a:close/>
                  <a:moveTo>
                    <a:pt x="32" y="798"/>
                  </a:moveTo>
                  <a:lnTo>
                    <a:pt x="32" y="798"/>
                  </a:lnTo>
                  <a:lnTo>
                    <a:pt x="66" y="809"/>
                  </a:lnTo>
                  <a:lnTo>
                    <a:pt x="103" y="818"/>
                  </a:lnTo>
                  <a:lnTo>
                    <a:pt x="143" y="828"/>
                  </a:lnTo>
                  <a:lnTo>
                    <a:pt x="185" y="836"/>
                  </a:lnTo>
                  <a:lnTo>
                    <a:pt x="227" y="844"/>
                  </a:lnTo>
                  <a:lnTo>
                    <a:pt x="269" y="850"/>
                  </a:lnTo>
                  <a:lnTo>
                    <a:pt x="308" y="856"/>
                  </a:lnTo>
                  <a:lnTo>
                    <a:pt x="344" y="860"/>
                  </a:lnTo>
                  <a:lnTo>
                    <a:pt x="375" y="872"/>
                  </a:lnTo>
                  <a:lnTo>
                    <a:pt x="406" y="880"/>
                  </a:lnTo>
                  <a:lnTo>
                    <a:pt x="438" y="889"/>
                  </a:lnTo>
                  <a:lnTo>
                    <a:pt x="471" y="896"/>
                  </a:lnTo>
                  <a:lnTo>
                    <a:pt x="505" y="902"/>
                  </a:lnTo>
                  <a:lnTo>
                    <a:pt x="538" y="907"/>
                  </a:lnTo>
                  <a:lnTo>
                    <a:pt x="606" y="917"/>
                  </a:lnTo>
                  <a:lnTo>
                    <a:pt x="620" y="919"/>
                  </a:lnTo>
                  <a:lnTo>
                    <a:pt x="635" y="921"/>
                  </a:lnTo>
                  <a:lnTo>
                    <a:pt x="643" y="921"/>
                  </a:lnTo>
                  <a:lnTo>
                    <a:pt x="650" y="920"/>
                  </a:lnTo>
                  <a:lnTo>
                    <a:pt x="657" y="918"/>
                  </a:lnTo>
                  <a:lnTo>
                    <a:pt x="662" y="912"/>
                  </a:lnTo>
                  <a:lnTo>
                    <a:pt x="653" y="905"/>
                  </a:lnTo>
                  <a:lnTo>
                    <a:pt x="644" y="900"/>
                  </a:lnTo>
                  <a:lnTo>
                    <a:pt x="633" y="895"/>
                  </a:lnTo>
                  <a:lnTo>
                    <a:pt x="622" y="892"/>
                  </a:lnTo>
                  <a:lnTo>
                    <a:pt x="600" y="889"/>
                  </a:lnTo>
                  <a:lnTo>
                    <a:pt x="578" y="885"/>
                  </a:lnTo>
                  <a:lnTo>
                    <a:pt x="477" y="861"/>
                  </a:lnTo>
                  <a:lnTo>
                    <a:pt x="378" y="836"/>
                  </a:lnTo>
                  <a:lnTo>
                    <a:pt x="328" y="824"/>
                  </a:lnTo>
                  <a:lnTo>
                    <a:pt x="276" y="812"/>
                  </a:lnTo>
                  <a:lnTo>
                    <a:pt x="224" y="801"/>
                  </a:lnTo>
                  <a:lnTo>
                    <a:pt x="168" y="790"/>
                  </a:lnTo>
                  <a:lnTo>
                    <a:pt x="163" y="792"/>
                  </a:lnTo>
                  <a:lnTo>
                    <a:pt x="157" y="794"/>
                  </a:lnTo>
                  <a:lnTo>
                    <a:pt x="151" y="794"/>
                  </a:lnTo>
                  <a:lnTo>
                    <a:pt x="146" y="792"/>
                  </a:lnTo>
                  <a:lnTo>
                    <a:pt x="134" y="789"/>
                  </a:lnTo>
                  <a:lnTo>
                    <a:pt x="123" y="787"/>
                  </a:lnTo>
                  <a:lnTo>
                    <a:pt x="119" y="771"/>
                  </a:lnTo>
                  <a:lnTo>
                    <a:pt x="115" y="758"/>
                  </a:lnTo>
                  <a:lnTo>
                    <a:pt x="111" y="747"/>
                  </a:lnTo>
                  <a:lnTo>
                    <a:pt x="105" y="738"/>
                  </a:lnTo>
                  <a:lnTo>
                    <a:pt x="83" y="750"/>
                  </a:lnTo>
                  <a:lnTo>
                    <a:pt x="71" y="756"/>
                  </a:lnTo>
                  <a:lnTo>
                    <a:pt x="60" y="762"/>
                  </a:lnTo>
                  <a:lnTo>
                    <a:pt x="51" y="770"/>
                  </a:lnTo>
                  <a:lnTo>
                    <a:pt x="42" y="779"/>
                  </a:lnTo>
                  <a:lnTo>
                    <a:pt x="36" y="787"/>
                  </a:lnTo>
                  <a:lnTo>
                    <a:pt x="33" y="792"/>
                  </a:lnTo>
                  <a:lnTo>
                    <a:pt x="32" y="798"/>
                  </a:lnTo>
                  <a:close/>
                  <a:moveTo>
                    <a:pt x="893" y="923"/>
                  </a:moveTo>
                  <a:lnTo>
                    <a:pt x="893" y="923"/>
                  </a:lnTo>
                  <a:lnTo>
                    <a:pt x="892" y="915"/>
                  </a:lnTo>
                  <a:lnTo>
                    <a:pt x="890" y="905"/>
                  </a:lnTo>
                  <a:lnTo>
                    <a:pt x="888" y="897"/>
                  </a:lnTo>
                  <a:lnTo>
                    <a:pt x="885" y="889"/>
                  </a:lnTo>
                  <a:lnTo>
                    <a:pt x="880" y="882"/>
                  </a:lnTo>
                  <a:lnTo>
                    <a:pt x="876" y="875"/>
                  </a:lnTo>
                  <a:lnTo>
                    <a:pt x="871" y="868"/>
                  </a:lnTo>
                  <a:lnTo>
                    <a:pt x="865" y="863"/>
                  </a:lnTo>
                  <a:lnTo>
                    <a:pt x="859" y="858"/>
                  </a:lnTo>
                  <a:lnTo>
                    <a:pt x="853" y="853"/>
                  </a:lnTo>
                  <a:lnTo>
                    <a:pt x="846" y="849"/>
                  </a:lnTo>
                  <a:lnTo>
                    <a:pt x="839" y="846"/>
                  </a:lnTo>
                  <a:lnTo>
                    <a:pt x="824" y="841"/>
                  </a:lnTo>
                  <a:lnTo>
                    <a:pt x="808" y="837"/>
                  </a:lnTo>
                  <a:lnTo>
                    <a:pt x="791" y="836"/>
                  </a:lnTo>
                  <a:lnTo>
                    <a:pt x="775" y="837"/>
                  </a:lnTo>
                  <a:lnTo>
                    <a:pt x="759" y="842"/>
                  </a:lnTo>
                  <a:lnTo>
                    <a:pt x="752" y="845"/>
                  </a:lnTo>
                  <a:lnTo>
                    <a:pt x="744" y="848"/>
                  </a:lnTo>
                  <a:lnTo>
                    <a:pt x="738" y="852"/>
                  </a:lnTo>
                  <a:lnTo>
                    <a:pt x="730" y="857"/>
                  </a:lnTo>
                  <a:lnTo>
                    <a:pt x="724" y="862"/>
                  </a:lnTo>
                  <a:lnTo>
                    <a:pt x="719" y="868"/>
                  </a:lnTo>
                  <a:lnTo>
                    <a:pt x="713" y="875"/>
                  </a:lnTo>
                  <a:lnTo>
                    <a:pt x="708" y="882"/>
                  </a:lnTo>
                  <a:lnTo>
                    <a:pt x="704" y="890"/>
                  </a:lnTo>
                  <a:lnTo>
                    <a:pt x="700" y="898"/>
                  </a:lnTo>
                  <a:lnTo>
                    <a:pt x="709" y="897"/>
                  </a:lnTo>
                  <a:lnTo>
                    <a:pt x="719" y="895"/>
                  </a:lnTo>
                  <a:lnTo>
                    <a:pt x="737" y="888"/>
                  </a:lnTo>
                  <a:lnTo>
                    <a:pt x="755" y="879"/>
                  </a:lnTo>
                  <a:lnTo>
                    <a:pt x="774" y="871"/>
                  </a:lnTo>
                  <a:lnTo>
                    <a:pt x="784" y="867"/>
                  </a:lnTo>
                  <a:lnTo>
                    <a:pt x="794" y="865"/>
                  </a:lnTo>
                  <a:lnTo>
                    <a:pt x="803" y="863"/>
                  </a:lnTo>
                  <a:lnTo>
                    <a:pt x="813" y="863"/>
                  </a:lnTo>
                  <a:lnTo>
                    <a:pt x="824" y="864"/>
                  </a:lnTo>
                  <a:lnTo>
                    <a:pt x="833" y="866"/>
                  </a:lnTo>
                  <a:lnTo>
                    <a:pt x="844" y="872"/>
                  </a:lnTo>
                  <a:lnTo>
                    <a:pt x="855" y="878"/>
                  </a:lnTo>
                  <a:lnTo>
                    <a:pt x="859" y="883"/>
                  </a:lnTo>
                  <a:lnTo>
                    <a:pt x="862" y="889"/>
                  </a:lnTo>
                  <a:lnTo>
                    <a:pt x="869" y="901"/>
                  </a:lnTo>
                  <a:lnTo>
                    <a:pt x="873" y="913"/>
                  </a:lnTo>
                  <a:lnTo>
                    <a:pt x="875" y="926"/>
                  </a:lnTo>
                  <a:lnTo>
                    <a:pt x="876" y="939"/>
                  </a:lnTo>
                  <a:lnTo>
                    <a:pt x="877" y="952"/>
                  </a:lnTo>
                  <a:lnTo>
                    <a:pt x="879" y="976"/>
                  </a:lnTo>
                  <a:lnTo>
                    <a:pt x="880" y="968"/>
                  </a:lnTo>
                  <a:lnTo>
                    <a:pt x="882" y="961"/>
                  </a:lnTo>
                  <a:lnTo>
                    <a:pt x="887" y="948"/>
                  </a:lnTo>
                  <a:lnTo>
                    <a:pt x="891" y="936"/>
                  </a:lnTo>
                  <a:lnTo>
                    <a:pt x="892" y="930"/>
                  </a:lnTo>
                  <a:lnTo>
                    <a:pt x="893" y="923"/>
                  </a:lnTo>
                  <a:close/>
                  <a:moveTo>
                    <a:pt x="1435" y="1133"/>
                  </a:moveTo>
                  <a:lnTo>
                    <a:pt x="1435" y="1133"/>
                  </a:lnTo>
                  <a:lnTo>
                    <a:pt x="1414" y="1123"/>
                  </a:lnTo>
                  <a:lnTo>
                    <a:pt x="1391" y="1113"/>
                  </a:lnTo>
                  <a:lnTo>
                    <a:pt x="1370" y="1100"/>
                  </a:lnTo>
                  <a:lnTo>
                    <a:pt x="1348" y="1086"/>
                  </a:lnTo>
                  <a:lnTo>
                    <a:pt x="1327" y="1072"/>
                  </a:lnTo>
                  <a:lnTo>
                    <a:pt x="1305" y="1057"/>
                  </a:lnTo>
                  <a:lnTo>
                    <a:pt x="1267" y="1028"/>
                  </a:lnTo>
                  <a:lnTo>
                    <a:pt x="1208" y="984"/>
                  </a:lnTo>
                  <a:lnTo>
                    <a:pt x="1178" y="964"/>
                  </a:lnTo>
                  <a:lnTo>
                    <a:pt x="1148" y="944"/>
                  </a:lnTo>
                  <a:lnTo>
                    <a:pt x="1122" y="927"/>
                  </a:lnTo>
                  <a:lnTo>
                    <a:pt x="1093" y="911"/>
                  </a:lnTo>
                  <a:lnTo>
                    <a:pt x="1065" y="895"/>
                  </a:lnTo>
                  <a:lnTo>
                    <a:pt x="1033" y="880"/>
                  </a:lnTo>
                  <a:lnTo>
                    <a:pt x="1017" y="874"/>
                  </a:lnTo>
                  <a:lnTo>
                    <a:pt x="1001" y="867"/>
                  </a:lnTo>
                  <a:lnTo>
                    <a:pt x="985" y="862"/>
                  </a:lnTo>
                  <a:lnTo>
                    <a:pt x="968" y="858"/>
                  </a:lnTo>
                  <a:lnTo>
                    <a:pt x="952" y="856"/>
                  </a:lnTo>
                  <a:lnTo>
                    <a:pt x="936" y="853"/>
                  </a:lnTo>
                  <a:lnTo>
                    <a:pt x="920" y="852"/>
                  </a:lnTo>
                  <a:lnTo>
                    <a:pt x="903" y="853"/>
                  </a:lnTo>
                  <a:lnTo>
                    <a:pt x="901" y="853"/>
                  </a:lnTo>
                  <a:lnTo>
                    <a:pt x="900" y="855"/>
                  </a:lnTo>
                  <a:lnTo>
                    <a:pt x="900" y="857"/>
                  </a:lnTo>
                  <a:lnTo>
                    <a:pt x="907" y="863"/>
                  </a:lnTo>
                  <a:lnTo>
                    <a:pt x="916" y="867"/>
                  </a:lnTo>
                  <a:lnTo>
                    <a:pt x="924" y="872"/>
                  </a:lnTo>
                  <a:lnTo>
                    <a:pt x="934" y="875"/>
                  </a:lnTo>
                  <a:lnTo>
                    <a:pt x="954" y="881"/>
                  </a:lnTo>
                  <a:lnTo>
                    <a:pt x="976" y="886"/>
                  </a:lnTo>
                  <a:lnTo>
                    <a:pt x="997" y="891"/>
                  </a:lnTo>
                  <a:lnTo>
                    <a:pt x="1017" y="897"/>
                  </a:lnTo>
                  <a:lnTo>
                    <a:pt x="1027" y="901"/>
                  </a:lnTo>
                  <a:lnTo>
                    <a:pt x="1036" y="905"/>
                  </a:lnTo>
                  <a:lnTo>
                    <a:pt x="1043" y="910"/>
                  </a:lnTo>
                  <a:lnTo>
                    <a:pt x="1051" y="917"/>
                  </a:lnTo>
                  <a:lnTo>
                    <a:pt x="1044" y="919"/>
                  </a:lnTo>
                  <a:lnTo>
                    <a:pt x="1037" y="920"/>
                  </a:lnTo>
                  <a:lnTo>
                    <a:pt x="1029" y="920"/>
                  </a:lnTo>
                  <a:lnTo>
                    <a:pt x="1021" y="919"/>
                  </a:lnTo>
                  <a:lnTo>
                    <a:pt x="1002" y="913"/>
                  </a:lnTo>
                  <a:lnTo>
                    <a:pt x="984" y="908"/>
                  </a:lnTo>
                  <a:lnTo>
                    <a:pt x="966" y="903"/>
                  </a:lnTo>
                  <a:lnTo>
                    <a:pt x="957" y="902"/>
                  </a:lnTo>
                  <a:lnTo>
                    <a:pt x="949" y="901"/>
                  </a:lnTo>
                  <a:lnTo>
                    <a:pt x="940" y="902"/>
                  </a:lnTo>
                  <a:lnTo>
                    <a:pt x="933" y="904"/>
                  </a:lnTo>
                  <a:lnTo>
                    <a:pt x="926" y="907"/>
                  </a:lnTo>
                  <a:lnTo>
                    <a:pt x="921" y="912"/>
                  </a:lnTo>
                  <a:lnTo>
                    <a:pt x="976" y="928"/>
                  </a:lnTo>
                  <a:lnTo>
                    <a:pt x="1002" y="936"/>
                  </a:lnTo>
                  <a:lnTo>
                    <a:pt x="1027" y="943"/>
                  </a:lnTo>
                  <a:lnTo>
                    <a:pt x="1052" y="952"/>
                  </a:lnTo>
                  <a:lnTo>
                    <a:pt x="1075" y="962"/>
                  </a:lnTo>
                  <a:lnTo>
                    <a:pt x="1098" y="973"/>
                  </a:lnTo>
                  <a:lnTo>
                    <a:pt x="1120" y="986"/>
                  </a:lnTo>
                  <a:lnTo>
                    <a:pt x="1134" y="996"/>
                  </a:lnTo>
                  <a:lnTo>
                    <a:pt x="1147" y="1007"/>
                  </a:lnTo>
                  <a:lnTo>
                    <a:pt x="1173" y="1029"/>
                  </a:lnTo>
                  <a:lnTo>
                    <a:pt x="1184" y="1041"/>
                  </a:lnTo>
                  <a:lnTo>
                    <a:pt x="1197" y="1052"/>
                  </a:lnTo>
                  <a:lnTo>
                    <a:pt x="1211" y="1061"/>
                  </a:lnTo>
                  <a:lnTo>
                    <a:pt x="1225" y="1070"/>
                  </a:lnTo>
                  <a:lnTo>
                    <a:pt x="1228" y="1076"/>
                  </a:lnTo>
                  <a:lnTo>
                    <a:pt x="1232" y="1082"/>
                  </a:lnTo>
                  <a:lnTo>
                    <a:pt x="1239" y="1094"/>
                  </a:lnTo>
                  <a:lnTo>
                    <a:pt x="1242" y="1100"/>
                  </a:lnTo>
                  <a:lnTo>
                    <a:pt x="1244" y="1106"/>
                  </a:lnTo>
                  <a:lnTo>
                    <a:pt x="1244" y="1113"/>
                  </a:lnTo>
                  <a:lnTo>
                    <a:pt x="1243" y="1119"/>
                  </a:lnTo>
                  <a:lnTo>
                    <a:pt x="1234" y="1119"/>
                  </a:lnTo>
                  <a:lnTo>
                    <a:pt x="1227" y="1117"/>
                  </a:lnTo>
                  <a:lnTo>
                    <a:pt x="1222" y="1113"/>
                  </a:lnTo>
                  <a:lnTo>
                    <a:pt x="1218" y="1107"/>
                  </a:lnTo>
                  <a:lnTo>
                    <a:pt x="1210" y="1097"/>
                  </a:lnTo>
                  <a:lnTo>
                    <a:pt x="1206" y="1091"/>
                  </a:lnTo>
                  <a:lnTo>
                    <a:pt x="1200" y="1088"/>
                  </a:lnTo>
                  <a:lnTo>
                    <a:pt x="1188" y="1103"/>
                  </a:lnTo>
                  <a:lnTo>
                    <a:pt x="1174" y="1120"/>
                  </a:lnTo>
                  <a:lnTo>
                    <a:pt x="1167" y="1130"/>
                  </a:lnTo>
                  <a:lnTo>
                    <a:pt x="1162" y="1139"/>
                  </a:lnTo>
                  <a:lnTo>
                    <a:pt x="1160" y="1148"/>
                  </a:lnTo>
                  <a:lnTo>
                    <a:pt x="1159" y="1153"/>
                  </a:lnTo>
                  <a:lnTo>
                    <a:pt x="1159" y="1158"/>
                  </a:lnTo>
                  <a:lnTo>
                    <a:pt x="1163" y="1158"/>
                  </a:lnTo>
                  <a:lnTo>
                    <a:pt x="1166" y="1158"/>
                  </a:lnTo>
                  <a:lnTo>
                    <a:pt x="1174" y="1160"/>
                  </a:lnTo>
                  <a:lnTo>
                    <a:pt x="1181" y="1164"/>
                  </a:lnTo>
                  <a:lnTo>
                    <a:pt x="1190" y="1168"/>
                  </a:lnTo>
                  <a:lnTo>
                    <a:pt x="1197" y="1174"/>
                  </a:lnTo>
                  <a:lnTo>
                    <a:pt x="1206" y="1178"/>
                  </a:lnTo>
                  <a:lnTo>
                    <a:pt x="1215" y="1181"/>
                  </a:lnTo>
                  <a:lnTo>
                    <a:pt x="1225" y="1182"/>
                  </a:lnTo>
                  <a:lnTo>
                    <a:pt x="1315" y="1228"/>
                  </a:lnTo>
                  <a:lnTo>
                    <a:pt x="1362" y="1251"/>
                  </a:lnTo>
                  <a:lnTo>
                    <a:pt x="1409" y="1273"/>
                  </a:lnTo>
                  <a:lnTo>
                    <a:pt x="1459" y="1295"/>
                  </a:lnTo>
                  <a:lnTo>
                    <a:pt x="1483" y="1304"/>
                  </a:lnTo>
                  <a:lnTo>
                    <a:pt x="1509" y="1314"/>
                  </a:lnTo>
                  <a:lnTo>
                    <a:pt x="1533" y="1322"/>
                  </a:lnTo>
                  <a:lnTo>
                    <a:pt x="1559" y="1330"/>
                  </a:lnTo>
                  <a:lnTo>
                    <a:pt x="1585" y="1337"/>
                  </a:lnTo>
                  <a:lnTo>
                    <a:pt x="1611" y="1343"/>
                  </a:lnTo>
                  <a:lnTo>
                    <a:pt x="1620" y="1346"/>
                  </a:lnTo>
                  <a:lnTo>
                    <a:pt x="1629" y="1347"/>
                  </a:lnTo>
                  <a:lnTo>
                    <a:pt x="1633" y="1347"/>
                  </a:lnTo>
                  <a:lnTo>
                    <a:pt x="1636" y="1347"/>
                  </a:lnTo>
                  <a:lnTo>
                    <a:pt x="1639" y="1346"/>
                  </a:lnTo>
                  <a:lnTo>
                    <a:pt x="1642" y="1343"/>
                  </a:lnTo>
                  <a:lnTo>
                    <a:pt x="1637" y="1339"/>
                  </a:lnTo>
                  <a:lnTo>
                    <a:pt x="1633" y="1334"/>
                  </a:lnTo>
                  <a:lnTo>
                    <a:pt x="1623" y="1327"/>
                  </a:lnTo>
                  <a:lnTo>
                    <a:pt x="1612" y="1321"/>
                  </a:lnTo>
                  <a:lnTo>
                    <a:pt x="1600" y="1317"/>
                  </a:lnTo>
                  <a:lnTo>
                    <a:pt x="1575" y="1312"/>
                  </a:lnTo>
                  <a:lnTo>
                    <a:pt x="1562" y="1309"/>
                  </a:lnTo>
                  <a:lnTo>
                    <a:pt x="1551" y="1304"/>
                  </a:lnTo>
                  <a:lnTo>
                    <a:pt x="1526" y="1296"/>
                  </a:lnTo>
                  <a:lnTo>
                    <a:pt x="1501" y="1286"/>
                  </a:lnTo>
                  <a:lnTo>
                    <a:pt x="1478" y="1276"/>
                  </a:lnTo>
                  <a:lnTo>
                    <a:pt x="1454" y="1266"/>
                  </a:lnTo>
                  <a:lnTo>
                    <a:pt x="1410" y="1244"/>
                  </a:lnTo>
                  <a:lnTo>
                    <a:pt x="1369" y="1221"/>
                  </a:lnTo>
                  <a:lnTo>
                    <a:pt x="1346" y="1209"/>
                  </a:lnTo>
                  <a:lnTo>
                    <a:pt x="1335" y="1203"/>
                  </a:lnTo>
                  <a:lnTo>
                    <a:pt x="1325" y="1196"/>
                  </a:lnTo>
                  <a:lnTo>
                    <a:pt x="1314" y="1190"/>
                  </a:lnTo>
                  <a:lnTo>
                    <a:pt x="1304" y="1181"/>
                  </a:lnTo>
                  <a:lnTo>
                    <a:pt x="1297" y="1173"/>
                  </a:lnTo>
                  <a:lnTo>
                    <a:pt x="1295" y="1167"/>
                  </a:lnTo>
                  <a:lnTo>
                    <a:pt x="1291" y="1161"/>
                  </a:lnTo>
                  <a:lnTo>
                    <a:pt x="1300" y="1163"/>
                  </a:lnTo>
                  <a:lnTo>
                    <a:pt x="1308" y="1165"/>
                  </a:lnTo>
                  <a:lnTo>
                    <a:pt x="1323" y="1170"/>
                  </a:lnTo>
                  <a:lnTo>
                    <a:pt x="1336" y="1178"/>
                  </a:lnTo>
                  <a:lnTo>
                    <a:pt x="1350" y="1186"/>
                  </a:lnTo>
                  <a:lnTo>
                    <a:pt x="1376" y="1206"/>
                  </a:lnTo>
                  <a:lnTo>
                    <a:pt x="1390" y="1215"/>
                  </a:lnTo>
                  <a:lnTo>
                    <a:pt x="1404" y="1224"/>
                  </a:lnTo>
                  <a:lnTo>
                    <a:pt x="1433" y="1239"/>
                  </a:lnTo>
                  <a:lnTo>
                    <a:pt x="1463" y="1254"/>
                  </a:lnTo>
                  <a:lnTo>
                    <a:pt x="1494" y="1266"/>
                  </a:lnTo>
                  <a:lnTo>
                    <a:pt x="1526" y="1277"/>
                  </a:lnTo>
                  <a:lnTo>
                    <a:pt x="1558" y="1286"/>
                  </a:lnTo>
                  <a:lnTo>
                    <a:pt x="1591" y="1294"/>
                  </a:lnTo>
                  <a:lnTo>
                    <a:pt x="1626" y="1299"/>
                  </a:lnTo>
                  <a:lnTo>
                    <a:pt x="1659" y="1301"/>
                  </a:lnTo>
                  <a:lnTo>
                    <a:pt x="1661" y="1295"/>
                  </a:lnTo>
                  <a:lnTo>
                    <a:pt x="1664" y="1289"/>
                  </a:lnTo>
                  <a:lnTo>
                    <a:pt x="1667" y="1283"/>
                  </a:lnTo>
                  <a:lnTo>
                    <a:pt x="1669" y="1276"/>
                  </a:lnTo>
                  <a:lnTo>
                    <a:pt x="1662" y="1274"/>
                  </a:lnTo>
                  <a:lnTo>
                    <a:pt x="1653" y="1272"/>
                  </a:lnTo>
                  <a:lnTo>
                    <a:pt x="1637" y="1266"/>
                  </a:lnTo>
                  <a:lnTo>
                    <a:pt x="1621" y="1258"/>
                  </a:lnTo>
                  <a:lnTo>
                    <a:pt x="1603" y="1252"/>
                  </a:lnTo>
                  <a:lnTo>
                    <a:pt x="1593" y="1251"/>
                  </a:lnTo>
                  <a:lnTo>
                    <a:pt x="1584" y="1249"/>
                  </a:lnTo>
                  <a:lnTo>
                    <a:pt x="1563" y="1246"/>
                  </a:lnTo>
                  <a:lnTo>
                    <a:pt x="1554" y="1244"/>
                  </a:lnTo>
                  <a:lnTo>
                    <a:pt x="1545" y="1241"/>
                  </a:lnTo>
                  <a:lnTo>
                    <a:pt x="1542" y="1238"/>
                  </a:lnTo>
                  <a:lnTo>
                    <a:pt x="1539" y="1236"/>
                  </a:lnTo>
                  <a:lnTo>
                    <a:pt x="1536" y="1231"/>
                  </a:lnTo>
                  <a:lnTo>
                    <a:pt x="1533" y="1228"/>
                  </a:lnTo>
                  <a:lnTo>
                    <a:pt x="1551" y="1227"/>
                  </a:lnTo>
                  <a:lnTo>
                    <a:pt x="1567" y="1228"/>
                  </a:lnTo>
                  <a:lnTo>
                    <a:pt x="1582" y="1229"/>
                  </a:lnTo>
                  <a:lnTo>
                    <a:pt x="1597" y="1230"/>
                  </a:lnTo>
                  <a:lnTo>
                    <a:pt x="1624" y="1236"/>
                  </a:lnTo>
                  <a:lnTo>
                    <a:pt x="1652" y="1242"/>
                  </a:lnTo>
                  <a:lnTo>
                    <a:pt x="1654" y="1231"/>
                  </a:lnTo>
                  <a:lnTo>
                    <a:pt x="1657" y="1223"/>
                  </a:lnTo>
                  <a:lnTo>
                    <a:pt x="1658" y="1208"/>
                  </a:lnTo>
                  <a:lnTo>
                    <a:pt x="1659" y="1193"/>
                  </a:lnTo>
                  <a:lnTo>
                    <a:pt x="1660" y="1186"/>
                  </a:lnTo>
                  <a:lnTo>
                    <a:pt x="1663" y="1179"/>
                  </a:lnTo>
                  <a:lnTo>
                    <a:pt x="1647" y="1175"/>
                  </a:lnTo>
                  <a:lnTo>
                    <a:pt x="1632" y="1170"/>
                  </a:lnTo>
                  <a:lnTo>
                    <a:pt x="1603" y="1165"/>
                  </a:lnTo>
                  <a:lnTo>
                    <a:pt x="1574" y="1161"/>
                  </a:lnTo>
                  <a:lnTo>
                    <a:pt x="1545" y="1158"/>
                  </a:lnTo>
                  <a:lnTo>
                    <a:pt x="1517" y="1154"/>
                  </a:lnTo>
                  <a:lnTo>
                    <a:pt x="1491" y="1149"/>
                  </a:lnTo>
                  <a:lnTo>
                    <a:pt x="1463" y="1143"/>
                  </a:lnTo>
                  <a:lnTo>
                    <a:pt x="1449" y="1138"/>
                  </a:lnTo>
                  <a:lnTo>
                    <a:pt x="1435" y="1133"/>
                  </a:lnTo>
                  <a:close/>
                  <a:moveTo>
                    <a:pt x="841" y="1000"/>
                  </a:moveTo>
                  <a:lnTo>
                    <a:pt x="841" y="1000"/>
                  </a:lnTo>
                  <a:lnTo>
                    <a:pt x="796" y="986"/>
                  </a:lnTo>
                  <a:lnTo>
                    <a:pt x="775" y="981"/>
                  </a:lnTo>
                  <a:lnTo>
                    <a:pt x="756" y="974"/>
                  </a:lnTo>
                  <a:lnTo>
                    <a:pt x="739" y="967"/>
                  </a:lnTo>
                  <a:lnTo>
                    <a:pt x="722" y="958"/>
                  </a:lnTo>
                  <a:lnTo>
                    <a:pt x="706" y="949"/>
                  </a:lnTo>
                  <a:lnTo>
                    <a:pt x="690" y="937"/>
                  </a:lnTo>
                  <a:lnTo>
                    <a:pt x="693" y="948"/>
                  </a:lnTo>
                  <a:lnTo>
                    <a:pt x="698" y="958"/>
                  </a:lnTo>
                  <a:lnTo>
                    <a:pt x="704" y="967"/>
                  </a:lnTo>
                  <a:lnTo>
                    <a:pt x="711" y="976"/>
                  </a:lnTo>
                  <a:lnTo>
                    <a:pt x="720" y="983"/>
                  </a:lnTo>
                  <a:lnTo>
                    <a:pt x="729" y="989"/>
                  </a:lnTo>
                  <a:lnTo>
                    <a:pt x="740" y="995"/>
                  </a:lnTo>
                  <a:lnTo>
                    <a:pt x="751" y="999"/>
                  </a:lnTo>
                  <a:lnTo>
                    <a:pt x="762" y="1002"/>
                  </a:lnTo>
                  <a:lnTo>
                    <a:pt x="773" y="1006"/>
                  </a:lnTo>
                  <a:lnTo>
                    <a:pt x="785" y="1007"/>
                  </a:lnTo>
                  <a:lnTo>
                    <a:pt x="797" y="1008"/>
                  </a:lnTo>
                  <a:lnTo>
                    <a:pt x="809" y="1008"/>
                  </a:lnTo>
                  <a:lnTo>
                    <a:pt x="819" y="1006"/>
                  </a:lnTo>
                  <a:lnTo>
                    <a:pt x="830" y="1003"/>
                  </a:lnTo>
                  <a:lnTo>
                    <a:pt x="841" y="1000"/>
                  </a:lnTo>
                  <a:close/>
                  <a:moveTo>
                    <a:pt x="903" y="997"/>
                  </a:moveTo>
                  <a:lnTo>
                    <a:pt x="903" y="997"/>
                  </a:lnTo>
                  <a:lnTo>
                    <a:pt x="912" y="1007"/>
                  </a:lnTo>
                  <a:lnTo>
                    <a:pt x="922" y="1016"/>
                  </a:lnTo>
                  <a:lnTo>
                    <a:pt x="933" y="1025"/>
                  </a:lnTo>
                  <a:lnTo>
                    <a:pt x="944" y="1033"/>
                  </a:lnTo>
                  <a:lnTo>
                    <a:pt x="966" y="1049"/>
                  </a:lnTo>
                  <a:lnTo>
                    <a:pt x="977" y="1058"/>
                  </a:lnTo>
                  <a:lnTo>
                    <a:pt x="987" y="1067"/>
                  </a:lnTo>
                  <a:lnTo>
                    <a:pt x="1031" y="1028"/>
                  </a:lnTo>
                  <a:lnTo>
                    <a:pt x="1075" y="989"/>
                  </a:lnTo>
                  <a:lnTo>
                    <a:pt x="1056" y="981"/>
                  </a:lnTo>
                  <a:lnTo>
                    <a:pt x="1032" y="971"/>
                  </a:lnTo>
                  <a:lnTo>
                    <a:pt x="1006" y="962"/>
                  </a:lnTo>
                  <a:lnTo>
                    <a:pt x="992" y="957"/>
                  </a:lnTo>
                  <a:lnTo>
                    <a:pt x="978" y="954"/>
                  </a:lnTo>
                  <a:lnTo>
                    <a:pt x="964" y="953"/>
                  </a:lnTo>
                  <a:lnTo>
                    <a:pt x="951" y="952"/>
                  </a:lnTo>
                  <a:lnTo>
                    <a:pt x="939" y="954"/>
                  </a:lnTo>
                  <a:lnTo>
                    <a:pt x="929" y="957"/>
                  </a:lnTo>
                  <a:lnTo>
                    <a:pt x="924" y="959"/>
                  </a:lnTo>
                  <a:lnTo>
                    <a:pt x="920" y="963"/>
                  </a:lnTo>
                  <a:lnTo>
                    <a:pt x="916" y="967"/>
                  </a:lnTo>
                  <a:lnTo>
                    <a:pt x="912" y="971"/>
                  </a:lnTo>
                  <a:lnTo>
                    <a:pt x="909" y="977"/>
                  </a:lnTo>
                  <a:lnTo>
                    <a:pt x="907" y="982"/>
                  </a:lnTo>
                  <a:lnTo>
                    <a:pt x="905" y="989"/>
                  </a:lnTo>
                  <a:lnTo>
                    <a:pt x="903" y="997"/>
                  </a:lnTo>
                  <a:close/>
                  <a:moveTo>
                    <a:pt x="998" y="1147"/>
                  </a:moveTo>
                  <a:lnTo>
                    <a:pt x="998" y="1147"/>
                  </a:lnTo>
                  <a:lnTo>
                    <a:pt x="990" y="1156"/>
                  </a:lnTo>
                  <a:lnTo>
                    <a:pt x="982" y="1167"/>
                  </a:lnTo>
                  <a:lnTo>
                    <a:pt x="976" y="1179"/>
                  </a:lnTo>
                  <a:lnTo>
                    <a:pt x="970" y="1192"/>
                  </a:lnTo>
                  <a:lnTo>
                    <a:pt x="967" y="1206"/>
                  </a:lnTo>
                  <a:lnTo>
                    <a:pt x="965" y="1220"/>
                  </a:lnTo>
                  <a:lnTo>
                    <a:pt x="965" y="1227"/>
                  </a:lnTo>
                  <a:lnTo>
                    <a:pt x="966" y="1235"/>
                  </a:lnTo>
                  <a:lnTo>
                    <a:pt x="967" y="1241"/>
                  </a:lnTo>
                  <a:lnTo>
                    <a:pt x="970" y="1249"/>
                  </a:lnTo>
                  <a:lnTo>
                    <a:pt x="980" y="1239"/>
                  </a:lnTo>
                  <a:lnTo>
                    <a:pt x="990" y="1229"/>
                  </a:lnTo>
                  <a:lnTo>
                    <a:pt x="1009" y="1209"/>
                  </a:lnTo>
                  <a:lnTo>
                    <a:pt x="1018" y="1199"/>
                  </a:lnTo>
                  <a:lnTo>
                    <a:pt x="1030" y="1191"/>
                  </a:lnTo>
                  <a:lnTo>
                    <a:pt x="1043" y="1183"/>
                  </a:lnTo>
                  <a:lnTo>
                    <a:pt x="1050" y="1181"/>
                  </a:lnTo>
                  <a:lnTo>
                    <a:pt x="1057" y="1179"/>
                  </a:lnTo>
                  <a:lnTo>
                    <a:pt x="1061" y="1182"/>
                  </a:lnTo>
                  <a:lnTo>
                    <a:pt x="1066" y="1188"/>
                  </a:lnTo>
                  <a:lnTo>
                    <a:pt x="1069" y="1192"/>
                  </a:lnTo>
                  <a:lnTo>
                    <a:pt x="1071" y="1197"/>
                  </a:lnTo>
                  <a:lnTo>
                    <a:pt x="1074" y="1209"/>
                  </a:lnTo>
                  <a:lnTo>
                    <a:pt x="1077" y="1222"/>
                  </a:lnTo>
                  <a:lnTo>
                    <a:pt x="1081" y="1235"/>
                  </a:lnTo>
                  <a:lnTo>
                    <a:pt x="1085" y="1245"/>
                  </a:lnTo>
                  <a:lnTo>
                    <a:pt x="1088" y="1251"/>
                  </a:lnTo>
                  <a:lnTo>
                    <a:pt x="1092" y="1255"/>
                  </a:lnTo>
                  <a:lnTo>
                    <a:pt x="1097" y="1259"/>
                  </a:lnTo>
                  <a:lnTo>
                    <a:pt x="1103" y="1263"/>
                  </a:lnTo>
                  <a:lnTo>
                    <a:pt x="1107" y="1233"/>
                  </a:lnTo>
                  <a:lnTo>
                    <a:pt x="1113" y="1204"/>
                  </a:lnTo>
                  <a:lnTo>
                    <a:pt x="1119" y="1177"/>
                  </a:lnTo>
                  <a:lnTo>
                    <a:pt x="1127" y="1152"/>
                  </a:lnTo>
                  <a:lnTo>
                    <a:pt x="1136" y="1129"/>
                  </a:lnTo>
                  <a:lnTo>
                    <a:pt x="1143" y="1117"/>
                  </a:lnTo>
                  <a:lnTo>
                    <a:pt x="1148" y="1106"/>
                  </a:lnTo>
                  <a:lnTo>
                    <a:pt x="1156" y="1095"/>
                  </a:lnTo>
                  <a:lnTo>
                    <a:pt x="1163" y="1086"/>
                  </a:lnTo>
                  <a:lnTo>
                    <a:pt x="1171" y="1076"/>
                  </a:lnTo>
                  <a:lnTo>
                    <a:pt x="1180" y="1067"/>
                  </a:lnTo>
                  <a:lnTo>
                    <a:pt x="1160" y="1052"/>
                  </a:lnTo>
                  <a:lnTo>
                    <a:pt x="1141" y="1036"/>
                  </a:lnTo>
                  <a:lnTo>
                    <a:pt x="1121" y="1021"/>
                  </a:lnTo>
                  <a:lnTo>
                    <a:pt x="1111" y="1014"/>
                  </a:lnTo>
                  <a:lnTo>
                    <a:pt x="1100" y="1008"/>
                  </a:lnTo>
                  <a:lnTo>
                    <a:pt x="1082" y="1022"/>
                  </a:lnTo>
                  <a:lnTo>
                    <a:pt x="1065" y="1036"/>
                  </a:lnTo>
                  <a:lnTo>
                    <a:pt x="1048" y="1049"/>
                  </a:lnTo>
                  <a:lnTo>
                    <a:pt x="1033" y="1064"/>
                  </a:lnTo>
                  <a:lnTo>
                    <a:pt x="1026" y="1072"/>
                  </a:lnTo>
                  <a:lnTo>
                    <a:pt x="1020" y="1080"/>
                  </a:lnTo>
                  <a:lnTo>
                    <a:pt x="1014" y="1089"/>
                  </a:lnTo>
                  <a:lnTo>
                    <a:pt x="1009" y="1099"/>
                  </a:lnTo>
                  <a:lnTo>
                    <a:pt x="1005" y="1109"/>
                  </a:lnTo>
                  <a:lnTo>
                    <a:pt x="1001" y="1121"/>
                  </a:lnTo>
                  <a:lnTo>
                    <a:pt x="999" y="1133"/>
                  </a:lnTo>
                  <a:lnTo>
                    <a:pt x="998" y="1147"/>
                  </a:lnTo>
                  <a:close/>
                  <a:moveTo>
                    <a:pt x="858" y="1022"/>
                  </a:moveTo>
                  <a:lnTo>
                    <a:pt x="858" y="1022"/>
                  </a:lnTo>
                  <a:lnTo>
                    <a:pt x="882" y="1050"/>
                  </a:lnTo>
                  <a:lnTo>
                    <a:pt x="895" y="1064"/>
                  </a:lnTo>
                  <a:lnTo>
                    <a:pt x="908" y="1077"/>
                  </a:lnTo>
                  <a:lnTo>
                    <a:pt x="923" y="1089"/>
                  </a:lnTo>
                  <a:lnTo>
                    <a:pt x="938" y="1101"/>
                  </a:lnTo>
                  <a:lnTo>
                    <a:pt x="955" y="1110"/>
                  </a:lnTo>
                  <a:lnTo>
                    <a:pt x="974" y="1119"/>
                  </a:lnTo>
                  <a:lnTo>
                    <a:pt x="974" y="1114"/>
                  </a:lnTo>
                  <a:lnTo>
                    <a:pt x="974" y="1108"/>
                  </a:lnTo>
                  <a:lnTo>
                    <a:pt x="975" y="1104"/>
                  </a:lnTo>
                  <a:lnTo>
                    <a:pt x="977" y="1100"/>
                  </a:lnTo>
                  <a:lnTo>
                    <a:pt x="981" y="1092"/>
                  </a:lnTo>
                  <a:lnTo>
                    <a:pt x="982" y="1089"/>
                  </a:lnTo>
                  <a:lnTo>
                    <a:pt x="984" y="1085"/>
                  </a:lnTo>
                  <a:lnTo>
                    <a:pt x="975" y="1082"/>
                  </a:lnTo>
                  <a:lnTo>
                    <a:pt x="966" y="1078"/>
                  </a:lnTo>
                  <a:lnTo>
                    <a:pt x="957" y="1074"/>
                  </a:lnTo>
                  <a:lnTo>
                    <a:pt x="950" y="1069"/>
                  </a:lnTo>
                  <a:lnTo>
                    <a:pt x="935" y="1057"/>
                  </a:lnTo>
                  <a:lnTo>
                    <a:pt x="921" y="1044"/>
                  </a:lnTo>
                  <a:lnTo>
                    <a:pt x="907" y="1033"/>
                  </a:lnTo>
                  <a:lnTo>
                    <a:pt x="900" y="1028"/>
                  </a:lnTo>
                  <a:lnTo>
                    <a:pt x="892" y="1025"/>
                  </a:lnTo>
                  <a:lnTo>
                    <a:pt x="885" y="1022"/>
                  </a:lnTo>
                  <a:lnTo>
                    <a:pt x="876" y="1019"/>
                  </a:lnTo>
                  <a:lnTo>
                    <a:pt x="868" y="1019"/>
                  </a:lnTo>
                  <a:lnTo>
                    <a:pt x="858" y="1022"/>
                  </a:lnTo>
                  <a:close/>
                </a:path>
              </a:pathLst>
            </a:custGeom>
            <a:solidFill>
              <a:srgbClr val="88591E"/>
            </a:solidFill>
            <a:ln>
              <a:noFill/>
            </a:ln>
          </p:spPr>
          <p:txBody>
            <a:bodyPr lIns="91438" tIns="45719" rIns="91438" bIns="45719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109480" y="1250633"/>
            <a:ext cx="2714625" cy="3286125"/>
            <a:chOff x="7201430" y="1258888"/>
            <a:chExt cx="2714625" cy="3286125"/>
          </a:xfrm>
        </p:grpSpPr>
        <p:sp>
          <p:nvSpPr>
            <p:cNvPr id="30" name="对角圆角矩形 353"/>
            <p:cNvSpPr/>
            <p:nvPr/>
          </p:nvSpPr>
          <p:spPr>
            <a:xfrm>
              <a:off x="7201430" y="1258888"/>
              <a:ext cx="2714625" cy="3286125"/>
            </a:xfrm>
            <a:prstGeom prst="round2DiagRect">
              <a:avLst/>
            </a:prstGeom>
            <a:noFill/>
            <a:ln w="19050">
              <a:solidFill>
                <a:srgbClr val="8859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1" name="组合 285"/>
            <p:cNvGrpSpPr/>
            <p:nvPr/>
          </p:nvGrpSpPr>
          <p:grpSpPr bwMode="auto">
            <a:xfrm>
              <a:off x="7355068" y="2415223"/>
              <a:ext cx="2428907" cy="1118870"/>
              <a:chOff x="4828894" y="1792915"/>
              <a:chExt cx="3157614" cy="1118878"/>
            </a:xfrm>
          </p:grpSpPr>
          <p:sp>
            <p:nvSpPr>
              <p:cNvPr id="32" name="矩形 355"/>
              <p:cNvSpPr>
                <a:spLocks noChangeArrowheads="1"/>
              </p:cNvSpPr>
              <p:nvPr/>
            </p:nvSpPr>
            <p:spPr bwMode="auto">
              <a:xfrm>
                <a:off x="4828894" y="1792915"/>
                <a:ext cx="3143538" cy="337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  <a:sym typeface="+mn-ea"/>
                  </a:rPr>
                  <a:t>前端模块样式实现的技术</a:t>
                </a:r>
                <a:endParaRPr lang="zh-CN" altLang="en-US" sz="16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  <a:sym typeface="+mn-ea"/>
                </a:endParaRPr>
              </a:p>
            </p:txBody>
          </p:sp>
          <p:sp>
            <p:nvSpPr>
              <p:cNvPr id="33" name="TextBox 46"/>
              <p:cNvSpPr txBox="1"/>
              <p:nvPr/>
            </p:nvSpPr>
            <p:spPr>
              <a:xfrm>
                <a:off x="4828936" y="2328224"/>
                <a:ext cx="3157572" cy="5835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使用了</a:t>
                </a:r>
                <a:r>
                  <a:rPr lang="en-US" altLang="zh-CN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boostrap</a:t>
                </a:r>
                <a:r>
                  <a:rPr lang="zh-CN" altLang="en-US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、</a:t>
                </a:r>
                <a:r>
                  <a:rPr lang="en-US" altLang="zh-CN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jQuery</a:t>
                </a:r>
                <a:r>
                  <a:rPr lang="zh-CN" altLang="en-US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、</a:t>
                </a:r>
                <a:r>
                  <a:rPr lang="en-US" altLang="zh-CN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easyUI</a:t>
                </a:r>
                <a:r>
                  <a:rPr lang="zh-CN" altLang="en-US" sz="16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等一些插件完成的</a:t>
                </a:r>
                <a:endParaRPr lang="zh-CN" altLang="en-US" sz="16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  <p:sp>
          <p:nvSpPr>
            <p:cNvPr id="35" name="Freeform 169"/>
            <p:cNvSpPr>
              <a:spLocks noEditPoints="1"/>
            </p:cNvSpPr>
            <p:nvPr/>
          </p:nvSpPr>
          <p:spPr bwMode="auto">
            <a:xfrm>
              <a:off x="7987242" y="1365250"/>
              <a:ext cx="1143000" cy="893763"/>
            </a:xfrm>
            <a:custGeom>
              <a:avLst/>
              <a:gdLst>
                <a:gd name="T0" fmla="*/ 816879 w 1812"/>
                <a:gd name="T1" fmla="*/ 0 h 1282"/>
                <a:gd name="T2" fmla="*/ 879959 w 1812"/>
                <a:gd name="T3" fmla="*/ 147101 h 1282"/>
                <a:gd name="T4" fmla="*/ 983409 w 1812"/>
                <a:gd name="T5" fmla="*/ 325575 h 1282"/>
                <a:gd name="T6" fmla="*/ 1062258 w 1812"/>
                <a:gd name="T7" fmla="*/ 524964 h 1282"/>
                <a:gd name="T8" fmla="*/ 1136692 w 1812"/>
                <a:gd name="T9" fmla="*/ 595377 h 1282"/>
                <a:gd name="T10" fmla="*/ 999179 w 1812"/>
                <a:gd name="T11" fmla="*/ 874242 h 1282"/>
                <a:gd name="T12" fmla="*/ 659180 w 1812"/>
                <a:gd name="T13" fmla="*/ 885397 h 1282"/>
                <a:gd name="T14" fmla="*/ 401816 w 1812"/>
                <a:gd name="T15" fmla="*/ 865876 h 1282"/>
                <a:gd name="T16" fmla="*/ 0 w 1812"/>
                <a:gd name="T17" fmla="*/ 852630 h 1282"/>
                <a:gd name="T18" fmla="*/ 51725 w 1812"/>
                <a:gd name="T19" fmla="*/ 742479 h 1282"/>
                <a:gd name="T20" fmla="*/ 80742 w 1812"/>
                <a:gd name="T21" fmla="*/ 621869 h 1282"/>
                <a:gd name="T22" fmla="*/ 439664 w 1812"/>
                <a:gd name="T23" fmla="*/ 445487 h 1282"/>
                <a:gd name="T24" fmla="*/ 661704 w 1812"/>
                <a:gd name="T25" fmla="*/ 504049 h 1282"/>
                <a:gd name="T26" fmla="*/ 649719 w 1812"/>
                <a:gd name="T27" fmla="*/ 262133 h 1282"/>
                <a:gd name="T28" fmla="*/ 679366 w 1812"/>
                <a:gd name="T29" fmla="*/ 166622 h 1282"/>
                <a:gd name="T30" fmla="*/ 791017 w 1812"/>
                <a:gd name="T31" fmla="*/ 199389 h 1282"/>
                <a:gd name="T32" fmla="*/ 1009902 w 1812"/>
                <a:gd name="T33" fmla="*/ 775245 h 1282"/>
                <a:gd name="T34" fmla="*/ 879328 w 1812"/>
                <a:gd name="T35" fmla="*/ 847750 h 1282"/>
                <a:gd name="T36" fmla="*/ 686935 w 1812"/>
                <a:gd name="T37" fmla="*/ 869362 h 1282"/>
                <a:gd name="T38" fmla="*/ 1003594 w 1812"/>
                <a:gd name="T39" fmla="*/ 821955 h 1282"/>
                <a:gd name="T40" fmla="*/ 785970 w 1812"/>
                <a:gd name="T41" fmla="*/ 129672 h 1282"/>
                <a:gd name="T42" fmla="*/ 826972 w 1812"/>
                <a:gd name="T43" fmla="*/ 164530 h 1282"/>
                <a:gd name="T44" fmla="*/ 811202 w 1812"/>
                <a:gd name="T45" fmla="*/ 98997 h 1282"/>
                <a:gd name="T46" fmla="*/ 847788 w 1812"/>
                <a:gd name="T47" fmla="*/ 96208 h 1282"/>
                <a:gd name="T48" fmla="*/ 838957 w 1812"/>
                <a:gd name="T49" fmla="*/ 174988 h 1282"/>
                <a:gd name="T50" fmla="*/ 830757 w 1812"/>
                <a:gd name="T51" fmla="*/ 46013 h 1282"/>
                <a:gd name="T52" fmla="*/ 702705 w 1812"/>
                <a:gd name="T53" fmla="*/ 158256 h 1282"/>
                <a:gd name="T54" fmla="*/ 768939 w 1812"/>
                <a:gd name="T55" fmla="*/ 188234 h 1282"/>
                <a:gd name="T56" fmla="*/ 904560 w 1812"/>
                <a:gd name="T57" fmla="*/ 245401 h 1282"/>
                <a:gd name="T58" fmla="*/ 742445 w 1812"/>
                <a:gd name="T59" fmla="*/ 297689 h 1282"/>
                <a:gd name="T60" fmla="*/ 761369 w 1812"/>
                <a:gd name="T61" fmla="*/ 258647 h 1282"/>
                <a:gd name="T62" fmla="*/ 619440 w 1812"/>
                <a:gd name="T63" fmla="*/ 388320 h 1282"/>
                <a:gd name="T64" fmla="*/ 827603 w 1812"/>
                <a:gd name="T65" fmla="*/ 446184 h 1282"/>
                <a:gd name="T66" fmla="*/ 825079 w 1812"/>
                <a:gd name="T67" fmla="*/ 254465 h 1282"/>
                <a:gd name="T68" fmla="*/ 723522 w 1812"/>
                <a:gd name="T69" fmla="*/ 487317 h 1282"/>
                <a:gd name="T70" fmla="*/ 652242 w 1812"/>
                <a:gd name="T71" fmla="*/ 722958 h 1282"/>
                <a:gd name="T72" fmla="*/ 1079290 w 1812"/>
                <a:gd name="T73" fmla="*/ 476860 h 1282"/>
                <a:gd name="T74" fmla="*/ 245379 w 1812"/>
                <a:gd name="T75" fmla="*/ 462916 h 1282"/>
                <a:gd name="T76" fmla="*/ 107866 w 1812"/>
                <a:gd name="T77" fmla="*/ 595377 h 1282"/>
                <a:gd name="T78" fmla="*/ 95250 w 1812"/>
                <a:gd name="T79" fmla="*/ 713198 h 1282"/>
                <a:gd name="T80" fmla="*/ 505267 w 1812"/>
                <a:gd name="T81" fmla="*/ 775245 h 1282"/>
                <a:gd name="T82" fmla="*/ 962593 w 1812"/>
                <a:gd name="T83" fmla="*/ 671368 h 1282"/>
                <a:gd name="T84" fmla="*/ 1066043 w 1812"/>
                <a:gd name="T85" fmla="*/ 595377 h 1282"/>
                <a:gd name="T86" fmla="*/ 970793 w 1812"/>
                <a:gd name="T87" fmla="*/ 801040 h 1282"/>
                <a:gd name="T88" fmla="*/ 1084967 w 1812"/>
                <a:gd name="T89" fmla="*/ 577948 h 1282"/>
                <a:gd name="T90" fmla="*/ 181038 w 1812"/>
                <a:gd name="T91" fmla="*/ 736204 h 1282"/>
                <a:gd name="T92" fmla="*/ 369015 w 1812"/>
                <a:gd name="T93" fmla="*/ 734113 h 1282"/>
                <a:gd name="T94" fmla="*/ 893205 w 1812"/>
                <a:gd name="T95" fmla="*/ 755725 h 1282"/>
                <a:gd name="T96" fmla="*/ 90204 w 1812"/>
                <a:gd name="T97" fmla="*/ 789189 h 1282"/>
                <a:gd name="T98" fmla="*/ 282596 w 1812"/>
                <a:gd name="T99" fmla="*/ 810103 h 1282"/>
                <a:gd name="T100" fmla="*/ 329275 w 1812"/>
                <a:gd name="T101" fmla="*/ 784308 h 1282"/>
                <a:gd name="T102" fmla="*/ 903929 w 1812"/>
                <a:gd name="T103" fmla="*/ 772457 h 1282"/>
                <a:gd name="T104" fmla="*/ 558253 w 1812"/>
                <a:gd name="T105" fmla="*/ 796857 h 1282"/>
                <a:gd name="T106" fmla="*/ 639626 w 1812"/>
                <a:gd name="T107" fmla="*/ 810801 h 1282"/>
                <a:gd name="T108" fmla="*/ 946192 w 1812"/>
                <a:gd name="T109" fmla="*/ 821258 h 1282"/>
                <a:gd name="T110" fmla="*/ 931684 w 1812"/>
                <a:gd name="T111" fmla="*/ 780125 h 1282"/>
                <a:gd name="T112" fmla="*/ 457326 w 1812"/>
                <a:gd name="T113" fmla="*/ 812892 h 1282"/>
                <a:gd name="T114" fmla="*/ 460480 w 1812"/>
                <a:gd name="T115" fmla="*/ 802435 h 1282"/>
                <a:gd name="T116" fmla="*/ 234025 w 1812"/>
                <a:gd name="T117" fmla="*/ 828230 h 1282"/>
                <a:gd name="T118" fmla="*/ 268719 w 1812"/>
                <a:gd name="T119" fmla="*/ 849842 h 1282"/>
                <a:gd name="T120" fmla="*/ 460480 w 1812"/>
                <a:gd name="T121" fmla="*/ 836596 h 128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2" h="1282">
                  <a:moveTo>
                    <a:pt x="1256" y="298"/>
                  </a:moveTo>
                  <a:lnTo>
                    <a:pt x="1256" y="298"/>
                  </a:lnTo>
                  <a:lnTo>
                    <a:pt x="1257" y="293"/>
                  </a:lnTo>
                  <a:lnTo>
                    <a:pt x="1257" y="288"/>
                  </a:lnTo>
                  <a:lnTo>
                    <a:pt x="1255" y="278"/>
                  </a:lnTo>
                  <a:lnTo>
                    <a:pt x="1252" y="269"/>
                  </a:lnTo>
                  <a:lnTo>
                    <a:pt x="1248" y="258"/>
                  </a:lnTo>
                  <a:lnTo>
                    <a:pt x="1238" y="238"/>
                  </a:lnTo>
                  <a:lnTo>
                    <a:pt x="1233" y="226"/>
                  </a:lnTo>
                  <a:lnTo>
                    <a:pt x="1229" y="214"/>
                  </a:lnTo>
                  <a:lnTo>
                    <a:pt x="1226" y="199"/>
                  </a:lnTo>
                  <a:lnTo>
                    <a:pt x="1225" y="184"/>
                  </a:lnTo>
                  <a:lnTo>
                    <a:pt x="1224" y="168"/>
                  </a:lnTo>
                  <a:lnTo>
                    <a:pt x="1225" y="153"/>
                  </a:lnTo>
                  <a:lnTo>
                    <a:pt x="1226" y="138"/>
                  </a:lnTo>
                  <a:lnTo>
                    <a:pt x="1229" y="123"/>
                  </a:lnTo>
                  <a:lnTo>
                    <a:pt x="1233" y="108"/>
                  </a:lnTo>
                  <a:lnTo>
                    <a:pt x="1237" y="94"/>
                  </a:lnTo>
                  <a:lnTo>
                    <a:pt x="1242" y="80"/>
                  </a:lnTo>
                  <a:lnTo>
                    <a:pt x="1248" y="67"/>
                  </a:lnTo>
                  <a:lnTo>
                    <a:pt x="1253" y="54"/>
                  </a:lnTo>
                  <a:lnTo>
                    <a:pt x="1259" y="42"/>
                  </a:lnTo>
                  <a:lnTo>
                    <a:pt x="1273" y="19"/>
                  </a:lnTo>
                  <a:lnTo>
                    <a:pt x="1288" y="1"/>
                  </a:lnTo>
                  <a:lnTo>
                    <a:pt x="1291" y="0"/>
                  </a:lnTo>
                  <a:lnTo>
                    <a:pt x="1295" y="0"/>
                  </a:lnTo>
                  <a:lnTo>
                    <a:pt x="1298" y="2"/>
                  </a:lnTo>
                  <a:lnTo>
                    <a:pt x="1301" y="4"/>
                  </a:lnTo>
                  <a:lnTo>
                    <a:pt x="1303" y="5"/>
                  </a:lnTo>
                  <a:lnTo>
                    <a:pt x="1305" y="5"/>
                  </a:lnTo>
                  <a:lnTo>
                    <a:pt x="1308" y="7"/>
                  </a:lnTo>
                  <a:lnTo>
                    <a:pt x="1308" y="9"/>
                  </a:lnTo>
                  <a:lnTo>
                    <a:pt x="1306" y="14"/>
                  </a:lnTo>
                  <a:lnTo>
                    <a:pt x="1305" y="19"/>
                  </a:lnTo>
                  <a:lnTo>
                    <a:pt x="1305" y="21"/>
                  </a:lnTo>
                  <a:lnTo>
                    <a:pt x="1305" y="26"/>
                  </a:lnTo>
                  <a:lnTo>
                    <a:pt x="1313" y="36"/>
                  </a:lnTo>
                  <a:lnTo>
                    <a:pt x="1323" y="46"/>
                  </a:lnTo>
                  <a:lnTo>
                    <a:pt x="1333" y="56"/>
                  </a:lnTo>
                  <a:lnTo>
                    <a:pt x="1344" y="65"/>
                  </a:lnTo>
                  <a:lnTo>
                    <a:pt x="1355" y="74"/>
                  </a:lnTo>
                  <a:lnTo>
                    <a:pt x="1365" y="84"/>
                  </a:lnTo>
                  <a:lnTo>
                    <a:pt x="1374" y="94"/>
                  </a:lnTo>
                  <a:lnTo>
                    <a:pt x="1381" y="106"/>
                  </a:lnTo>
                  <a:lnTo>
                    <a:pt x="1389" y="122"/>
                  </a:lnTo>
                  <a:lnTo>
                    <a:pt x="1394" y="137"/>
                  </a:lnTo>
                  <a:lnTo>
                    <a:pt x="1397" y="152"/>
                  </a:lnTo>
                  <a:lnTo>
                    <a:pt x="1400" y="167"/>
                  </a:lnTo>
                  <a:lnTo>
                    <a:pt x="1400" y="182"/>
                  </a:lnTo>
                  <a:lnTo>
                    <a:pt x="1399" y="197"/>
                  </a:lnTo>
                  <a:lnTo>
                    <a:pt x="1395" y="211"/>
                  </a:lnTo>
                  <a:lnTo>
                    <a:pt x="1391" y="226"/>
                  </a:lnTo>
                  <a:lnTo>
                    <a:pt x="1387" y="240"/>
                  </a:lnTo>
                  <a:lnTo>
                    <a:pt x="1380" y="254"/>
                  </a:lnTo>
                  <a:lnTo>
                    <a:pt x="1373" y="266"/>
                  </a:lnTo>
                  <a:lnTo>
                    <a:pt x="1365" y="280"/>
                  </a:lnTo>
                  <a:lnTo>
                    <a:pt x="1357" y="293"/>
                  </a:lnTo>
                  <a:lnTo>
                    <a:pt x="1347" y="306"/>
                  </a:lnTo>
                  <a:lnTo>
                    <a:pt x="1328" y="330"/>
                  </a:lnTo>
                  <a:lnTo>
                    <a:pt x="1352" y="329"/>
                  </a:lnTo>
                  <a:lnTo>
                    <a:pt x="1377" y="329"/>
                  </a:lnTo>
                  <a:lnTo>
                    <a:pt x="1401" y="330"/>
                  </a:lnTo>
                  <a:lnTo>
                    <a:pt x="1424" y="334"/>
                  </a:lnTo>
                  <a:lnTo>
                    <a:pt x="1446" y="340"/>
                  </a:lnTo>
                  <a:lnTo>
                    <a:pt x="1456" y="344"/>
                  </a:lnTo>
                  <a:lnTo>
                    <a:pt x="1467" y="348"/>
                  </a:lnTo>
                  <a:lnTo>
                    <a:pt x="1477" y="353"/>
                  </a:lnTo>
                  <a:lnTo>
                    <a:pt x="1486" y="359"/>
                  </a:lnTo>
                  <a:lnTo>
                    <a:pt x="1496" y="365"/>
                  </a:lnTo>
                  <a:lnTo>
                    <a:pt x="1505" y="371"/>
                  </a:lnTo>
                  <a:lnTo>
                    <a:pt x="1516" y="383"/>
                  </a:lnTo>
                  <a:lnTo>
                    <a:pt x="1527" y="395"/>
                  </a:lnTo>
                  <a:lnTo>
                    <a:pt x="1537" y="408"/>
                  </a:lnTo>
                  <a:lnTo>
                    <a:pt x="1544" y="422"/>
                  </a:lnTo>
                  <a:lnTo>
                    <a:pt x="1551" y="437"/>
                  </a:lnTo>
                  <a:lnTo>
                    <a:pt x="1556" y="452"/>
                  </a:lnTo>
                  <a:lnTo>
                    <a:pt x="1559" y="467"/>
                  </a:lnTo>
                  <a:lnTo>
                    <a:pt x="1561" y="484"/>
                  </a:lnTo>
                  <a:lnTo>
                    <a:pt x="1562" y="500"/>
                  </a:lnTo>
                  <a:lnTo>
                    <a:pt x="1562" y="517"/>
                  </a:lnTo>
                  <a:lnTo>
                    <a:pt x="1561" y="534"/>
                  </a:lnTo>
                  <a:lnTo>
                    <a:pt x="1559" y="551"/>
                  </a:lnTo>
                  <a:lnTo>
                    <a:pt x="1556" y="569"/>
                  </a:lnTo>
                  <a:lnTo>
                    <a:pt x="1552" y="587"/>
                  </a:lnTo>
                  <a:lnTo>
                    <a:pt x="1546" y="605"/>
                  </a:lnTo>
                  <a:lnTo>
                    <a:pt x="1539" y="623"/>
                  </a:lnTo>
                  <a:lnTo>
                    <a:pt x="1567" y="629"/>
                  </a:lnTo>
                  <a:lnTo>
                    <a:pt x="1594" y="636"/>
                  </a:lnTo>
                  <a:lnTo>
                    <a:pt x="1650" y="647"/>
                  </a:lnTo>
                  <a:lnTo>
                    <a:pt x="1705" y="657"/>
                  </a:lnTo>
                  <a:lnTo>
                    <a:pt x="1729" y="664"/>
                  </a:lnTo>
                  <a:lnTo>
                    <a:pt x="1753" y="669"/>
                  </a:lnTo>
                  <a:lnTo>
                    <a:pt x="1751" y="677"/>
                  </a:lnTo>
                  <a:lnTo>
                    <a:pt x="1748" y="682"/>
                  </a:lnTo>
                  <a:lnTo>
                    <a:pt x="1743" y="687"/>
                  </a:lnTo>
                  <a:lnTo>
                    <a:pt x="1739" y="693"/>
                  </a:lnTo>
                  <a:lnTo>
                    <a:pt x="1728" y="702"/>
                  </a:lnTo>
                  <a:lnTo>
                    <a:pt x="1719" y="711"/>
                  </a:lnTo>
                  <a:lnTo>
                    <a:pt x="1710" y="722"/>
                  </a:lnTo>
                  <a:lnTo>
                    <a:pt x="1703" y="732"/>
                  </a:lnTo>
                  <a:lnTo>
                    <a:pt x="1694" y="743"/>
                  </a:lnTo>
                  <a:lnTo>
                    <a:pt x="1684" y="753"/>
                  </a:lnTo>
                  <a:lnTo>
                    <a:pt x="1692" y="758"/>
                  </a:lnTo>
                  <a:lnTo>
                    <a:pt x="1699" y="760"/>
                  </a:lnTo>
                  <a:lnTo>
                    <a:pt x="1707" y="762"/>
                  </a:lnTo>
                  <a:lnTo>
                    <a:pt x="1715" y="763"/>
                  </a:lnTo>
                  <a:lnTo>
                    <a:pt x="1732" y="766"/>
                  </a:lnTo>
                  <a:lnTo>
                    <a:pt x="1739" y="769"/>
                  </a:lnTo>
                  <a:lnTo>
                    <a:pt x="1745" y="773"/>
                  </a:lnTo>
                  <a:lnTo>
                    <a:pt x="1745" y="778"/>
                  </a:lnTo>
                  <a:lnTo>
                    <a:pt x="1745" y="785"/>
                  </a:lnTo>
                  <a:lnTo>
                    <a:pt x="1742" y="799"/>
                  </a:lnTo>
                  <a:lnTo>
                    <a:pt x="1740" y="814"/>
                  </a:lnTo>
                  <a:lnTo>
                    <a:pt x="1739" y="821"/>
                  </a:lnTo>
                  <a:lnTo>
                    <a:pt x="1738" y="830"/>
                  </a:lnTo>
                  <a:lnTo>
                    <a:pt x="1743" y="829"/>
                  </a:lnTo>
                  <a:lnTo>
                    <a:pt x="1748" y="831"/>
                  </a:lnTo>
                  <a:lnTo>
                    <a:pt x="1753" y="833"/>
                  </a:lnTo>
                  <a:lnTo>
                    <a:pt x="1757" y="837"/>
                  </a:lnTo>
                  <a:lnTo>
                    <a:pt x="1767" y="845"/>
                  </a:lnTo>
                  <a:lnTo>
                    <a:pt x="1772" y="849"/>
                  </a:lnTo>
                  <a:lnTo>
                    <a:pt x="1778" y="851"/>
                  </a:lnTo>
                  <a:lnTo>
                    <a:pt x="1783" y="852"/>
                  </a:lnTo>
                  <a:lnTo>
                    <a:pt x="1788" y="853"/>
                  </a:lnTo>
                  <a:lnTo>
                    <a:pt x="1798" y="853"/>
                  </a:lnTo>
                  <a:lnTo>
                    <a:pt x="1802" y="854"/>
                  </a:lnTo>
                  <a:lnTo>
                    <a:pt x="1806" y="855"/>
                  </a:lnTo>
                  <a:lnTo>
                    <a:pt x="1810" y="857"/>
                  </a:lnTo>
                  <a:lnTo>
                    <a:pt x="1812" y="861"/>
                  </a:lnTo>
                  <a:lnTo>
                    <a:pt x="1811" y="867"/>
                  </a:lnTo>
                  <a:lnTo>
                    <a:pt x="1810" y="872"/>
                  </a:lnTo>
                  <a:lnTo>
                    <a:pt x="1803" y="883"/>
                  </a:lnTo>
                  <a:lnTo>
                    <a:pt x="1796" y="895"/>
                  </a:lnTo>
                  <a:lnTo>
                    <a:pt x="1788" y="906"/>
                  </a:lnTo>
                  <a:lnTo>
                    <a:pt x="1780" y="916"/>
                  </a:lnTo>
                  <a:lnTo>
                    <a:pt x="1772" y="927"/>
                  </a:lnTo>
                  <a:lnTo>
                    <a:pt x="1766" y="939"/>
                  </a:lnTo>
                  <a:lnTo>
                    <a:pt x="1765" y="944"/>
                  </a:lnTo>
                  <a:lnTo>
                    <a:pt x="1763" y="950"/>
                  </a:lnTo>
                  <a:lnTo>
                    <a:pt x="1740" y="986"/>
                  </a:lnTo>
                  <a:lnTo>
                    <a:pt x="1717" y="1021"/>
                  </a:lnTo>
                  <a:lnTo>
                    <a:pt x="1692" y="1058"/>
                  </a:lnTo>
                  <a:lnTo>
                    <a:pt x="1668" y="1094"/>
                  </a:lnTo>
                  <a:lnTo>
                    <a:pt x="1646" y="1132"/>
                  </a:lnTo>
                  <a:lnTo>
                    <a:pt x="1624" y="1170"/>
                  </a:lnTo>
                  <a:lnTo>
                    <a:pt x="1615" y="1189"/>
                  </a:lnTo>
                  <a:lnTo>
                    <a:pt x="1606" y="1209"/>
                  </a:lnTo>
                  <a:lnTo>
                    <a:pt x="1599" y="1229"/>
                  </a:lnTo>
                  <a:lnTo>
                    <a:pt x="1591" y="1249"/>
                  </a:lnTo>
                  <a:lnTo>
                    <a:pt x="1587" y="1252"/>
                  </a:lnTo>
                  <a:lnTo>
                    <a:pt x="1584" y="1254"/>
                  </a:lnTo>
                  <a:lnTo>
                    <a:pt x="1581" y="1260"/>
                  </a:lnTo>
                  <a:lnTo>
                    <a:pt x="1576" y="1267"/>
                  </a:lnTo>
                  <a:lnTo>
                    <a:pt x="1574" y="1270"/>
                  </a:lnTo>
                  <a:lnTo>
                    <a:pt x="1571" y="1272"/>
                  </a:lnTo>
                  <a:lnTo>
                    <a:pt x="1568" y="1274"/>
                  </a:lnTo>
                  <a:lnTo>
                    <a:pt x="1564" y="1275"/>
                  </a:lnTo>
                  <a:lnTo>
                    <a:pt x="1557" y="1276"/>
                  </a:lnTo>
                  <a:lnTo>
                    <a:pt x="1551" y="1278"/>
                  </a:lnTo>
                  <a:lnTo>
                    <a:pt x="1547" y="1279"/>
                  </a:lnTo>
                  <a:lnTo>
                    <a:pt x="1544" y="1282"/>
                  </a:lnTo>
                  <a:lnTo>
                    <a:pt x="1530" y="1277"/>
                  </a:lnTo>
                  <a:lnTo>
                    <a:pt x="1517" y="1274"/>
                  </a:lnTo>
                  <a:lnTo>
                    <a:pt x="1503" y="1271"/>
                  </a:lnTo>
                  <a:lnTo>
                    <a:pt x="1490" y="1269"/>
                  </a:lnTo>
                  <a:lnTo>
                    <a:pt x="1461" y="1268"/>
                  </a:lnTo>
                  <a:lnTo>
                    <a:pt x="1431" y="1268"/>
                  </a:lnTo>
                  <a:lnTo>
                    <a:pt x="1367" y="1270"/>
                  </a:lnTo>
                  <a:lnTo>
                    <a:pt x="1333" y="1271"/>
                  </a:lnTo>
                  <a:lnTo>
                    <a:pt x="1298" y="1270"/>
                  </a:lnTo>
                  <a:lnTo>
                    <a:pt x="1267" y="1269"/>
                  </a:lnTo>
                  <a:lnTo>
                    <a:pt x="1235" y="1269"/>
                  </a:lnTo>
                  <a:lnTo>
                    <a:pt x="1172" y="1270"/>
                  </a:lnTo>
                  <a:lnTo>
                    <a:pt x="1108" y="1271"/>
                  </a:lnTo>
                  <a:lnTo>
                    <a:pt x="1076" y="1271"/>
                  </a:lnTo>
                  <a:lnTo>
                    <a:pt x="1045" y="1270"/>
                  </a:lnTo>
                  <a:lnTo>
                    <a:pt x="1013" y="1267"/>
                  </a:lnTo>
                  <a:lnTo>
                    <a:pt x="982" y="1264"/>
                  </a:lnTo>
                  <a:lnTo>
                    <a:pt x="951" y="1261"/>
                  </a:lnTo>
                  <a:lnTo>
                    <a:pt x="922" y="1260"/>
                  </a:lnTo>
                  <a:lnTo>
                    <a:pt x="904" y="1258"/>
                  </a:lnTo>
                  <a:lnTo>
                    <a:pt x="887" y="1257"/>
                  </a:lnTo>
                  <a:lnTo>
                    <a:pt x="854" y="1253"/>
                  </a:lnTo>
                  <a:lnTo>
                    <a:pt x="839" y="1252"/>
                  </a:lnTo>
                  <a:lnTo>
                    <a:pt x="825" y="1252"/>
                  </a:lnTo>
                  <a:lnTo>
                    <a:pt x="817" y="1253"/>
                  </a:lnTo>
                  <a:lnTo>
                    <a:pt x="811" y="1255"/>
                  </a:lnTo>
                  <a:lnTo>
                    <a:pt x="805" y="1257"/>
                  </a:lnTo>
                  <a:lnTo>
                    <a:pt x="799" y="1260"/>
                  </a:lnTo>
                  <a:lnTo>
                    <a:pt x="791" y="1257"/>
                  </a:lnTo>
                  <a:lnTo>
                    <a:pt x="783" y="1256"/>
                  </a:lnTo>
                  <a:lnTo>
                    <a:pt x="767" y="1255"/>
                  </a:lnTo>
                  <a:lnTo>
                    <a:pt x="751" y="1255"/>
                  </a:lnTo>
                  <a:lnTo>
                    <a:pt x="735" y="1255"/>
                  </a:lnTo>
                  <a:lnTo>
                    <a:pt x="716" y="1252"/>
                  </a:lnTo>
                  <a:lnTo>
                    <a:pt x="698" y="1248"/>
                  </a:lnTo>
                  <a:lnTo>
                    <a:pt x="679" y="1244"/>
                  </a:lnTo>
                  <a:lnTo>
                    <a:pt x="659" y="1242"/>
                  </a:lnTo>
                  <a:lnTo>
                    <a:pt x="637" y="1242"/>
                  </a:lnTo>
                  <a:lnTo>
                    <a:pt x="615" y="1242"/>
                  </a:lnTo>
                  <a:lnTo>
                    <a:pt x="568" y="1242"/>
                  </a:lnTo>
                  <a:lnTo>
                    <a:pt x="475" y="1241"/>
                  </a:lnTo>
                  <a:lnTo>
                    <a:pt x="387" y="1238"/>
                  </a:lnTo>
                  <a:lnTo>
                    <a:pt x="300" y="1234"/>
                  </a:lnTo>
                  <a:lnTo>
                    <a:pt x="211" y="1232"/>
                  </a:lnTo>
                  <a:lnTo>
                    <a:pt x="204" y="1232"/>
                  </a:lnTo>
                  <a:lnTo>
                    <a:pt x="195" y="1230"/>
                  </a:lnTo>
                  <a:lnTo>
                    <a:pt x="188" y="1228"/>
                  </a:lnTo>
                  <a:lnTo>
                    <a:pt x="179" y="1228"/>
                  </a:lnTo>
                  <a:lnTo>
                    <a:pt x="164" y="1228"/>
                  </a:lnTo>
                  <a:lnTo>
                    <a:pt x="149" y="1229"/>
                  </a:lnTo>
                  <a:lnTo>
                    <a:pt x="119" y="1233"/>
                  </a:lnTo>
                  <a:lnTo>
                    <a:pt x="89" y="1238"/>
                  </a:lnTo>
                  <a:lnTo>
                    <a:pt x="74" y="1239"/>
                  </a:lnTo>
                  <a:lnTo>
                    <a:pt x="59" y="1240"/>
                  </a:lnTo>
                  <a:lnTo>
                    <a:pt x="40" y="1241"/>
                  </a:lnTo>
                  <a:lnTo>
                    <a:pt x="31" y="1241"/>
                  </a:lnTo>
                  <a:lnTo>
                    <a:pt x="24" y="1240"/>
                  </a:lnTo>
                  <a:lnTo>
                    <a:pt x="17" y="1238"/>
                  </a:lnTo>
                  <a:lnTo>
                    <a:pt x="11" y="1234"/>
                  </a:lnTo>
                  <a:lnTo>
                    <a:pt x="6" y="1229"/>
                  </a:lnTo>
                  <a:lnTo>
                    <a:pt x="0" y="1223"/>
                  </a:lnTo>
                  <a:lnTo>
                    <a:pt x="4" y="1211"/>
                  </a:lnTo>
                  <a:lnTo>
                    <a:pt x="10" y="1198"/>
                  </a:lnTo>
                  <a:lnTo>
                    <a:pt x="15" y="1187"/>
                  </a:lnTo>
                  <a:lnTo>
                    <a:pt x="23" y="1177"/>
                  </a:lnTo>
                  <a:lnTo>
                    <a:pt x="31" y="1168"/>
                  </a:lnTo>
                  <a:lnTo>
                    <a:pt x="36" y="1165"/>
                  </a:lnTo>
                  <a:lnTo>
                    <a:pt x="40" y="1162"/>
                  </a:lnTo>
                  <a:lnTo>
                    <a:pt x="45" y="1161"/>
                  </a:lnTo>
                  <a:lnTo>
                    <a:pt x="52" y="1158"/>
                  </a:lnTo>
                  <a:lnTo>
                    <a:pt x="57" y="1158"/>
                  </a:lnTo>
                  <a:lnTo>
                    <a:pt x="63" y="1158"/>
                  </a:lnTo>
                  <a:lnTo>
                    <a:pt x="64" y="1152"/>
                  </a:lnTo>
                  <a:lnTo>
                    <a:pt x="65" y="1146"/>
                  </a:lnTo>
                  <a:lnTo>
                    <a:pt x="67" y="1140"/>
                  </a:lnTo>
                  <a:lnTo>
                    <a:pt x="69" y="1136"/>
                  </a:lnTo>
                  <a:lnTo>
                    <a:pt x="74" y="1127"/>
                  </a:lnTo>
                  <a:lnTo>
                    <a:pt x="80" y="1120"/>
                  </a:lnTo>
                  <a:lnTo>
                    <a:pt x="71" y="1116"/>
                  </a:lnTo>
                  <a:lnTo>
                    <a:pt x="64" y="1111"/>
                  </a:lnTo>
                  <a:lnTo>
                    <a:pt x="60" y="1107"/>
                  </a:lnTo>
                  <a:lnTo>
                    <a:pt x="58" y="1102"/>
                  </a:lnTo>
                  <a:lnTo>
                    <a:pt x="58" y="1096"/>
                  </a:lnTo>
                  <a:lnTo>
                    <a:pt x="60" y="1090"/>
                  </a:lnTo>
                  <a:lnTo>
                    <a:pt x="63" y="1084"/>
                  </a:lnTo>
                  <a:lnTo>
                    <a:pt x="69" y="1078"/>
                  </a:lnTo>
                  <a:lnTo>
                    <a:pt x="82" y="1065"/>
                  </a:lnTo>
                  <a:lnTo>
                    <a:pt x="95" y="1053"/>
                  </a:lnTo>
                  <a:lnTo>
                    <a:pt x="120" y="1033"/>
                  </a:lnTo>
                  <a:lnTo>
                    <a:pt x="118" y="1029"/>
                  </a:lnTo>
                  <a:lnTo>
                    <a:pt x="114" y="1026"/>
                  </a:lnTo>
                  <a:lnTo>
                    <a:pt x="109" y="1022"/>
                  </a:lnTo>
                  <a:lnTo>
                    <a:pt x="104" y="1019"/>
                  </a:lnTo>
                  <a:lnTo>
                    <a:pt x="93" y="1013"/>
                  </a:lnTo>
                  <a:lnTo>
                    <a:pt x="80" y="1008"/>
                  </a:lnTo>
                  <a:lnTo>
                    <a:pt x="69" y="1003"/>
                  </a:lnTo>
                  <a:lnTo>
                    <a:pt x="59" y="999"/>
                  </a:lnTo>
                  <a:lnTo>
                    <a:pt x="55" y="996"/>
                  </a:lnTo>
                  <a:lnTo>
                    <a:pt x="52" y="993"/>
                  </a:lnTo>
                  <a:lnTo>
                    <a:pt x="49" y="990"/>
                  </a:lnTo>
                  <a:lnTo>
                    <a:pt x="49" y="987"/>
                  </a:lnTo>
                  <a:lnTo>
                    <a:pt x="49" y="983"/>
                  </a:lnTo>
                  <a:lnTo>
                    <a:pt x="51" y="980"/>
                  </a:lnTo>
                  <a:lnTo>
                    <a:pt x="55" y="972"/>
                  </a:lnTo>
                  <a:lnTo>
                    <a:pt x="60" y="965"/>
                  </a:lnTo>
                  <a:lnTo>
                    <a:pt x="68" y="957"/>
                  </a:lnTo>
                  <a:lnTo>
                    <a:pt x="85" y="943"/>
                  </a:lnTo>
                  <a:lnTo>
                    <a:pt x="92" y="937"/>
                  </a:lnTo>
                  <a:lnTo>
                    <a:pt x="98" y="930"/>
                  </a:lnTo>
                  <a:lnTo>
                    <a:pt x="112" y="914"/>
                  </a:lnTo>
                  <a:lnTo>
                    <a:pt x="122" y="899"/>
                  </a:lnTo>
                  <a:lnTo>
                    <a:pt x="128" y="892"/>
                  </a:lnTo>
                  <a:lnTo>
                    <a:pt x="132" y="883"/>
                  </a:lnTo>
                  <a:lnTo>
                    <a:pt x="135" y="875"/>
                  </a:lnTo>
                  <a:lnTo>
                    <a:pt x="137" y="866"/>
                  </a:lnTo>
                  <a:lnTo>
                    <a:pt x="178" y="806"/>
                  </a:lnTo>
                  <a:lnTo>
                    <a:pt x="198" y="776"/>
                  </a:lnTo>
                  <a:lnTo>
                    <a:pt x="218" y="746"/>
                  </a:lnTo>
                  <a:lnTo>
                    <a:pt x="237" y="714"/>
                  </a:lnTo>
                  <a:lnTo>
                    <a:pt x="254" y="682"/>
                  </a:lnTo>
                  <a:lnTo>
                    <a:pt x="270" y="649"/>
                  </a:lnTo>
                  <a:lnTo>
                    <a:pt x="285" y="612"/>
                  </a:lnTo>
                  <a:lnTo>
                    <a:pt x="296" y="613"/>
                  </a:lnTo>
                  <a:lnTo>
                    <a:pt x="305" y="617"/>
                  </a:lnTo>
                  <a:lnTo>
                    <a:pt x="314" y="621"/>
                  </a:lnTo>
                  <a:lnTo>
                    <a:pt x="321" y="627"/>
                  </a:lnTo>
                  <a:lnTo>
                    <a:pt x="351" y="633"/>
                  </a:lnTo>
                  <a:lnTo>
                    <a:pt x="380" y="638"/>
                  </a:lnTo>
                  <a:lnTo>
                    <a:pt x="409" y="641"/>
                  </a:lnTo>
                  <a:lnTo>
                    <a:pt x="424" y="642"/>
                  </a:lnTo>
                  <a:lnTo>
                    <a:pt x="440" y="642"/>
                  </a:lnTo>
                  <a:lnTo>
                    <a:pt x="544" y="638"/>
                  </a:lnTo>
                  <a:lnTo>
                    <a:pt x="597" y="637"/>
                  </a:lnTo>
                  <a:lnTo>
                    <a:pt x="647" y="637"/>
                  </a:lnTo>
                  <a:lnTo>
                    <a:pt x="673" y="637"/>
                  </a:lnTo>
                  <a:lnTo>
                    <a:pt x="697" y="639"/>
                  </a:lnTo>
                  <a:lnTo>
                    <a:pt x="721" y="641"/>
                  </a:lnTo>
                  <a:lnTo>
                    <a:pt x="745" y="644"/>
                  </a:lnTo>
                  <a:lnTo>
                    <a:pt x="769" y="649"/>
                  </a:lnTo>
                  <a:lnTo>
                    <a:pt x="791" y="654"/>
                  </a:lnTo>
                  <a:lnTo>
                    <a:pt x="814" y="662"/>
                  </a:lnTo>
                  <a:lnTo>
                    <a:pt x="836" y="669"/>
                  </a:lnTo>
                  <a:lnTo>
                    <a:pt x="860" y="680"/>
                  </a:lnTo>
                  <a:lnTo>
                    <a:pt x="885" y="690"/>
                  </a:lnTo>
                  <a:lnTo>
                    <a:pt x="908" y="703"/>
                  </a:lnTo>
                  <a:lnTo>
                    <a:pt x="930" y="717"/>
                  </a:lnTo>
                  <a:lnTo>
                    <a:pt x="939" y="725"/>
                  </a:lnTo>
                  <a:lnTo>
                    <a:pt x="949" y="733"/>
                  </a:lnTo>
                  <a:lnTo>
                    <a:pt x="958" y="742"/>
                  </a:lnTo>
                  <a:lnTo>
                    <a:pt x="967" y="751"/>
                  </a:lnTo>
                  <a:lnTo>
                    <a:pt x="975" y="761"/>
                  </a:lnTo>
                  <a:lnTo>
                    <a:pt x="982" y="773"/>
                  </a:lnTo>
                  <a:lnTo>
                    <a:pt x="988" y="785"/>
                  </a:lnTo>
                  <a:lnTo>
                    <a:pt x="994" y="798"/>
                  </a:lnTo>
                  <a:lnTo>
                    <a:pt x="1009" y="780"/>
                  </a:lnTo>
                  <a:lnTo>
                    <a:pt x="1025" y="764"/>
                  </a:lnTo>
                  <a:lnTo>
                    <a:pt x="1041" y="747"/>
                  </a:lnTo>
                  <a:lnTo>
                    <a:pt x="1048" y="739"/>
                  </a:lnTo>
                  <a:lnTo>
                    <a:pt x="1055" y="728"/>
                  </a:lnTo>
                  <a:lnTo>
                    <a:pt x="1053" y="726"/>
                  </a:lnTo>
                  <a:lnTo>
                    <a:pt x="1049" y="723"/>
                  </a:lnTo>
                  <a:lnTo>
                    <a:pt x="1044" y="718"/>
                  </a:lnTo>
                  <a:lnTo>
                    <a:pt x="1030" y="711"/>
                  </a:lnTo>
                  <a:lnTo>
                    <a:pt x="1025" y="702"/>
                  </a:lnTo>
                  <a:lnTo>
                    <a:pt x="1019" y="695"/>
                  </a:lnTo>
                  <a:lnTo>
                    <a:pt x="1008" y="680"/>
                  </a:lnTo>
                  <a:lnTo>
                    <a:pt x="995" y="665"/>
                  </a:lnTo>
                  <a:lnTo>
                    <a:pt x="988" y="656"/>
                  </a:lnTo>
                  <a:lnTo>
                    <a:pt x="983" y="648"/>
                  </a:lnTo>
                  <a:lnTo>
                    <a:pt x="977" y="633"/>
                  </a:lnTo>
                  <a:lnTo>
                    <a:pt x="970" y="617"/>
                  </a:lnTo>
                  <a:lnTo>
                    <a:pt x="966" y="599"/>
                  </a:lnTo>
                  <a:lnTo>
                    <a:pt x="962" y="582"/>
                  </a:lnTo>
                  <a:lnTo>
                    <a:pt x="960" y="564"/>
                  </a:lnTo>
                  <a:lnTo>
                    <a:pt x="958" y="546"/>
                  </a:lnTo>
                  <a:lnTo>
                    <a:pt x="958" y="528"/>
                  </a:lnTo>
                  <a:lnTo>
                    <a:pt x="960" y="510"/>
                  </a:lnTo>
                  <a:lnTo>
                    <a:pt x="963" y="491"/>
                  </a:lnTo>
                  <a:lnTo>
                    <a:pt x="967" y="473"/>
                  </a:lnTo>
                  <a:lnTo>
                    <a:pt x="972" y="456"/>
                  </a:lnTo>
                  <a:lnTo>
                    <a:pt x="980" y="439"/>
                  </a:lnTo>
                  <a:lnTo>
                    <a:pt x="988" y="423"/>
                  </a:lnTo>
                  <a:lnTo>
                    <a:pt x="998" y="408"/>
                  </a:lnTo>
                  <a:lnTo>
                    <a:pt x="1010" y="394"/>
                  </a:lnTo>
                  <a:lnTo>
                    <a:pt x="1023" y="382"/>
                  </a:lnTo>
                  <a:lnTo>
                    <a:pt x="1030" y="376"/>
                  </a:lnTo>
                  <a:lnTo>
                    <a:pt x="1039" y="369"/>
                  </a:lnTo>
                  <a:lnTo>
                    <a:pt x="1048" y="364"/>
                  </a:lnTo>
                  <a:lnTo>
                    <a:pt x="1058" y="359"/>
                  </a:lnTo>
                  <a:lnTo>
                    <a:pt x="1069" y="354"/>
                  </a:lnTo>
                  <a:lnTo>
                    <a:pt x="1081" y="350"/>
                  </a:lnTo>
                  <a:lnTo>
                    <a:pt x="1092" y="346"/>
                  </a:lnTo>
                  <a:lnTo>
                    <a:pt x="1104" y="342"/>
                  </a:lnTo>
                  <a:lnTo>
                    <a:pt x="1117" y="340"/>
                  </a:lnTo>
                  <a:lnTo>
                    <a:pt x="1130" y="338"/>
                  </a:lnTo>
                  <a:lnTo>
                    <a:pt x="1143" y="338"/>
                  </a:lnTo>
                  <a:lnTo>
                    <a:pt x="1155" y="338"/>
                  </a:lnTo>
                  <a:lnTo>
                    <a:pt x="1168" y="339"/>
                  </a:lnTo>
                  <a:lnTo>
                    <a:pt x="1181" y="341"/>
                  </a:lnTo>
                  <a:lnTo>
                    <a:pt x="1194" y="345"/>
                  </a:lnTo>
                  <a:lnTo>
                    <a:pt x="1207" y="350"/>
                  </a:lnTo>
                  <a:lnTo>
                    <a:pt x="1205" y="340"/>
                  </a:lnTo>
                  <a:lnTo>
                    <a:pt x="1200" y="331"/>
                  </a:lnTo>
                  <a:lnTo>
                    <a:pt x="1195" y="322"/>
                  </a:lnTo>
                  <a:lnTo>
                    <a:pt x="1190" y="312"/>
                  </a:lnTo>
                  <a:lnTo>
                    <a:pt x="1183" y="305"/>
                  </a:lnTo>
                  <a:lnTo>
                    <a:pt x="1176" y="296"/>
                  </a:lnTo>
                  <a:lnTo>
                    <a:pt x="1167" y="289"/>
                  </a:lnTo>
                  <a:lnTo>
                    <a:pt x="1159" y="281"/>
                  </a:lnTo>
                  <a:lnTo>
                    <a:pt x="1139" y="268"/>
                  </a:lnTo>
                  <a:lnTo>
                    <a:pt x="1119" y="256"/>
                  </a:lnTo>
                  <a:lnTo>
                    <a:pt x="1098" y="246"/>
                  </a:lnTo>
                  <a:lnTo>
                    <a:pt x="1077" y="239"/>
                  </a:lnTo>
                  <a:lnTo>
                    <a:pt x="1074" y="235"/>
                  </a:lnTo>
                  <a:lnTo>
                    <a:pt x="1072" y="231"/>
                  </a:lnTo>
                  <a:lnTo>
                    <a:pt x="1069" y="223"/>
                  </a:lnTo>
                  <a:lnTo>
                    <a:pt x="1069" y="214"/>
                  </a:lnTo>
                  <a:lnTo>
                    <a:pt x="1069" y="204"/>
                  </a:lnTo>
                  <a:lnTo>
                    <a:pt x="1071" y="196"/>
                  </a:lnTo>
                  <a:lnTo>
                    <a:pt x="1073" y="186"/>
                  </a:lnTo>
                  <a:lnTo>
                    <a:pt x="1077" y="170"/>
                  </a:lnTo>
                  <a:lnTo>
                    <a:pt x="1090" y="166"/>
                  </a:lnTo>
                  <a:lnTo>
                    <a:pt x="1103" y="164"/>
                  </a:lnTo>
                  <a:lnTo>
                    <a:pt x="1116" y="163"/>
                  </a:lnTo>
                  <a:lnTo>
                    <a:pt x="1122" y="164"/>
                  </a:lnTo>
                  <a:lnTo>
                    <a:pt x="1129" y="165"/>
                  </a:lnTo>
                  <a:lnTo>
                    <a:pt x="1135" y="168"/>
                  </a:lnTo>
                  <a:lnTo>
                    <a:pt x="1142" y="171"/>
                  </a:lnTo>
                  <a:lnTo>
                    <a:pt x="1158" y="182"/>
                  </a:lnTo>
                  <a:lnTo>
                    <a:pt x="1175" y="195"/>
                  </a:lnTo>
                  <a:lnTo>
                    <a:pt x="1193" y="210"/>
                  </a:lnTo>
                  <a:lnTo>
                    <a:pt x="1210" y="226"/>
                  </a:lnTo>
                  <a:lnTo>
                    <a:pt x="1226" y="243"/>
                  </a:lnTo>
                  <a:lnTo>
                    <a:pt x="1239" y="259"/>
                  </a:lnTo>
                  <a:lnTo>
                    <a:pt x="1249" y="274"/>
                  </a:lnTo>
                  <a:lnTo>
                    <a:pt x="1252" y="279"/>
                  </a:lnTo>
                  <a:lnTo>
                    <a:pt x="1254" y="286"/>
                  </a:lnTo>
                  <a:lnTo>
                    <a:pt x="1256" y="292"/>
                  </a:lnTo>
                  <a:lnTo>
                    <a:pt x="1256" y="298"/>
                  </a:lnTo>
                  <a:close/>
                  <a:moveTo>
                    <a:pt x="1734" y="859"/>
                  </a:moveTo>
                  <a:lnTo>
                    <a:pt x="1734" y="859"/>
                  </a:lnTo>
                  <a:lnTo>
                    <a:pt x="1734" y="863"/>
                  </a:lnTo>
                  <a:lnTo>
                    <a:pt x="1735" y="866"/>
                  </a:lnTo>
                  <a:lnTo>
                    <a:pt x="1739" y="871"/>
                  </a:lnTo>
                  <a:lnTo>
                    <a:pt x="1743" y="877"/>
                  </a:lnTo>
                  <a:lnTo>
                    <a:pt x="1745" y="881"/>
                  </a:lnTo>
                  <a:lnTo>
                    <a:pt x="1745" y="885"/>
                  </a:lnTo>
                  <a:lnTo>
                    <a:pt x="1745" y="889"/>
                  </a:lnTo>
                  <a:lnTo>
                    <a:pt x="1744" y="892"/>
                  </a:lnTo>
                  <a:lnTo>
                    <a:pt x="1742" y="897"/>
                  </a:lnTo>
                  <a:lnTo>
                    <a:pt x="1739" y="904"/>
                  </a:lnTo>
                  <a:lnTo>
                    <a:pt x="1736" y="910"/>
                  </a:lnTo>
                  <a:lnTo>
                    <a:pt x="1723" y="922"/>
                  </a:lnTo>
                  <a:lnTo>
                    <a:pt x="1711" y="934"/>
                  </a:lnTo>
                  <a:lnTo>
                    <a:pt x="1700" y="946"/>
                  </a:lnTo>
                  <a:lnTo>
                    <a:pt x="1690" y="960"/>
                  </a:lnTo>
                  <a:lnTo>
                    <a:pt x="1679" y="974"/>
                  </a:lnTo>
                  <a:lnTo>
                    <a:pt x="1669" y="988"/>
                  </a:lnTo>
                  <a:lnTo>
                    <a:pt x="1651" y="1018"/>
                  </a:lnTo>
                  <a:lnTo>
                    <a:pt x="1634" y="1049"/>
                  </a:lnTo>
                  <a:lnTo>
                    <a:pt x="1617" y="1081"/>
                  </a:lnTo>
                  <a:lnTo>
                    <a:pt x="1601" y="1112"/>
                  </a:lnTo>
                  <a:lnTo>
                    <a:pt x="1584" y="1144"/>
                  </a:lnTo>
                  <a:lnTo>
                    <a:pt x="1576" y="1150"/>
                  </a:lnTo>
                  <a:lnTo>
                    <a:pt x="1570" y="1157"/>
                  </a:lnTo>
                  <a:lnTo>
                    <a:pt x="1563" y="1165"/>
                  </a:lnTo>
                  <a:lnTo>
                    <a:pt x="1558" y="1173"/>
                  </a:lnTo>
                  <a:lnTo>
                    <a:pt x="1548" y="1190"/>
                  </a:lnTo>
                  <a:lnTo>
                    <a:pt x="1543" y="1198"/>
                  </a:lnTo>
                  <a:lnTo>
                    <a:pt x="1537" y="1205"/>
                  </a:lnTo>
                  <a:lnTo>
                    <a:pt x="1536" y="1211"/>
                  </a:lnTo>
                  <a:lnTo>
                    <a:pt x="1536" y="1212"/>
                  </a:lnTo>
                  <a:lnTo>
                    <a:pt x="1537" y="1212"/>
                  </a:lnTo>
                  <a:lnTo>
                    <a:pt x="1538" y="1212"/>
                  </a:lnTo>
                  <a:lnTo>
                    <a:pt x="1537" y="1218"/>
                  </a:lnTo>
                  <a:lnTo>
                    <a:pt x="1530" y="1223"/>
                  </a:lnTo>
                  <a:lnTo>
                    <a:pt x="1523" y="1226"/>
                  </a:lnTo>
                  <a:lnTo>
                    <a:pt x="1516" y="1227"/>
                  </a:lnTo>
                  <a:lnTo>
                    <a:pt x="1510" y="1227"/>
                  </a:lnTo>
                  <a:lnTo>
                    <a:pt x="1497" y="1224"/>
                  </a:lnTo>
                  <a:lnTo>
                    <a:pt x="1490" y="1222"/>
                  </a:lnTo>
                  <a:lnTo>
                    <a:pt x="1483" y="1220"/>
                  </a:lnTo>
                  <a:lnTo>
                    <a:pt x="1454" y="1218"/>
                  </a:lnTo>
                  <a:lnTo>
                    <a:pt x="1424" y="1217"/>
                  </a:lnTo>
                  <a:lnTo>
                    <a:pt x="1394" y="1216"/>
                  </a:lnTo>
                  <a:lnTo>
                    <a:pt x="1367" y="1215"/>
                  </a:lnTo>
                  <a:lnTo>
                    <a:pt x="1346" y="1213"/>
                  </a:lnTo>
                  <a:lnTo>
                    <a:pt x="1325" y="1208"/>
                  </a:lnTo>
                  <a:lnTo>
                    <a:pt x="1303" y="1203"/>
                  </a:lnTo>
                  <a:lnTo>
                    <a:pt x="1281" y="1200"/>
                  </a:lnTo>
                  <a:lnTo>
                    <a:pt x="1178" y="1192"/>
                  </a:lnTo>
                  <a:lnTo>
                    <a:pt x="1125" y="1187"/>
                  </a:lnTo>
                  <a:lnTo>
                    <a:pt x="1071" y="1184"/>
                  </a:lnTo>
                  <a:lnTo>
                    <a:pt x="1018" y="1182"/>
                  </a:lnTo>
                  <a:lnTo>
                    <a:pt x="966" y="1182"/>
                  </a:lnTo>
                  <a:lnTo>
                    <a:pt x="941" y="1182"/>
                  </a:lnTo>
                  <a:lnTo>
                    <a:pt x="917" y="1184"/>
                  </a:lnTo>
                  <a:lnTo>
                    <a:pt x="893" y="1185"/>
                  </a:lnTo>
                  <a:lnTo>
                    <a:pt x="871" y="1188"/>
                  </a:lnTo>
                  <a:lnTo>
                    <a:pt x="866" y="1200"/>
                  </a:lnTo>
                  <a:lnTo>
                    <a:pt x="862" y="1214"/>
                  </a:lnTo>
                  <a:lnTo>
                    <a:pt x="861" y="1219"/>
                  </a:lnTo>
                  <a:lnTo>
                    <a:pt x="861" y="1225"/>
                  </a:lnTo>
                  <a:lnTo>
                    <a:pt x="861" y="1230"/>
                  </a:lnTo>
                  <a:lnTo>
                    <a:pt x="863" y="1232"/>
                  </a:lnTo>
                  <a:lnTo>
                    <a:pt x="920" y="1239"/>
                  </a:lnTo>
                  <a:lnTo>
                    <a:pt x="977" y="1243"/>
                  </a:lnTo>
                  <a:lnTo>
                    <a:pt x="1032" y="1245"/>
                  </a:lnTo>
                  <a:lnTo>
                    <a:pt x="1089" y="1247"/>
                  </a:lnTo>
                  <a:lnTo>
                    <a:pt x="1205" y="1249"/>
                  </a:lnTo>
                  <a:lnTo>
                    <a:pt x="1326" y="1249"/>
                  </a:lnTo>
                  <a:lnTo>
                    <a:pt x="1347" y="1248"/>
                  </a:lnTo>
                  <a:lnTo>
                    <a:pt x="1374" y="1246"/>
                  </a:lnTo>
                  <a:lnTo>
                    <a:pt x="1404" y="1245"/>
                  </a:lnTo>
                  <a:lnTo>
                    <a:pt x="1420" y="1244"/>
                  </a:lnTo>
                  <a:lnTo>
                    <a:pt x="1436" y="1245"/>
                  </a:lnTo>
                  <a:lnTo>
                    <a:pt x="1490" y="1248"/>
                  </a:lnTo>
                  <a:lnTo>
                    <a:pt x="1511" y="1249"/>
                  </a:lnTo>
                  <a:lnTo>
                    <a:pt x="1520" y="1249"/>
                  </a:lnTo>
                  <a:lnTo>
                    <a:pt x="1529" y="1248"/>
                  </a:lnTo>
                  <a:lnTo>
                    <a:pt x="1537" y="1247"/>
                  </a:lnTo>
                  <a:lnTo>
                    <a:pt x="1545" y="1245"/>
                  </a:lnTo>
                  <a:lnTo>
                    <a:pt x="1552" y="1241"/>
                  </a:lnTo>
                  <a:lnTo>
                    <a:pt x="1559" y="1237"/>
                  </a:lnTo>
                  <a:lnTo>
                    <a:pt x="1566" y="1231"/>
                  </a:lnTo>
                  <a:lnTo>
                    <a:pt x="1572" y="1224"/>
                  </a:lnTo>
                  <a:lnTo>
                    <a:pt x="1577" y="1215"/>
                  </a:lnTo>
                  <a:lnTo>
                    <a:pt x="1584" y="1205"/>
                  </a:lnTo>
                  <a:lnTo>
                    <a:pt x="1585" y="1201"/>
                  </a:lnTo>
                  <a:lnTo>
                    <a:pt x="1585" y="1197"/>
                  </a:lnTo>
                  <a:lnTo>
                    <a:pt x="1585" y="1193"/>
                  </a:lnTo>
                  <a:lnTo>
                    <a:pt x="1586" y="1188"/>
                  </a:lnTo>
                  <a:lnTo>
                    <a:pt x="1591" y="1179"/>
                  </a:lnTo>
                  <a:lnTo>
                    <a:pt x="1599" y="1168"/>
                  </a:lnTo>
                  <a:lnTo>
                    <a:pt x="1606" y="1157"/>
                  </a:lnTo>
                  <a:lnTo>
                    <a:pt x="1613" y="1147"/>
                  </a:lnTo>
                  <a:lnTo>
                    <a:pt x="1638" y="1104"/>
                  </a:lnTo>
                  <a:lnTo>
                    <a:pt x="1664" y="1061"/>
                  </a:lnTo>
                  <a:lnTo>
                    <a:pt x="1717" y="980"/>
                  </a:lnTo>
                  <a:lnTo>
                    <a:pt x="1734" y="952"/>
                  </a:lnTo>
                  <a:lnTo>
                    <a:pt x="1749" y="925"/>
                  </a:lnTo>
                  <a:lnTo>
                    <a:pt x="1765" y="899"/>
                  </a:lnTo>
                  <a:lnTo>
                    <a:pt x="1781" y="874"/>
                  </a:lnTo>
                  <a:lnTo>
                    <a:pt x="1775" y="872"/>
                  </a:lnTo>
                  <a:lnTo>
                    <a:pt x="1770" y="869"/>
                  </a:lnTo>
                  <a:lnTo>
                    <a:pt x="1758" y="863"/>
                  </a:lnTo>
                  <a:lnTo>
                    <a:pt x="1752" y="860"/>
                  </a:lnTo>
                  <a:lnTo>
                    <a:pt x="1747" y="857"/>
                  </a:lnTo>
                  <a:lnTo>
                    <a:pt x="1740" y="857"/>
                  </a:lnTo>
                  <a:lnTo>
                    <a:pt x="1734" y="859"/>
                  </a:lnTo>
                  <a:close/>
                  <a:moveTo>
                    <a:pt x="1246" y="119"/>
                  </a:moveTo>
                  <a:lnTo>
                    <a:pt x="1246" y="119"/>
                  </a:lnTo>
                  <a:lnTo>
                    <a:pt x="1244" y="133"/>
                  </a:lnTo>
                  <a:lnTo>
                    <a:pt x="1244" y="147"/>
                  </a:lnTo>
                  <a:lnTo>
                    <a:pt x="1244" y="160"/>
                  </a:lnTo>
                  <a:lnTo>
                    <a:pt x="1245" y="173"/>
                  </a:lnTo>
                  <a:lnTo>
                    <a:pt x="1246" y="186"/>
                  </a:lnTo>
                  <a:lnTo>
                    <a:pt x="1250" y="199"/>
                  </a:lnTo>
                  <a:lnTo>
                    <a:pt x="1256" y="224"/>
                  </a:lnTo>
                  <a:lnTo>
                    <a:pt x="1264" y="248"/>
                  </a:lnTo>
                  <a:lnTo>
                    <a:pt x="1272" y="272"/>
                  </a:lnTo>
                  <a:lnTo>
                    <a:pt x="1280" y="296"/>
                  </a:lnTo>
                  <a:lnTo>
                    <a:pt x="1286" y="322"/>
                  </a:lnTo>
                  <a:lnTo>
                    <a:pt x="1291" y="309"/>
                  </a:lnTo>
                  <a:lnTo>
                    <a:pt x="1298" y="295"/>
                  </a:lnTo>
                  <a:lnTo>
                    <a:pt x="1304" y="281"/>
                  </a:lnTo>
                  <a:lnTo>
                    <a:pt x="1306" y="274"/>
                  </a:lnTo>
                  <a:lnTo>
                    <a:pt x="1309" y="266"/>
                  </a:lnTo>
                  <a:lnTo>
                    <a:pt x="1302" y="259"/>
                  </a:lnTo>
                  <a:lnTo>
                    <a:pt x="1295" y="251"/>
                  </a:lnTo>
                  <a:lnTo>
                    <a:pt x="1279" y="239"/>
                  </a:lnTo>
                  <a:lnTo>
                    <a:pt x="1271" y="231"/>
                  </a:lnTo>
                  <a:lnTo>
                    <a:pt x="1265" y="224"/>
                  </a:lnTo>
                  <a:lnTo>
                    <a:pt x="1260" y="216"/>
                  </a:lnTo>
                  <a:lnTo>
                    <a:pt x="1259" y="212"/>
                  </a:lnTo>
                  <a:lnTo>
                    <a:pt x="1259" y="206"/>
                  </a:lnTo>
                  <a:lnTo>
                    <a:pt x="1266" y="211"/>
                  </a:lnTo>
                  <a:lnTo>
                    <a:pt x="1273" y="214"/>
                  </a:lnTo>
                  <a:lnTo>
                    <a:pt x="1286" y="223"/>
                  </a:lnTo>
                  <a:lnTo>
                    <a:pt x="1299" y="231"/>
                  </a:lnTo>
                  <a:lnTo>
                    <a:pt x="1304" y="234"/>
                  </a:lnTo>
                  <a:lnTo>
                    <a:pt x="1311" y="236"/>
                  </a:lnTo>
                  <a:lnTo>
                    <a:pt x="1312" y="233"/>
                  </a:lnTo>
                  <a:lnTo>
                    <a:pt x="1312" y="230"/>
                  </a:lnTo>
                  <a:lnTo>
                    <a:pt x="1311" y="221"/>
                  </a:lnTo>
                  <a:lnTo>
                    <a:pt x="1310" y="213"/>
                  </a:lnTo>
                  <a:lnTo>
                    <a:pt x="1309" y="204"/>
                  </a:lnTo>
                  <a:lnTo>
                    <a:pt x="1299" y="203"/>
                  </a:lnTo>
                  <a:lnTo>
                    <a:pt x="1290" y="200"/>
                  </a:lnTo>
                  <a:lnTo>
                    <a:pt x="1282" y="196"/>
                  </a:lnTo>
                  <a:lnTo>
                    <a:pt x="1274" y="190"/>
                  </a:lnTo>
                  <a:lnTo>
                    <a:pt x="1269" y="185"/>
                  </a:lnTo>
                  <a:lnTo>
                    <a:pt x="1265" y="179"/>
                  </a:lnTo>
                  <a:lnTo>
                    <a:pt x="1261" y="171"/>
                  </a:lnTo>
                  <a:lnTo>
                    <a:pt x="1261" y="163"/>
                  </a:lnTo>
                  <a:lnTo>
                    <a:pt x="1266" y="165"/>
                  </a:lnTo>
                  <a:lnTo>
                    <a:pt x="1270" y="168"/>
                  </a:lnTo>
                  <a:lnTo>
                    <a:pt x="1278" y="174"/>
                  </a:lnTo>
                  <a:lnTo>
                    <a:pt x="1282" y="177"/>
                  </a:lnTo>
                  <a:lnTo>
                    <a:pt x="1285" y="179"/>
                  </a:lnTo>
                  <a:lnTo>
                    <a:pt x="1290" y="179"/>
                  </a:lnTo>
                  <a:lnTo>
                    <a:pt x="1296" y="178"/>
                  </a:lnTo>
                  <a:lnTo>
                    <a:pt x="1296" y="172"/>
                  </a:lnTo>
                  <a:lnTo>
                    <a:pt x="1296" y="167"/>
                  </a:lnTo>
                  <a:lnTo>
                    <a:pt x="1291" y="155"/>
                  </a:lnTo>
                  <a:lnTo>
                    <a:pt x="1286" y="142"/>
                  </a:lnTo>
                  <a:lnTo>
                    <a:pt x="1280" y="129"/>
                  </a:lnTo>
                  <a:lnTo>
                    <a:pt x="1274" y="118"/>
                  </a:lnTo>
                  <a:lnTo>
                    <a:pt x="1272" y="111"/>
                  </a:lnTo>
                  <a:lnTo>
                    <a:pt x="1271" y="105"/>
                  </a:lnTo>
                  <a:lnTo>
                    <a:pt x="1271" y="99"/>
                  </a:lnTo>
                  <a:lnTo>
                    <a:pt x="1271" y="94"/>
                  </a:lnTo>
                  <a:lnTo>
                    <a:pt x="1273" y="89"/>
                  </a:lnTo>
                  <a:lnTo>
                    <a:pt x="1276" y="84"/>
                  </a:lnTo>
                  <a:lnTo>
                    <a:pt x="1282" y="93"/>
                  </a:lnTo>
                  <a:lnTo>
                    <a:pt x="1287" y="103"/>
                  </a:lnTo>
                  <a:lnTo>
                    <a:pt x="1296" y="123"/>
                  </a:lnTo>
                  <a:lnTo>
                    <a:pt x="1303" y="143"/>
                  </a:lnTo>
                  <a:lnTo>
                    <a:pt x="1313" y="165"/>
                  </a:lnTo>
                  <a:lnTo>
                    <a:pt x="1318" y="158"/>
                  </a:lnTo>
                  <a:lnTo>
                    <a:pt x="1323" y="150"/>
                  </a:lnTo>
                  <a:lnTo>
                    <a:pt x="1328" y="133"/>
                  </a:lnTo>
                  <a:lnTo>
                    <a:pt x="1331" y="124"/>
                  </a:lnTo>
                  <a:lnTo>
                    <a:pt x="1336" y="117"/>
                  </a:lnTo>
                  <a:lnTo>
                    <a:pt x="1339" y="113"/>
                  </a:lnTo>
                  <a:lnTo>
                    <a:pt x="1342" y="110"/>
                  </a:lnTo>
                  <a:lnTo>
                    <a:pt x="1346" y="108"/>
                  </a:lnTo>
                  <a:lnTo>
                    <a:pt x="1350" y="106"/>
                  </a:lnTo>
                  <a:lnTo>
                    <a:pt x="1349" y="114"/>
                  </a:lnTo>
                  <a:lnTo>
                    <a:pt x="1348" y="122"/>
                  </a:lnTo>
                  <a:lnTo>
                    <a:pt x="1344" y="138"/>
                  </a:lnTo>
                  <a:lnTo>
                    <a:pt x="1339" y="153"/>
                  </a:lnTo>
                  <a:lnTo>
                    <a:pt x="1333" y="167"/>
                  </a:lnTo>
                  <a:lnTo>
                    <a:pt x="1328" y="182"/>
                  </a:lnTo>
                  <a:lnTo>
                    <a:pt x="1326" y="189"/>
                  </a:lnTo>
                  <a:lnTo>
                    <a:pt x="1325" y="197"/>
                  </a:lnTo>
                  <a:lnTo>
                    <a:pt x="1325" y="205"/>
                  </a:lnTo>
                  <a:lnTo>
                    <a:pt x="1326" y="213"/>
                  </a:lnTo>
                  <a:lnTo>
                    <a:pt x="1327" y="220"/>
                  </a:lnTo>
                  <a:lnTo>
                    <a:pt x="1330" y="229"/>
                  </a:lnTo>
                  <a:lnTo>
                    <a:pt x="1336" y="227"/>
                  </a:lnTo>
                  <a:lnTo>
                    <a:pt x="1342" y="225"/>
                  </a:lnTo>
                  <a:lnTo>
                    <a:pt x="1345" y="220"/>
                  </a:lnTo>
                  <a:lnTo>
                    <a:pt x="1349" y="216"/>
                  </a:lnTo>
                  <a:lnTo>
                    <a:pt x="1356" y="206"/>
                  </a:lnTo>
                  <a:lnTo>
                    <a:pt x="1360" y="203"/>
                  </a:lnTo>
                  <a:lnTo>
                    <a:pt x="1364" y="200"/>
                  </a:lnTo>
                  <a:lnTo>
                    <a:pt x="1369" y="204"/>
                  </a:lnTo>
                  <a:lnTo>
                    <a:pt x="1371" y="209"/>
                  </a:lnTo>
                  <a:lnTo>
                    <a:pt x="1371" y="213"/>
                  </a:lnTo>
                  <a:lnTo>
                    <a:pt x="1371" y="217"/>
                  </a:lnTo>
                  <a:lnTo>
                    <a:pt x="1370" y="221"/>
                  </a:lnTo>
                  <a:lnTo>
                    <a:pt x="1367" y="226"/>
                  </a:lnTo>
                  <a:lnTo>
                    <a:pt x="1361" y="233"/>
                  </a:lnTo>
                  <a:lnTo>
                    <a:pt x="1352" y="240"/>
                  </a:lnTo>
                  <a:lnTo>
                    <a:pt x="1344" y="245"/>
                  </a:lnTo>
                  <a:lnTo>
                    <a:pt x="1330" y="251"/>
                  </a:lnTo>
                  <a:lnTo>
                    <a:pt x="1329" y="259"/>
                  </a:lnTo>
                  <a:lnTo>
                    <a:pt x="1327" y="268"/>
                  </a:lnTo>
                  <a:lnTo>
                    <a:pt x="1320" y="286"/>
                  </a:lnTo>
                  <a:lnTo>
                    <a:pt x="1314" y="304"/>
                  </a:lnTo>
                  <a:lnTo>
                    <a:pt x="1312" y="312"/>
                  </a:lnTo>
                  <a:lnTo>
                    <a:pt x="1311" y="320"/>
                  </a:lnTo>
                  <a:lnTo>
                    <a:pt x="1333" y="293"/>
                  </a:lnTo>
                  <a:lnTo>
                    <a:pt x="1345" y="277"/>
                  </a:lnTo>
                  <a:lnTo>
                    <a:pt x="1357" y="261"/>
                  </a:lnTo>
                  <a:lnTo>
                    <a:pt x="1366" y="244"/>
                  </a:lnTo>
                  <a:lnTo>
                    <a:pt x="1374" y="225"/>
                  </a:lnTo>
                  <a:lnTo>
                    <a:pt x="1377" y="215"/>
                  </a:lnTo>
                  <a:lnTo>
                    <a:pt x="1379" y="205"/>
                  </a:lnTo>
                  <a:lnTo>
                    <a:pt x="1381" y="196"/>
                  </a:lnTo>
                  <a:lnTo>
                    <a:pt x="1381" y="185"/>
                  </a:lnTo>
                  <a:lnTo>
                    <a:pt x="1381" y="171"/>
                  </a:lnTo>
                  <a:lnTo>
                    <a:pt x="1380" y="159"/>
                  </a:lnTo>
                  <a:lnTo>
                    <a:pt x="1377" y="148"/>
                  </a:lnTo>
                  <a:lnTo>
                    <a:pt x="1374" y="137"/>
                  </a:lnTo>
                  <a:lnTo>
                    <a:pt x="1369" y="126"/>
                  </a:lnTo>
                  <a:lnTo>
                    <a:pt x="1363" y="117"/>
                  </a:lnTo>
                  <a:lnTo>
                    <a:pt x="1357" y="108"/>
                  </a:lnTo>
                  <a:lnTo>
                    <a:pt x="1349" y="98"/>
                  </a:lnTo>
                  <a:lnTo>
                    <a:pt x="1334" y="82"/>
                  </a:lnTo>
                  <a:lnTo>
                    <a:pt x="1317" y="66"/>
                  </a:lnTo>
                  <a:lnTo>
                    <a:pt x="1301" y="51"/>
                  </a:lnTo>
                  <a:lnTo>
                    <a:pt x="1286" y="35"/>
                  </a:lnTo>
                  <a:lnTo>
                    <a:pt x="1281" y="46"/>
                  </a:lnTo>
                  <a:lnTo>
                    <a:pt x="1274" y="56"/>
                  </a:lnTo>
                  <a:lnTo>
                    <a:pt x="1264" y="75"/>
                  </a:lnTo>
                  <a:lnTo>
                    <a:pt x="1258" y="84"/>
                  </a:lnTo>
                  <a:lnTo>
                    <a:pt x="1253" y="94"/>
                  </a:lnTo>
                  <a:lnTo>
                    <a:pt x="1250" y="106"/>
                  </a:lnTo>
                  <a:lnTo>
                    <a:pt x="1246" y="119"/>
                  </a:lnTo>
                  <a:close/>
                  <a:moveTo>
                    <a:pt x="1129" y="187"/>
                  </a:moveTo>
                  <a:lnTo>
                    <a:pt x="1129" y="187"/>
                  </a:lnTo>
                  <a:lnTo>
                    <a:pt x="1119" y="186"/>
                  </a:lnTo>
                  <a:lnTo>
                    <a:pt x="1111" y="186"/>
                  </a:lnTo>
                  <a:lnTo>
                    <a:pt x="1103" y="188"/>
                  </a:lnTo>
                  <a:lnTo>
                    <a:pt x="1098" y="192"/>
                  </a:lnTo>
                  <a:lnTo>
                    <a:pt x="1094" y="196"/>
                  </a:lnTo>
                  <a:lnTo>
                    <a:pt x="1091" y="202"/>
                  </a:lnTo>
                  <a:lnTo>
                    <a:pt x="1090" y="209"/>
                  </a:lnTo>
                  <a:lnTo>
                    <a:pt x="1089" y="217"/>
                  </a:lnTo>
                  <a:lnTo>
                    <a:pt x="1094" y="220"/>
                  </a:lnTo>
                  <a:lnTo>
                    <a:pt x="1100" y="224"/>
                  </a:lnTo>
                  <a:lnTo>
                    <a:pt x="1102" y="226"/>
                  </a:lnTo>
                  <a:lnTo>
                    <a:pt x="1105" y="227"/>
                  </a:lnTo>
                  <a:lnTo>
                    <a:pt x="1109" y="227"/>
                  </a:lnTo>
                  <a:lnTo>
                    <a:pt x="1114" y="227"/>
                  </a:lnTo>
                  <a:lnTo>
                    <a:pt x="1124" y="235"/>
                  </a:lnTo>
                  <a:lnTo>
                    <a:pt x="1135" y="243"/>
                  </a:lnTo>
                  <a:lnTo>
                    <a:pt x="1157" y="258"/>
                  </a:lnTo>
                  <a:lnTo>
                    <a:pt x="1178" y="273"/>
                  </a:lnTo>
                  <a:lnTo>
                    <a:pt x="1189" y="281"/>
                  </a:lnTo>
                  <a:lnTo>
                    <a:pt x="1197" y="291"/>
                  </a:lnTo>
                  <a:lnTo>
                    <a:pt x="1204" y="300"/>
                  </a:lnTo>
                  <a:lnTo>
                    <a:pt x="1209" y="308"/>
                  </a:lnTo>
                  <a:lnTo>
                    <a:pt x="1219" y="327"/>
                  </a:lnTo>
                  <a:lnTo>
                    <a:pt x="1229" y="347"/>
                  </a:lnTo>
                  <a:lnTo>
                    <a:pt x="1236" y="356"/>
                  </a:lnTo>
                  <a:lnTo>
                    <a:pt x="1242" y="364"/>
                  </a:lnTo>
                  <a:lnTo>
                    <a:pt x="1242" y="374"/>
                  </a:lnTo>
                  <a:lnTo>
                    <a:pt x="1244" y="381"/>
                  </a:lnTo>
                  <a:lnTo>
                    <a:pt x="1248" y="386"/>
                  </a:lnTo>
                  <a:lnTo>
                    <a:pt x="1252" y="392"/>
                  </a:lnTo>
                  <a:lnTo>
                    <a:pt x="1252" y="375"/>
                  </a:lnTo>
                  <a:lnTo>
                    <a:pt x="1251" y="359"/>
                  </a:lnTo>
                  <a:lnTo>
                    <a:pt x="1249" y="342"/>
                  </a:lnTo>
                  <a:lnTo>
                    <a:pt x="1245" y="326"/>
                  </a:lnTo>
                  <a:lnTo>
                    <a:pt x="1240" y="311"/>
                  </a:lnTo>
                  <a:lnTo>
                    <a:pt x="1235" y="296"/>
                  </a:lnTo>
                  <a:lnTo>
                    <a:pt x="1227" y="283"/>
                  </a:lnTo>
                  <a:lnTo>
                    <a:pt x="1219" y="270"/>
                  </a:lnTo>
                  <a:lnTo>
                    <a:pt x="1210" y="257"/>
                  </a:lnTo>
                  <a:lnTo>
                    <a:pt x="1200" y="244"/>
                  </a:lnTo>
                  <a:lnTo>
                    <a:pt x="1190" y="233"/>
                  </a:lnTo>
                  <a:lnTo>
                    <a:pt x="1178" y="223"/>
                  </a:lnTo>
                  <a:lnTo>
                    <a:pt x="1166" y="212"/>
                  </a:lnTo>
                  <a:lnTo>
                    <a:pt x="1154" y="203"/>
                  </a:lnTo>
                  <a:lnTo>
                    <a:pt x="1142" y="195"/>
                  </a:lnTo>
                  <a:lnTo>
                    <a:pt x="1129" y="187"/>
                  </a:lnTo>
                  <a:close/>
                  <a:moveTo>
                    <a:pt x="1542" y="468"/>
                  </a:moveTo>
                  <a:lnTo>
                    <a:pt x="1542" y="468"/>
                  </a:lnTo>
                  <a:lnTo>
                    <a:pt x="1540" y="463"/>
                  </a:lnTo>
                  <a:lnTo>
                    <a:pt x="1537" y="460"/>
                  </a:lnTo>
                  <a:lnTo>
                    <a:pt x="1535" y="457"/>
                  </a:lnTo>
                  <a:lnTo>
                    <a:pt x="1532" y="453"/>
                  </a:lnTo>
                  <a:lnTo>
                    <a:pt x="1531" y="448"/>
                  </a:lnTo>
                  <a:lnTo>
                    <a:pt x="1531" y="443"/>
                  </a:lnTo>
                  <a:lnTo>
                    <a:pt x="1530" y="438"/>
                  </a:lnTo>
                  <a:lnTo>
                    <a:pt x="1529" y="433"/>
                  </a:lnTo>
                  <a:lnTo>
                    <a:pt x="1521" y="419"/>
                  </a:lnTo>
                  <a:lnTo>
                    <a:pt x="1510" y="405"/>
                  </a:lnTo>
                  <a:lnTo>
                    <a:pt x="1497" y="392"/>
                  </a:lnTo>
                  <a:lnTo>
                    <a:pt x="1483" y="380"/>
                  </a:lnTo>
                  <a:lnTo>
                    <a:pt x="1468" y="368"/>
                  </a:lnTo>
                  <a:lnTo>
                    <a:pt x="1451" y="360"/>
                  </a:lnTo>
                  <a:lnTo>
                    <a:pt x="1434" y="352"/>
                  </a:lnTo>
                  <a:lnTo>
                    <a:pt x="1417" y="347"/>
                  </a:lnTo>
                  <a:lnTo>
                    <a:pt x="1406" y="346"/>
                  </a:lnTo>
                  <a:lnTo>
                    <a:pt x="1397" y="346"/>
                  </a:lnTo>
                  <a:lnTo>
                    <a:pt x="1388" y="346"/>
                  </a:lnTo>
                  <a:lnTo>
                    <a:pt x="1379" y="347"/>
                  </a:lnTo>
                  <a:lnTo>
                    <a:pt x="1371" y="350"/>
                  </a:lnTo>
                  <a:lnTo>
                    <a:pt x="1362" y="352"/>
                  </a:lnTo>
                  <a:lnTo>
                    <a:pt x="1355" y="356"/>
                  </a:lnTo>
                  <a:lnTo>
                    <a:pt x="1347" y="361"/>
                  </a:lnTo>
                  <a:lnTo>
                    <a:pt x="1332" y="370"/>
                  </a:lnTo>
                  <a:lnTo>
                    <a:pt x="1318" y="382"/>
                  </a:lnTo>
                  <a:lnTo>
                    <a:pt x="1291" y="406"/>
                  </a:lnTo>
                  <a:lnTo>
                    <a:pt x="1279" y="417"/>
                  </a:lnTo>
                  <a:lnTo>
                    <a:pt x="1266" y="428"/>
                  </a:lnTo>
                  <a:lnTo>
                    <a:pt x="1252" y="437"/>
                  </a:lnTo>
                  <a:lnTo>
                    <a:pt x="1245" y="441"/>
                  </a:lnTo>
                  <a:lnTo>
                    <a:pt x="1239" y="444"/>
                  </a:lnTo>
                  <a:lnTo>
                    <a:pt x="1231" y="446"/>
                  </a:lnTo>
                  <a:lnTo>
                    <a:pt x="1225" y="447"/>
                  </a:lnTo>
                  <a:lnTo>
                    <a:pt x="1218" y="447"/>
                  </a:lnTo>
                  <a:lnTo>
                    <a:pt x="1210" y="447"/>
                  </a:lnTo>
                  <a:lnTo>
                    <a:pt x="1203" y="445"/>
                  </a:lnTo>
                  <a:lnTo>
                    <a:pt x="1194" y="443"/>
                  </a:lnTo>
                  <a:lnTo>
                    <a:pt x="1187" y="439"/>
                  </a:lnTo>
                  <a:lnTo>
                    <a:pt x="1178" y="433"/>
                  </a:lnTo>
                  <a:lnTo>
                    <a:pt x="1177" y="427"/>
                  </a:lnTo>
                  <a:lnTo>
                    <a:pt x="1176" y="422"/>
                  </a:lnTo>
                  <a:lnTo>
                    <a:pt x="1172" y="411"/>
                  </a:lnTo>
                  <a:lnTo>
                    <a:pt x="1170" y="407"/>
                  </a:lnTo>
                  <a:lnTo>
                    <a:pt x="1170" y="402"/>
                  </a:lnTo>
                  <a:lnTo>
                    <a:pt x="1173" y="398"/>
                  </a:lnTo>
                  <a:lnTo>
                    <a:pt x="1175" y="394"/>
                  </a:lnTo>
                  <a:lnTo>
                    <a:pt x="1181" y="400"/>
                  </a:lnTo>
                  <a:lnTo>
                    <a:pt x="1187" y="407"/>
                  </a:lnTo>
                  <a:lnTo>
                    <a:pt x="1192" y="414"/>
                  </a:lnTo>
                  <a:lnTo>
                    <a:pt x="1197" y="421"/>
                  </a:lnTo>
                  <a:lnTo>
                    <a:pt x="1205" y="425"/>
                  </a:lnTo>
                  <a:lnTo>
                    <a:pt x="1208" y="427"/>
                  </a:lnTo>
                  <a:lnTo>
                    <a:pt x="1212" y="428"/>
                  </a:lnTo>
                  <a:lnTo>
                    <a:pt x="1217" y="428"/>
                  </a:lnTo>
                  <a:lnTo>
                    <a:pt x="1221" y="427"/>
                  </a:lnTo>
                  <a:lnTo>
                    <a:pt x="1226" y="426"/>
                  </a:lnTo>
                  <a:lnTo>
                    <a:pt x="1231" y="424"/>
                  </a:lnTo>
                  <a:lnTo>
                    <a:pt x="1234" y="417"/>
                  </a:lnTo>
                  <a:lnTo>
                    <a:pt x="1235" y="412"/>
                  </a:lnTo>
                  <a:lnTo>
                    <a:pt x="1235" y="408"/>
                  </a:lnTo>
                  <a:lnTo>
                    <a:pt x="1234" y="404"/>
                  </a:lnTo>
                  <a:lnTo>
                    <a:pt x="1230" y="394"/>
                  </a:lnTo>
                  <a:lnTo>
                    <a:pt x="1227" y="382"/>
                  </a:lnTo>
                  <a:lnTo>
                    <a:pt x="1218" y="376"/>
                  </a:lnTo>
                  <a:lnTo>
                    <a:pt x="1207" y="371"/>
                  </a:lnTo>
                  <a:lnTo>
                    <a:pt x="1197" y="367"/>
                  </a:lnTo>
                  <a:lnTo>
                    <a:pt x="1187" y="364"/>
                  </a:lnTo>
                  <a:lnTo>
                    <a:pt x="1177" y="362"/>
                  </a:lnTo>
                  <a:lnTo>
                    <a:pt x="1166" y="361"/>
                  </a:lnTo>
                  <a:lnTo>
                    <a:pt x="1155" y="360"/>
                  </a:lnTo>
                  <a:lnTo>
                    <a:pt x="1146" y="359"/>
                  </a:lnTo>
                  <a:lnTo>
                    <a:pt x="1135" y="360"/>
                  </a:lnTo>
                  <a:lnTo>
                    <a:pt x="1125" y="361"/>
                  </a:lnTo>
                  <a:lnTo>
                    <a:pt x="1105" y="364"/>
                  </a:lnTo>
                  <a:lnTo>
                    <a:pt x="1085" y="370"/>
                  </a:lnTo>
                  <a:lnTo>
                    <a:pt x="1067" y="379"/>
                  </a:lnTo>
                  <a:lnTo>
                    <a:pt x="1048" y="389"/>
                  </a:lnTo>
                  <a:lnTo>
                    <a:pt x="1032" y="401"/>
                  </a:lnTo>
                  <a:lnTo>
                    <a:pt x="1018" y="415"/>
                  </a:lnTo>
                  <a:lnTo>
                    <a:pt x="1006" y="430"/>
                  </a:lnTo>
                  <a:lnTo>
                    <a:pt x="1000" y="439"/>
                  </a:lnTo>
                  <a:lnTo>
                    <a:pt x="995" y="447"/>
                  </a:lnTo>
                  <a:lnTo>
                    <a:pt x="991" y="456"/>
                  </a:lnTo>
                  <a:lnTo>
                    <a:pt x="986" y="466"/>
                  </a:lnTo>
                  <a:lnTo>
                    <a:pt x="983" y="475"/>
                  </a:lnTo>
                  <a:lnTo>
                    <a:pt x="981" y="485"/>
                  </a:lnTo>
                  <a:lnTo>
                    <a:pt x="980" y="495"/>
                  </a:lnTo>
                  <a:lnTo>
                    <a:pt x="979" y="504"/>
                  </a:lnTo>
                  <a:lnTo>
                    <a:pt x="979" y="520"/>
                  </a:lnTo>
                  <a:lnTo>
                    <a:pt x="981" y="542"/>
                  </a:lnTo>
                  <a:lnTo>
                    <a:pt x="982" y="557"/>
                  </a:lnTo>
                  <a:lnTo>
                    <a:pt x="985" y="573"/>
                  </a:lnTo>
                  <a:lnTo>
                    <a:pt x="988" y="589"/>
                  </a:lnTo>
                  <a:lnTo>
                    <a:pt x="993" y="605"/>
                  </a:lnTo>
                  <a:lnTo>
                    <a:pt x="998" y="621"/>
                  </a:lnTo>
                  <a:lnTo>
                    <a:pt x="1003" y="636"/>
                  </a:lnTo>
                  <a:lnTo>
                    <a:pt x="1011" y="650"/>
                  </a:lnTo>
                  <a:lnTo>
                    <a:pt x="1018" y="662"/>
                  </a:lnTo>
                  <a:lnTo>
                    <a:pt x="1029" y="675"/>
                  </a:lnTo>
                  <a:lnTo>
                    <a:pt x="1044" y="690"/>
                  </a:lnTo>
                  <a:lnTo>
                    <a:pt x="1052" y="698"/>
                  </a:lnTo>
                  <a:lnTo>
                    <a:pt x="1060" y="703"/>
                  </a:lnTo>
                  <a:lnTo>
                    <a:pt x="1068" y="708"/>
                  </a:lnTo>
                  <a:lnTo>
                    <a:pt x="1074" y="709"/>
                  </a:lnTo>
                  <a:lnTo>
                    <a:pt x="1078" y="709"/>
                  </a:lnTo>
                  <a:lnTo>
                    <a:pt x="1083" y="707"/>
                  </a:lnTo>
                  <a:lnTo>
                    <a:pt x="1093" y="701"/>
                  </a:lnTo>
                  <a:lnTo>
                    <a:pt x="1104" y="695"/>
                  </a:lnTo>
                  <a:lnTo>
                    <a:pt x="1116" y="689"/>
                  </a:lnTo>
                  <a:lnTo>
                    <a:pt x="1139" y="681"/>
                  </a:lnTo>
                  <a:lnTo>
                    <a:pt x="1163" y="673"/>
                  </a:lnTo>
                  <a:lnTo>
                    <a:pt x="1187" y="666"/>
                  </a:lnTo>
                  <a:lnTo>
                    <a:pt x="1211" y="659"/>
                  </a:lnTo>
                  <a:lnTo>
                    <a:pt x="1236" y="654"/>
                  </a:lnTo>
                  <a:lnTo>
                    <a:pt x="1260" y="649"/>
                  </a:lnTo>
                  <a:lnTo>
                    <a:pt x="1312" y="640"/>
                  </a:lnTo>
                  <a:lnTo>
                    <a:pt x="1363" y="634"/>
                  </a:lnTo>
                  <a:lnTo>
                    <a:pt x="1416" y="628"/>
                  </a:lnTo>
                  <a:lnTo>
                    <a:pt x="1468" y="625"/>
                  </a:lnTo>
                  <a:lnTo>
                    <a:pt x="1520" y="623"/>
                  </a:lnTo>
                  <a:lnTo>
                    <a:pt x="1530" y="589"/>
                  </a:lnTo>
                  <a:lnTo>
                    <a:pt x="1536" y="571"/>
                  </a:lnTo>
                  <a:lnTo>
                    <a:pt x="1540" y="552"/>
                  </a:lnTo>
                  <a:lnTo>
                    <a:pt x="1543" y="533"/>
                  </a:lnTo>
                  <a:lnTo>
                    <a:pt x="1545" y="513"/>
                  </a:lnTo>
                  <a:lnTo>
                    <a:pt x="1545" y="490"/>
                  </a:lnTo>
                  <a:lnTo>
                    <a:pt x="1544" y="480"/>
                  </a:lnTo>
                  <a:lnTo>
                    <a:pt x="1542" y="468"/>
                  </a:lnTo>
                  <a:close/>
                  <a:moveTo>
                    <a:pt x="1281" y="375"/>
                  </a:moveTo>
                  <a:lnTo>
                    <a:pt x="1281" y="375"/>
                  </a:lnTo>
                  <a:lnTo>
                    <a:pt x="1282" y="377"/>
                  </a:lnTo>
                  <a:lnTo>
                    <a:pt x="1281" y="380"/>
                  </a:lnTo>
                  <a:lnTo>
                    <a:pt x="1280" y="385"/>
                  </a:lnTo>
                  <a:lnTo>
                    <a:pt x="1279" y="387"/>
                  </a:lnTo>
                  <a:lnTo>
                    <a:pt x="1279" y="390"/>
                  </a:lnTo>
                  <a:lnTo>
                    <a:pt x="1279" y="392"/>
                  </a:lnTo>
                  <a:lnTo>
                    <a:pt x="1281" y="394"/>
                  </a:lnTo>
                  <a:lnTo>
                    <a:pt x="1284" y="389"/>
                  </a:lnTo>
                  <a:lnTo>
                    <a:pt x="1288" y="383"/>
                  </a:lnTo>
                  <a:lnTo>
                    <a:pt x="1298" y="374"/>
                  </a:lnTo>
                  <a:lnTo>
                    <a:pt x="1308" y="365"/>
                  </a:lnTo>
                  <a:lnTo>
                    <a:pt x="1311" y="361"/>
                  </a:lnTo>
                  <a:lnTo>
                    <a:pt x="1313" y="357"/>
                  </a:lnTo>
                  <a:lnTo>
                    <a:pt x="1305" y="362"/>
                  </a:lnTo>
                  <a:lnTo>
                    <a:pt x="1298" y="367"/>
                  </a:lnTo>
                  <a:lnTo>
                    <a:pt x="1290" y="371"/>
                  </a:lnTo>
                  <a:lnTo>
                    <a:pt x="1286" y="372"/>
                  </a:lnTo>
                  <a:lnTo>
                    <a:pt x="1281" y="375"/>
                  </a:lnTo>
                  <a:close/>
                  <a:moveTo>
                    <a:pt x="1601" y="659"/>
                  </a:moveTo>
                  <a:lnTo>
                    <a:pt x="1601" y="659"/>
                  </a:lnTo>
                  <a:lnTo>
                    <a:pt x="1574" y="654"/>
                  </a:lnTo>
                  <a:lnTo>
                    <a:pt x="1547" y="647"/>
                  </a:lnTo>
                  <a:lnTo>
                    <a:pt x="1535" y="643"/>
                  </a:lnTo>
                  <a:lnTo>
                    <a:pt x="1521" y="641"/>
                  </a:lnTo>
                  <a:lnTo>
                    <a:pt x="1508" y="640"/>
                  </a:lnTo>
                  <a:lnTo>
                    <a:pt x="1495" y="640"/>
                  </a:lnTo>
                  <a:lnTo>
                    <a:pt x="1442" y="643"/>
                  </a:lnTo>
                  <a:lnTo>
                    <a:pt x="1389" y="648"/>
                  </a:lnTo>
                  <a:lnTo>
                    <a:pt x="1335" y="654"/>
                  </a:lnTo>
                  <a:lnTo>
                    <a:pt x="1284" y="662"/>
                  </a:lnTo>
                  <a:lnTo>
                    <a:pt x="1255" y="667"/>
                  </a:lnTo>
                  <a:lnTo>
                    <a:pt x="1227" y="673"/>
                  </a:lnTo>
                  <a:lnTo>
                    <a:pt x="1199" y="681"/>
                  </a:lnTo>
                  <a:lnTo>
                    <a:pt x="1174" y="689"/>
                  </a:lnTo>
                  <a:lnTo>
                    <a:pt x="1147" y="699"/>
                  </a:lnTo>
                  <a:lnTo>
                    <a:pt x="1122" y="710"/>
                  </a:lnTo>
                  <a:lnTo>
                    <a:pt x="1099" y="722"/>
                  </a:lnTo>
                  <a:lnTo>
                    <a:pt x="1077" y="733"/>
                  </a:lnTo>
                  <a:lnTo>
                    <a:pt x="1057" y="754"/>
                  </a:lnTo>
                  <a:lnTo>
                    <a:pt x="1039" y="775"/>
                  </a:lnTo>
                  <a:lnTo>
                    <a:pt x="1021" y="796"/>
                  </a:lnTo>
                  <a:lnTo>
                    <a:pt x="1002" y="820"/>
                  </a:lnTo>
                  <a:lnTo>
                    <a:pt x="985" y="843"/>
                  </a:lnTo>
                  <a:lnTo>
                    <a:pt x="969" y="866"/>
                  </a:lnTo>
                  <a:lnTo>
                    <a:pt x="937" y="915"/>
                  </a:lnTo>
                  <a:lnTo>
                    <a:pt x="905" y="965"/>
                  </a:lnTo>
                  <a:lnTo>
                    <a:pt x="873" y="1014"/>
                  </a:lnTo>
                  <a:lnTo>
                    <a:pt x="858" y="1040"/>
                  </a:lnTo>
                  <a:lnTo>
                    <a:pt x="843" y="1065"/>
                  </a:lnTo>
                  <a:lnTo>
                    <a:pt x="830" y="1091"/>
                  </a:lnTo>
                  <a:lnTo>
                    <a:pt x="818" y="1117"/>
                  </a:lnTo>
                  <a:lnTo>
                    <a:pt x="841" y="1103"/>
                  </a:lnTo>
                  <a:lnTo>
                    <a:pt x="865" y="1089"/>
                  </a:lnTo>
                  <a:lnTo>
                    <a:pt x="892" y="1076"/>
                  </a:lnTo>
                  <a:lnTo>
                    <a:pt x="920" y="1064"/>
                  </a:lnTo>
                  <a:lnTo>
                    <a:pt x="951" y="1055"/>
                  </a:lnTo>
                  <a:lnTo>
                    <a:pt x="983" y="1046"/>
                  </a:lnTo>
                  <a:lnTo>
                    <a:pt x="999" y="1043"/>
                  </a:lnTo>
                  <a:lnTo>
                    <a:pt x="1016" y="1040"/>
                  </a:lnTo>
                  <a:lnTo>
                    <a:pt x="1034" y="1037"/>
                  </a:lnTo>
                  <a:lnTo>
                    <a:pt x="1053" y="1036"/>
                  </a:lnTo>
                  <a:lnTo>
                    <a:pt x="1071" y="1035"/>
                  </a:lnTo>
                  <a:lnTo>
                    <a:pt x="1089" y="1035"/>
                  </a:lnTo>
                  <a:lnTo>
                    <a:pt x="1107" y="1036"/>
                  </a:lnTo>
                  <a:lnTo>
                    <a:pt x="1127" y="1036"/>
                  </a:lnTo>
                  <a:lnTo>
                    <a:pt x="1170" y="1034"/>
                  </a:lnTo>
                  <a:lnTo>
                    <a:pt x="1214" y="1034"/>
                  </a:lnTo>
                  <a:lnTo>
                    <a:pt x="1257" y="1035"/>
                  </a:lnTo>
                  <a:lnTo>
                    <a:pt x="1299" y="1038"/>
                  </a:lnTo>
                  <a:lnTo>
                    <a:pt x="1339" y="1042"/>
                  </a:lnTo>
                  <a:lnTo>
                    <a:pt x="1376" y="1048"/>
                  </a:lnTo>
                  <a:lnTo>
                    <a:pt x="1412" y="1056"/>
                  </a:lnTo>
                  <a:lnTo>
                    <a:pt x="1430" y="1060"/>
                  </a:lnTo>
                  <a:lnTo>
                    <a:pt x="1446" y="1065"/>
                  </a:lnTo>
                  <a:lnTo>
                    <a:pt x="1460" y="1038"/>
                  </a:lnTo>
                  <a:lnTo>
                    <a:pt x="1473" y="1012"/>
                  </a:lnTo>
                  <a:lnTo>
                    <a:pt x="1488" y="986"/>
                  </a:lnTo>
                  <a:lnTo>
                    <a:pt x="1503" y="961"/>
                  </a:lnTo>
                  <a:lnTo>
                    <a:pt x="1520" y="937"/>
                  </a:lnTo>
                  <a:lnTo>
                    <a:pt x="1537" y="913"/>
                  </a:lnTo>
                  <a:lnTo>
                    <a:pt x="1570" y="866"/>
                  </a:lnTo>
                  <a:lnTo>
                    <a:pt x="1605" y="821"/>
                  </a:lnTo>
                  <a:lnTo>
                    <a:pt x="1642" y="775"/>
                  </a:lnTo>
                  <a:lnTo>
                    <a:pt x="1677" y="730"/>
                  </a:lnTo>
                  <a:lnTo>
                    <a:pt x="1711" y="684"/>
                  </a:lnTo>
                  <a:lnTo>
                    <a:pt x="1699" y="680"/>
                  </a:lnTo>
                  <a:lnTo>
                    <a:pt x="1685" y="675"/>
                  </a:lnTo>
                  <a:lnTo>
                    <a:pt x="1659" y="669"/>
                  </a:lnTo>
                  <a:lnTo>
                    <a:pt x="1601" y="659"/>
                  </a:lnTo>
                  <a:close/>
                  <a:moveTo>
                    <a:pt x="863" y="707"/>
                  </a:moveTo>
                  <a:lnTo>
                    <a:pt x="863" y="707"/>
                  </a:lnTo>
                  <a:lnTo>
                    <a:pt x="844" y="698"/>
                  </a:lnTo>
                  <a:lnTo>
                    <a:pt x="826" y="690"/>
                  </a:lnTo>
                  <a:lnTo>
                    <a:pt x="807" y="684"/>
                  </a:lnTo>
                  <a:lnTo>
                    <a:pt x="788" y="679"/>
                  </a:lnTo>
                  <a:lnTo>
                    <a:pt x="769" y="674"/>
                  </a:lnTo>
                  <a:lnTo>
                    <a:pt x="749" y="671"/>
                  </a:lnTo>
                  <a:lnTo>
                    <a:pt x="700" y="665"/>
                  </a:lnTo>
                  <a:lnTo>
                    <a:pt x="660" y="658"/>
                  </a:lnTo>
                  <a:lnTo>
                    <a:pt x="639" y="656"/>
                  </a:lnTo>
                  <a:lnTo>
                    <a:pt x="619" y="655"/>
                  </a:lnTo>
                  <a:lnTo>
                    <a:pt x="591" y="654"/>
                  </a:lnTo>
                  <a:lnTo>
                    <a:pt x="562" y="656"/>
                  </a:lnTo>
                  <a:lnTo>
                    <a:pt x="506" y="659"/>
                  </a:lnTo>
                  <a:lnTo>
                    <a:pt x="452" y="664"/>
                  </a:lnTo>
                  <a:lnTo>
                    <a:pt x="427" y="665"/>
                  </a:lnTo>
                  <a:lnTo>
                    <a:pt x="403" y="665"/>
                  </a:lnTo>
                  <a:lnTo>
                    <a:pt x="389" y="664"/>
                  </a:lnTo>
                  <a:lnTo>
                    <a:pt x="375" y="660"/>
                  </a:lnTo>
                  <a:lnTo>
                    <a:pt x="347" y="654"/>
                  </a:lnTo>
                  <a:lnTo>
                    <a:pt x="320" y="648"/>
                  </a:lnTo>
                  <a:lnTo>
                    <a:pt x="307" y="645"/>
                  </a:lnTo>
                  <a:lnTo>
                    <a:pt x="295" y="644"/>
                  </a:lnTo>
                  <a:lnTo>
                    <a:pt x="295" y="643"/>
                  </a:lnTo>
                  <a:lnTo>
                    <a:pt x="294" y="642"/>
                  </a:lnTo>
                  <a:lnTo>
                    <a:pt x="292" y="642"/>
                  </a:lnTo>
                  <a:lnTo>
                    <a:pt x="291" y="648"/>
                  </a:lnTo>
                  <a:lnTo>
                    <a:pt x="290" y="653"/>
                  </a:lnTo>
                  <a:lnTo>
                    <a:pt x="288" y="657"/>
                  </a:lnTo>
                  <a:lnTo>
                    <a:pt x="285" y="660"/>
                  </a:lnTo>
                  <a:lnTo>
                    <a:pt x="280" y="667"/>
                  </a:lnTo>
                  <a:lnTo>
                    <a:pt x="275" y="674"/>
                  </a:lnTo>
                  <a:lnTo>
                    <a:pt x="268" y="690"/>
                  </a:lnTo>
                  <a:lnTo>
                    <a:pt x="261" y="707"/>
                  </a:lnTo>
                  <a:lnTo>
                    <a:pt x="255" y="722"/>
                  </a:lnTo>
                  <a:lnTo>
                    <a:pt x="249" y="735"/>
                  </a:lnTo>
                  <a:lnTo>
                    <a:pt x="231" y="762"/>
                  </a:lnTo>
                  <a:lnTo>
                    <a:pt x="214" y="788"/>
                  </a:lnTo>
                  <a:lnTo>
                    <a:pt x="196" y="814"/>
                  </a:lnTo>
                  <a:lnTo>
                    <a:pt x="179" y="841"/>
                  </a:lnTo>
                  <a:lnTo>
                    <a:pt x="171" y="854"/>
                  </a:lnTo>
                  <a:lnTo>
                    <a:pt x="162" y="866"/>
                  </a:lnTo>
                  <a:lnTo>
                    <a:pt x="153" y="879"/>
                  </a:lnTo>
                  <a:lnTo>
                    <a:pt x="145" y="891"/>
                  </a:lnTo>
                  <a:lnTo>
                    <a:pt x="132" y="916"/>
                  </a:lnTo>
                  <a:lnTo>
                    <a:pt x="124" y="928"/>
                  </a:lnTo>
                  <a:lnTo>
                    <a:pt x="116" y="940"/>
                  </a:lnTo>
                  <a:lnTo>
                    <a:pt x="105" y="950"/>
                  </a:lnTo>
                  <a:lnTo>
                    <a:pt x="95" y="960"/>
                  </a:lnTo>
                  <a:lnTo>
                    <a:pt x="91" y="966"/>
                  </a:lnTo>
                  <a:lnTo>
                    <a:pt x="87" y="972"/>
                  </a:lnTo>
                  <a:lnTo>
                    <a:pt x="85" y="978"/>
                  </a:lnTo>
                  <a:lnTo>
                    <a:pt x="84" y="987"/>
                  </a:lnTo>
                  <a:lnTo>
                    <a:pt x="91" y="991"/>
                  </a:lnTo>
                  <a:lnTo>
                    <a:pt x="100" y="997"/>
                  </a:lnTo>
                  <a:lnTo>
                    <a:pt x="115" y="1008"/>
                  </a:lnTo>
                  <a:lnTo>
                    <a:pt x="122" y="1014"/>
                  </a:lnTo>
                  <a:lnTo>
                    <a:pt x="131" y="1016"/>
                  </a:lnTo>
                  <a:lnTo>
                    <a:pt x="136" y="1017"/>
                  </a:lnTo>
                  <a:lnTo>
                    <a:pt x="142" y="1016"/>
                  </a:lnTo>
                  <a:lnTo>
                    <a:pt x="147" y="1016"/>
                  </a:lnTo>
                  <a:lnTo>
                    <a:pt x="152" y="1014"/>
                  </a:lnTo>
                  <a:lnTo>
                    <a:pt x="151" y="1018"/>
                  </a:lnTo>
                  <a:lnTo>
                    <a:pt x="150" y="1021"/>
                  </a:lnTo>
                  <a:lnTo>
                    <a:pt x="151" y="1023"/>
                  </a:lnTo>
                  <a:lnTo>
                    <a:pt x="154" y="1026"/>
                  </a:lnTo>
                  <a:lnTo>
                    <a:pt x="171" y="1029"/>
                  </a:lnTo>
                  <a:lnTo>
                    <a:pt x="188" y="1032"/>
                  </a:lnTo>
                  <a:lnTo>
                    <a:pt x="203" y="1036"/>
                  </a:lnTo>
                  <a:lnTo>
                    <a:pt x="219" y="1038"/>
                  </a:lnTo>
                  <a:lnTo>
                    <a:pt x="243" y="1038"/>
                  </a:lnTo>
                  <a:lnTo>
                    <a:pt x="267" y="1037"/>
                  </a:lnTo>
                  <a:lnTo>
                    <a:pt x="290" y="1035"/>
                  </a:lnTo>
                  <a:lnTo>
                    <a:pt x="315" y="1031"/>
                  </a:lnTo>
                  <a:lnTo>
                    <a:pt x="362" y="1023"/>
                  </a:lnTo>
                  <a:lnTo>
                    <a:pt x="387" y="1020"/>
                  </a:lnTo>
                  <a:lnTo>
                    <a:pt x="410" y="1018"/>
                  </a:lnTo>
                  <a:lnTo>
                    <a:pt x="438" y="1018"/>
                  </a:lnTo>
                  <a:lnTo>
                    <a:pt x="465" y="1018"/>
                  </a:lnTo>
                  <a:lnTo>
                    <a:pt x="492" y="1020"/>
                  </a:lnTo>
                  <a:lnTo>
                    <a:pt x="518" y="1023"/>
                  </a:lnTo>
                  <a:lnTo>
                    <a:pt x="544" y="1027"/>
                  </a:lnTo>
                  <a:lnTo>
                    <a:pt x="570" y="1032"/>
                  </a:lnTo>
                  <a:lnTo>
                    <a:pt x="594" y="1037"/>
                  </a:lnTo>
                  <a:lnTo>
                    <a:pt x="619" y="1044"/>
                  </a:lnTo>
                  <a:lnTo>
                    <a:pt x="644" y="1051"/>
                  </a:lnTo>
                  <a:lnTo>
                    <a:pt x="667" y="1059"/>
                  </a:lnTo>
                  <a:lnTo>
                    <a:pt x="714" y="1075"/>
                  </a:lnTo>
                  <a:lnTo>
                    <a:pt x="758" y="1093"/>
                  </a:lnTo>
                  <a:lnTo>
                    <a:pt x="801" y="1112"/>
                  </a:lnTo>
                  <a:lnTo>
                    <a:pt x="821" y="1074"/>
                  </a:lnTo>
                  <a:lnTo>
                    <a:pt x="842" y="1036"/>
                  </a:lnTo>
                  <a:lnTo>
                    <a:pt x="864" y="1000"/>
                  </a:lnTo>
                  <a:lnTo>
                    <a:pt x="886" y="965"/>
                  </a:lnTo>
                  <a:lnTo>
                    <a:pt x="932" y="894"/>
                  </a:lnTo>
                  <a:lnTo>
                    <a:pt x="979" y="824"/>
                  </a:lnTo>
                  <a:lnTo>
                    <a:pt x="976" y="811"/>
                  </a:lnTo>
                  <a:lnTo>
                    <a:pt x="972" y="801"/>
                  </a:lnTo>
                  <a:lnTo>
                    <a:pt x="968" y="790"/>
                  </a:lnTo>
                  <a:lnTo>
                    <a:pt x="963" y="780"/>
                  </a:lnTo>
                  <a:lnTo>
                    <a:pt x="957" y="772"/>
                  </a:lnTo>
                  <a:lnTo>
                    <a:pt x="951" y="763"/>
                  </a:lnTo>
                  <a:lnTo>
                    <a:pt x="945" y="756"/>
                  </a:lnTo>
                  <a:lnTo>
                    <a:pt x="937" y="749"/>
                  </a:lnTo>
                  <a:lnTo>
                    <a:pt x="930" y="743"/>
                  </a:lnTo>
                  <a:lnTo>
                    <a:pt x="921" y="738"/>
                  </a:lnTo>
                  <a:lnTo>
                    <a:pt x="903" y="727"/>
                  </a:lnTo>
                  <a:lnTo>
                    <a:pt x="884" y="716"/>
                  </a:lnTo>
                  <a:lnTo>
                    <a:pt x="863" y="707"/>
                  </a:lnTo>
                  <a:close/>
                  <a:moveTo>
                    <a:pt x="1667" y="773"/>
                  </a:moveTo>
                  <a:lnTo>
                    <a:pt x="1667" y="773"/>
                  </a:lnTo>
                  <a:lnTo>
                    <a:pt x="1609" y="848"/>
                  </a:lnTo>
                  <a:lnTo>
                    <a:pt x="1581" y="885"/>
                  </a:lnTo>
                  <a:lnTo>
                    <a:pt x="1553" y="924"/>
                  </a:lnTo>
                  <a:lnTo>
                    <a:pt x="1526" y="963"/>
                  </a:lnTo>
                  <a:lnTo>
                    <a:pt x="1513" y="984"/>
                  </a:lnTo>
                  <a:lnTo>
                    <a:pt x="1501" y="1005"/>
                  </a:lnTo>
                  <a:lnTo>
                    <a:pt x="1490" y="1027"/>
                  </a:lnTo>
                  <a:lnTo>
                    <a:pt x="1479" y="1048"/>
                  </a:lnTo>
                  <a:lnTo>
                    <a:pt x="1469" y="1069"/>
                  </a:lnTo>
                  <a:lnTo>
                    <a:pt x="1461" y="1092"/>
                  </a:lnTo>
                  <a:lnTo>
                    <a:pt x="1482" y="1097"/>
                  </a:lnTo>
                  <a:lnTo>
                    <a:pt x="1494" y="1101"/>
                  </a:lnTo>
                  <a:lnTo>
                    <a:pt x="1505" y="1103"/>
                  </a:lnTo>
                  <a:lnTo>
                    <a:pt x="1510" y="1097"/>
                  </a:lnTo>
                  <a:lnTo>
                    <a:pt x="1513" y="1095"/>
                  </a:lnTo>
                  <a:lnTo>
                    <a:pt x="1517" y="1095"/>
                  </a:lnTo>
                  <a:lnTo>
                    <a:pt x="1540" y="1056"/>
                  </a:lnTo>
                  <a:lnTo>
                    <a:pt x="1562" y="1016"/>
                  </a:lnTo>
                  <a:lnTo>
                    <a:pt x="1611" y="940"/>
                  </a:lnTo>
                  <a:lnTo>
                    <a:pt x="1659" y="864"/>
                  </a:lnTo>
                  <a:lnTo>
                    <a:pt x="1681" y="824"/>
                  </a:lnTo>
                  <a:lnTo>
                    <a:pt x="1704" y="785"/>
                  </a:lnTo>
                  <a:lnTo>
                    <a:pt x="1696" y="781"/>
                  </a:lnTo>
                  <a:lnTo>
                    <a:pt x="1687" y="778"/>
                  </a:lnTo>
                  <a:lnTo>
                    <a:pt x="1677" y="775"/>
                  </a:lnTo>
                  <a:lnTo>
                    <a:pt x="1667" y="773"/>
                  </a:lnTo>
                  <a:close/>
                  <a:moveTo>
                    <a:pt x="1690" y="854"/>
                  </a:moveTo>
                  <a:lnTo>
                    <a:pt x="1690" y="854"/>
                  </a:lnTo>
                  <a:lnTo>
                    <a:pt x="1684" y="859"/>
                  </a:lnTo>
                  <a:lnTo>
                    <a:pt x="1679" y="864"/>
                  </a:lnTo>
                  <a:lnTo>
                    <a:pt x="1674" y="868"/>
                  </a:lnTo>
                  <a:lnTo>
                    <a:pt x="1669" y="874"/>
                  </a:lnTo>
                  <a:lnTo>
                    <a:pt x="1662" y="885"/>
                  </a:lnTo>
                  <a:lnTo>
                    <a:pt x="1655" y="897"/>
                  </a:lnTo>
                  <a:lnTo>
                    <a:pt x="1642" y="922"/>
                  </a:lnTo>
                  <a:lnTo>
                    <a:pt x="1629" y="947"/>
                  </a:lnTo>
                  <a:lnTo>
                    <a:pt x="1616" y="972"/>
                  </a:lnTo>
                  <a:lnTo>
                    <a:pt x="1590" y="1011"/>
                  </a:lnTo>
                  <a:lnTo>
                    <a:pt x="1577" y="1030"/>
                  </a:lnTo>
                  <a:lnTo>
                    <a:pt x="1566" y="1049"/>
                  </a:lnTo>
                  <a:lnTo>
                    <a:pt x="1555" y="1069"/>
                  </a:lnTo>
                  <a:lnTo>
                    <a:pt x="1545" y="1090"/>
                  </a:lnTo>
                  <a:lnTo>
                    <a:pt x="1537" y="1111"/>
                  </a:lnTo>
                  <a:lnTo>
                    <a:pt x="1535" y="1123"/>
                  </a:lnTo>
                  <a:lnTo>
                    <a:pt x="1532" y="1134"/>
                  </a:lnTo>
                  <a:lnTo>
                    <a:pt x="1532" y="1136"/>
                  </a:lnTo>
                  <a:lnTo>
                    <a:pt x="1533" y="1138"/>
                  </a:lnTo>
                  <a:lnTo>
                    <a:pt x="1537" y="1140"/>
                  </a:lnTo>
                  <a:lnTo>
                    <a:pt x="1539" y="1143"/>
                  </a:lnTo>
                  <a:lnTo>
                    <a:pt x="1540" y="1146"/>
                  </a:lnTo>
                  <a:lnTo>
                    <a:pt x="1539" y="1149"/>
                  </a:lnTo>
                  <a:lnTo>
                    <a:pt x="1537" y="1154"/>
                  </a:lnTo>
                  <a:lnTo>
                    <a:pt x="1532" y="1161"/>
                  </a:lnTo>
                  <a:lnTo>
                    <a:pt x="1531" y="1164"/>
                  </a:lnTo>
                  <a:lnTo>
                    <a:pt x="1531" y="1167"/>
                  </a:lnTo>
                  <a:lnTo>
                    <a:pt x="1532" y="1170"/>
                  </a:lnTo>
                  <a:lnTo>
                    <a:pt x="1535" y="1173"/>
                  </a:lnTo>
                  <a:lnTo>
                    <a:pt x="1547" y="1157"/>
                  </a:lnTo>
                  <a:lnTo>
                    <a:pt x="1560" y="1140"/>
                  </a:lnTo>
                  <a:lnTo>
                    <a:pt x="1583" y="1105"/>
                  </a:lnTo>
                  <a:lnTo>
                    <a:pt x="1605" y="1067"/>
                  </a:lnTo>
                  <a:lnTo>
                    <a:pt x="1627" y="1030"/>
                  </a:lnTo>
                  <a:lnTo>
                    <a:pt x="1648" y="992"/>
                  </a:lnTo>
                  <a:lnTo>
                    <a:pt x="1670" y="956"/>
                  </a:lnTo>
                  <a:lnTo>
                    <a:pt x="1682" y="938"/>
                  </a:lnTo>
                  <a:lnTo>
                    <a:pt x="1695" y="921"/>
                  </a:lnTo>
                  <a:lnTo>
                    <a:pt x="1708" y="905"/>
                  </a:lnTo>
                  <a:lnTo>
                    <a:pt x="1721" y="889"/>
                  </a:lnTo>
                  <a:lnTo>
                    <a:pt x="1717" y="884"/>
                  </a:lnTo>
                  <a:lnTo>
                    <a:pt x="1714" y="880"/>
                  </a:lnTo>
                  <a:lnTo>
                    <a:pt x="1712" y="876"/>
                  </a:lnTo>
                  <a:lnTo>
                    <a:pt x="1711" y="871"/>
                  </a:lnTo>
                  <a:lnTo>
                    <a:pt x="1711" y="867"/>
                  </a:lnTo>
                  <a:lnTo>
                    <a:pt x="1711" y="862"/>
                  </a:lnTo>
                  <a:lnTo>
                    <a:pt x="1714" y="851"/>
                  </a:lnTo>
                  <a:lnTo>
                    <a:pt x="1718" y="840"/>
                  </a:lnTo>
                  <a:lnTo>
                    <a:pt x="1720" y="829"/>
                  </a:lnTo>
                  <a:lnTo>
                    <a:pt x="1721" y="822"/>
                  </a:lnTo>
                  <a:lnTo>
                    <a:pt x="1721" y="816"/>
                  </a:lnTo>
                  <a:lnTo>
                    <a:pt x="1720" y="809"/>
                  </a:lnTo>
                  <a:lnTo>
                    <a:pt x="1719" y="802"/>
                  </a:lnTo>
                  <a:lnTo>
                    <a:pt x="1714" y="808"/>
                  </a:lnTo>
                  <a:lnTo>
                    <a:pt x="1710" y="815"/>
                  </a:lnTo>
                  <a:lnTo>
                    <a:pt x="1703" y="828"/>
                  </a:lnTo>
                  <a:lnTo>
                    <a:pt x="1696" y="841"/>
                  </a:lnTo>
                  <a:lnTo>
                    <a:pt x="1690" y="854"/>
                  </a:lnTo>
                  <a:close/>
                  <a:moveTo>
                    <a:pt x="585" y="1053"/>
                  </a:moveTo>
                  <a:lnTo>
                    <a:pt x="585" y="1053"/>
                  </a:lnTo>
                  <a:lnTo>
                    <a:pt x="567" y="1049"/>
                  </a:lnTo>
                  <a:lnTo>
                    <a:pt x="546" y="1045"/>
                  </a:lnTo>
                  <a:lnTo>
                    <a:pt x="525" y="1042"/>
                  </a:lnTo>
                  <a:lnTo>
                    <a:pt x="503" y="1040"/>
                  </a:lnTo>
                  <a:lnTo>
                    <a:pt x="482" y="1037"/>
                  </a:lnTo>
                  <a:lnTo>
                    <a:pt x="460" y="1036"/>
                  </a:lnTo>
                  <a:lnTo>
                    <a:pt x="438" y="1035"/>
                  </a:lnTo>
                  <a:lnTo>
                    <a:pt x="418" y="1036"/>
                  </a:lnTo>
                  <a:lnTo>
                    <a:pt x="398" y="1037"/>
                  </a:lnTo>
                  <a:lnTo>
                    <a:pt x="380" y="1040"/>
                  </a:lnTo>
                  <a:lnTo>
                    <a:pt x="343" y="1047"/>
                  </a:lnTo>
                  <a:lnTo>
                    <a:pt x="325" y="1050"/>
                  </a:lnTo>
                  <a:lnTo>
                    <a:pt x="305" y="1053"/>
                  </a:lnTo>
                  <a:lnTo>
                    <a:pt x="287" y="1056"/>
                  </a:lnTo>
                  <a:lnTo>
                    <a:pt x="268" y="1056"/>
                  </a:lnTo>
                  <a:lnTo>
                    <a:pt x="235" y="1055"/>
                  </a:lnTo>
                  <a:lnTo>
                    <a:pt x="201" y="1051"/>
                  </a:lnTo>
                  <a:lnTo>
                    <a:pt x="185" y="1049"/>
                  </a:lnTo>
                  <a:lnTo>
                    <a:pt x="169" y="1046"/>
                  </a:lnTo>
                  <a:lnTo>
                    <a:pt x="155" y="1042"/>
                  </a:lnTo>
                  <a:lnTo>
                    <a:pt x="143" y="1036"/>
                  </a:lnTo>
                  <a:lnTo>
                    <a:pt x="131" y="1046"/>
                  </a:lnTo>
                  <a:lnTo>
                    <a:pt x="119" y="1057"/>
                  </a:lnTo>
                  <a:lnTo>
                    <a:pt x="107" y="1067"/>
                  </a:lnTo>
                  <a:lnTo>
                    <a:pt x="95" y="1078"/>
                  </a:lnTo>
                  <a:lnTo>
                    <a:pt x="165" y="1079"/>
                  </a:lnTo>
                  <a:lnTo>
                    <a:pt x="237" y="1079"/>
                  </a:lnTo>
                  <a:lnTo>
                    <a:pt x="386" y="1078"/>
                  </a:lnTo>
                  <a:lnTo>
                    <a:pt x="461" y="1078"/>
                  </a:lnTo>
                  <a:lnTo>
                    <a:pt x="536" y="1079"/>
                  </a:lnTo>
                  <a:lnTo>
                    <a:pt x="608" y="1081"/>
                  </a:lnTo>
                  <a:lnTo>
                    <a:pt x="645" y="1084"/>
                  </a:lnTo>
                  <a:lnTo>
                    <a:pt x="681" y="1088"/>
                  </a:lnTo>
                  <a:lnTo>
                    <a:pt x="669" y="1081"/>
                  </a:lnTo>
                  <a:lnTo>
                    <a:pt x="658" y="1076"/>
                  </a:lnTo>
                  <a:lnTo>
                    <a:pt x="633" y="1066"/>
                  </a:lnTo>
                  <a:lnTo>
                    <a:pt x="608" y="1059"/>
                  </a:lnTo>
                  <a:lnTo>
                    <a:pt x="585" y="1053"/>
                  </a:lnTo>
                  <a:close/>
                  <a:moveTo>
                    <a:pt x="1323" y="1061"/>
                  </a:moveTo>
                  <a:lnTo>
                    <a:pt x="1323" y="1061"/>
                  </a:lnTo>
                  <a:lnTo>
                    <a:pt x="1271" y="1060"/>
                  </a:lnTo>
                  <a:lnTo>
                    <a:pt x="1218" y="1057"/>
                  </a:lnTo>
                  <a:lnTo>
                    <a:pt x="1164" y="1055"/>
                  </a:lnTo>
                  <a:lnTo>
                    <a:pt x="1111" y="1053"/>
                  </a:lnTo>
                  <a:lnTo>
                    <a:pt x="1084" y="1053"/>
                  </a:lnTo>
                  <a:lnTo>
                    <a:pt x="1059" y="1055"/>
                  </a:lnTo>
                  <a:lnTo>
                    <a:pt x="1033" y="1057"/>
                  </a:lnTo>
                  <a:lnTo>
                    <a:pt x="1009" y="1059"/>
                  </a:lnTo>
                  <a:lnTo>
                    <a:pt x="986" y="1063"/>
                  </a:lnTo>
                  <a:lnTo>
                    <a:pt x="964" y="1068"/>
                  </a:lnTo>
                  <a:lnTo>
                    <a:pt x="942" y="1076"/>
                  </a:lnTo>
                  <a:lnTo>
                    <a:pt x="922" y="1084"/>
                  </a:lnTo>
                  <a:lnTo>
                    <a:pt x="953" y="1082"/>
                  </a:lnTo>
                  <a:lnTo>
                    <a:pt x="983" y="1080"/>
                  </a:lnTo>
                  <a:lnTo>
                    <a:pt x="1043" y="1078"/>
                  </a:lnTo>
                  <a:lnTo>
                    <a:pt x="1102" y="1078"/>
                  </a:lnTo>
                  <a:lnTo>
                    <a:pt x="1159" y="1079"/>
                  </a:lnTo>
                  <a:lnTo>
                    <a:pt x="1272" y="1082"/>
                  </a:lnTo>
                  <a:lnTo>
                    <a:pt x="1327" y="1082"/>
                  </a:lnTo>
                  <a:lnTo>
                    <a:pt x="1381" y="1082"/>
                  </a:lnTo>
                  <a:lnTo>
                    <a:pt x="1396" y="1082"/>
                  </a:lnTo>
                  <a:lnTo>
                    <a:pt x="1407" y="1083"/>
                  </a:lnTo>
                  <a:lnTo>
                    <a:pt x="1416" y="1084"/>
                  </a:lnTo>
                  <a:lnTo>
                    <a:pt x="1426" y="1088"/>
                  </a:lnTo>
                  <a:lnTo>
                    <a:pt x="1422" y="1082"/>
                  </a:lnTo>
                  <a:lnTo>
                    <a:pt x="1418" y="1079"/>
                  </a:lnTo>
                  <a:lnTo>
                    <a:pt x="1412" y="1075"/>
                  </a:lnTo>
                  <a:lnTo>
                    <a:pt x="1407" y="1072"/>
                  </a:lnTo>
                  <a:lnTo>
                    <a:pt x="1395" y="1067"/>
                  </a:lnTo>
                  <a:lnTo>
                    <a:pt x="1381" y="1064"/>
                  </a:lnTo>
                  <a:lnTo>
                    <a:pt x="1367" y="1062"/>
                  </a:lnTo>
                  <a:lnTo>
                    <a:pt x="1352" y="1061"/>
                  </a:lnTo>
                  <a:lnTo>
                    <a:pt x="1323" y="1061"/>
                  </a:lnTo>
                  <a:close/>
                  <a:moveTo>
                    <a:pt x="607" y="1105"/>
                  </a:moveTo>
                  <a:lnTo>
                    <a:pt x="607" y="1105"/>
                  </a:lnTo>
                  <a:lnTo>
                    <a:pt x="575" y="1102"/>
                  </a:lnTo>
                  <a:lnTo>
                    <a:pt x="543" y="1099"/>
                  </a:lnTo>
                  <a:lnTo>
                    <a:pt x="480" y="1097"/>
                  </a:lnTo>
                  <a:lnTo>
                    <a:pt x="418" y="1097"/>
                  </a:lnTo>
                  <a:lnTo>
                    <a:pt x="355" y="1097"/>
                  </a:lnTo>
                  <a:lnTo>
                    <a:pt x="228" y="1099"/>
                  </a:lnTo>
                  <a:lnTo>
                    <a:pt x="164" y="1101"/>
                  </a:lnTo>
                  <a:lnTo>
                    <a:pt x="98" y="1099"/>
                  </a:lnTo>
                  <a:lnTo>
                    <a:pt x="101" y="1113"/>
                  </a:lnTo>
                  <a:lnTo>
                    <a:pt x="103" y="1127"/>
                  </a:lnTo>
                  <a:lnTo>
                    <a:pt x="123" y="1129"/>
                  </a:lnTo>
                  <a:lnTo>
                    <a:pt x="143" y="1132"/>
                  </a:lnTo>
                  <a:lnTo>
                    <a:pt x="152" y="1133"/>
                  </a:lnTo>
                  <a:lnTo>
                    <a:pt x="162" y="1135"/>
                  </a:lnTo>
                  <a:lnTo>
                    <a:pt x="169" y="1138"/>
                  </a:lnTo>
                  <a:lnTo>
                    <a:pt x="177" y="1141"/>
                  </a:lnTo>
                  <a:lnTo>
                    <a:pt x="157" y="1143"/>
                  </a:lnTo>
                  <a:lnTo>
                    <a:pt x="132" y="1144"/>
                  </a:lnTo>
                  <a:lnTo>
                    <a:pt x="106" y="1146"/>
                  </a:lnTo>
                  <a:lnTo>
                    <a:pt x="84" y="1147"/>
                  </a:lnTo>
                  <a:lnTo>
                    <a:pt x="87" y="1151"/>
                  </a:lnTo>
                  <a:lnTo>
                    <a:pt x="90" y="1154"/>
                  </a:lnTo>
                  <a:lnTo>
                    <a:pt x="94" y="1157"/>
                  </a:lnTo>
                  <a:lnTo>
                    <a:pt x="98" y="1159"/>
                  </a:lnTo>
                  <a:lnTo>
                    <a:pt x="106" y="1162"/>
                  </a:lnTo>
                  <a:lnTo>
                    <a:pt x="116" y="1163"/>
                  </a:lnTo>
                  <a:lnTo>
                    <a:pt x="136" y="1162"/>
                  </a:lnTo>
                  <a:lnTo>
                    <a:pt x="148" y="1161"/>
                  </a:lnTo>
                  <a:lnTo>
                    <a:pt x="160" y="1162"/>
                  </a:lnTo>
                  <a:lnTo>
                    <a:pt x="193" y="1163"/>
                  </a:lnTo>
                  <a:lnTo>
                    <a:pt x="227" y="1164"/>
                  </a:lnTo>
                  <a:lnTo>
                    <a:pt x="297" y="1163"/>
                  </a:lnTo>
                  <a:lnTo>
                    <a:pt x="365" y="1162"/>
                  </a:lnTo>
                  <a:lnTo>
                    <a:pt x="400" y="1161"/>
                  </a:lnTo>
                  <a:lnTo>
                    <a:pt x="433" y="1162"/>
                  </a:lnTo>
                  <a:lnTo>
                    <a:pt x="448" y="1162"/>
                  </a:lnTo>
                  <a:lnTo>
                    <a:pt x="464" y="1164"/>
                  </a:lnTo>
                  <a:lnTo>
                    <a:pt x="493" y="1167"/>
                  </a:lnTo>
                  <a:lnTo>
                    <a:pt x="507" y="1168"/>
                  </a:lnTo>
                  <a:lnTo>
                    <a:pt x="521" y="1168"/>
                  </a:lnTo>
                  <a:lnTo>
                    <a:pt x="534" y="1168"/>
                  </a:lnTo>
                  <a:lnTo>
                    <a:pt x="548" y="1166"/>
                  </a:lnTo>
                  <a:lnTo>
                    <a:pt x="545" y="1166"/>
                  </a:lnTo>
                  <a:lnTo>
                    <a:pt x="543" y="1165"/>
                  </a:lnTo>
                  <a:lnTo>
                    <a:pt x="542" y="1164"/>
                  </a:lnTo>
                  <a:lnTo>
                    <a:pt x="541" y="1162"/>
                  </a:lnTo>
                  <a:lnTo>
                    <a:pt x="560" y="1158"/>
                  </a:lnTo>
                  <a:lnTo>
                    <a:pt x="581" y="1157"/>
                  </a:lnTo>
                  <a:lnTo>
                    <a:pt x="602" y="1158"/>
                  </a:lnTo>
                  <a:lnTo>
                    <a:pt x="622" y="1158"/>
                  </a:lnTo>
                  <a:lnTo>
                    <a:pt x="644" y="1159"/>
                  </a:lnTo>
                  <a:lnTo>
                    <a:pt x="664" y="1158"/>
                  </a:lnTo>
                  <a:lnTo>
                    <a:pt x="683" y="1156"/>
                  </a:lnTo>
                  <a:lnTo>
                    <a:pt x="692" y="1154"/>
                  </a:lnTo>
                  <a:lnTo>
                    <a:pt x="700" y="1152"/>
                  </a:lnTo>
                  <a:lnTo>
                    <a:pt x="645" y="1144"/>
                  </a:lnTo>
                  <a:lnTo>
                    <a:pt x="588" y="1137"/>
                  </a:lnTo>
                  <a:lnTo>
                    <a:pt x="561" y="1133"/>
                  </a:lnTo>
                  <a:lnTo>
                    <a:pt x="534" y="1128"/>
                  </a:lnTo>
                  <a:lnTo>
                    <a:pt x="522" y="1125"/>
                  </a:lnTo>
                  <a:lnTo>
                    <a:pt x="509" y="1122"/>
                  </a:lnTo>
                  <a:lnTo>
                    <a:pt x="496" y="1118"/>
                  </a:lnTo>
                  <a:lnTo>
                    <a:pt x="484" y="1112"/>
                  </a:lnTo>
                  <a:lnTo>
                    <a:pt x="500" y="1112"/>
                  </a:lnTo>
                  <a:lnTo>
                    <a:pt x="517" y="1112"/>
                  </a:lnTo>
                  <a:lnTo>
                    <a:pt x="551" y="1116"/>
                  </a:lnTo>
                  <a:lnTo>
                    <a:pt x="584" y="1120"/>
                  </a:lnTo>
                  <a:lnTo>
                    <a:pt x="619" y="1125"/>
                  </a:lnTo>
                  <a:lnTo>
                    <a:pt x="653" y="1131"/>
                  </a:lnTo>
                  <a:lnTo>
                    <a:pt x="689" y="1134"/>
                  </a:lnTo>
                  <a:lnTo>
                    <a:pt x="706" y="1134"/>
                  </a:lnTo>
                  <a:lnTo>
                    <a:pt x="723" y="1134"/>
                  </a:lnTo>
                  <a:lnTo>
                    <a:pt x="740" y="1134"/>
                  </a:lnTo>
                  <a:lnTo>
                    <a:pt x="757" y="1132"/>
                  </a:lnTo>
                  <a:lnTo>
                    <a:pt x="749" y="1127"/>
                  </a:lnTo>
                  <a:lnTo>
                    <a:pt x="740" y="1123"/>
                  </a:lnTo>
                  <a:lnTo>
                    <a:pt x="721" y="1117"/>
                  </a:lnTo>
                  <a:lnTo>
                    <a:pt x="703" y="1112"/>
                  </a:lnTo>
                  <a:lnTo>
                    <a:pt x="683" y="1109"/>
                  </a:lnTo>
                  <a:lnTo>
                    <a:pt x="664" y="1108"/>
                  </a:lnTo>
                  <a:lnTo>
                    <a:pt x="645" y="1107"/>
                  </a:lnTo>
                  <a:lnTo>
                    <a:pt x="607" y="1105"/>
                  </a:lnTo>
                  <a:close/>
                  <a:moveTo>
                    <a:pt x="1472" y="1114"/>
                  </a:moveTo>
                  <a:lnTo>
                    <a:pt x="1472" y="1114"/>
                  </a:lnTo>
                  <a:lnTo>
                    <a:pt x="1433" y="1108"/>
                  </a:lnTo>
                  <a:lnTo>
                    <a:pt x="1393" y="1104"/>
                  </a:lnTo>
                  <a:lnTo>
                    <a:pt x="1352" y="1101"/>
                  </a:lnTo>
                  <a:lnTo>
                    <a:pt x="1311" y="1099"/>
                  </a:lnTo>
                  <a:lnTo>
                    <a:pt x="1267" y="1099"/>
                  </a:lnTo>
                  <a:lnTo>
                    <a:pt x="1222" y="1097"/>
                  </a:lnTo>
                  <a:lnTo>
                    <a:pt x="1128" y="1094"/>
                  </a:lnTo>
                  <a:lnTo>
                    <a:pt x="1079" y="1093"/>
                  </a:lnTo>
                  <a:lnTo>
                    <a:pt x="1031" y="1093"/>
                  </a:lnTo>
                  <a:lnTo>
                    <a:pt x="983" y="1095"/>
                  </a:lnTo>
                  <a:lnTo>
                    <a:pt x="960" y="1097"/>
                  </a:lnTo>
                  <a:lnTo>
                    <a:pt x="937" y="1099"/>
                  </a:lnTo>
                  <a:lnTo>
                    <a:pt x="906" y="1105"/>
                  </a:lnTo>
                  <a:lnTo>
                    <a:pt x="891" y="1108"/>
                  </a:lnTo>
                  <a:lnTo>
                    <a:pt x="876" y="1112"/>
                  </a:lnTo>
                  <a:lnTo>
                    <a:pt x="862" y="1118"/>
                  </a:lnTo>
                  <a:lnTo>
                    <a:pt x="848" y="1124"/>
                  </a:lnTo>
                  <a:lnTo>
                    <a:pt x="835" y="1131"/>
                  </a:lnTo>
                  <a:lnTo>
                    <a:pt x="824" y="1139"/>
                  </a:lnTo>
                  <a:lnTo>
                    <a:pt x="829" y="1144"/>
                  </a:lnTo>
                  <a:lnTo>
                    <a:pt x="833" y="1150"/>
                  </a:lnTo>
                  <a:lnTo>
                    <a:pt x="837" y="1155"/>
                  </a:lnTo>
                  <a:lnTo>
                    <a:pt x="840" y="1157"/>
                  </a:lnTo>
                  <a:lnTo>
                    <a:pt x="843" y="1158"/>
                  </a:lnTo>
                  <a:lnTo>
                    <a:pt x="885" y="1143"/>
                  </a:lnTo>
                  <a:lnTo>
                    <a:pt x="906" y="1137"/>
                  </a:lnTo>
                  <a:lnTo>
                    <a:pt x="926" y="1131"/>
                  </a:lnTo>
                  <a:lnTo>
                    <a:pt x="949" y="1125"/>
                  </a:lnTo>
                  <a:lnTo>
                    <a:pt x="970" y="1120"/>
                  </a:lnTo>
                  <a:lnTo>
                    <a:pt x="994" y="1117"/>
                  </a:lnTo>
                  <a:lnTo>
                    <a:pt x="1018" y="1114"/>
                  </a:lnTo>
                  <a:lnTo>
                    <a:pt x="1031" y="1113"/>
                  </a:lnTo>
                  <a:lnTo>
                    <a:pt x="1039" y="1113"/>
                  </a:lnTo>
                  <a:lnTo>
                    <a:pt x="1046" y="1113"/>
                  </a:lnTo>
                  <a:lnTo>
                    <a:pt x="1053" y="1114"/>
                  </a:lnTo>
                  <a:lnTo>
                    <a:pt x="1058" y="1118"/>
                  </a:lnTo>
                  <a:lnTo>
                    <a:pt x="1062" y="1121"/>
                  </a:lnTo>
                  <a:lnTo>
                    <a:pt x="1064" y="1127"/>
                  </a:lnTo>
                  <a:lnTo>
                    <a:pt x="1038" y="1128"/>
                  </a:lnTo>
                  <a:lnTo>
                    <a:pt x="1010" y="1131"/>
                  </a:lnTo>
                  <a:lnTo>
                    <a:pt x="983" y="1134"/>
                  </a:lnTo>
                  <a:lnTo>
                    <a:pt x="957" y="1138"/>
                  </a:lnTo>
                  <a:lnTo>
                    <a:pt x="933" y="1143"/>
                  </a:lnTo>
                  <a:lnTo>
                    <a:pt x="908" y="1150"/>
                  </a:lnTo>
                  <a:lnTo>
                    <a:pt x="886" y="1158"/>
                  </a:lnTo>
                  <a:lnTo>
                    <a:pt x="865" y="1169"/>
                  </a:lnTo>
                  <a:lnTo>
                    <a:pt x="903" y="1165"/>
                  </a:lnTo>
                  <a:lnTo>
                    <a:pt x="940" y="1163"/>
                  </a:lnTo>
                  <a:lnTo>
                    <a:pt x="978" y="1163"/>
                  </a:lnTo>
                  <a:lnTo>
                    <a:pt x="1014" y="1163"/>
                  </a:lnTo>
                  <a:lnTo>
                    <a:pt x="1052" y="1164"/>
                  </a:lnTo>
                  <a:lnTo>
                    <a:pt x="1088" y="1166"/>
                  </a:lnTo>
                  <a:lnTo>
                    <a:pt x="1161" y="1171"/>
                  </a:lnTo>
                  <a:lnTo>
                    <a:pt x="1233" y="1179"/>
                  </a:lnTo>
                  <a:lnTo>
                    <a:pt x="1301" y="1187"/>
                  </a:lnTo>
                  <a:lnTo>
                    <a:pt x="1367" y="1195"/>
                  </a:lnTo>
                  <a:lnTo>
                    <a:pt x="1431" y="1200"/>
                  </a:lnTo>
                  <a:lnTo>
                    <a:pt x="1454" y="1203"/>
                  </a:lnTo>
                  <a:lnTo>
                    <a:pt x="1477" y="1205"/>
                  </a:lnTo>
                  <a:lnTo>
                    <a:pt x="1486" y="1204"/>
                  </a:lnTo>
                  <a:lnTo>
                    <a:pt x="1496" y="1203"/>
                  </a:lnTo>
                  <a:lnTo>
                    <a:pt x="1505" y="1200"/>
                  </a:lnTo>
                  <a:lnTo>
                    <a:pt x="1512" y="1196"/>
                  </a:lnTo>
                  <a:lnTo>
                    <a:pt x="1493" y="1193"/>
                  </a:lnTo>
                  <a:lnTo>
                    <a:pt x="1473" y="1190"/>
                  </a:lnTo>
                  <a:lnTo>
                    <a:pt x="1464" y="1188"/>
                  </a:lnTo>
                  <a:lnTo>
                    <a:pt x="1455" y="1186"/>
                  </a:lnTo>
                  <a:lnTo>
                    <a:pt x="1448" y="1182"/>
                  </a:lnTo>
                  <a:lnTo>
                    <a:pt x="1441" y="1175"/>
                  </a:lnTo>
                  <a:lnTo>
                    <a:pt x="1447" y="1174"/>
                  </a:lnTo>
                  <a:lnTo>
                    <a:pt x="1452" y="1174"/>
                  </a:lnTo>
                  <a:lnTo>
                    <a:pt x="1463" y="1174"/>
                  </a:lnTo>
                  <a:lnTo>
                    <a:pt x="1485" y="1178"/>
                  </a:lnTo>
                  <a:lnTo>
                    <a:pt x="1496" y="1178"/>
                  </a:lnTo>
                  <a:lnTo>
                    <a:pt x="1500" y="1178"/>
                  </a:lnTo>
                  <a:lnTo>
                    <a:pt x="1505" y="1177"/>
                  </a:lnTo>
                  <a:lnTo>
                    <a:pt x="1509" y="1174"/>
                  </a:lnTo>
                  <a:lnTo>
                    <a:pt x="1512" y="1172"/>
                  </a:lnTo>
                  <a:lnTo>
                    <a:pt x="1515" y="1168"/>
                  </a:lnTo>
                  <a:lnTo>
                    <a:pt x="1517" y="1164"/>
                  </a:lnTo>
                  <a:lnTo>
                    <a:pt x="1509" y="1161"/>
                  </a:lnTo>
                  <a:lnTo>
                    <a:pt x="1500" y="1159"/>
                  </a:lnTo>
                  <a:lnTo>
                    <a:pt x="1492" y="1158"/>
                  </a:lnTo>
                  <a:lnTo>
                    <a:pt x="1482" y="1157"/>
                  </a:lnTo>
                  <a:lnTo>
                    <a:pt x="1462" y="1158"/>
                  </a:lnTo>
                  <a:lnTo>
                    <a:pt x="1441" y="1159"/>
                  </a:lnTo>
                  <a:lnTo>
                    <a:pt x="1421" y="1161"/>
                  </a:lnTo>
                  <a:lnTo>
                    <a:pt x="1412" y="1161"/>
                  </a:lnTo>
                  <a:lnTo>
                    <a:pt x="1404" y="1159"/>
                  </a:lnTo>
                  <a:lnTo>
                    <a:pt x="1395" y="1157"/>
                  </a:lnTo>
                  <a:lnTo>
                    <a:pt x="1388" y="1155"/>
                  </a:lnTo>
                  <a:lnTo>
                    <a:pt x="1382" y="1151"/>
                  </a:lnTo>
                  <a:lnTo>
                    <a:pt x="1377" y="1147"/>
                  </a:lnTo>
                  <a:lnTo>
                    <a:pt x="1408" y="1147"/>
                  </a:lnTo>
                  <a:lnTo>
                    <a:pt x="1442" y="1146"/>
                  </a:lnTo>
                  <a:lnTo>
                    <a:pt x="1510" y="1141"/>
                  </a:lnTo>
                  <a:lnTo>
                    <a:pt x="1502" y="1137"/>
                  </a:lnTo>
                  <a:lnTo>
                    <a:pt x="1492" y="1131"/>
                  </a:lnTo>
                  <a:lnTo>
                    <a:pt x="1481" y="1123"/>
                  </a:lnTo>
                  <a:lnTo>
                    <a:pt x="1477" y="1119"/>
                  </a:lnTo>
                  <a:lnTo>
                    <a:pt x="1472" y="1114"/>
                  </a:lnTo>
                  <a:close/>
                  <a:moveTo>
                    <a:pt x="755" y="1173"/>
                  </a:moveTo>
                  <a:lnTo>
                    <a:pt x="755" y="1173"/>
                  </a:lnTo>
                  <a:lnTo>
                    <a:pt x="765" y="1175"/>
                  </a:lnTo>
                  <a:lnTo>
                    <a:pt x="774" y="1177"/>
                  </a:lnTo>
                  <a:lnTo>
                    <a:pt x="784" y="1177"/>
                  </a:lnTo>
                  <a:lnTo>
                    <a:pt x="793" y="1174"/>
                  </a:lnTo>
                  <a:lnTo>
                    <a:pt x="800" y="1172"/>
                  </a:lnTo>
                  <a:lnTo>
                    <a:pt x="806" y="1168"/>
                  </a:lnTo>
                  <a:lnTo>
                    <a:pt x="813" y="1164"/>
                  </a:lnTo>
                  <a:lnTo>
                    <a:pt x="818" y="1158"/>
                  </a:lnTo>
                  <a:lnTo>
                    <a:pt x="815" y="1156"/>
                  </a:lnTo>
                  <a:lnTo>
                    <a:pt x="813" y="1153"/>
                  </a:lnTo>
                  <a:lnTo>
                    <a:pt x="811" y="1150"/>
                  </a:lnTo>
                  <a:lnTo>
                    <a:pt x="809" y="1147"/>
                  </a:lnTo>
                  <a:lnTo>
                    <a:pt x="794" y="1150"/>
                  </a:lnTo>
                  <a:lnTo>
                    <a:pt x="786" y="1151"/>
                  </a:lnTo>
                  <a:lnTo>
                    <a:pt x="779" y="1154"/>
                  </a:lnTo>
                  <a:lnTo>
                    <a:pt x="772" y="1157"/>
                  </a:lnTo>
                  <a:lnTo>
                    <a:pt x="766" y="1162"/>
                  </a:lnTo>
                  <a:lnTo>
                    <a:pt x="760" y="1167"/>
                  </a:lnTo>
                  <a:lnTo>
                    <a:pt x="755" y="1173"/>
                  </a:lnTo>
                  <a:close/>
                  <a:moveTo>
                    <a:pt x="725" y="1166"/>
                  </a:moveTo>
                  <a:lnTo>
                    <a:pt x="725" y="1166"/>
                  </a:lnTo>
                  <a:lnTo>
                    <a:pt x="719" y="1168"/>
                  </a:lnTo>
                  <a:lnTo>
                    <a:pt x="710" y="1169"/>
                  </a:lnTo>
                  <a:lnTo>
                    <a:pt x="693" y="1169"/>
                  </a:lnTo>
                  <a:lnTo>
                    <a:pt x="684" y="1170"/>
                  </a:lnTo>
                  <a:lnTo>
                    <a:pt x="677" y="1171"/>
                  </a:lnTo>
                  <a:lnTo>
                    <a:pt x="669" y="1173"/>
                  </a:lnTo>
                  <a:lnTo>
                    <a:pt x="664" y="1175"/>
                  </a:lnTo>
                  <a:lnTo>
                    <a:pt x="674" y="1177"/>
                  </a:lnTo>
                  <a:lnTo>
                    <a:pt x="683" y="1177"/>
                  </a:lnTo>
                  <a:lnTo>
                    <a:pt x="700" y="1174"/>
                  </a:lnTo>
                  <a:lnTo>
                    <a:pt x="709" y="1173"/>
                  </a:lnTo>
                  <a:lnTo>
                    <a:pt x="716" y="1172"/>
                  </a:lnTo>
                  <a:lnTo>
                    <a:pt x="724" y="1173"/>
                  </a:lnTo>
                  <a:lnTo>
                    <a:pt x="730" y="1175"/>
                  </a:lnTo>
                  <a:lnTo>
                    <a:pt x="731" y="1172"/>
                  </a:lnTo>
                  <a:lnTo>
                    <a:pt x="735" y="1169"/>
                  </a:lnTo>
                  <a:lnTo>
                    <a:pt x="741" y="1163"/>
                  </a:lnTo>
                  <a:lnTo>
                    <a:pt x="743" y="1159"/>
                  </a:lnTo>
                  <a:lnTo>
                    <a:pt x="745" y="1156"/>
                  </a:lnTo>
                  <a:lnTo>
                    <a:pt x="745" y="1154"/>
                  </a:lnTo>
                  <a:lnTo>
                    <a:pt x="742" y="1152"/>
                  </a:lnTo>
                  <a:lnTo>
                    <a:pt x="742" y="1153"/>
                  </a:lnTo>
                  <a:lnTo>
                    <a:pt x="741" y="1153"/>
                  </a:lnTo>
                  <a:lnTo>
                    <a:pt x="737" y="1152"/>
                  </a:lnTo>
                  <a:lnTo>
                    <a:pt x="730" y="1151"/>
                  </a:lnTo>
                  <a:lnTo>
                    <a:pt x="728" y="1151"/>
                  </a:lnTo>
                  <a:lnTo>
                    <a:pt x="725" y="1152"/>
                  </a:lnTo>
                  <a:lnTo>
                    <a:pt x="725" y="1166"/>
                  </a:lnTo>
                  <a:close/>
                  <a:moveTo>
                    <a:pt x="592" y="1171"/>
                  </a:moveTo>
                  <a:lnTo>
                    <a:pt x="592" y="1171"/>
                  </a:lnTo>
                  <a:lnTo>
                    <a:pt x="590" y="1170"/>
                  </a:lnTo>
                  <a:lnTo>
                    <a:pt x="588" y="1169"/>
                  </a:lnTo>
                  <a:lnTo>
                    <a:pt x="586" y="1168"/>
                  </a:lnTo>
                  <a:lnTo>
                    <a:pt x="583" y="1169"/>
                  </a:lnTo>
                  <a:lnTo>
                    <a:pt x="589" y="1172"/>
                  </a:lnTo>
                  <a:lnTo>
                    <a:pt x="597" y="1173"/>
                  </a:lnTo>
                  <a:lnTo>
                    <a:pt x="603" y="1174"/>
                  </a:lnTo>
                  <a:lnTo>
                    <a:pt x="608" y="1173"/>
                  </a:lnTo>
                  <a:lnTo>
                    <a:pt x="610" y="1173"/>
                  </a:lnTo>
                  <a:lnTo>
                    <a:pt x="610" y="1172"/>
                  </a:lnTo>
                  <a:lnTo>
                    <a:pt x="609" y="1172"/>
                  </a:lnTo>
                  <a:lnTo>
                    <a:pt x="603" y="1171"/>
                  </a:lnTo>
                  <a:lnTo>
                    <a:pt x="592" y="1171"/>
                  </a:lnTo>
                  <a:close/>
                  <a:moveTo>
                    <a:pt x="460" y="1186"/>
                  </a:moveTo>
                  <a:lnTo>
                    <a:pt x="460" y="1186"/>
                  </a:lnTo>
                  <a:lnTo>
                    <a:pt x="445" y="1185"/>
                  </a:lnTo>
                  <a:lnTo>
                    <a:pt x="430" y="1185"/>
                  </a:lnTo>
                  <a:lnTo>
                    <a:pt x="401" y="1186"/>
                  </a:lnTo>
                  <a:lnTo>
                    <a:pt x="371" y="1188"/>
                  </a:lnTo>
                  <a:lnTo>
                    <a:pt x="357" y="1188"/>
                  </a:lnTo>
                  <a:lnTo>
                    <a:pt x="342" y="1188"/>
                  </a:lnTo>
                  <a:lnTo>
                    <a:pt x="264" y="1185"/>
                  </a:lnTo>
                  <a:lnTo>
                    <a:pt x="186" y="1183"/>
                  </a:lnTo>
                  <a:lnTo>
                    <a:pt x="113" y="1182"/>
                  </a:lnTo>
                  <a:lnTo>
                    <a:pt x="49" y="1183"/>
                  </a:lnTo>
                  <a:lnTo>
                    <a:pt x="43" y="1188"/>
                  </a:lnTo>
                  <a:lnTo>
                    <a:pt x="37" y="1195"/>
                  </a:lnTo>
                  <a:lnTo>
                    <a:pt x="31" y="1201"/>
                  </a:lnTo>
                  <a:lnTo>
                    <a:pt x="27" y="1208"/>
                  </a:lnTo>
                  <a:lnTo>
                    <a:pt x="34" y="1212"/>
                  </a:lnTo>
                  <a:lnTo>
                    <a:pt x="41" y="1214"/>
                  </a:lnTo>
                  <a:lnTo>
                    <a:pt x="48" y="1215"/>
                  </a:lnTo>
                  <a:lnTo>
                    <a:pt x="56" y="1214"/>
                  </a:lnTo>
                  <a:lnTo>
                    <a:pt x="71" y="1212"/>
                  </a:lnTo>
                  <a:lnTo>
                    <a:pt x="86" y="1211"/>
                  </a:lnTo>
                  <a:lnTo>
                    <a:pt x="124" y="1209"/>
                  </a:lnTo>
                  <a:lnTo>
                    <a:pt x="163" y="1208"/>
                  </a:lnTo>
                  <a:lnTo>
                    <a:pt x="200" y="1208"/>
                  </a:lnTo>
                  <a:lnTo>
                    <a:pt x="238" y="1209"/>
                  </a:lnTo>
                  <a:lnTo>
                    <a:pt x="312" y="1213"/>
                  </a:lnTo>
                  <a:lnTo>
                    <a:pt x="388" y="1218"/>
                  </a:lnTo>
                  <a:lnTo>
                    <a:pt x="426" y="1219"/>
                  </a:lnTo>
                  <a:lnTo>
                    <a:pt x="467" y="1222"/>
                  </a:lnTo>
                  <a:lnTo>
                    <a:pt x="549" y="1222"/>
                  </a:lnTo>
                  <a:lnTo>
                    <a:pt x="634" y="1223"/>
                  </a:lnTo>
                  <a:lnTo>
                    <a:pt x="675" y="1224"/>
                  </a:lnTo>
                  <a:lnTo>
                    <a:pt x="715" y="1225"/>
                  </a:lnTo>
                  <a:lnTo>
                    <a:pt x="715" y="1220"/>
                  </a:lnTo>
                  <a:lnTo>
                    <a:pt x="714" y="1216"/>
                  </a:lnTo>
                  <a:lnTo>
                    <a:pt x="712" y="1213"/>
                  </a:lnTo>
                  <a:lnTo>
                    <a:pt x="709" y="1211"/>
                  </a:lnTo>
                  <a:lnTo>
                    <a:pt x="704" y="1205"/>
                  </a:lnTo>
                  <a:lnTo>
                    <a:pt x="701" y="1202"/>
                  </a:lnTo>
                  <a:lnTo>
                    <a:pt x="700" y="1198"/>
                  </a:lnTo>
                  <a:lnTo>
                    <a:pt x="579" y="1193"/>
                  </a:lnTo>
                  <a:lnTo>
                    <a:pt x="519" y="1190"/>
                  </a:lnTo>
                  <a:lnTo>
                    <a:pt x="460" y="1186"/>
                  </a:lnTo>
                  <a:close/>
                  <a:moveTo>
                    <a:pt x="763" y="1203"/>
                  </a:moveTo>
                  <a:lnTo>
                    <a:pt x="763" y="1203"/>
                  </a:lnTo>
                  <a:lnTo>
                    <a:pt x="758" y="1202"/>
                  </a:lnTo>
                  <a:lnTo>
                    <a:pt x="754" y="1201"/>
                  </a:lnTo>
                  <a:lnTo>
                    <a:pt x="745" y="1198"/>
                  </a:lnTo>
                  <a:lnTo>
                    <a:pt x="742" y="1197"/>
                  </a:lnTo>
                  <a:lnTo>
                    <a:pt x="738" y="1197"/>
                  </a:lnTo>
                  <a:lnTo>
                    <a:pt x="734" y="1198"/>
                  </a:lnTo>
                  <a:lnTo>
                    <a:pt x="730" y="1200"/>
                  </a:lnTo>
                  <a:lnTo>
                    <a:pt x="733" y="1209"/>
                  </a:lnTo>
                  <a:lnTo>
                    <a:pt x="738" y="1215"/>
                  </a:lnTo>
                  <a:lnTo>
                    <a:pt x="744" y="1220"/>
                  </a:lnTo>
                  <a:lnTo>
                    <a:pt x="753" y="1225"/>
                  </a:lnTo>
                  <a:lnTo>
                    <a:pt x="763" y="1229"/>
                  </a:lnTo>
                  <a:lnTo>
                    <a:pt x="772" y="1231"/>
                  </a:lnTo>
                  <a:lnTo>
                    <a:pt x="783" y="1232"/>
                  </a:lnTo>
                  <a:lnTo>
                    <a:pt x="794" y="1232"/>
                  </a:lnTo>
                  <a:lnTo>
                    <a:pt x="803" y="1231"/>
                  </a:lnTo>
                  <a:lnTo>
                    <a:pt x="813" y="1229"/>
                  </a:lnTo>
                  <a:lnTo>
                    <a:pt x="821" y="1226"/>
                  </a:lnTo>
                  <a:lnTo>
                    <a:pt x="829" y="1220"/>
                  </a:lnTo>
                  <a:lnTo>
                    <a:pt x="834" y="1215"/>
                  </a:lnTo>
                  <a:lnTo>
                    <a:pt x="839" y="1209"/>
                  </a:lnTo>
                  <a:lnTo>
                    <a:pt x="840" y="1204"/>
                  </a:lnTo>
                  <a:lnTo>
                    <a:pt x="840" y="1200"/>
                  </a:lnTo>
                  <a:lnTo>
                    <a:pt x="840" y="1196"/>
                  </a:lnTo>
                  <a:lnTo>
                    <a:pt x="839" y="1190"/>
                  </a:lnTo>
                  <a:lnTo>
                    <a:pt x="830" y="1192"/>
                  </a:lnTo>
                  <a:lnTo>
                    <a:pt x="820" y="1194"/>
                  </a:lnTo>
                  <a:lnTo>
                    <a:pt x="802" y="1198"/>
                  </a:lnTo>
                  <a:lnTo>
                    <a:pt x="793" y="1200"/>
                  </a:lnTo>
                  <a:lnTo>
                    <a:pt x="783" y="1202"/>
                  </a:lnTo>
                  <a:lnTo>
                    <a:pt x="772" y="1203"/>
                  </a:lnTo>
                  <a:lnTo>
                    <a:pt x="763" y="1203"/>
                  </a:lnTo>
                  <a:close/>
                </a:path>
              </a:pathLst>
            </a:custGeom>
            <a:solidFill>
              <a:srgbClr val="88591E"/>
            </a:solidFill>
            <a:ln>
              <a:noFill/>
            </a:ln>
          </p:spPr>
          <p:txBody>
            <a:bodyPr lIns="91438" tIns="45719" rIns="91438" bIns="45719"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2826385"/>
            <a:ext cx="2715260" cy="201168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826385"/>
            <a:ext cx="2925445" cy="201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2521929" y="674010"/>
            <a:ext cx="2012165" cy="2600966"/>
            <a:chOff x="2310474" y="1465855"/>
            <a:chExt cx="2012165" cy="2600966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310474" y="1465855"/>
              <a:ext cx="2012165" cy="2600966"/>
              <a:chOff x="2310474" y="1465855"/>
              <a:chExt cx="2012165" cy="2600966"/>
            </a:xfrm>
          </p:grpSpPr>
          <p:sp>
            <p:nvSpPr>
              <p:cNvPr id="95" name="椭圆 31"/>
              <p:cNvSpPr/>
              <p:nvPr/>
            </p:nvSpPr>
            <p:spPr>
              <a:xfrm rot="10800000">
                <a:off x="2310474" y="1465855"/>
                <a:ext cx="2012165" cy="2600966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noFill/>
              <a:ln w="25400" cap="rnd">
                <a:solidFill>
                  <a:srgbClr val="88591E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593684" y="2596790"/>
                <a:ext cx="14230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后台登录</a:t>
                </a:r>
                <a:endParaRPr lang="zh-CN" altLang="en-US" sz="20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3030522" y="1943427"/>
                <a:ext cx="637546" cy="653484"/>
                <a:chOff x="3282950" y="1154113"/>
                <a:chExt cx="698501" cy="715963"/>
              </a:xfrm>
              <a:solidFill>
                <a:schemeClr val="bg1"/>
              </a:solidFill>
            </p:grpSpPr>
            <p:sp>
              <p:nvSpPr>
                <p:cNvPr id="98" name="Freeform 905"/>
                <p:cNvSpPr/>
                <p:nvPr/>
              </p:nvSpPr>
              <p:spPr bwMode="auto">
                <a:xfrm>
                  <a:off x="3324225" y="1268413"/>
                  <a:ext cx="55563" cy="153988"/>
                </a:xfrm>
                <a:custGeom>
                  <a:avLst/>
                  <a:gdLst/>
                  <a:ahLst/>
                  <a:cxnLst>
                    <a:cxn ang="0">
                      <a:pos x="96" y="3"/>
                    </a:cxn>
                    <a:cxn ang="0">
                      <a:pos x="96" y="3"/>
                    </a:cxn>
                    <a:cxn ang="0">
                      <a:pos x="86" y="18"/>
                    </a:cxn>
                    <a:cxn ang="0">
                      <a:pos x="77" y="35"/>
                    </a:cxn>
                    <a:cxn ang="0">
                      <a:pos x="70" y="51"/>
                    </a:cxn>
                    <a:cxn ang="0">
                      <a:pos x="63" y="69"/>
                    </a:cxn>
                    <a:cxn ang="0">
                      <a:pos x="50" y="104"/>
                    </a:cxn>
                    <a:cxn ang="0">
                      <a:pos x="39" y="138"/>
                    </a:cxn>
                    <a:cxn ang="0">
                      <a:pos x="39" y="138"/>
                    </a:cxn>
                    <a:cxn ang="0">
                      <a:pos x="27" y="174"/>
                    </a:cxn>
                    <a:cxn ang="0">
                      <a:pos x="15" y="210"/>
                    </a:cxn>
                    <a:cxn ang="0">
                      <a:pos x="10" y="229"/>
                    </a:cxn>
                    <a:cxn ang="0">
                      <a:pos x="5" y="247"/>
                    </a:cxn>
                    <a:cxn ang="0">
                      <a:pos x="2" y="266"/>
                    </a:cxn>
                    <a:cxn ang="0">
                      <a:pos x="0" y="285"/>
                    </a:cxn>
                    <a:cxn ang="0">
                      <a:pos x="0" y="285"/>
                    </a:cxn>
                    <a:cxn ang="0">
                      <a:pos x="1" y="287"/>
                    </a:cxn>
                    <a:cxn ang="0">
                      <a:pos x="2" y="288"/>
                    </a:cxn>
                    <a:cxn ang="0">
                      <a:pos x="3" y="289"/>
                    </a:cxn>
                    <a:cxn ang="0">
                      <a:pos x="5" y="290"/>
                    </a:cxn>
                    <a:cxn ang="0">
                      <a:pos x="6" y="289"/>
                    </a:cxn>
                    <a:cxn ang="0">
                      <a:pos x="8" y="288"/>
                    </a:cxn>
                    <a:cxn ang="0">
                      <a:pos x="9" y="287"/>
                    </a:cxn>
                    <a:cxn ang="0">
                      <a:pos x="10" y="285"/>
                    </a:cxn>
                    <a:cxn ang="0">
                      <a:pos x="10" y="285"/>
                    </a:cxn>
                    <a:cxn ang="0">
                      <a:pos x="11" y="266"/>
                    </a:cxn>
                    <a:cxn ang="0">
                      <a:pos x="15" y="247"/>
                    </a:cxn>
                    <a:cxn ang="0">
                      <a:pos x="19" y="230"/>
                    </a:cxn>
                    <a:cxn ang="0">
                      <a:pos x="25" y="211"/>
                    </a:cxn>
                    <a:cxn ang="0">
                      <a:pos x="36" y="176"/>
                    </a:cxn>
                    <a:cxn ang="0">
                      <a:pos x="48" y="141"/>
                    </a:cxn>
                    <a:cxn ang="0">
                      <a:pos x="48" y="141"/>
                    </a:cxn>
                    <a:cxn ang="0">
                      <a:pos x="60" y="107"/>
                    </a:cxn>
                    <a:cxn ang="0">
                      <a:pos x="71" y="72"/>
                    </a:cxn>
                    <a:cxn ang="0">
                      <a:pos x="78" y="55"/>
                    </a:cxn>
                    <a:cxn ang="0">
                      <a:pos x="86" y="39"/>
                    </a:cxn>
                    <a:cxn ang="0">
                      <a:pos x="94" y="22"/>
                    </a:cxn>
                    <a:cxn ang="0">
                      <a:pos x="104" y="8"/>
                    </a:cxn>
                    <a:cxn ang="0">
                      <a:pos x="104" y="8"/>
                    </a:cxn>
                    <a:cxn ang="0">
                      <a:pos x="105" y="6"/>
                    </a:cxn>
                    <a:cxn ang="0">
                      <a:pos x="104" y="4"/>
                    </a:cxn>
                    <a:cxn ang="0">
                      <a:pos x="104" y="3"/>
                    </a:cxn>
                    <a:cxn ang="0">
                      <a:pos x="102" y="2"/>
                    </a:cxn>
                    <a:cxn ang="0">
                      <a:pos x="99" y="0"/>
                    </a:cxn>
                    <a:cxn ang="0">
                      <a:pos x="97" y="2"/>
                    </a:cxn>
                    <a:cxn ang="0">
                      <a:pos x="96" y="3"/>
                    </a:cxn>
                    <a:cxn ang="0">
                      <a:pos x="96" y="3"/>
                    </a:cxn>
                  </a:cxnLst>
                  <a:rect l="0" t="0" r="r" b="b"/>
                  <a:pathLst>
                    <a:path w="105" h="290">
                      <a:moveTo>
                        <a:pt x="96" y="3"/>
                      </a:moveTo>
                      <a:lnTo>
                        <a:pt x="96" y="3"/>
                      </a:lnTo>
                      <a:lnTo>
                        <a:pt x="86" y="18"/>
                      </a:lnTo>
                      <a:lnTo>
                        <a:pt x="77" y="35"/>
                      </a:lnTo>
                      <a:lnTo>
                        <a:pt x="70" y="51"/>
                      </a:lnTo>
                      <a:lnTo>
                        <a:pt x="63" y="69"/>
                      </a:lnTo>
                      <a:lnTo>
                        <a:pt x="50" y="104"/>
                      </a:lnTo>
                      <a:lnTo>
                        <a:pt x="39" y="138"/>
                      </a:lnTo>
                      <a:lnTo>
                        <a:pt x="39" y="138"/>
                      </a:lnTo>
                      <a:lnTo>
                        <a:pt x="27" y="174"/>
                      </a:lnTo>
                      <a:lnTo>
                        <a:pt x="15" y="210"/>
                      </a:lnTo>
                      <a:lnTo>
                        <a:pt x="10" y="229"/>
                      </a:lnTo>
                      <a:lnTo>
                        <a:pt x="5" y="247"/>
                      </a:lnTo>
                      <a:lnTo>
                        <a:pt x="2" y="266"/>
                      </a:lnTo>
                      <a:lnTo>
                        <a:pt x="0" y="285"/>
                      </a:lnTo>
                      <a:lnTo>
                        <a:pt x="0" y="285"/>
                      </a:lnTo>
                      <a:lnTo>
                        <a:pt x="1" y="287"/>
                      </a:lnTo>
                      <a:lnTo>
                        <a:pt x="2" y="288"/>
                      </a:lnTo>
                      <a:lnTo>
                        <a:pt x="3" y="289"/>
                      </a:lnTo>
                      <a:lnTo>
                        <a:pt x="5" y="290"/>
                      </a:lnTo>
                      <a:lnTo>
                        <a:pt x="6" y="289"/>
                      </a:lnTo>
                      <a:lnTo>
                        <a:pt x="8" y="288"/>
                      </a:lnTo>
                      <a:lnTo>
                        <a:pt x="9" y="287"/>
                      </a:lnTo>
                      <a:lnTo>
                        <a:pt x="10" y="285"/>
                      </a:lnTo>
                      <a:lnTo>
                        <a:pt x="10" y="285"/>
                      </a:lnTo>
                      <a:lnTo>
                        <a:pt x="11" y="266"/>
                      </a:lnTo>
                      <a:lnTo>
                        <a:pt x="15" y="247"/>
                      </a:lnTo>
                      <a:lnTo>
                        <a:pt x="19" y="230"/>
                      </a:lnTo>
                      <a:lnTo>
                        <a:pt x="25" y="211"/>
                      </a:lnTo>
                      <a:lnTo>
                        <a:pt x="36" y="176"/>
                      </a:lnTo>
                      <a:lnTo>
                        <a:pt x="48" y="141"/>
                      </a:lnTo>
                      <a:lnTo>
                        <a:pt x="48" y="141"/>
                      </a:lnTo>
                      <a:lnTo>
                        <a:pt x="60" y="107"/>
                      </a:lnTo>
                      <a:lnTo>
                        <a:pt x="71" y="72"/>
                      </a:lnTo>
                      <a:lnTo>
                        <a:pt x="78" y="55"/>
                      </a:lnTo>
                      <a:lnTo>
                        <a:pt x="86" y="39"/>
                      </a:lnTo>
                      <a:lnTo>
                        <a:pt x="94" y="22"/>
                      </a:lnTo>
                      <a:lnTo>
                        <a:pt x="104" y="8"/>
                      </a:lnTo>
                      <a:lnTo>
                        <a:pt x="104" y="8"/>
                      </a:lnTo>
                      <a:lnTo>
                        <a:pt x="105" y="6"/>
                      </a:lnTo>
                      <a:lnTo>
                        <a:pt x="104" y="4"/>
                      </a:lnTo>
                      <a:lnTo>
                        <a:pt x="104" y="3"/>
                      </a:lnTo>
                      <a:lnTo>
                        <a:pt x="102" y="2"/>
                      </a:lnTo>
                      <a:lnTo>
                        <a:pt x="99" y="0"/>
                      </a:lnTo>
                      <a:lnTo>
                        <a:pt x="97" y="2"/>
                      </a:lnTo>
                      <a:lnTo>
                        <a:pt x="96" y="3"/>
                      </a:lnTo>
                      <a:lnTo>
                        <a:pt x="96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9" name="Freeform 906"/>
                <p:cNvSpPr/>
                <p:nvPr/>
              </p:nvSpPr>
              <p:spPr bwMode="auto">
                <a:xfrm>
                  <a:off x="3325813" y="1239838"/>
                  <a:ext cx="88900" cy="280988"/>
                </a:xfrm>
                <a:custGeom>
                  <a:avLst/>
                  <a:gdLst/>
                  <a:ahLst/>
                  <a:cxnLst>
                    <a:cxn ang="0">
                      <a:pos x="156" y="4"/>
                    </a:cxn>
                    <a:cxn ang="0">
                      <a:pos x="152" y="37"/>
                    </a:cxn>
                    <a:cxn ang="0">
                      <a:pos x="143" y="70"/>
                    </a:cxn>
                    <a:cxn ang="0">
                      <a:pos x="121" y="134"/>
                    </a:cxn>
                    <a:cxn ang="0">
                      <a:pos x="108" y="168"/>
                    </a:cxn>
                    <a:cxn ang="0">
                      <a:pos x="82" y="235"/>
                    </a:cxn>
                    <a:cxn ang="0">
                      <a:pos x="68" y="268"/>
                    </a:cxn>
                    <a:cxn ang="0">
                      <a:pos x="58" y="301"/>
                    </a:cxn>
                    <a:cxn ang="0">
                      <a:pos x="38" y="399"/>
                    </a:cxn>
                    <a:cxn ang="0">
                      <a:pos x="35" y="416"/>
                    </a:cxn>
                    <a:cxn ang="0">
                      <a:pos x="26" y="446"/>
                    </a:cxn>
                    <a:cxn ang="0">
                      <a:pos x="20" y="461"/>
                    </a:cxn>
                    <a:cxn ang="0">
                      <a:pos x="11" y="492"/>
                    </a:cxn>
                    <a:cxn ang="0">
                      <a:pos x="2" y="522"/>
                    </a:cxn>
                    <a:cxn ang="0">
                      <a:pos x="0" y="524"/>
                    </a:cxn>
                    <a:cxn ang="0">
                      <a:pos x="1" y="528"/>
                    </a:cxn>
                    <a:cxn ang="0">
                      <a:pos x="1" y="529"/>
                    </a:cxn>
                    <a:cxn ang="0">
                      <a:pos x="3" y="531"/>
                    </a:cxn>
                    <a:cxn ang="0">
                      <a:pos x="7" y="531"/>
                    </a:cxn>
                    <a:cxn ang="0">
                      <a:pos x="9" y="529"/>
                    </a:cxn>
                    <a:cxn ang="0">
                      <a:pos x="18" y="505"/>
                    </a:cxn>
                    <a:cxn ang="0">
                      <a:pos x="23" y="480"/>
                    </a:cxn>
                    <a:cxn ang="0">
                      <a:pos x="29" y="462"/>
                    </a:cxn>
                    <a:cxn ang="0">
                      <a:pos x="41" y="428"/>
                    </a:cxn>
                    <a:cxn ang="0">
                      <a:pos x="46" y="410"/>
                    </a:cxn>
                    <a:cxn ang="0">
                      <a:pos x="59" y="341"/>
                    </a:cxn>
                    <a:cxn ang="0">
                      <a:pos x="71" y="288"/>
                    </a:cxn>
                    <a:cxn ang="0">
                      <a:pos x="77" y="271"/>
                    </a:cxn>
                    <a:cxn ang="0">
                      <a:pos x="105" y="200"/>
                    </a:cxn>
                    <a:cxn ang="0">
                      <a:pos x="132" y="129"/>
                    </a:cxn>
                    <a:cxn ang="0">
                      <a:pos x="143" y="98"/>
                    </a:cxn>
                    <a:cxn ang="0">
                      <a:pos x="158" y="51"/>
                    </a:cxn>
                    <a:cxn ang="0">
                      <a:pos x="164" y="20"/>
                    </a:cxn>
                    <a:cxn ang="0">
                      <a:pos x="166" y="4"/>
                    </a:cxn>
                    <a:cxn ang="0">
                      <a:pos x="164" y="1"/>
                    </a:cxn>
                    <a:cxn ang="0">
                      <a:pos x="161" y="0"/>
                    </a:cxn>
                    <a:cxn ang="0">
                      <a:pos x="158" y="1"/>
                    </a:cxn>
                    <a:cxn ang="0">
                      <a:pos x="156" y="4"/>
                    </a:cxn>
                  </a:cxnLst>
                  <a:rect l="0" t="0" r="r" b="b"/>
                  <a:pathLst>
                    <a:path w="166" h="531">
                      <a:moveTo>
                        <a:pt x="156" y="4"/>
                      </a:moveTo>
                      <a:lnTo>
                        <a:pt x="156" y="4"/>
                      </a:lnTo>
                      <a:lnTo>
                        <a:pt x="155" y="20"/>
                      </a:lnTo>
                      <a:lnTo>
                        <a:pt x="152" y="37"/>
                      </a:lnTo>
                      <a:lnTo>
                        <a:pt x="148" y="53"/>
                      </a:lnTo>
                      <a:lnTo>
                        <a:pt x="143" y="70"/>
                      </a:lnTo>
                      <a:lnTo>
                        <a:pt x="132" y="103"/>
                      </a:lnTo>
                      <a:lnTo>
                        <a:pt x="121" y="134"/>
                      </a:lnTo>
                      <a:lnTo>
                        <a:pt x="121" y="134"/>
                      </a:lnTo>
                      <a:lnTo>
                        <a:pt x="108" y="168"/>
                      </a:lnTo>
                      <a:lnTo>
                        <a:pt x="95" y="202"/>
                      </a:lnTo>
                      <a:lnTo>
                        <a:pt x="82" y="235"/>
                      </a:lnTo>
                      <a:lnTo>
                        <a:pt x="68" y="268"/>
                      </a:lnTo>
                      <a:lnTo>
                        <a:pt x="68" y="268"/>
                      </a:lnTo>
                      <a:lnTo>
                        <a:pt x="63" y="285"/>
                      </a:lnTo>
                      <a:lnTo>
                        <a:pt x="58" y="301"/>
                      </a:lnTo>
                      <a:lnTo>
                        <a:pt x="51" y="333"/>
                      </a:lnTo>
                      <a:lnTo>
                        <a:pt x="38" y="399"/>
                      </a:lnTo>
                      <a:lnTo>
                        <a:pt x="38" y="399"/>
                      </a:lnTo>
                      <a:lnTo>
                        <a:pt x="35" y="416"/>
                      </a:lnTo>
                      <a:lnTo>
                        <a:pt x="31" y="431"/>
                      </a:lnTo>
                      <a:lnTo>
                        <a:pt x="26" y="446"/>
                      </a:lnTo>
                      <a:lnTo>
                        <a:pt x="20" y="461"/>
                      </a:lnTo>
                      <a:lnTo>
                        <a:pt x="20" y="461"/>
                      </a:lnTo>
                      <a:lnTo>
                        <a:pt x="15" y="476"/>
                      </a:lnTo>
                      <a:lnTo>
                        <a:pt x="11" y="492"/>
                      </a:lnTo>
                      <a:lnTo>
                        <a:pt x="7" y="507"/>
                      </a:lnTo>
                      <a:lnTo>
                        <a:pt x="2" y="522"/>
                      </a:lnTo>
                      <a:lnTo>
                        <a:pt x="2" y="522"/>
                      </a:lnTo>
                      <a:lnTo>
                        <a:pt x="0" y="524"/>
                      </a:lnTo>
                      <a:lnTo>
                        <a:pt x="0" y="526"/>
                      </a:lnTo>
                      <a:lnTo>
                        <a:pt x="1" y="528"/>
                      </a:lnTo>
                      <a:lnTo>
                        <a:pt x="1" y="528"/>
                      </a:lnTo>
                      <a:lnTo>
                        <a:pt x="1" y="529"/>
                      </a:lnTo>
                      <a:lnTo>
                        <a:pt x="1" y="529"/>
                      </a:lnTo>
                      <a:lnTo>
                        <a:pt x="3" y="531"/>
                      </a:lnTo>
                      <a:lnTo>
                        <a:pt x="5" y="531"/>
                      </a:lnTo>
                      <a:lnTo>
                        <a:pt x="7" y="531"/>
                      </a:lnTo>
                      <a:lnTo>
                        <a:pt x="9" y="529"/>
                      </a:lnTo>
                      <a:lnTo>
                        <a:pt x="9" y="529"/>
                      </a:lnTo>
                      <a:lnTo>
                        <a:pt x="13" y="517"/>
                      </a:lnTo>
                      <a:lnTo>
                        <a:pt x="18" y="505"/>
                      </a:lnTo>
                      <a:lnTo>
                        <a:pt x="20" y="492"/>
                      </a:lnTo>
                      <a:lnTo>
                        <a:pt x="23" y="480"/>
                      </a:lnTo>
                      <a:lnTo>
                        <a:pt x="23" y="480"/>
                      </a:lnTo>
                      <a:lnTo>
                        <a:pt x="29" y="462"/>
                      </a:lnTo>
                      <a:lnTo>
                        <a:pt x="35" y="446"/>
                      </a:lnTo>
                      <a:lnTo>
                        <a:pt x="41" y="428"/>
                      </a:lnTo>
                      <a:lnTo>
                        <a:pt x="46" y="410"/>
                      </a:lnTo>
                      <a:lnTo>
                        <a:pt x="46" y="410"/>
                      </a:lnTo>
                      <a:lnTo>
                        <a:pt x="53" y="375"/>
                      </a:lnTo>
                      <a:lnTo>
                        <a:pt x="59" y="341"/>
                      </a:lnTo>
                      <a:lnTo>
                        <a:pt x="67" y="305"/>
                      </a:lnTo>
                      <a:lnTo>
                        <a:pt x="71" y="288"/>
                      </a:lnTo>
                      <a:lnTo>
                        <a:pt x="77" y="271"/>
                      </a:lnTo>
                      <a:lnTo>
                        <a:pt x="77" y="271"/>
                      </a:lnTo>
                      <a:lnTo>
                        <a:pt x="91" y="235"/>
                      </a:lnTo>
                      <a:lnTo>
                        <a:pt x="105" y="200"/>
                      </a:lnTo>
                      <a:lnTo>
                        <a:pt x="120" y="165"/>
                      </a:lnTo>
                      <a:lnTo>
                        <a:pt x="132" y="129"/>
                      </a:lnTo>
                      <a:lnTo>
                        <a:pt x="132" y="129"/>
                      </a:lnTo>
                      <a:lnTo>
                        <a:pt x="143" y="98"/>
                      </a:lnTo>
                      <a:lnTo>
                        <a:pt x="154" y="67"/>
                      </a:lnTo>
                      <a:lnTo>
                        <a:pt x="158" y="51"/>
                      </a:lnTo>
                      <a:lnTo>
                        <a:pt x="162" y="36"/>
                      </a:lnTo>
                      <a:lnTo>
                        <a:pt x="164" y="20"/>
                      </a:lnTo>
                      <a:lnTo>
                        <a:pt x="166" y="4"/>
                      </a:lnTo>
                      <a:lnTo>
                        <a:pt x="166" y="4"/>
                      </a:lnTo>
                      <a:lnTo>
                        <a:pt x="165" y="2"/>
                      </a:lnTo>
                      <a:lnTo>
                        <a:pt x="164" y="1"/>
                      </a:lnTo>
                      <a:lnTo>
                        <a:pt x="163" y="0"/>
                      </a:lnTo>
                      <a:lnTo>
                        <a:pt x="161" y="0"/>
                      </a:lnTo>
                      <a:lnTo>
                        <a:pt x="160" y="0"/>
                      </a:lnTo>
                      <a:lnTo>
                        <a:pt x="158" y="1"/>
                      </a:lnTo>
                      <a:lnTo>
                        <a:pt x="157" y="2"/>
                      </a:lnTo>
                      <a:lnTo>
                        <a:pt x="156" y="4"/>
                      </a:lnTo>
                      <a:lnTo>
                        <a:pt x="15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0" name="Freeform 907"/>
                <p:cNvSpPr/>
                <p:nvPr/>
              </p:nvSpPr>
              <p:spPr bwMode="auto">
                <a:xfrm>
                  <a:off x="3338513" y="1404938"/>
                  <a:ext cx="58738" cy="168275"/>
                </a:xfrm>
                <a:custGeom>
                  <a:avLst/>
                  <a:gdLst/>
                  <a:ahLst/>
                  <a:cxnLst>
                    <a:cxn ang="0">
                      <a:pos x="99" y="4"/>
                    </a:cxn>
                    <a:cxn ang="0">
                      <a:pos x="99" y="4"/>
                    </a:cxn>
                    <a:cxn ang="0">
                      <a:pos x="98" y="14"/>
                    </a:cxn>
                    <a:cxn ang="0">
                      <a:pos x="97" y="23"/>
                    </a:cxn>
                    <a:cxn ang="0">
                      <a:pos x="92" y="43"/>
                    </a:cxn>
                    <a:cxn ang="0">
                      <a:pos x="79" y="81"/>
                    </a:cxn>
                    <a:cxn ang="0">
                      <a:pos x="79" y="81"/>
                    </a:cxn>
                    <a:cxn ang="0">
                      <a:pos x="73" y="103"/>
                    </a:cxn>
                    <a:cxn ang="0">
                      <a:pos x="68" y="125"/>
                    </a:cxn>
                    <a:cxn ang="0">
                      <a:pos x="57" y="169"/>
                    </a:cxn>
                    <a:cxn ang="0">
                      <a:pos x="57" y="169"/>
                    </a:cxn>
                    <a:cxn ang="0">
                      <a:pos x="51" y="188"/>
                    </a:cxn>
                    <a:cxn ang="0">
                      <a:pos x="43" y="205"/>
                    </a:cxn>
                    <a:cxn ang="0">
                      <a:pos x="35" y="223"/>
                    </a:cxn>
                    <a:cxn ang="0">
                      <a:pos x="26" y="239"/>
                    </a:cxn>
                    <a:cxn ang="0">
                      <a:pos x="17" y="257"/>
                    </a:cxn>
                    <a:cxn ang="0">
                      <a:pos x="10" y="274"/>
                    </a:cxn>
                    <a:cxn ang="0">
                      <a:pos x="4" y="293"/>
                    </a:cxn>
                    <a:cxn ang="0">
                      <a:pos x="1" y="302"/>
                    </a:cxn>
                    <a:cxn ang="0">
                      <a:pos x="0" y="313"/>
                    </a:cxn>
                    <a:cxn ang="0">
                      <a:pos x="0" y="313"/>
                    </a:cxn>
                    <a:cxn ang="0">
                      <a:pos x="0" y="314"/>
                    </a:cxn>
                    <a:cxn ang="0">
                      <a:pos x="1" y="316"/>
                    </a:cxn>
                    <a:cxn ang="0">
                      <a:pos x="2" y="317"/>
                    </a:cxn>
                    <a:cxn ang="0">
                      <a:pos x="4" y="317"/>
                    </a:cxn>
                    <a:cxn ang="0">
                      <a:pos x="7" y="316"/>
                    </a:cxn>
                    <a:cxn ang="0">
                      <a:pos x="9" y="314"/>
                    </a:cxn>
                    <a:cxn ang="0">
                      <a:pos x="9" y="313"/>
                    </a:cxn>
                    <a:cxn ang="0">
                      <a:pos x="9" y="313"/>
                    </a:cxn>
                    <a:cxn ang="0">
                      <a:pos x="11" y="302"/>
                    </a:cxn>
                    <a:cxn ang="0">
                      <a:pos x="13" y="292"/>
                    </a:cxn>
                    <a:cxn ang="0">
                      <a:pos x="19" y="273"/>
                    </a:cxn>
                    <a:cxn ang="0">
                      <a:pos x="28" y="255"/>
                    </a:cxn>
                    <a:cxn ang="0">
                      <a:pos x="36" y="237"/>
                    </a:cxn>
                    <a:cxn ang="0">
                      <a:pos x="45" y="220"/>
                    </a:cxn>
                    <a:cxn ang="0">
                      <a:pos x="54" y="201"/>
                    </a:cxn>
                    <a:cxn ang="0">
                      <a:pos x="62" y="182"/>
                    </a:cxn>
                    <a:cxn ang="0">
                      <a:pos x="68" y="164"/>
                    </a:cxn>
                    <a:cxn ang="0">
                      <a:pos x="68" y="164"/>
                    </a:cxn>
                    <a:cxn ang="0">
                      <a:pos x="79" y="119"/>
                    </a:cxn>
                    <a:cxn ang="0">
                      <a:pos x="91" y="76"/>
                    </a:cxn>
                    <a:cxn ang="0">
                      <a:pos x="91" y="76"/>
                    </a:cxn>
                    <a:cxn ang="0">
                      <a:pos x="102" y="40"/>
                    </a:cxn>
                    <a:cxn ang="0">
                      <a:pos x="106" y="22"/>
                    </a:cxn>
                    <a:cxn ang="0">
                      <a:pos x="109" y="4"/>
                    </a:cxn>
                    <a:cxn ang="0">
                      <a:pos x="109" y="4"/>
                    </a:cxn>
                    <a:cxn ang="0">
                      <a:pos x="108" y="2"/>
                    </a:cxn>
                    <a:cxn ang="0">
                      <a:pos x="107" y="1"/>
                    </a:cxn>
                    <a:cxn ang="0">
                      <a:pos x="106" y="0"/>
                    </a:cxn>
                    <a:cxn ang="0">
                      <a:pos x="104" y="0"/>
                    </a:cxn>
                    <a:cxn ang="0">
                      <a:pos x="101" y="1"/>
                    </a:cxn>
                    <a:cxn ang="0">
                      <a:pos x="100" y="2"/>
                    </a:cxn>
                    <a:cxn ang="0">
                      <a:pos x="99" y="4"/>
                    </a:cxn>
                    <a:cxn ang="0">
                      <a:pos x="99" y="4"/>
                    </a:cxn>
                  </a:cxnLst>
                  <a:rect l="0" t="0" r="r" b="b"/>
                  <a:pathLst>
                    <a:path w="109" h="317">
                      <a:moveTo>
                        <a:pt x="99" y="4"/>
                      </a:moveTo>
                      <a:lnTo>
                        <a:pt x="99" y="4"/>
                      </a:lnTo>
                      <a:lnTo>
                        <a:pt x="98" y="14"/>
                      </a:lnTo>
                      <a:lnTo>
                        <a:pt x="97" y="23"/>
                      </a:lnTo>
                      <a:lnTo>
                        <a:pt x="92" y="43"/>
                      </a:lnTo>
                      <a:lnTo>
                        <a:pt x="79" y="81"/>
                      </a:lnTo>
                      <a:lnTo>
                        <a:pt x="79" y="81"/>
                      </a:lnTo>
                      <a:lnTo>
                        <a:pt x="73" y="103"/>
                      </a:lnTo>
                      <a:lnTo>
                        <a:pt x="68" y="125"/>
                      </a:lnTo>
                      <a:lnTo>
                        <a:pt x="57" y="169"/>
                      </a:lnTo>
                      <a:lnTo>
                        <a:pt x="57" y="169"/>
                      </a:lnTo>
                      <a:lnTo>
                        <a:pt x="51" y="188"/>
                      </a:lnTo>
                      <a:lnTo>
                        <a:pt x="43" y="205"/>
                      </a:lnTo>
                      <a:lnTo>
                        <a:pt x="35" y="223"/>
                      </a:lnTo>
                      <a:lnTo>
                        <a:pt x="26" y="239"/>
                      </a:lnTo>
                      <a:lnTo>
                        <a:pt x="17" y="257"/>
                      </a:lnTo>
                      <a:lnTo>
                        <a:pt x="10" y="274"/>
                      </a:lnTo>
                      <a:lnTo>
                        <a:pt x="4" y="293"/>
                      </a:lnTo>
                      <a:lnTo>
                        <a:pt x="1" y="302"/>
                      </a:lnTo>
                      <a:lnTo>
                        <a:pt x="0" y="313"/>
                      </a:lnTo>
                      <a:lnTo>
                        <a:pt x="0" y="313"/>
                      </a:lnTo>
                      <a:lnTo>
                        <a:pt x="0" y="314"/>
                      </a:lnTo>
                      <a:lnTo>
                        <a:pt x="1" y="316"/>
                      </a:lnTo>
                      <a:lnTo>
                        <a:pt x="2" y="317"/>
                      </a:lnTo>
                      <a:lnTo>
                        <a:pt x="4" y="317"/>
                      </a:lnTo>
                      <a:lnTo>
                        <a:pt x="7" y="316"/>
                      </a:lnTo>
                      <a:lnTo>
                        <a:pt x="9" y="314"/>
                      </a:lnTo>
                      <a:lnTo>
                        <a:pt x="9" y="313"/>
                      </a:lnTo>
                      <a:lnTo>
                        <a:pt x="9" y="313"/>
                      </a:lnTo>
                      <a:lnTo>
                        <a:pt x="11" y="302"/>
                      </a:lnTo>
                      <a:lnTo>
                        <a:pt x="13" y="292"/>
                      </a:lnTo>
                      <a:lnTo>
                        <a:pt x="19" y="273"/>
                      </a:lnTo>
                      <a:lnTo>
                        <a:pt x="28" y="255"/>
                      </a:lnTo>
                      <a:lnTo>
                        <a:pt x="36" y="237"/>
                      </a:lnTo>
                      <a:lnTo>
                        <a:pt x="45" y="220"/>
                      </a:lnTo>
                      <a:lnTo>
                        <a:pt x="54" y="201"/>
                      </a:lnTo>
                      <a:lnTo>
                        <a:pt x="62" y="182"/>
                      </a:lnTo>
                      <a:lnTo>
                        <a:pt x="68" y="164"/>
                      </a:lnTo>
                      <a:lnTo>
                        <a:pt x="68" y="164"/>
                      </a:lnTo>
                      <a:lnTo>
                        <a:pt x="79" y="119"/>
                      </a:lnTo>
                      <a:lnTo>
                        <a:pt x="91" y="76"/>
                      </a:lnTo>
                      <a:lnTo>
                        <a:pt x="91" y="76"/>
                      </a:lnTo>
                      <a:lnTo>
                        <a:pt x="102" y="40"/>
                      </a:lnTo>
                      <a:lnTo>
                        <a:pt x="106" y="22"/>
                      </a:lnTo>
                      <a:lnTo>
                        <a:pt x="109" y="4"/>
                      </a:lnTo>
                      <a:lnTo>
                        <a:pt x="109" y="4"/>
                      </a:lnTo>
                      <a:lnTo>
                        <a:pt x="108" y="2"/>
                      </a:lnTo>
                      <a:lnTo>
                        <a:pt x="107" y="1"/>
                      </a:lnTo>
                      <a:lnTo>
                        <a:pt x="106" y="0"/>
                      </a:lnTo>
                      <a:lnTo>
                        <a:pt x="104" y="0"/>
                      </a:lnTo>
                      <a:lnTo>
                        <a:pt x="101" y="1"/>
                      </a:lnTo>
                      <a:lnTo>
                        <a:pt x="100" y="2"/>
                      </a:lnTo>
                      <a:lnTo>
                        <a:pt x="99" y="4"/>
                      </a:lnTo>
                      <a:lnTo>
                        <a:pt x="99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1" name="Freeform 908"/>
                <p:cNvSpPr/>
                <p:nvPr/>
              </p:nvSpPr>
              <p:spPr bwMode="auto">
                <a:xfrm>
                  <a:off x="3365500" y="1427163"/>
                  <a:ext cx="58738" cy="169863"/>
                </a:xfrm>
                <a:custGeom>
                  <a:avLst/>
                  <a:gdLst/>
                  <a:ahLst/>
                  <a:cxnLst>
                    <a:cxn ang="0">
                      <a:pos x="102" y="1"/>
                    </a:cxn>
                    <a:cxn ang="0">
                      <a:pos x="102" y="1"/>
                    </a:cxn>
                    <a:cxn ang="0">
                      <a:pos x="97" y="7"/>
                    </a:cxn>
                    <a:cxn ang="0">
                      <a:pos x="93" y="13"/>
                    </a:cxn>
                    <a:cxn ang="0">
                      <a:pos x="87" y="26"/>
                    </a:cxn>
                    <a:cxn ang="0">
                      <a:pos x="82" y="39"/>
                    </a:cxn>
                    <a:cxn ang="0">
                      <a:pos x="79" y="54"/>
                    </a:cxn>
                    <a:cxn ang="0">
                      <a:pos x="79" y="54"/>
                    </a:cxn>
                    <a:cxn ang="0">
                      <a:pos x="72" y="77"/>
                    </a:cxn>
                    <a:cxn ang="0">
                      <a:pos x="65" y="101"/>
                    </a:cxn>
                    <a:cxn ang="0">
                      <a:pos x="51" y="148"/>
                    </a:cxn>
                    <a:cxn ang="0">
                      <a:pos x="51" y="148"/>
                    </a:cxn>
                    <a:cxn ang="0">
                      <a:pos x="44" y="168"/>
                    </a:cxn>
                    <a:cxn ang="0">
                      <a:pos x="37" y="190"/>
                    </a:cxn>
                    <a:cxn ang="0">
                      <a:pos x="20" y="231"/>
                    </a:cxn>
                    <a:cxn ang="0">
                      <a:pos x="13" y="252"/>
                    </a:cxn>
                    <a:cxn ang="0">
                      <a:pos x="7" y="274"/>
                    </a:cxn>
                    <a:cxn ang="0">
                      <a:pos x="2" y="295"/>
                    </a:cxn>
                    <a:cxn ang="0">
                      <a:pos x="1" y="307"/>
                    </a:cxn>
                    <a:cxn ang="0">
                      <a:pos x="0" y="317"/>
                    </a:cxn>
                    <a:cxn ang="0">
                      <a:pos x="0" y="317"/>
                    </a:cxn>
                    <a:cxn ang="0">
                      <a:pos x="1" y="319"/>
                    </a:cxn>
                    <a:cxn ang="0">
                      <a:pos x="2" y="321"/>
                    </a:cxn>
                    <a:cxn ang="0">
                      <a:pos x="3" y="322"/>
                    </a:cxn>
                    <a:cxn ang="0">
                      <a:pos x="6" y="322"/>
                    </a:cxn>
                    <a:cxn ang="0">
                      <a:pos x="8" y="322"/>
                    </a:cxn>
                    <a:cxn ang="0">
                      <a:pos x="9" y="321"/>
                    </a:cxn>
                    <a:cxn ang="0">
                      <a:pos x="10" y="319"/>
                    </a:cxn>
                    <a:cxn ang="0">
                      <a:pos x="11" y="317"/>
                    </a:cxn>
                    <a:cxn ang="0">
                      <a:pos x="11" y="317"/>
                    </a:cxn>
                    <a:cxn ang="0">
                      <a:pos x="11" y="307"/>
                    </a:cxn>
                    <a:cxn ang="0">
                      <a:pos x="12" y="296"/>
                    </a:cxn>
                    <a:cxn ang="0">
                      <a:pos x="16" y="276"/>
                    </a:cxn>
                    <a:cxn ang="0">
                      <a:pos x="22" y="256"/>
                    </a:cxn>
                    <a:cxn ang="0">
                      <a:pos x="29" y="237"/>
                    </a:cxn>
                    <a:cxn ang="0">
                      <a:pos x="44" y="198"/>
                    </a:cxn>
                    <a:cxn ang="0">
                      <a:pos x="51" y="179"/>
                    </a:cxn>
                    <a:cxn ang="0">
                      <a:pos x="57" y="159"/>
                    </a:cxn>
                    <a:cxn ang="0">
                      <a:pos x="57" y="159"/>
                    </a:cxn>
                    <a:cxn ang="0">
                      <a:pos x="70" y="120"/>
                    </a:cxn>
                    <a:cxn ang="0">
                      <a:pos x="81" y="81"/>
                    </a:cxn>
                    <a:cxn ang="0">
                      <a:pos x="81" y="81"/>
                    </a:cxn>
                    <a:cxn ang="0">
                      <a:pos x="86" y="62"/>
                    </a:cxn>
                    <a:cxn ang="0">
                      <a:pos x="91" y="42"/>
                    </a:cxn>
                    <a:cxn ang="0">
                      <a:pos x="94" y="33"/>
                    </a:cxn>
                    <a:cxn ang="0">
                      <a:pos x="97" y="25"/>
                    </a:cxn>
                    <a:cxn ang="0">
                      <a:pos x="103" y="16"/>
                    </a:cxn>
                    <a:cxn ang="0">
                      <a:pos x="109" y="8"/>
                    </a:cxn>
                    <a:cxn ang="0">
                      <a:pos x="109" y="8"/>
                    </a:cxn>
                    <a:cxn ang="0">
                      <a:pos x="110" y="6"/>
                    </a:cxn>
                    <a:cxn ang="0">
                      <a:pos x="110" y="4"/>
                    </a:cxn>
                    <a:cxn ang="0">
                      <a:pos x="109" y="3"/>
                    </a:cxn>
                    <a:cxn ang="0">
                      <a:pos x="108" y="1"/>
                    </a:cxn>
                    <a:cxn ang="0">
                      <a:pos x="107" y="0"/>
                    </a:cxn>
                    <a:cxn ang="0">
                      <a:pos x="105" y="0"/>
                    </a:cxn>
                    <a:cxn ang="0">
                      <a:pos x="104" y="0"/>
                    </a:cxn>
                    <a:cxn ang="0">
                      <a:pos x="102" y="1"/>
                    </a:cxn>
                    <a:cxn ang="0">
                      <a:pos x="102" y="1"/>
                    </a:cxn>
                  </a:cxnLst>
                  <a:rect l="0" t="0" r="r" b="b"/>
                  <a:pathLst>
                    <a:path w="110" h="322">
                      <a:moveTo>
                        <a:pt x="102" y="1"/>
                      </a:moveTo>
                      <a:lnTo>
                        <a:pt x="102" y="1"/>
                      </a:lnTo>
                      <a:lnTo>
                        <a:pt x="97" y="7"/>
                      </a:lnTo>
                      <a:lnTo>
                        <a:pt x="93" y="13"/>
                      </a:lnTo>
                      <a:lnTo>
                        <a:pt x="87" y="26"/>
                      </a:lnTo>
                      <a:lnTo>
                        <a:pt x="82" y="39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72" y="77"/>
                      </a:lnTo>
                      <a:lnTo>
                        <a:pt x="65" y="101"/>
                      </a:lnTo>
                      <a:lnTo>
                        <a:pt x="51" y="148"/>
                      </a:lnTo>
                      <a:lnTo>
                        <a:pt x="51" y="148"/>
                      </a:lnTo>
                      <a:lnTo>
                        <a:pt x="44" y="168"/>
                      </a:lnTo>
                      <a:lnTo>
                        <a:pt x="37" y="190"/>
                      </a:lnTo>
                      <a:lnTo>
                        <a:pt x="20" y="231"/>
                      </a:lnTo>
                      <a:lnTo>
                        <a:pt x="13" y="252"/>
                      </a:lnTo>
                      <a:lnTo>
                        <a:pt x="7" y="274"/>
                      </a:lnTo>
                      <a:lnTo>
                        <a:pt x="2" y="295"/>
                      </a:lnTo>
                      <a:lnTo>
                        <a:pt x="1" y="307"/>
                      </a:lnTo>
                      <a:lnTo>
                        <a:pt x="0" y="317"/>
                      </a:lnTo>
                      <a:lnTo>
                        <a:pt x="0" y="317"/>
                      </a:lnTo>
                      <a:lnTo>
                        <a:pt x="1" y="319"/>
                      </a:lnTo>
                      <a:lnTo>
                        <a:pt x="2" y="321"/>
                      </a:lnTo>
                      <a:lnTo>
                        <a:pt x="3" y="322"/>
                      </a:lnTo>
                      <a:lnTo>
                        <a:pt x="6" y="322"/>
                      </a:lnTo>
                      <a:lnTo>
                        <a:pt x="8" y="322"/>
                      </a:lnTo>
                      <a:lnTo>
                        <a:pt x="9" y="321"/>
                      </a:lnTo>
                      <a:lnTo>
                        <a:pt x="10" y="319"/>
                      </a:lnTo>
                      <a:lnTo>
                        <a:pt x="11" y="317"/>
                      </a:lnTo>
                      <a:lnTo>
                        <a:pt x="11" y="317"/>
                      </a:lnTo>
                      <a:lnTo>
                        <a:pt x="11" y="307"/>
                      </a:lnTo>
                      <a:lnTo>
                        <a:pt x="12" y="296"/>
                      </a:lnTo>
                      <a:lnTo>
                        <a:pt x="16" y="276"/>
                      </a:lnTo>
                      <a:lnTo>
                        <a:pt x="22" y="256"/>
                      </a:lnTo>
                      <a:lnTo>
                        <a:pt x="29" y="237"/>
                      </a:lnTo>
                      <a:lnTo>
                        <a:pt x="44" y="198"/>
                      </a:lnTo>
                      <a:lnTo>
                        <a:pt x="51" y="179"/>
                      </a:lnTo>
                      <a:lnTo>
                        <a:pt x="57" y="159"/>
                      </a:lnTo>
                      <a:lnTo>
                        <a:pt x="57" y="159"/>
                      </a:lnTo>
                      <a:lnTo>
                        <a:pt x="70" y="120"/>
                      </a:lnTo>
                      <a:lnTo>
                        <a:pt x="81" y="81"/>
                      </a:lnTo>
                      <a:lnTo>
                        <a:pt x="81" y="81"/>
                      </a:lnTo>
                      <a:lnTo>
                        <a:pt x="86" y="62"/>
                      </a:lnTo>
                      <a:lnTo>
                        <a:pt x="91" y="42"/>
                      </a:lnTo>
                      <a:lnTo>
                        <a:pt x="94" y="33"/>
                      </a:lnTo>
                      <a:lnTo>
                        <a:pt x="97" y="25"/>
                      </a:lnTo>
                      <a:lnTo>
                        <a:pt x="103" y="16"/>
                      </a:lnTo>
                      <a:lnTo>
                        <a:pt x="109" y="8"/>
                      </a:lnTo>
                      <a:lnTo>
                        <a:pt x="109" y="8"/>
                      </a:lnTo>
                      <a:lnTo>
                        <a:pt x="110" y="6"/>
                      </a:lnTo>
                      <a:lnTo>
                        <a:pt x="110" y="4"/>
                      </a:lnTo>
                      <a:lnTo>
                        <a:pt x="109" y="3"/>
                      </a:lnTo>
                      <a:lnTo>
                        <a:pt x="108" y="1"/>
                      </a:lnTo>
                      <a:lnTo>
                        <a:pt x="107" y="0"/>
                      </a:lnTo>
                      <a:lnTo>
                        <a:pt x="105" y="0"/>
                      </a:lnTo>
                      <a:lnTo>
                        <a:pt x="104" y="0"/>
                      </a:lnTo>
                      <a:lnTo>
                        <a:pt x="102" y="1"/>
                      </a:lnTo>
                      <a:lnTo>
                        <a:pt x="10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2" name="Freeform 909"/>
                <p:cNvSpPr/>
                <p:nvPr/>
              </p:nvSpPr>
              <p:spPr bwMode="auto">
                <a:xfrm>
                  <a:off x="3403600" y="1430338"/>
                  <a:ext cx="41275" cy="182563"/>
                </a:xfrm>
                <a:custGeom>
                  <a:avLst/>
                  <a:gdLst/>
                  <a:ahLst/>
                  <a:cxnLst>
                    <a:cxn ang="0">
                      <a:pos x="67" y="4"/>
                    </a:cxn>
                    <a:cxn ang="0">
                      <a:pos x="62" y="52"/>
                    </a:cxn>
                    <a:cxn ang="0">
                      <a:pos x="53" y="99"/>
                    </a:cxn>
                    <a:cxn ang="0">
                      <a:pos x="39" y="171"/>
                    </a:cxn>
                    <a:cxn ang="0">
                      <a:pos x="35" y="193"/>
                    </a:cxn>
                    <a:cxn ang="0">
                      <a:pos x="30" y="215"/>
                    </a:cxn>
                    <a:cxn ang="0">
                      <a:pos x="15" y="255"/>
                    </a:cxn>
                    <a:cxn ang="0">
                      <a:pos x="10" y="277"/>
                    </a:cxn>
                    <a:cxn ang="0">
                      <a:pos x="7" y="294"/>
                    </a:cxn>
                    <a:cxn ang="0">
                      <a:pos x="5" y="310"/>
                    </a:cxn>
                    <a:cxn ang="0">
                      <a:pos x="5" y="325"/>
                    </a:cxn>
                    <a:cxn ang="0">
                      <a:pos x="4" y="335"/>
                    </a:cxn>
                    <a:cxn ang="0">
                      <a:pos x="3" y="337"/>
                    </a:cxn>
                    <a:cxn ang="0">
                      <a:pos x="0" y="340"/>
                    </a:cxn>
                    <a:cxn ang="0">
                      <a:pos x="1" y="343"/>
                    </a:cxn>
                    <a:cxn ang="0">
                      <a:pos x="4" y="345"/>
                    </a:cxn>
                    <a:cxn ang="0">
                      <a:pos x="7" y="345"/>
                    </a:cxn>
                    <a:cxn ang="0">
                      <a:pos x="10" y="342"/>
                    </a:cxn>
                    <a:cxn ang="0">
                      <a:pos x="13" y="334"/>
                    </a:cxn>
                    <a:cxn ang="0">
                      <a:pos x="14" y="318"/>
                    </a:cxn>
                    <a:cxn ang="0">
                      <a:pos x="14" y="310"/>
                    </a:cxn>
                    <a:cxn ang="0">
                      <a:pos x="17" y="285"/>
                    </a:cxn>
                    <a:cxn ang="0">
                      <a:pos x="23" y="260"/>
                    </a:cxn>
                    <a:cxn ang="0">
                      <a:pos x="40" y="213"/>
                    </a:cxn>
                    <a:cxn ang="0">
                      <a:pos x="44" y="201"/>
                    </a:cxn>
                    <a:cxn ang="0">
                      <a:pos x="47" y="176"/>
                    </a:cxn>
                    <a:cxn ang="0">
                      <a:pos x="49" y="163"/>
                    </a:cxn>
                    <a:cxn ang="0">
                      <a:pos x="63" y="107"/>
                    </a:cxn>
                    <a:cxn ang="0">
                      <a:pos x="65" y="93"/>
                    </a:cxn>
                    <a:cxn ang="0">
                      <a:pos x="70" y="52"/>
                    </a:cxn>
                    <a:cxn ang="0">
                      <a:pos x="73" y="28"/>
                    </a:cxn>
                    <a:cxn ang="0">
                      <a:pos x="76" y="4"/>
                    </a:cxn>
                    <a:cxn ang="0">
                      <a:pos x="75" y="2"/>
                    </a:cxn>
                    <a:cxn ang="0">
                      <a:pos x="73" y="0"/>
                    </a:cxn>
                    <a:cxn ang="0">
                      <a:pos x="70" y="0"/>
                    </a:cxn>
                    <a:cxn ang="0">
                      <a:pos x="67" y="2"/>
                    </a:cxn>
                    <a:cxn ang="0">
                      <a:pos x="67" y="4"/>
                    </a:cxn>
                  </a:cxnLst>
                  <a:rect l="0" t="0" r="r" b="b"/>
                  <a:pathLst>
                    <a:path w="76" h="346">
                      <a:moveTo>
                        <a:pt x="67" y="4"/>
                      </a:moveTo>
                      <a:lnTo>
                        <a:pt x="67" y="4"/>
                      </a:lnTo>
                      <a:lnTo>
                        <a:pt x="65" y="28"/>
                      </a:lnTo>
                      <a:lnTo>
                        <a:pt x="62" y="52"/>
                      </a:lnTo>
                      <a:lnTo>
                        <a:pt x="58" y="76"/>
                      </a:lnTo>
                      <a:lnTo>
                        <a:pt x="53" y="99"/>
                      </a:lnTo>
                      <a:lnTo>
                        <a:pt x="43" y="147"/>
                      </a:lnTo>
                      <a:lnTo>
                        <a:pt x="39" y="171"/>
                      </a:lnTo>
                      <a:lnTo>
                        <a:pt x="35" y="193"/>
                      </a:lnTo>
                      <a:lnTo>
                        <a:pt x="35" y="193"/>
                      </a:lnTo>
                      <a:lnTo>
                        <a:pt x="33" y="205"/>
                      </a:lnTo>
                      <a:lnTo>
                        <a:pt x="30" y="215"/>
                      </a:lnTo>
                      <a:lnTo>
                        <a:pt x="22" y="236"/>
                      </a:lnTo>
                      <a:lnTo>
                        <a:pt x="15" y="255"/>
                      </a:lnTo>
                      <a:lnTo>
                        <a:pt x="12" y="267"/>
                      </a:lnTo>
                      <a:lnTo>
                        <a:pt x="10" y="277"/>
                      </a:lnTo>
                      <a:lnTo>
                        <a:pt x="10" y="277"/>
                      </a:lnTo>
                      <a:lnTo>
                        <a:pt x="7" y="294"/>
                      </a:lnTo>
                      <a:lnTo>
                        <a:pt x="6" y="302"/>
                      </a:lnTo>
                      <a:lnTo>
                        <a:pt x="5" y="310"/>
                      </a:lnTo>
                      <a:lnTo>
                        <a:pt x="5" y="310"/>
                      </a:lnTo>
                      <a:lnTo>
                        <a:pt x="5" y="325"/>
                      </a:lnTo>
                      <a:lnTo>
                        <a:pt x="5" y="333"/>
                      </a:lnTo>
                      <a:lnTo>
                        <a:pt x="4" y="335"/>
                      </a:lnTo>
                      <a:lnTo>
                        <a:pt x="3" y="337"/>
                      </a:lnTo>
                      <a:lnTo>
                        <a:pt x="3" y="337"/>
                      </a:lnTo>
                      <a:lnTo>
                        <a:pt x="1" y="338"/>
                      </a:lnTo>
                      <a:lnTo>
                        <a:pt x="0" y="340"/>
                      </a:lnTo>
                      <a:lnTo>
                        <a:pt x="1" y="342"/>
                      </a:lnTo>
                      <a:lnTo>
                        <a:pt x="1" y="343"/>
                      </a:lnTo>
                      <a:lnTo>
                        <a:pt x="2" y="345"/>
                      </a:lnTo>
                      <a:lnTo>
                        <a:pt x="4" y="345"/>
                      </a:lnTo>
                      <a:lnTo>
                        <a:pt x="5" y="346"/>
                      </a:lnTo>
                      <a:lnTo>
                        <a:pt x="7" y="345"/>
                      </a:lnTo>
                      <a:lnTo>
                        <a:pt x="7" y="345"/>
                      </a:lnTo>
                      <a:lnTo>
                        <a:pt x="10" y="342"/>
                      </a:lnTo>
                      <a:lnTo>
                        <a:pt x="12" y="339"/>
                      </a:lnTo>
                      <a:lnTo>
                        <a:pt x="13" y="334"/>
                      </a:lnTo>
                      <a:lnTo>
                        <a:pt x="14" y="329"/>
                      </a:lnTo>
                      <a:lnTo>
                        <a:pt x="14" y="318"/>
                      </a:lnTo>
                      <a:lnTo>
                        <a:pt x="14" y="310"/>
                      </a:lnTo>
                      <a:lnTo>
                        <a:pt x="14" y="310"/>
                      </a:lnTo>
                      <a:lnTo>
                        <a:pt x="15" y="298"/>
                      </a:lnTo>
                      <a:lnTo>
                        <a:pt x="17" y="285"/>
                      </a:lnTo>
                      <a:lnTo>
                        <a:pt x="19" y="273"/>
                      </a:lnTo>
                      <a:lnTo>
                        <a:pt x="23" y="260"/>
                      </a:lnTo>
                      <a:lnTo>
                        <a:pt x="32" y="236"/>
                      </a:lnTo>
                      <a:lnTo>
                        <a:pt x="40" y="213"/>
                      </a:lnTo>
                      <a:lnTo>
                        <a:pt x="40" y="213"/>
                      </a:lnTo>
                      <a:lnTo>
                        <a:pt x="44" y="201"/>
                      </a:lnTo>
                      <a:lnTo>
                        <a:pt x="46" y="188"/>
                      </a:lnTo>
                      <a:lnTo>
                        <a:pt x="47" y="176"/>
                      </a:lnTo>
                      <a:lnTo>
                        <a:pt x="49" y="163"/>
                      </a:lnTo>
                      <a:lnTo>
                        <a:pt x="49" y="163"/>
                      </a:lnTo>
                      <a:lnTo>
                        <a:pt x="56" y="135"/>
                      </a:lnTo>
                      <a:lnTo>
                        <a:pt x="63" y="107"/>
                      </a:lnTo>
                      <a:lnTo>
                        <a:pt x="63" y="107"/>
                      </a:lnTo>
                      <a:lnTo>
                        <a:pt x="65" y="93"/>
                      </a:lnTo>
                      <a:lnTo>
                        <a:pt x="66" y="79"/>
                      </a:lnTo>
                      <a:lnTo>
                        <a:pt x="70" y="52"/>
                      </a:lnTo>
                      <a:lnTo>
                        <a:pt x="70" y="52"/>
                      </a:lnTo>
                      <a:lnTo>
                        <a:pt x="73" y="28"/>
                      </a:lnTo>
                      <a:lnTo>
                        <a:pt x="75" y="17"/>
                      </a:lnTo>
                      <a:lnTo>
                        <a:pt x="76" y="4"/>
                      </a:lnTo>
                      <a:lnTo>
                        <a:pt x="76" y="4"/>
                      </a:lnTo>
                      <a:lnTo>
                        <a:pt x="75" y="2"/>
                      </a:lnTo>
                      <a:lnTo>
                        <a:pt x="74" y="1"/>
                      </a:lnTo>
                      <a:lnTo>
                        <a:pt x="73" y="0"/>
                      </a:lnTo>
                      <a:lnTo>
                        <a:pt x="71" y="0"/>
                      </a:lnTo>
                      <a:lnTo>
                        <a:pt x="70" y="0"/>
                      </a:lnTo>
                      <a:lnTo>
                        <a:pt x="68" y="1"/>
                      </a:lnTo>
                      <a:lnTo>
                        <a:pt x="67" y="2"/>
                      </a:lnTo>
                      <a:lnTo>
                        <a:pt x="67" y="4"/>
                      </a:lnTo>
                      <a:lnTo>
                        <a:pt x="67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3" name="Freeform 910"/>
                <p:cNvSpPr/>
                <p:nvPr/>
              </p:nvSpPr>
              <p:spPr bwMode="auto">
                <a:xfrm>
                  <a:off x="3436938" y="1397000"/>
                  <a:ext cx="47625" cy="252413"/>
                </a:xfrm>
                <a:custGeom>
                  <a:avLst/>
                  <a:gdLst/>
                  <a:ahLst/>
                  <a:cxnLst>
                    <a:cxn ang="0">
                      <a:pos x="80" y="4"/>
                    </a:cxn>
                    <a:cxn ang="0">
                      <a:pos x="80" y="4"/>
                    </a:cxn>
                    <a:cxn ang="0">
                      <a:pos x="78" y="20"/>
                    </a:cxn>
                    <a:cxn ang="0">
                      <a:pos x="76" y="34"/>
                    </a:cxn>
                    <a:cxn ang="0">
                      <a:pos x="69" y="63"/>
                    </a:cxn>
                    <a:cxn ang="0">
                      <a:pos x="54" y="121"/>
                    </a:cxn>
                    <a:cxn ang="0">
                      <a:pos x="54" y="121"/>
                    </a:cxn>
                    <a:cxn ang="0">
                      <a:pos x="40" y="180"/>
                    </a:cxn>
                    <a:cxn ang="0">
                      <a:pos x="26" y="238"/>
                    </a:cxn>
                    <a:cxn ang="0">
                      <a:pos x="26" y="238"/>
                    </a:cxn>
                    <a:cxn ang="0">
                      <a:pos x="23" y="253"/>
                    </a:cxn>
                    <a:cxn ang="0">
                      <a:pos x="21" y="269"/>
                    </a:cxn>
                    <a:cxn ang="0">
                      <a:pos x="19" y="301"/>
                    </a:cxn>
                    <a:cxn ang="0">
                      <a:pos x="16" y="332"/>
                    </a:cxn>
                    <a:cxn ang="0">
                      <a:pos x="15" y="347"/>
                    </a:cxn>
                    <a:cxn ang="0">
                      <a:pos x="12" y="363"/>
                    </a:cxn>
                    <a:cxn ang="0">
                      <a:pos x="12" y="363"/>
                    </a:cxn>
                    <a:cxn ang="0">
                      <a:pos x="8" y="391"/>
                    </a:cxn>
                    <a:cxn ang="0">
                      <a:pos x="4" y="419"/>
                    </a:cxn>
                    <a:cxn ang="0">
                      <a:pos x="2" y="446"/>
                    </a:cxn>
                    <a:cxn ang="0">
                      <a:pos x="0" y="474"/>
                    </a:cxn>
                    <a:cxn ang="0">
                      <a:pos x="0" y="474"/>
                    </a:cxn>
                    <a:cxn ang="0">
                      <a:pos x="0" y="476"/>
                    </a:cxn>
                    <a:cxn ang="0">
                      <a:pos x="1" y="477"/>
                    </a:cxn>
                    <a:cxn ang="0">
                      <a:pos x="3" y="478"/>
                    </a:cxn>
                    <a:cxn ang="0">
                      <a:pos x="4" y="478"/>
                    </a:cxn>
                    <a:cxn ang="0">
                      <a:pos x="6" y="478"/>
                    </a:cxn>
                    <a:cxn ang="0">
                      <a:pos x="8" y="477"/>
                    </a:cxn>
                    <a:cxn ang="0">
                      <a:pos x="9" y="476"/>
                    </a:cxn>
                    <a:cxn ang="0">
                      <a:pos x="9" y="474"/>
                    </a:cxn>
                    <a:cxn ang="0">
                      <a:pos x="9" y="474"/>
                    </a:cxn>
                    <a:cxn ang="0">
                      <a:pos x="11" y="444"/>
                    </a:cxn>
                    <a:cxn ang="0">
                      <a:pos x="14" y="415"/>
                    </a:cxn>
                    <a:cxn ang="0">
                      <a:pos x="18" y="385"/>
                    </a:cxn>
                    <a:cxn ang="0">
                      <a:pos x="23" y="357"/>
                    </a:cxn>
                    <a:cxn ang="0">
                      <a:pos x="23" y="357"/>
                    </a:cxn>
                    <a:cxn ang="0">
                      <a:pos x="25" y="341"/>
                    </a:cxn>
                    <a:cxn ang="0">
                      <a:pos x="28" y="326"/>
                    </a:cxn>
                    <a:cxn ang="0">
                      <a:pos x="30" y="295"/>
                    </a:cxn>
                    <a:cxn ang="0">
                      <a:pos x="33" y="263"/>
                    </a:cxn>
                    <a:cxn ang="0">
                      <a:pos x="35" y="247"/>
                    </a:cxn>
                    <a:cxn ang="0">
                      <a:pos x="38" y="232"/>
                    </a:cxn>
                    <a:cxn ang="0">
                      <a:pos x="38" y="232"/>
                    </a:cxn>
                    <a:cxn ang="0">
                      <a:pos x="51" y="174"/>
                    </a:cxn>
                    <a:cxn ang="0">
                      <a:pos x="66" y="116"/>
                    </a:cxn>
                    <a:cxn ang="0">
                      <a:pos x="66" y="116"/>
                    </a:cxn>
                    <a:cxn ang="0">
                      <a:pos x="79" y="61"/>
                    </a:cxn>
                    <a:cxn ang="0">
                      <a:pos x="85" y="32"/>
                    </a:cxn>
                    <a:cxn ang="0">
                      <a:pos x="90" y="4"/>
                    </a:cxn>
                    <a:cxn ang="0">
                      <a:pos x="90" y="4"/>
                    </a:cxn>
                    <a:cxn ang="0">
                      <a:pos x="90" y="3"/>
                    </a:cxn>
                    <a:cxn ang="0">
                      <a:pos x="88" y="1"/>
                    </a:cxn>
                    <a:cxn ang="0">
                      <a:pos x="87" y="0"/>
                    </a:cxn>
                    <a:cxn ang="0">
                      <a:pos x="85" y="0"/>
                    </a:cxn>
                    <a:cxn ang="0">
                      <a:pos x="82" y="1"/>
                    </a:cxn>
                    <a:cxn ang="0">
                      <a:pos x="81" y="3"/>
                    </a:cxn>
                    <a:cxn ang="0">
                      <a:pos x="80" y="4"/>
                    </a:cxn>
                    <a:cxn ang="0">
                      <a:pos x="80" y="4"/>
                    </a:cxn>
                  </a:cxnLst>
                  <a:rect l="0" t="0" r="r" b="b"/>
                  <a:pathLst>
                    <a:path w="90" h="478">
                      <a:moveTo>
                        <a:pt x="80" y="4"/>
                      </a:moveTo>
                      <a:lnTo>
                        <a:pt x="80" y="4"/>
                      </a:lnTo>
                      <a:lnTo>
                        <a:pt x="78" y="20"/>
                      </a:lnTo>
                      <a:lnTo>
                        <a:pt x="76" y="34"/>
                      </a:lnTo>
                      <a:lnTo>
                        <a:pt x="69" y="63"/>
                      </a:lnTo>
                      <a:lnTo>
                        <a:pt x="54" y="121"/>
                      </a:lnTo>
                      <a:lnTo>
                        <a:pt x="54" y="121"/>
                      </a:lnTo>
                      <a:lnTo>
                        <a:pt x="40" y="180"/>
                      </a:lnTo>
                      <a:lnTo>
                        <a:pt x="26" y="238"/>
                      </a:lnTo>
                      <a:lnTo>
                        <a:pt x="26" y="238"/>
                      </a:lnTo>
                      <a:lnTo>
                        <a:pt x="23" y="253"/>
                      </a:lnTo>
                      <a:lnTo>
                        <a:pt x="21" y="269"/>
                      </a:lnTo>
                      <a:lnTo>
                        <a:pt x="19" y="301"/>
                      </a:lnTo>
                      <a:lnTo>
                        <a:pt x="16" y="332"/>
                      </a:lnTo>
                      <a:lnTo>
                        <a:pt x="15" y="347"/>
                      </a:lnTo>
                      <a:lnTo>
                        <a:pt x="12" y="363"/>
                      </a:lnTo>
                      <a:lnTo>
                        <a:pt x="12" y="363"/>
                      </a:lnTo>
                      <a:lnTo>
                        <a:pt x="8" y="391"/>
                      </a:lnTo>
                      <a:lnTo>
                        <a:pt x="4" y="419"/>
                      </a:lnTo>
                      <a:lnTo>
                        <a:pt x="2" y="446"/>
                      </a:lnTo>
                      <a:lnTo>
                        <a:pt x="0" y="474"/>
                      </a:lnTo>
                      <a:lnTo>
                        <a:pt x="0" y="474"/>
                      </a:lnTo>
                      <a:lnTo>
                        <a:pt x="0" y="476"/>
                      </a:lnTo>
                      <a:lnTo>
                        <a:pt x="1" y="477"/>
                      </a:lnTo>
                      <a:lnTo>
                        <a:pt x="3" y="478"/>
                      </a:lnTo>
                      <a:lnTo>
                        <a:pt x="4" y="478"/>
                      </a:lnTo>
                      <a:lnTo>
                        <a:pt x="6" y="478"/>
                      </a:lnTo>
                      <a:lnTo>
                        <a:pt x="8" y="477"/>
                      </a:lnTo>
                      <a:lnTo>
                        <a:pt x="9" y="476"/>
                      </a:lnTo>
                      <a:lnTo>
                        <a:pt x="9" y="474"/>
                      </a:lnTo>
                      <a:lnTo>
                        <a:pt x="9" y="474"/>
                      </a:lnTo>
                      <a:lnTo>
                        <a:pt x="11" y="444"/>
                      </a:lnTo>
                      <a:lnTo>
                        <a:pt x="14" y="415"/>
                      </a:lnTo>
                      <a:lnTo>
                        <a:pt x="18" y="385"/>
                      </a:lnTo>
                      <a:lnTo>
                        <a:pt x="23" y="357"/>
                      </a:lnTo>
                      <a:lnTo>
                        <a:pt x="23" y="357"/>
                      </a:lnTo>
                      <a:lnTo>
                        <a:pt x="25" y="341"/>
                      </a:lnTo>
                      <a:lnTo>
                        <a:pt x="28" y="326"/>
                      </a:lnTo>
                      <a:lnTo>
                        <a:pt x="30" y="295"/>
                      </a:lnTo>
                      <a:lnTo>
                        <a:pt x="33" y="263"/>
                      </a:lnTo>
                      <a:lnTo>
                        <a:pt x="35" y="247"/>
                      </a:lnTo>
                      <a:lnTo>
                        <a:pt x="38" y="232"/>
                      </a:lnTo>
                      <a:lnTo>
                        <a:pt x="38" y="232"/>
                      </a:lnTo>
                      <a:lnTo>
                        <a:pt x="51" y="174"/>
                      </a:lnTo>
                      <a:lnTo>
                        <a:pt x="66" y="116"/>
                      </a:lnTo>
                      <a:lnTo>
                        <a:pt x="66" y="116"/>
                      </a:lnTo>
                      <a:lnTo>
                        <a:pt x="79" y="61"/>
                      </a:lnTo>
                      <a:lnTo>
                        <a:pt x="85" y="32"/>
                      </a:lnTo>
                      <a:lnTo>
                        <a:pt x="90" y="4"/>
                      </a:lnTo>
                      <a:lnTo>
                        <a:pt x="90" y="4"/>
                      </a:lnTo>
                      <a:lnTo>
                        <a:pt x="90" y="3"/>
                      </a:lnTo>
                      <a:lnTo>
                        <a:pt x="88" y="1"/>
                      </a:lnTo>
                      <a:lnTo>
                        <a:pt x="87" y="0"/>
                      </a:lnTo>
                      <a:lnTo>
                        <a:pt x="85" y="0"/>
                      </a:lnTo>
                      <a:lnTo>
                        <a:pt x="82" y="1"/>
                      </a:lnTo>
                      <a:lnTo>
                        <a:pt x="81" y="3"/>
                      </a:lnTo>
                      <a:lnTo>
                        <a:pt x="80" y="4"/>
                      </a:lnTo>
                      <a:lnTo>
                        <a:pt x="80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4" name="Freeform 911"/>
                <p:cNvSpPr/>
                <p:nvPr/>
              </p:nvSpPr>
              <p:spPr bwMode="auto">
                <a:xfrm>
                  <a:off x="3457575" y="1241425"/>
                  <a:ext cx="104775" cy="455613"/>
                </a:xfrm>
                <a:custGeom>
                  <a:avLst/>
                  <a:gdLst/>
                  <a:ahLst/>
                  <a:cxnLst>
                    <a:cxn ang="0">
                      <a:pos x="189" y="5"/>
                    </a:cxn>
                    <a:cxn ang="0">
                      <a:pos x="187" y="12"/>
                    </a:cxn>
                    <a:cxn ang="0">
                      <a:pos x="185" y="19"/>
                    </a:cxn>
                    <a:cxn ang="0">
                      <a:pos x="183" y="34"/>
                    </a:cxn>
                    <a:cxn ang="0">
                      <a:pos x="181" y="47"/>
                    </a:cxn>
                    <a:cxn ang="0">
                      <a:pos x="173" y="98"/>
                    </a:cxn>
                    <a:cxn ang="0">
                      <a:pos x="167" y="127"/>
                    </a:cxn>
                    <a:cxn ang="0">
                      <a:pos x="152" y="182"/>
                    </a:cxn>
                    <a:cxn ang="0">
                      <a:pos x="142" y="208"/>
                    </a:cxn>
                    <a:cxn ang="0">
                      <a:pos x="108" y="307"/>
                    </a:cxn>
                    <a:cxn ang="0">
                      <a:pos x="101" y="334"/>
                    </a:cxn>
                    <a:cxn ang="0">
                      <a:pos x="88" y="420"/>
                    </a:cxn>
                    <a:cxn ang="0">
                      <a:pos x="82" y="448"/>
                    </a:cxn>
                    <a:cxn ang="0">
                      <a:pos x="66" y="533"/>
                    </a:cxn>
                    <a:cxn ang="0">
                      <a:pos x="41" y="644"/>
                    </a:cxn>
                    <a:cxn ang="0">
                      <a:pos x="30" y="698"/>
                    </a:cxn>
                    <a:cxn ang="0">
                      <a:pos x="7" y="804"/>
                    </a:cxn>
                    <a:cxn ang="0">
                      <a:pos x="0" y="858"/>
                    </a:cxn>
                    <a:cxn ang="0">
                      <a:pos x="0" y="860"/>
                    </a:cxn>
                    <a:cxn ang="0">
                      <a:pos x="2" y="862"/>
                    </a:cxn>
                    <a:cxn ang="0">
                      <a:pos x="7" y="861"/>
                    </a:cxn>
                    <a:cxn ang="0">
                      <a:pos x="9" y="858"/>
                    </a:cxn>
                    <a:cxn ang="0">
                      <a:pos x="12" y="830"/>
                    </a:cxn>
                    <a:cxn ang="0">
                      <a:pos x="29" y="748"/>
                    </a:cxn>
                    <a:cxn ang="0">
                      <a:pos x="53" y="638"/>
                    </a:cxn>
                    <a:cxn ang="0">
                      <a:pos x="64" y="580"/>
                    </a:cxn>
                    <a:cxn ang="0">
                      <a:pos x="89" y="464"/>
                    </a:cxn>
                    <a:cxn ang="0">
                      <a:pos x="99" y="405"/>
                    </a:cxn>
                    <a:cxn ang="0">
                      <a:pos x="103" y="379"/>
                    </a:cxn>
                    <a:cxn ang="0">
                      <a:pos x="113" y="326"/>
                    </a:cxn>
                    <a:cxn ang="0">
                      <a:pos x="121" y="301"/>
                    </a:cxn>
                    <a:cxn ang="0">
                      <a:pos x="158" y="195"/>
                    </a:cxn>
                    <a:cxn ang="0">
                      <a:pos x="174" y="140"/>
                    </a:cxn>
                    <a:cxn ang="0">
                      <a:pos x="186" y="83"/>
                    </a:cxn>
                    <a:cxn ang="0">
                      <a:pos x="189" y="60"/>
                    </a:cxn>
                    <a:cxn ang="0">
                      <a:pos x="192" y="36"/>
                    </a:cxn>
                    <a:cxn ang="0">
                      <a:pos x="196" y="20"/>
                    </a:cxn>
                    <a:cxn ang="0">
                      <a:pos x="198" y="5"/>
                    </a:cxn>
                    <a:cxn ang="0">
                      <a:pos x="198" y="3"/>
                    </a:cxn>
                    <a:cxn ang="0">
                      <a:pos x="196" y="1"/>
                    </a:cxn>
                    <a:cxn ang="0">
                      <a:pos x="192" y="1"/>
                    </a:cxn>
                    <a:cxn ang="0">
                      <a:pos x="190" y="3"/>
                    </a:cxn>
                    <a:cxn ang="0">
                      <a:pos x="189" y="5"/>
                    </a:cxn>
                  </a:cxnLst>
                  <a:rect l="0" t="0" r="r" b="b"/>
                  <a:pathLst>
                    <a:path w="198" h="862">
                      <a:moveTo>
                        <a:pt x="189" y="5"/>
                      </a:moveTo>
                      <a:lnTo>
                        <a:pt x="189" y="5"/>
                      </a:lnTo>
                      <a:lnTo>
                        <a:pt x="189" y="9"/>
                      </a:lnTo>
                      <a:lnTo>
                        <a:pt x="187" y="12"/>
                      </a:lnTo>
                      <a:lnTo>
                        <a:pt x="186" y="15"/>
                      </a:lnTo>
                      <a:lnTo>
                        <a:pt x="185" y="19"/>
                      </a:lnTo>
                      <a:lnTo>
                        <a:pt x="185" y="19"/>
                      </a:lnTo>
                      <a:lnTo>
                        <a:pt x="183" y="34"/>
                      </a:lnTo>
                      <a:lnTo>
                        <a:pt x="181" y="47"/>
                      </a:lnTo>
                      <a:lnTo>
                        <a:pt x="181" y="47"/>
                      </a:lnTo>
                      <a:lnTo>
                        <a:pt x="178" y="73"/>
                      </a:lnTo>
                      <a:lnTo>
                        <a:pt x="173" y="98"/>
                      </a:lnTo>
                      <a:lnTo>
                        <a:pt x="173" y="98"/>
                      </a:lnTo>
                      <a:lnTo>
                        <a:pt x="167" y="127"/>
                      </a:lnTo>
                      <a:lnTo>
                        <a:pt x="160" y="154"/>
                      </a:lnTo>
                      <a:lnTo>
                        <a:pt x="152" y="182"/>
                      </a:lnTo>
                      <a:lnTo>
                        <a:pt x="142" y="208"/>
                      </a:lnTo>
                      <a:lnTo>
                        <a:pt x="142" y="208"/>
                      </a:lnTo>
                      <a:lnTo>
                        <a:pt x="108" y="307"/>
                      </a:lnTo>
                      <a:lnTo>
                        <a:pt x="108" y="307"/>
                      </a:lnTo>
                      <a:lnTo>
                        <a:pt x="104" y="321"/>
                      </a:lnTo>
                      <a:lnTo>
                        <a:pt x="101" y="334"/>
                      </a:lnTo>
                      <a:lnTo>
                        <a:pt x="96" y="363"/>
                      </a:lnTo>
                      <a:lnTo>
                        <a:pt x="88" y="420"/>
                      </a:lnTo>
                      <a:lnTo>
                        <a:pt x="88" y="420"/>
                      </a:lnTo>
                      <a:lnTo>
                        <a:pt x="82" y="448"/>
                      </a:lnTo>
                      <a:lnTo>
                        <a:pt x="77" y="476"/>
                      </a:lnTo>
                      <a:lnTo>
                        <a:pt x="66" y="533"/>
                      </a:lnTo>
                      <a:lnTo>
                        <a:pt x="54" y="589"/>
                      </a:lnTo>
                      <a:lnTo>
                        <a:pt x="41" y="644"/>
                      </a:lnTo>
                      <a:lnTo>
                        <a:pt x="41" y="644"/>
                      </a:lnTo>
                      <a:lnTo>
                        <a:pt x="30" y="698"/>
                      </a:lnTo>
                      <a:lnTo>
                        <a:pt x="18" y="751"/>
                      </a:lnTo>
                      <a:lnTo>
                        <a:pt x="7" y="804"/>
                      </a:lnTo>
                      <a:lnTo>
                        <a:pt x="3" y="831"/>
                      </a:lnTo>
                      <a:lnTo>
                        <a:pt x="0" y="858"/>
                      </a:lnTo>
                      <a:lnTo>
                        <a:pt x="0" y="858"/>
                      </a:lnTo>
                      <a:lnTo>
                        <a:pt x="0" y="860"/>
                      </a:lnTo>
                      <a:lnTo>
                        <a:pt x="1" y="861"/>
                      </a:lnTo>
                      <a:lnTo>
                        <a:pt x="2" y="862"/>
                      </a:lnTo>
                      <a:lnTo>
                        <a:pt x="4" y="862"/>
                      </a:lnTo>
                      <a:lnTo>
                        <a:pt x="7" y="861"/>
                      </a:lnTo>
                      <a:lnTo>
                        <a:pt x="8" y="860"/>
                      </a:lnTo>
                      <a:lnTo>
                        <a:pt x="9" y="858"/>
                      </a:lnTo>
                      <a:lnTo>
                        <a:pt x="9" y="858"/>
                      </a:lnTo>
                      <a:lnTo>
                        <a:pt x="12" y="830"/>
                      </a:lnTo>
                      <a:lnTo>
                        <a:pt x="17" y="803"/>
                      </a:lnTo>
                      <a:lnTo>
                        <a:pt x="29" y="748"/>
                      </a:lnTo>
                      <a:lnTo>
                        <a:pt x="40" y="693"/>
                      </a:lnTo>
                      <a:lnTo>
                        <a:pt x="53" y="638"/>
                      </a:lnTo>
                      <a:lnTo>
                        <a:pt x="53" y="638"/>
                      </a:lnTo>
                      <a:lnTo>
                        <a:pt x="64" y="580"/>
                      </a:lnTo>
                      <a:lnTo>
                        <a:pt x="77" y="522"/>
                      </a:lnTo>
                      <a:lnTo>
                        <a:pt x="89" y="464"/>
                      </a:lnTo>
                      <a:lnTo>
                        <a:pt x="95" y="435"/>
                      </a:lnTo>
                      <a:lnTo>
                        <a:pt x="99" y="405"/>
                      </a:lnTo>
                      <a:lnTo>
                        <a:pt x="99" y="405"/>
                      </a:lnTo>
                      <a:lnTo>
                        <a:pt x="103" y="379"/>
                      </a:lnTo>
                      <a:lnTo>
                        <a:pt x="107" y="353"/>
                      </a:lnTo>
                      <a:lnTo>
                        <a:pt x="113" y="326"/>
                      </a:lnTo>
                      <a:lnTo>
                        <a:pt x="121" y="301"/>
                      </a:lnTo>
                      <a:lnTo>
                        <a:pt x="121" y="301"/>
                      </a:lnTo>
                      <a:lnTo>
                        <a:pt x="158" y="195"/>
                      </a:lnTo>
                      <a:lnTo>
                        <a:pt x="158" y="195"/>
                      </a:lnTo>
                      <a:lnTo>
                        <a:pt x="166" y="167"/>
                      </a:lnTo>
                      <a:lnTo>
                        <a:pt x="174" y="140"/>
                      </a:lnTo>
                      <a:lnTo>
                        <a:pt x="181" y="112"/>
                      </a:lnTo>
                      <a:lnTo>
                        <a:pt x="186" y="83"/>
                      </a:lnTo>
                      <a:lnTo>
                        <a:pt x="186" y="83"/>
                      </a:lnTo>
                      <a:lnTo>
                        <a:pt x="189" y="60"/>
                      </a:lnTo>
                      <a:lnTo>
                        <a:pt x="190" y="47"/>
                      </a:lnTo>
                      <a:lnTo>
                        <a:pt x="192" y="36"/>
                      </a:lnTo>
                      <a:lnTo>
                        <a:pt x="192" y="36"/>
                      </a:lnTo>
                      <a:lnTo>
                        <a:pt x="196" y="20"/>
                      </a:lnTo>
                      <a:lnTo>
                        <a:pt x="198" y="12"/>
                      </a:lnTo>
                      <a:lnTo>
                        <a:pt x="198" y="5"/>
                      </a:lnTo>
                      <a:lnTo>
                        <a:pt x="198" y="5"/>
                      </a:lnTo>
                      <a:lnTo>
                        <a:pt x="198" y="3"/>
                      </a:lnTo>
                      <a:lnTo>
                        <a:pt x="197" y="2"/>
                      </a:lnTo>
                      <a:lnTo>
                        <a:pt x="196" y="1"/>
                      </a:lnTo>
                      <a:lnTo>
                        <a:pt x="194" y="0"/>
                      </a:lnTo>
                      <a:lnTo>
                        <a:pt x="192" y="1"/>
                      </a:lnTo>
                      <a:lnTo>
                        <a:pt x="191" y="2"/>
                      </a:lnTo>
                      <a:lnTo>
                        <a:pt x="190" y="3"/>
                      </a:lnTo>
                      <a:lnTo>
                        <a:pt x="189" y="5"/>
                      </a:lnTo>
                      <a:lnTo>
                        <a:pt x="189" y="5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5" name="Freeform 912"/>
                <p:cNvSpPr/>
                <p:nvPr/>
              </p:nvSpPr>
              <p:spPr bwMode="auto">
                <a:xfrm>
                  <a:off x="3494088" y="1250950"/>
                  <a:ext cx="98425" cy="452438"/>
                </a:xfrm>
                <a:custGeom>
                  <a:avLst/>
                  <a:gdLst/>
                  <a:ahLst/>
                  <a:cxnLst>
                    <a:cxn ang="0">
                      <a:pos x="175" y="5"/>
                    </a:cxn>
                    <a:cxn ang="0">
                      <a:pos x="174" y="29"/>
                    </a:cxn>
                    <a:cxn ang="0">
                      <a:pos x="159" y="100"/>
                    </a:cxn>
                    <a:cxn ang="0">
                      <a:pos x="150" y="153"/>
                    </a:cxn>
                    <a:cxn ang="0">
                      <a:pos x="141" y="207"/>
                    </a:cxn>
                    <a:cxn ang="0">
                      <a:pos x="121" y="315"/>
                    </a:cxn>
                    <a:cxn ang="0">
                      <a:pos x="104" y="426"/>
                    </a:cxn>
                    <a:cxn ang="0">
                      <a:pos x="99" y="449"/>
                    </a:cxn>
                    <a:cxn ang="0">
                      <a:pos x="93" y="472"/>
                    </a:cxn>
                    <a:cxn ang="0">
                      <a:pos x="91" y="488"/>
                    </a:cxn>
                    <a:cxn ang="0">
                      <a:pos x="81" y="531"/>
                    </a:cxn>
                    <a:cxn ang="0">
                      <a:pos x="51" y="644"/>
                    </a:cxn>
                    <a:cxn ang="0">
                      <a:pos x="44" y="672"/>
                    </a:cxn>
                    <a:cxn ang="0">
                      <a:pos x="19" y="753"/>
                    </a:cxn>
                    <a:cxn ang="0">
                      <a:pos x="13" y="780"/>
                    </a:cxn>
                    <a:cxn ang="0">
                      <a:pos x="7" y="806"/>
                    </a:cxn>
                    <a:cxn ang="0">
                      <a:pos x="0" y="838"/>
                    </a:cxn>
                    <a:cxn ang="0">
                      <a:pos x="0" y="848"/>
                    </a:cxn>
                    <a:cxn ang="0">
                      <a:pos x="1" y="853"/>
                    </a:cxn>
                    <a:cxn ang="0">
                      <a:pos x="4" y="854"/>
                    </a:cxn>
                    <a:cxn ang="0">
                      <a:pos x="7" y="853"/>
                    </a:cxn>
                    <a:cxn ang="0">
                      <a:pos x="9" y="848"/>
                    </a:cxn>
                    <a:cxn ang="0">
                      <a:pos x="10" y="837"/>
                    </a:cxn>
                    <a:cxn ang="0">
                      <a:pos x="18" y="800"/>
                    </a:cxn>
                    <a:cxn ang="0">
                      <a:pos x="23" y="774"/>
                    </a:cxn>
                    <a:cxn ang="0">
                      <a:pos x="30" y="747"/>
                    </a:cxn>
                    <a:cxn ang="0">
                      <a:pos x="63" y="638"/>
                    </a:cxn>
                    <a:cxn ang="0">
                      <a:pos x="92" y="525"/>
                    </a:cxn>
                    <a:cxn ang="0">
                      <a:pos x="98" y="500"/>
                    </a:cxn>
                    <a:cxn ang="0">
                      <a:pos x="102" y="476"/>
                    </a:cxn>
                    <a:cxn ang="0">
                      <a:pos x="109" y="447"/>
                    </a:cxn>
                    <a:cxn ang="0">
                      <a:pos x="115" y="419"/>
                    </a:cxn>
                    <a:cxn ang="0">
                      <a:pos x="131" y="309"/>
                    </a:cxn>
                    <a:cxn ang="0">
                      <a:pos x="151" y="201"/>
                    </a:cxn>
                    <a:cxn ang="0">
                      <a:pos x="160" y="147"/>
                    </a:cxn>
                    <a:cxn ang="0">
                      <a:pos x="170" y="93"/>
                    </a:cxn>
                    <a:cxn ang="0">
                      <a:pos x="183" y="27"/>
                    </a:cxn>
                    <a:cxn ang="0">
                      <a:pos x="185" y="5"/>
                    </a:cxn>
                    <a:cxn ang="0">
                      <a:pos x="184" y="3"/>
                    </a:cxn>
                    <a:cxn ang="0">
                      <a:pos x="182" y="0"/>
                    </a:cxn>
                    <a:cxn ang="0">
                      <a:pos x="178" y="0"/>
                    </a:cxn>
                    <a:cxn ang="0">
                      <a:pos x="176" y="3"/>
                    </a:cxn>
                    <a:cxn ang="0">
                      <a:pos x="175" y="5"/>
                    </a:cxn>
                  </a:cxnLst>
                  <a:rect l="0" t="0" r="r" b="b"/>
                  <a:pathLst>
                    <a:path w="185" h="854">
                      <a:moveTo>
                        <a:pt x="175" y="5"/>
                      </a:moveTo>
                      <a:lnTo>
                        <a:pt x="175" y="5"/>
                      </a:lnTo>
                      <a:lnTo>
                        <a:pt x="175" y="17"/>
                      </a:lnTo>
                      <a:lnTo>
                        <a:pt x="174" y="29"/>
                      </a:lnTo>
                      <a:lnTo>
                        <a:pt x="170" y="52"/>
                      </a:lnTo>
                      <a:lnTo>
                        <a:pt x="159" y="100"/>
                      </a:lnTo>
                      <a:lnTo>
                        <a:pt x="159" y="100"/>
                      </a:lnTo>
                      <a:lnTo>
                        <a:pt x="150" y="153"/>
                      </a:lnTo>
                      <a:lnTo>
                        <a:pt x="141" y="207"/>
                      </a:lnTo>
                      <a:lnTo>
                        <a:pt x="141" y="207"/>
                      </a:lnTo>
                      <a:lnTo>
                        <a:pt x="130" y="261"/>
                      </a:lnTo>
                      <a:lnTo>
                        <a:pt x="121" y="315"/>
                      </a:lnTo>
                      <a:lnTo>
                        <a:pt x="104" y="426"/>
                      </a:lnTo>
                      <a:lnTo>
                        <a:pt x="104" y="426"/>
                      </a:lnTo>
                      <a:lnTo>
                        <a:pt x="101" y="437"/>
                      </a:lnTo>
                      <a:lnTo>
                        <a:pt x="99" y="449"/>
                      </a:lnTo>
                      <a:lnTo>
                        <a:pt x="96" y="461"/>
                      </a:lnTo>
                      <a:lnTo>
                        <a:pt x="93" y="472"/>
                      </a:lnTo>
                      <a:lnTo>
                        <a:pt x="93" y="472"/>
                      </a:lnTo>
                      <a:lnTo>
                        <a:pt x="91" y="488"/>
                      </a:lnTo>
                      <a:lnTo>
                        <a:pt x="88" y="502"/>
                      </a:lnTo>
                      <a:lnTo>
                        <a:pt x="81" y="531"/>
                      </a:lnTo>
                      <a:lnTo>
                        <a:pt x="81" y="531"/>
                      </a:lnTo>
                      <a:lnTo>
                        <a:pt x="51" y="644"/>
                      </a:lnTo>
                      <a:lnTo>
                        <a:pt x="51" y="644"/>
                      </a:lnTo>
                      <a:lnTo>
                        <a:pt x="44" y="672"/>
                      </a:lnTo>
                      <a:lnTo>
                        <a:pt x="35" y="699"/>
                      </a:lnTo>
                      <a:lnTo>
                        <a:pt x="19" y="753"/>
                      </a:lnTo>
                      <a:lnTo>
                        <a:pt x="19" y="753"/>
                      </a:lnTo>
                      <a:lnTo>
                        <a:pt x="13" y="780"/>
                      </a:lnTo>
                      <a:lnTo>
                        <a:pt x="7" y="806"/>
                      </a:lnTo>
                      <a:lnTo>
                        <a:pt x="7" y="806"/>
                      </a:lnTo>
                      <a:lnTo>
                        <a:pt x="2" y="828"/>
                      </a:lnTo>
                      <a:lnTo>
                        <a:pt x="0" y="838"/>
                      </a:lnTo>
                      <a:lnTo>
                        <a:pt x="0" y="848"/>
                      </a:lnTo>
                      <a:lnTo>
                        <a:pt x="0" y="848"/>
                      </a:lnTo>
                      <a:lnTo>
                        <a:pt x="0" y="851"/>
                      </a:lnTo>
                      <a:lnTo>
                        <a:pt x="1" y="853"/>
                      </a:lnTo>
                      <a:lnTo>
                        <a:pt x="2" y="853"/>
                      </a:lnTo>
                      <a:lnTo>
                        <a:pt x="4" y="854"/>
                      </a:lnTo>
                      <a:lnTo>
                        <a:pt x="6" y="853"/>
                      </a:lnTo>
                      <a:lnTo>
                        <a:pt x="7" y="853"/>
                      </a:lnTo>
                      <a:lnTo>
                        <a:pt x="8" y="851"/>
                      </a:lnTo>
                      <a:lnTo>
                        <a:pt x="9" y="848"/>
                      </a:lnTo>
                      <a:lnTo>
                        <a:pt x="9" y="848"/>
                      </a:lnTo>
                      <a:lnTo>
                        <a:pt x="10" y="837"/>
                      </a:lnTo>
                      <a:lnTo>
                        <a:pt x="13" y="825"/>
                      </a:lnTo>
                      <a:lnTo>
                        <a:pt x="18" y="800"/>
                      </a:lnTo>
                      <a:lnTo>
                        <a:pt x="18" y="800"/>
                      </a:lnTo>
                      <a:lnTo>
                        <a:pt x="23" y="774"/>
                      </a:lnTo>
                      <a:lnTo>
                        <a:pt x="30" y="747"/>
                      </a:lnTo>
                      <a:lnTo>
                        <a:pt x="30" y="747"/>
                      </a:lnTo>
                      <a:lnTo>
                        <a:pt x="47" y="693"/>
                      </a:lnTo>
                      <a:lnTo>
                        <a:pt x="63" y="638"/>
                      </a:lnTo>
                      <a:lnTo>
                        <a:pt x="63" y="638"/>
                      </a:lnTo>
                      <a:lnTo>
                        <a:pt x="92" y="525"/>
                      </a:lnTo>
                      <a:lnTo>
                        <a:pt x="92" y="525"/>
                      </a:lnTo>
                      <a:lnTo>
                        <a:pt x="98" y="500"/>
                      </a:lnTo>
                      <a:lnTo>
                        <a:pt x="102" y="476"/>
                      </a:lnTo>
                      <a:lnTo>
                        <a:pt x="102" y="476"/>
                      </a:lnTo>
                      <a:lnTo>
                        <a:pt x="105" y="461"/>
                      </a:lnTo>
                      <a:lnTo>
                        <a:pt x="109" y="447"/>
                      </a:lnTo>
                      <a:lnTo>
                        <a:pt x="112" y="433"/>
                      </a:lnTo>
                      <a:lnTo>
                        <a:pt x="115" y="419"/>
                      </a:lnTo>
                      <a:lnTo>
                        <a:pt x="115" y="419"/>
                      </a:lnTo>
                      <a:lnTo>
                        <a:pt x="131" y="309"/>
                      </a:lnTo>
                      <a:lnTo>
                        <a:pt x="141" y="255"/>
                      </a:lnTo>
                      <a:lnTo>
                        <a:pt x="151" y="201"/>
                      </a:lnTo>
                      <a:lnTo>
                        <a:pt x="151" y="201"/>
                      </a:lnTo>
                      <a:lnTo>
                        <a:pt x="160" y="147"/>
                      </a:lnTo>
                      <a:lnTo>
                        <a:pt x="170" y="93"/>
                      </a:lnTo>
                      <a:lnTo>
                        <a:pt x="170" y="93"/>
                      </a:lnTo>
                      <a:lnTo>
                        <a:pt x="180" y="50"/>
                      </a:lnTo>
                      <a:lnTo>
                        <a:pt x="183" y="27"/>
                      </a:lnTo>
                      <a:lnTo>
                        <a:pt x="184" y="16"/>
                      </a:lnTo>
                      <a:lnTo>
                        <a:pt x="185" y="5"/>
                      </a:lnTo>
                      <a:lnTo>
                        <a:pt x="185" y="5"/>
                      </a:lnTo>
                      <a:lnTo>
                        <a:pt x="184" y="3"/>
                      </a:lnTo>
                      <a:lnTo>
                        <a:pt x="183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8" y="0"/>
                      </a:lnTo>
                      <a:lnTo>
                        <a:pt x="177" y="1"/>
                      </a:lnTo>
                      <a:lnTo>
                        <a:pt x="176" y="3"/>
                      </a:lnTo>
                      <a:lnTo>
                        <a:pt x="175" y="5"/>
                      </a:lnTo>
                      <a:lnTo>
                        <a:pt x="175" y="5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6" name="Freeform 913"/>
                <p:cNvSpPr/>
                <p:nvPr/>
              </p:nvSpPr>
              <p:spPr bwMode="auto">
                <a:xfrm>
                  <a:off x="3532188" y="1266825"/>
                  <a:ext cx="103188" cy="504825"/>
                </a:xfrm>
                <a:custGeom>
                  <a:avLst/>
                  <a:gdLst/>
                  <a:ahLst/>
                  <a:cxnLst>
                    <a:cxn ang="0">
                      <a:pos x="185" y="5"/>
                    </a:cxn>
                    <a:cxn ang="0">
                      <a:pos x="181" y="67"/>
                    </a:cxn>
                    <a:cxn ang="0">
                      <a:pos x="169" y="127"/>
                    </a:cxn>
                    <a:cxn ang="0">
                      <a:pos x="153" y="187"/>
                    </a:cxn>
                    <a:cxn ang="0">
                      <a:pos x="136" y="246"/>
                    </a:cxn>
                    <a:cxn ang="0">
                      <a:pos x="129" y="273"/>
                    </a:cxn>
                    <a:cxn ang="0">
                      <a:pos x="124" y="327"/>
                    </a:cxn>
                    <a:cxn ang="0">
                      <a:pos x="123" y="355"/>
                    </a:cxn>
                    <a:cxn ang="0">
                      <a:pos x="118" y="418"/>
                    </a:cxn>
                    <a:cxn ang="0">
                      <a:pos x="108" y="481"/>
                    </a:cxn>
                    <a:cxn ang="0">
                      <a:pos x="101" y="511"/>
                    </a:cxn>
                    <a:cxn ang="0">
                      <a:pos x="74" y="596"/>
                    </a:cxn>
                    <a:cxn ang="0">
                      <a:pos x="65" y="627"/>
                    </a:cxn>
                    <a:cxn ang="0">
                      <a:pos x="53" y="691"/>
                    </a:cxn>
                    <a:cxn ang="0">
                      <a:pos x="47" y="723"/>
                    </a:cxn>
                    <a:cxn ang="0">
                      <a:pos x="23" y="846"/>
                    </a:cxn>
                    <a:cxn ang="0">
                      <a:pos x="20" y="863"/>
                    </a:cxn>
                    <a:cxn ang="0">
                      <a:pos x="14" y="897"/>
                    </a:cxn>
                    <a:cxn ang="0">
                      <a:pos x="9" y="913"/>
                    </a:cxn>
                    <a:cxn ang="0">
                      <a:pos x="6" y="922"/>
                    </a:cxn>
                    <a:cxn ang="0">
                      <a:pos x="1" y="939"/>
                    </a:cxn>
                    <a:cxn ang="0">
                      <a:pos x="0" y="949"/>
                    </a:cxn>
                    <a:cxn ang="0">
                      <a:pos x="2" y="952"/>
                    </a:cxn>
                    <a:cxn ang="0">
                      <a:pos x="6" y="954"/>
                    </a:cxn>
                    <a:cxn ang="0">
                      <a:pos x="9" y="952"/>
                    </a:cxn>
                    <a:cxn ang="0">
                      <a:pos x="11" y="949"/>
                    </a:cxn>
                    <a:cxn ang="0">
                      <a:pos x="12" y="937"/>
                    </a:cxn>
                    <a:cxn ang="0">
                      <a:pos x="18" y="914"/>
                    </a:cxn>
                    <a:cxn ang="0">
                      <a:pos x="21" y="903"/>
                    </a:cxn>
                    <a:cxn ang="0">
                      <a:pos x="33" y="840"/>
                    </a:cxn>
                    <a:cxn ang="0">
                      <a:pos x="47" y="774"/>
                    </a:cxn>
                    <a:cxn ang="0">
                      <a:pos x="59" y="709"/>
                    </a:cxn>
                    <a:cxn ang="0">
                      <a:pos x="71" y="650"/>
                    </a:cxn>
                    <a:cxn ang="0">
                      <a:pos x="85" y="591"/>
                    </a:cxn>
                    <a:cxn ang="0">
                      <a:pos x="94" y="563"/>
                    </a:cxn>
                    <a:cxn ang="0">
                      <a:pos x="105" y="534"/>
                    </a:cxn>
                    <a:cxn ang="0">
                      <a:pos x="114" y="500"/>
                    </a:cxn>
                    <a:cxn ang="0">
                      <a:pos x="120" y="465"/>
                    </a:cxn>
                    <a:cxn ang="0">
                      <a:pos x="128" y="407"/>
                    </a:cxn>
                    <a:cxn ang="0">
                      <a:pos x="135" y="320"/>
                    </a:cxn>
                    <a:cxn ang="0">
                      <a:pos x="143" y="262"/>
                    </a:cxn>
                    <a:cxn ang="0">
                      <a:pos x="150" y="233"/>
                    </a:cxn>
                    <a:cxn ang="0">
                      <a:pos x="167" y="177"/>
                    </a:cxn>
                    <a:cxn ang="0">
                      <a:pos x="181" y="120"/>
                    </a:cxn>
                    <a:cxn ang="0">
                      <a:pos x="191" y="63"/>
                    </a:cxn>
                    <a:cxn ang="0">
                      <a:pos x="196" y="5"/>
                    </a:cxn>
                    <a:cxn ang="0">
                      <a:pos x="195" y="3"/>
                    </a:cxn>
                    <a:cxn ang="0">
                      <a:pos x="192" y="1"/>
                    </a:cxn>
                    <a:cxn ang="0">
                      <a:pos x="188" y="1"/>
                    </a:cxn>
                    <a:cxn ang="0">
                      <a:pos x="186" y="3"/>
                    </a:cxn>
                    <a:cxn ang="0">
                      <a:pos x="185" y="5"/>
                    </a:cxn>
                  </a:cxnLst>
                  <a:rect l="0" t="0" r="r" b="b"/>
                  <a:pathLst>
                    <a:path w="196" h="954">
                      <a:moveTo>
                        <a:pt x="185" y="5"/>
                      </a:moveTo>
                      <a:lnTo>
                        <a:pt x="185" y="5"/>
                      </a:lnTo>
                      <a:lnTo>
                        <a:pt x="184" y="36"/>
                      </a:lnTo>
                      <a:lnTo>
                        <a:pt x="181" y="67"/>
                      </a:lnTo>
                      <a:lnTo>
                        <a:pt x="176" y="97"/>
                      </a:lnTo>
                      <a:lnTo>
                        <a:pt x="169" y="127"/>
                      </a:lnTo>
                      <a:lnTo>
                        <a:pt x="162" y="157"/>
                      </a:lnTo>
                      <a:lnTo>
                        <a:pt x="153" y="187"/>
                      </a:lnTo>
                      <a:lnTo>
                        <a:pt x="136" y="246"/>
                      </a:lnTo>
                      <a:lnTo>
                        <a:pt x="136" y="246"/>
                      </a:lnTo>
                      <a:lnTo>
                        <a:pt x="133" y="261"/>
                      </a:lnTo>
                      <a:lnTo>
                        <a:pt x="129" y="273"/>
                      </a:lnTo>
                      <a:lnTo>
                        <a:pt x="126" y="300"/>
                      </a:lnTo>
                      <a:lnTo>
                        <a:pt x="124" y="327"/>
                      </a:lnTo>
                      <a:lnTo>
                        <a:pt x="123" y="355"/>
                      </a:lnTo>
                      <a:lnTo>
                        <a:pt x="123" y="355"/>
                      </a:lnTo>
                      <a:lnTo>
                        <a:pt x="121" y="386"/>
                      </a:lnTo>
                      <a:lnTo>
                        <a:pt x="118" y="418"/>
                      </a:lnTo>
                      <a:lnTo>
                        <a:pt x="113" y="449"/>
                      </a:lnTo>
                      <a:lnTo>
                        <a:pt x="108" y="481"/>
                      </a:lnTo>
                      <a:lnTo>
                        <a:pt x="108" y="481"/>
                      </a:lnTo>
                      <a:lnTo>
                        <a:pt x="101" y="511"/>
                      </a:lnTo>
                      <a:lnTo>
                        <a:pt x="92" y="538"/>
                      </a:lnTo>
                      <a:lnTo>
                        <a:pt x="74" y="596"/>
                      </a:lnTo>
                      <a:lnTo>
                        <a:pt x="74" y="596"/>
                      </a:lnTo>
                      <a:lnTo>
                        <a:pt x="65" y="627"/>
                      </a:lnTo>
                      <a:lnTo>
                        <a:pt x="58" y="659"/>
                      </a:lnTo>
                      <a:lnTo>
                        <a:pt x="53" y="691"/>
                      </a:lnTo>
                      <a:lnTo>
                        <a:pt x="47" y="723"/>
                      </a:lnTo>
                      <a:lnTo>
                        <a:pt x="47" y="723"/>
                      </a:lnTo>
                      <a:lnTo>
                        <a:pt x="34" y="784"/>
                      </a:lnTo>
                      <a:lnTo>
                        <a:pt x="23" y="846"/>
                      </a:lnTo>
                      <a:lnTo>
                        <a:pt x="23" y="846"/>
                      </a:lnTo>
                      <a:lnTo>
                        <a:pt x="20" y="863"/>
                      </a:lnTo>
                      <a:lnTo>
                        <a:pt x="18" y="880"/>
                      </a:lnTo>
                      <a:lnTo>
                        <a:pt x="14" y="897"/>
                      </a:lnTo>
                      <a:lnTo>
                        <a:pt x="12" y="905"/>
                      </a:lnTo>
                      <a:lnTo>
                        <a:pt x="9" y="913"/>
                      </a:lnTo>
                      <a:lnTo>
                        <a:pt x="9" y="913"/>
                      </a:lnTo>
                      <a:lnTo>
                        <a:pt x="6" y="922"/>
                      </a:lnTo>
                      <a:lnTo>
                        <a:pt x="3" y="931"/>
                      </a:lnTo>
                      <a:lnTo>
                        <a:pt x="1" y="939"/>
                      </a:lnTo>
                      <a:lnTo>
                        <a:pt x="0" y="949"/>
                      </a:lnTo>
                      <a:lnTo>
                        <a:pt x="0" y="949"/>
                      </a:lnTo>
                      <a:lnTo>
                        <a:pt x="1" y="951"/>
                      </a:lnTo>
                      <a:lnTo>
                        <a:pt x="2" y="952"/>
                      </a:lnTo>
                      <a:lnTo>
                        <a:pt x="3" y="953"/>
                      </a:lnTo>
                      <a:lnTo>
                        <a:pt x="6" y="954"/>
                      </a:lnTo>
                      <a:lnTo>
                        <a:pt x="7" y="953"/>
                      </a:lnTo>
                      <a:lnTo>
                        <a:pt x="9" y="952"/>
                      </a:lnTo>
                      <a:lnTo>
                        <a:pt x="10" y="951"/>
                      </a:lnTo>
                      <a:lnTo>
                        <a:pt x="11" y="949"/>
                      </a:lnTo>
                      <a:lnTo>
                        <a:pt x="11" y="949"/>
                      </a:lnTo>
                      <a:lnTo>
                        <a:pt x="12" y="937"/>
                      </a:lnTo>
                      <a:lnTo>
                        <a:pt x="15" y="926"/>
                      </a:lnTo>
                      <a:lnTo>
                        <a:pt x="18" y="914"/>
                      </a:lnTo>
                      <a:lnTo>
                        <a:pt x="21" y="903"/>
                      </a:lnTo>
                      <a:lnTo>
                        <a:pt x="21" y="903"/>
                      </a:lnTo>
                      <a:lnTo>
                        <a:pt x="27" y="871"/>
                      </a:lnTo>
                      <a:lnTo>
                        <a:pt x="33" y="840"/>
                      </a:lnTo>
                      <a:lnTo>
                        <a:pt x="33" y="840"/>
                      </a:lnTo>
                      <a:lnTo>
                        <a:pt x="47" y="774"/>
                      </a:lnTo>
                      <a:lnTo>
                        <a:pt x="53" y="741"/>
                      </a:lnTo>
                      <a:lnTo>
                        <a:pt x="59" y="709"/>
                      </a:lnTo>
                      <a:lnTo>
                        <a:pt x="59" y="709"/>
                      </a:lnTo>
                      <a:lnTo>
                        <a:pt x="71" y="650"/>
                      </a:lnTo>
                      <a:lnTo>
                        <a:pt x="77" y="620"/>
                      </a:lnTo>
                      <a:lnTo>
                        <a:pt x="85" y="591"/>
                      </a:lnTo>
                      <a:lnTo>
                        <a:pt x="85" y="591"/>
                      </a:lnTo>
                      <a:lnTo>
                        <a:pt x="94" y="563"/>
                      </a:lnTo>
                      <a:lnTo>
                        <a:pt x="105" y="534"/>
                      </a:lnTo>
                      <a:lnTo>
                        <a:pt x="105" y="534"/>
                      </a:lnTo>
                      <a:lnTo>
                        <a:pt x="110" y="518"/>
                      </a:lnTo>
                      <a:lnTo>
                        <a:pt x="114" y="500"/>
                      </a:lnTo>
                      <a:lnTo>
                        <a:pt x="120" y="465"/>
                      </a:lnTo>
                      <a:lnTo>
                        <a:pt x="120" y="465"/>
                      </a:lnTo>
                      <a:lnTo>
                        <a:pt x="125" y="436"/>
                      </a:lnTo>
                      <a:lnTo>
                        <a:pt x="128" y="407"/>
                      </a:lnTo>
                      <a:lnTo>
                        <a:pt x="133" y="348"/>
                      </a:lnTo>
                      <a:lnTo>
                        <a:pt x="135" y="320"/>
                      </a:lnTo>
                      <a:lnTo>
                        <a:pt x="138" y="291"/>
                      </a:lnTo>
                      <a:lnTo>
                        <a:pt x="143" y="262"/>
                      </a:lnTo>
                      <a:lnTo>
                        <a:pt x="146" y="247"/>
                      </a:lnTo>
                      <a:lnTo>
                        <a:pt x="150" y="233"/>
                      </a:lnTo>
                      <a:lnTo>
                        <a:pt x="150" y="233"/>
                      </a:lnTo>
                      <a:lnTo>
                        <a:pt x="167" y="177"/>
                      </a:lnTo>
                      <a:lnTo>
                        <a:pt x="174" y="149"/>
                      </a:lnTo>
                      <a:lnTo>
                        <a:pt x="181" y="120"/>
                      </a:lnTo>
                      <a:lnTo>
                        <a:pt x="186" y="92"/>
                      </a:lnTo>
                      <a:lnTo>
                        <a:pt x="191" y="63"/>
                      </a:lnTo>
                      <a:lnTo>
                        <a:pt x="195" y="34"/>
                      </a:lnTo>
                      <a:lnTo>
                        <a:pt x="196" y="5"/>
                      </a:lnTo>
                      <a:lnTo>
                        <a:pt x="196" y="5"/>
                      </a:lnTo>
                      <a:lnTo>
                        <a:pt x="195" y="3"/>
                      </a:lnTo>
                      <a:lnTo>
                        <a:pt x="194" y="1"/>
                      </a:lnTo>
                      <a:lnTo>
                        <a:pt x="192" y="1"/>
                      </a:lnTo>
                      <a:lnTo>
                        <a:pt x="190" y="0"/>
                      </a:lnTo>
                      <a:lnTo>
                        <a:pt x="188" y="1"/>
                      </a:lnTo>
                      <a:lnTo>
                        <a:pt x="187" y="1"/>
                      </a:lnTo>
                      <a:lnTo>
                        <a:pt x="186" y="3"/>
                      </a:lnTo>
                      <a:lnTo>
                        <a:pt x="185" y="5"/>
                      </a:lnTo>
                      <a:lnTo>
                        <a:pt x="185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7" name="Freeform 914"/>
                <p:cNvSpPr/>
                <p:nvPr/>
              </p:nvSpPr>
              <p:spPr bwMode="auto">
                <a:xfrm>
                  <a:off x="3570288" y="1301750"/>
                  <a:ext cx="96838" cy="488950"/>
                </a:xfrm>
                <a:custGeom>
                  <a:avLst/>
                  <a:gdLst/>
                  <a:ahLst/>
                  <a:cxnLst>
                    <a:cxn ang="0">
                      <a:pos x="175" y="5"/>
                    </a:cxn>
                    <a:cxn ang="0">
                      <a:pos x="172" y="13"/>
                    </a:cxn>
                    <a:cxn ang="0">
                      <a:pos x="163" y="30"/>
                    </a:cxn>
                    <a:cxn ang="0">
                      <a:pos x="161" y="39"/>
                    </a:cxn>
                    <a:cxn ang="0">
                      <a:pos x="161" y="62"/>
                    </a:cxn>
                    <a:cxn ang="0">
                      <a:pos x="159" y="87"/>
                    </a:cxn>
                    <a:cxn ang="0">
                      <a:pos x="149" y="148"/>
                    </a:cxn>
                    <a:cxn ang="0">
                      <a:pos x="146" y="164"/>
                    </a:cxn>
                    <a:cxn ang="0">
                      <a:pos x="138" y="193"/>
                    </a:cxn>
                    <a:cxn ang="0">
                      <a:pos x="135" y="207"/>
                    </a:cxn>
                    <a:cxn ang="0">
                      <a:pos x="128" y="268"/>
                    </a:cxn>
                    <a:cxn ang="0">
                      <a:pos x="117" y="361"/>
                    </a:cxn>
                    <a:cxn ang="0">
                      <a:pos x="106" y="422"/>
                    </a:cxn>
                    <a:cxn ang="0">
                      <a:pos x="99" y="452"/>
                    </a:cxn>
                    <a:cxn ang="0">
                      <a:pos x="72" y="538"/>
                    </a:cxn>
                    <a:cxn ang="0">
                      <a:pos x="64" y="568"/>
                    </a:cxn>
                    <a:cxn ang="0">
                      <a:pos x="50" y="630"/>
                    </a:cxn>
                    <a:cxn ang="0">
                      <a:pos x="38" y="691"/>
                    </a:cxn>
                    <a:cxn ang="0">
                      <a:pos x="15" y="809"/>
                    </a:cxn>
                    <a:cxn ang="0">
                      <a:pos x="6" y="865"/>
                    </a:cxn>
                    <a:cxn ang="0">
                      <a:pos x="1" y="906"/>
                    </a:cxn>
                    <a:cxn ang="0">
                      <a:pos x="0" y="921"/>
                    </a:cxn>
                    <a:cxn ang="0">
                      <a:pos x="2" y="924"/>
                    </a:cxn>
                    <a:cxn ang="0">
                      <a:pos x="5" y="925"/>
                    </a:cxn>
                    <a:cxn ang="0">
                      <a:pos x="8" y="924"/>
                    </a:cxn>
                    <a:cxn ang="0">
                      <a:pos x="9" y="921"/>
                    </a:cxn>
                    <a:cxn ang="0">
                      <a:pos x="10" y="906"/>
                    </a:cxn>
                    <a:cxn ang="0">
                      <a:pos x="13" y="875"/>
                    </a:cxn>
                    <a:cxn ang="0">
                      <a:pos x="16" y="862"/>
                    </a:cxn>
                    <a:cxn ang="0">
                      <a:pos x="25" y="803"/>
                    </a:cxn>
                    <a:cxn ang="0">
                      <a:pos x="31" y="774"/>
                    </a:cxn>
                    <a:cxn ang="0">
                      <a:pos x="48" y="685"/>
                    </a:cxn>
                    <a:cxn ang="0">
                      <a:pos x="62" y="623"/>
                    </a:cxn>
                    <a:cxn ang="0">
                      <a:pos x="75" y="560"/>
                    </a:cxn>
                    <a:cxn ang="0">
                      <a:pos x="83" y="531"/>
                    </a:cxn>
                    <a:cxn ang="0">
                      <a:pos x="110" y="446"/>
                    </a:cxn>
                    <a:cxn ang="0">
                      <a:pos x="117" y="417"/>
                    </a:cxn>
                    <a:cxn ang="0">
                      <a:pos x="129" y="355"/>
                    </a:cxn>
                    <a:cxn ang="0">
                      <a:pos x="138" y="262"/>
                    </a:cxn>
                    <a:cxn ang="0">
                      <a:pos x="145" y="201"/>
                    </a:cxn>
                    <a:cxn ang="0">
                      <a:pos x="148" y="186"/>
                    </a:cxn>
                    <a:cxn ang="0">
                      <a:pos x="157" y="157"/>
                    </a:cxn>
                    <a:cxn ang="0">
                      <a:pos x="161" y="143"/>
                    </a:cxn>
                    <a:cxn ang="0">
                      <a:pos x="167" y="94"/>
                    </a:cxn>
                    <a:cxn ang="0">
                      <a:pos x="169" y="70"/>
                    </a:cxn>
                    <a:cxn ang="0">
                      <a:pos x="171" y="45"/>
                    </a:cxn>
                    <a:cxn ang="0">
                      <a:pos x="172" y="36"/>
                    </a:cxn>
                    <a:cxn ang="0">
                      <a:pos x="181" y="17"/>
                    </a:cxn>
                    <a:cxn ang="0">
                      <a:pos x="185" y="7"/>
                    </a:cxn>
                    <a:cxn ang="0">
                      <a:pos x="185" y="5"/>
                    </a:cxn>
                    <a:cxn ang="0">
                      <a:pos x="180" y="1"/>
                    </a:cxn>
                    <a:cxn ang="0">
                      <a:pos x="177" y="1"/>
                    </a:cxn>
                    <a:cxn ang="0">
                      <a:pos x="175" y="5"/>
                    </a:cxn>
                  </a:cxnLst>
                  <a:rect l="0" t="0" r="r" b="b"/>
                  <a:pathLst>
                    <a:path w="185" h="925">
                      <a:moveTo>
                        <a:pt x="175" y="5"/>
                      </a:moveTo>
                      <a:lnTo>
                        <a:pt x="175" y="5"/>
                      </a:lnTo>
                      <a:lnTo>
                        <a:pt x="174" y="9"/>
                      </a:lnTo>
                      <a:lnTo>
                        <a:pt x="172" y="13"/>
                      </a:lnTo>
                      <a:lnTo>
                        <a:pt x="168" y="22"/>
                      </a:lnTo>
                      <a:lnTo>
                        <a:pt x="163" y="30"/>
                      </a:lnTo>
                      <a:lnTo>
                        <a:pt x="162" y="35"/>
                      </a:lnTo>
                      <a:lnTo>
                        <a:pt x="161" y="39"/>
                      </a:lnTo>
                      <a:lnTo>
                        <a:pt x="161" y="39"/>
                      </a:lnTo>
                      <a:lnTo>
                        <a:pt x="161" y="62"/>
                      </a:lnTo>
                      <a:lnTo>
                        <a:pt x="159" y="87"/>
                      </a:lnTo>
                      <a:lnTo>
                        <a:pt x="159" y="87"/>
                      </a:lnTo>
                      <a:lnTo>
                        <a:pt x="155" y="118"/>
                      </a:lnTo>
                      <a:lnTo>
                        <a:pt x="149" y="148"/>
                      </a:lnTo>
                      <a:lnTo>
                        <a:pt x="149" y="148"/>
                      </a:lnTo>
                      <a:lnTo>
                        <a:pt x="146" y="164"/>
                      </a:lnTo>
                      <a:lnTo>
                        <a:pt x="142" y="178"/>
                      </a:lnTo>
                      <a:lnTo>
                        <a:pt x="138" y="193"/>
                      </a:lnTo>
                      <a:lnTo>
                        <a:pt x="135" y="207"/>
                      </a:lnTo>
                      <a:lnTo>
                        <a:pt x="135" y="207"/>
                      </a:lnTo>
                      <a:lnTo>
                        <a:pt x="131" y="238"/>
                      </a:lnTo>
                      <a:lnTo>
                        <a:pt x="128" y="268"/>
                      </a:lnTo>
                      <a:lnTo>
                        <a:pt x="122" y="330"/>
                      </a:lnTo>
                      <a:lnTo>
                        <a:pt x="117" y="361"/>
                      </a:lnTo>
                      <a:lnTo>
                        <a:pt x="112" y="392"/>
                      </a:lnTo>
                      <a:lnTo>
                        <a:pt x="106" y="422"/>
                      </a:lnTo>
                      <a:lnTo>
                        <a:pt x="99" y="452"/>
                      </a:lnTo>
                      <a:lnTo>
                        <a:pt x="99" y="452"/>
                      </a:lnTo>
                      <a:lnTo>
                        <a:pt x="80" y="510"/>
                      </a:lnTo>
                      <a:lnTo>
                        <a:pt x="72" y="538"/>
                      </a:lnTo>
                      <a:lnTo>
                        <a:pt x="64" y="568"/>
                      </a:lnTo>
                      <a:lnTo>
                        <a:pt x="64" y="568"/>
                      </a:lnTo>
                      <a:lnTo>
                        <a:pt x="56" y="599"/>
                      </a:lnTo>
                      <a:lnTo>
                        <a:pt x="50" y="630"/>
                      </a:lnTo>
                      <a:lnTo>
                        <a:pt x="38" y="691"/>
                      </a:lnTo>
                      <a:lnTo>
                        <a:pt x="38" y="691"/>
                      </a:lnTo>
                      <a:lnTo>
                        <a:pt x="25" y="750"/>
                      </a:lnTo>
                      <a:lnTo>
                        <a:pt x="15" y="809"/>
                      </a:lnTo>
                      <a:lnTo>
                        <a:pt x="15" y="809"/>
                      </a:lnTo>
                      <a:lnTo>
                        <a:pt x="6" y="865"/>
                      </a:lnTo>
                      <a:lnTo>
                        <a:pt x="2" y="893"/>
                      </a:lnTo>
                      <a:lnTo>
                        <a:pt x="1" y="906"/>
                      </a:lnTo>
                      <a:lnTo>
                        <a:pt x="0" y="921"/>
                      </a:lnTo>
                      <a:lnTo>
                        <a:pt x="0" y="921"/>
                      </a:lnTo>
                      <a:lnTo>
                        <a:pt x="1" y="923"/>
                      </a:lnTo>
                      <a:lnTo>
                        <a:pt x="2" y="924"/>
                      </a:lnTo>
                      <a:lnTo>
                        <a:pt x="3" y="925"/>
                      </a:lnTo>
                      <a:lnTo>
                        <a:pt x="5" y="925"/>
                      </a:lnTo>
                      <a:lnTo>
                        <a:pt x="7" y="925"/>
                      </a:lnTo>
                      <a:lnTo>
                        <a:pt x="8" y="924"/>
                      </a:lnTo>
                      <a:lnTo>
                        <a:pt x="9" y="923"/>
                      </a:lnTo>
                      <a:lnTo>
                        <a:pt x="9" y="921"/>
                      </a:lnTo>
                      <a:lnTo>
                        <a:pt x="9" y="921"/>
                      </a:lnTo>
                      <a:lnTo>
                        <a:pt x="10" y="906"/>
                      </a:lnTo>
                      <a:lnTo>
                        <a:pt x="11" y="891"/>
                      </a:lnTo>
                      <a:lnTo>
                        <a:pt x="13" y="875"/>
                      </a:lnTo>
                      <a:lnTo>
                        <a:pt x="16" y="862"/>
                      </a:lnTo>
                      <a:lnTo>
                        <a:pt x="16" y="862"/>
                      </a:lnTo>
                      <a:lnTo>
                        <a:pt x="21" y="833"/>
                      </a:lnTo>
                      <a:lnTo>
                        <a:pt x="25" y="803"/>
                      </a:lnTo>
                      <a:lnTo>
                        <a:pt x="25" y="803"/>
                      </a:lnTo>
                      <a:lnTo>
                        <a:pt x="31" y="774"/>
                      </a:lnTo>
                      <a:lnTo>
                        <a:pt x="37" y="744"/>
                      </a:lnTo>
                      <a:lnTo>
                        <a:pt x="48" y="685"/>
                      </a:lnTo>
                      <a:lnTo>
                        <a:pt x="48" y="685"/>
                      </a:lnTo>
                      <a:lnTo>
                        <a:pt x="62" y="623"/>
                      </a:lnTo>
                      <a:lnTo>
                        <a:pt x="68" y="592"/>
                      </a:lnTo>
                      <a:lnTo>
                        <a:pt x="75" y="560"/>
                      </a:lnTo>
                      <a:lnTo>
                        <a:pt x="75" y="560"/>
                      </a:lnTo>
                      <a:lnTo>
                        <a:pt x="83" y="531"/>
                      </a:lnTo>
                      <a:lnTo>
                        <a:pt x="93" y="503"/>
                      </a:lnTo>
                      <a:lnTo>
                        <a:pt x="110" y="446"/>
                      </a:lnTo>
                      <a:lnTo>
                        <a:pt x="110" y="446"/>
                      </a:lnTo>
                      <a:lnTo>
                        <a:pt x="117" y="417"/>
                      </a:lnTo>
                      <a:lnTo>
                        <a:pt x="124" y="386"/>
                      </a:lnTo>
                      <a:lnTo>
                        <a:pt x="129" y="355"/>
                      </a:lnTo>
                      <a:lnTo>
                        <a:pt x="132" y="324"/>
                      </a:lnTo>
                      <a:lnTo>
                        <a:pt x="138" y="262"/>
                      </a:lnTo>
                      <a:lnTo>
                        <a:pt x="141" y="231"/>
                      </a:lnTo>
                      <a:lnTo>
                        <a:pt x="145" y="201"/>
                      </a:lnTo>
                      <a:lnTo>
                        <a:pt x="145" y="201"/>
                      </a:lnTo>
                      <a:lnTo>
                        <a:pt x="148" y="186"/>
                      </a:lnTo>
                      <a:lnTo>
                        <a:pt x="153" y="172"/>
                      </a:lnTo>
                      <a:lnTo>
                        <a:pt x="157" y="157"/>
                      </a:lnTo>
                      <a:lnTo>
                        <a:pt x="161" y="143"/>
                      </a:lnTo>
                      <a:lnTo>
                        <a:pt x="161" y="143"/>
                      </a:lnTo>
                      <a:lnTo>
                        <a:pt x="164" y="119"/>
                      </a:lnTo>
                      <a:lnTo>
                        <a:pt x="167" y="94"/>
                      </a:lnTo>
                      <a:lnTo>
                        <a:pt x="167" y="94"/>
                      </a:lnTo>
                      <a:lnTo>
                        <a:pt x="169" y="70"/>
                      </a:lnTo>
                      <a:lnTo>
                        <a:pt x="171" y="45"/>
                      </a:lnTo>
                      <a:lnTo>
                        <a:pt x="171" y="45"/>
                      </a:lnTo>
                      <a:lnTo>
                        <a:pt x="171" y="40"/>
                      </a:lnTo>
                      <a:lnTo>
                        <a:pt x="172" y="36"/>
                      </a:lnTo>
                      <a:lnTo>
                        <a:pt x="177" y="26"/>
                      </a:lnTo>
                      <a:lnTo>
                        <a:pt x="181" y="17"/>
                      </a:lnTo>
                      <a:lnTo>
                        <a:pt x="183" y="12"/>
                      </a:lnTo>
                      <a:lnTo>
                        <a:pt x="185" y="7"/>
                      </a:lnTo>
                      <a:lnTo>
                        <a:pt x="185" y="7"/>
                      </a:lnTo>
                      <a:lnTo>
                        <a:pt x="185" y="5"/>
                      </a:lnTo>
                      <a:lnTo>
                        <a:pt x="183" y="4"/>
                      </a:lnTo>
                      <a:lnTo>
                        <a:pt x="180" y="1"/>
                      </a:lnTo>
                      <a:lnTo>
                        <a:pt x="179" y="0"/>
                      </a:lnTo>
                      <a:lnTo>
                        <a:pt x="177" y="1"/>
                      </a:lnTo>
                      <a:lnTo>
                        <a:pt x="176" y="3"/>
                      </a:lnTo>
                      <a:lnTo>
                        <a:pt x="175" y="5"/>
                      </a:lnTo>
                      <a:lnTo>
                        <a:pt x="175" y="5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8" name="Freeform 915"/>
                <p:cNvSpPr/>
                <p:nvPr/>
              </p:nvSpPr>
              <p:spPr bwMode="auto">
                <a:xfrm>
                  <a:off x="3605213" y="1336675"/>
                  <a:ext cx="98425" cy="500063"/>
                </a:xfrm>
                <a:custGeom>
                  <a:avLst/>
                  <a:gdLst/>
                  <a:ahLst/>
                  <a:cxnLst>
                    <a:cxn ang="0">
                      <a:pos x="174" y="4"/>
                    </a:cxn>
                    <a:cxn ang="0">
                      <a:pos x="173" y="62"/>
                    </a:cxn>
                    <a:cxn ang="0">
                      <a:pos x="167" y="119"/>
                    </a:cxn>
                    <a:cxn ang="0">
                      <a:pos x="157" y="179"/>
                    </a:cxn>
                    <a:cxn ang="0">
                      <a:pos x="147" y="239"/>
                    </a:cxn>
                    <a:cxn ang="0">
                      <a:pos x="136" y="302"/>
                    </a:cxn>
                    <a:cxn ang="0">
                      <a:pos x="126" y="365"/>
                    </a:cxn>
                    <a:cxn ang="0">
                      <a:pos x="118" y="428"/>
                    </a:cxn>
                    <a:cxn ang="0">
                      <a:pos x="107" y="490"/>
                    </a:cxn>
                    <a:cxn ang="0">
                      <a:pos x="101" y="519"/>
                    </a:cxn>
                    <a:cxn ang="0">
                      <a:pos x="78" y="605"/>
                    </a:cxn>
                    <a:cxn ang="0">
                      <a:pos x="47" y="719"/>
                    </a:cxn>
                    <a:cxn ang="0">
                      <a:pos x="41" y="747"/>
                    </a:cxn>
                    <a:cxn ang="0">
                      <a:pos x="32" y="806"/>
                    </a:cxn>
                    <a:cxn ang="0">
                      <a:pos x="27" y="835"/>
                    </a:cxn>
                    <a:cxn ang="0">
                      <a:pos x="20" y="859"/>
                    </a:cxn>
                    <a:cxn ang="0">
                      <a:pos x="5" y="907"/>
                    </a:cxn>
                    <a:cxn ang="0">
                      <a:pos x="0" y="931"/>
                    </a:cxn>
                    <a:cxn ang="0">
                      <a:pos x="0" y="933"/>
                    </a:cxn>
                    <a:cxn ang="0">
                      <a:pos x="0" y="939"/>
                    </a:cxn>
                    <a:cxn ang="0">
                      <a:pos x="1" y="942"/>
                    </a:cxn>
                    <a:cxn ang="0">
                      <a:pos x="4" y="943"/>
                    </a:cxn>
                    <a:cxn ang="0">
                      <a:pos x="7" y="942"/>
                    </a:cxn>
                    <a:cxn ang="0">
                      <a:pos x="9" y="939"/>
                    </a:cxn>
                    <a:cxn ang="0">
                      <a:pos x="10" y="924"/>
                    </a:cxn>
                    <a:cxn ang="0">
                      <a:pos x="16" y="897"/>
                    </a:cxn>
                    <a:cxn ang="0">
                      <a:pos x="30" y="857"/>
                    </a:cxn>
                    <a:cxn ang="0">
                      <a:pos x="37" y="829"/>
                    </a:cxn>
                    <a:cxn ang="0">
                      <a:pos x="42" y="800"/>
                    </a:cxn>
                    <a:cxn ang="0">
                      <a:pos x="52" y="741"/>
                    </a:cxn>
                    <a:cxn ang="0">
                      <a:pos x="58" y="712"/>
                    </a:cxn>
                    <a:cxn ang="0">
                      <a:pos x="90" y="595"/>
                    </a:cxn>
                    <a:cxn ang="0">
                      <a:pos x="113" y="506"/>
                    </a:cxn>
                    <a:cxn ang="0">
                      <a:pos x="120" y="476"/>
                    </a:cxn>
                    <a:cxn ang="0">
                      <a:pos x="129" y="417"/>
                    </a:cxn>
                    <a:cxn ang="0">
                      <a:pos x="136" y="359"/>
                    </a:cxn>
                    <a:cxn ang="0">
                      <a:pos x="146" y="296"/>
                    </a:cxn>
                    <a:cxn ang="0">
                      <a:pos x="158" y="233"/>
                    </a:cxn>
                    <a:cxn ang="0">
                      <a:pos x="168" y="173"/>
                    </a:cxn>
                    <a:cxn ang="0">
                      <a:pos x="178" y="113"/>
                    </a:cxn>
                    <a:cxn ang="0">
                      <a:pos x="184" y="58"/>
                    </a:cxn>
                    <a:cxn ang="0">
                      <a:pos x="185" y="4"/>
                    </a:cxn>
                    <a:cxn ang="0">
                      <a:pos x="184" y="2"/>
                    </a:cxn>
                    <a:cxn ang="0">
                      <a:pos x="182" y="0"/>
                    </a:cxn>
                    <a:cxn ang="0">
                      <a:pos x="177" y="0"/>
                    </a:cxn>
                    <a:cxn ang="0">
                      <a:pos x="175" y="2"/>
                    </a:cxn>
                    <a:cxn ang="0">
                      <a:pos x="174" y="4"/>
                    </a:cxn>
                  </a:cxnLst>
                  <a:rect l="0" t="0" r="r" b="b"/>
                  <a:pathLst>
                    <a:path w="185" h="943">
                      <a:moveTo>
                        <a:pt x="174" y="4"/>
                      </a:moveTo>
                      <a:lnTo>
                        <a:pt x="174" y="4"/>
                      </a:lnTo>
                      <a:lnTo>
                        <a:pt x="174" y="33"/>
                      </a:lnTo>
                      <a:lnTo>
                        <a:pt x="173" y="62"/>
                      </a:lnTo>
                      <a:lnTo>
                        <a:pt x="171" y="90"/>
                      </a:lnTo>
                      <a:lnTo>
                        <a:pt x="167" y="119"/>
                      </a:lnTo>
                      <a:lnTo>
                        <a:pt x="167" y="119"/>
                      </a:lnTo>
                      <a:lnTo>
                        <a:pt x="157" y="179"/>
                      </a:lnTo>
                      <a:lnTo>
                        <a:pt x="147" y="239"/>
                      </a:lnTo>
                      <a:lnTo>
                        <a:pt x="147" y="239"/>
                      </a:lnTo>
                      <a:lnTo>
                        <a:pt x="142" y="271"/>
                      </a:lnTo>
                      <a:lnTo>
                        <a:pt x="136" y="302"/>
                      </a:lnTo>
                      <a:lnTo>
                        <a:pt x="131" y="334"/>
                      </a:lnTo>
                      <a:lnTo>
                        <a:pt x="126" y="365"/>
                      </a:lnTo>
                      <a:lnTo>
                        <a:pt x="126" y="365"/>
                      </a:lnTo>
                      <a:lnTo>
                        <a:pt x="118" y="428"/>
                      </a:lnTo>
                      <a:lnTo>
                        <a:pt x="112" y="459"/>
                      </a:lnTo>
                      <a:lnTo>
                        <a:pt x="107" y="490"/>
                      </a:lnTo>
                      <a:lnTo>
                        <a:pt x="107" y="490"/>
                      </a:lnTo>
                      <a:lnTo>
                        <a:pt x="101" y="519"/>
                      </a:lnTo>
                      <a:lnTo>
                        <a:pt x="94" y="547"/>
                      </a:lnTo>
                      <a:lnTo>
                        <a:pt x="78" y="605"/>
                      </a:lnTo>
                      <a:lnTo>
                        <a:pt x="62" y="662"/>
                      </a:lnTo>
                      <a:lnTo>
                        <a:pt x="47" y="719"/>
                      </a:lnTo>
                      <a:lnTo>
                        <a:pt x="47" y="719"/>
                      </a:lnTo>
                      <a:lnTo>
                        <a:pt x="41" y="747"/>
                      </a:lnTo>
                      <a:lnTo>
                        <a:pt x="36" y="776"/>
                      </a:lnTo>
                      <a:lnTo>
                        <a:pt x="32" y="806"/>
                      </a:lnTo>
                      <a:lnTo>
                        <a:pt x="27" y="835"/>
                      </a:lnTo>
                      <a:lnTo>
                        <a:pt x="27" y="835"/>
                      </a:lnTo>
                      <a:lnTo>
                        <a:pt x="24" y="848"/>
                      </a:lnTo>
                      <a:lnTo>
                        <a:pt x="20" y="859"/>
                      </a:lnTo>
                      <a:lnTo>
                        <a:pt x="12" y="883"/>
                      </a:lnTo>
                      <a:lnTo>
                        <a:pt x="5" y="907"/>
                      </a:lnTo>
                      <a:lnTo>
                        <a:pt x="2" y="919"/>
                      </a:lnTo>
                      <a:lnTo>
                        <a:pt x="0" y="931"/>
                      </a:lnTo>
                      <a:lnTo>
                        <a:pt x="0" y="931"/>
                      </a:lnTo>
                      <a:lnTo>
                        <a:pt x="0" y="933"/>
                      </a:lnTo>
                      <a:lnTo>
                        <a:pt x="0" y="939"/>
                      </a:lnTo>
                      <a:lnTo>
                        <a:pt x="0" y="939"/>
                      </a:lnTo>
                      <a:lnTo>
                        <a:pt x="0" y="940"/>
                      </a:lnTo>
                      <a:lnTo>
                        <a:pt x="1" y="942"/>
                      </a:lnTo>
                      <a:lnTo>
                        <a:pt x="2" y="943"/>
                      </a:lnTo>
                      <a:lnTo>
                        <a:pt x="4" y="943"/>
                      </a:lnTo>
                      <a:lnTo>
                        <a:pt x="6" y="943"/>
                      </a:lnTo>
                      <a:lnTo>
                        <a:pt x="7" y="942"/>
                      </a:lnTo>
                      <a:lnTo>
                        <a:pt x="8" y="940"/>
                      </a:lnTo>
                      <a:lnTo>
                        <a:pt x="9" y="939"/>
                      </a:lnTo>
                      <a:lnTo>
                        <a:pt x="9" y="939"/>
                      </a:lnTo>
                      <a:lnTo>
                        <a:pt x="10" y="924"/>
                      </a:lnTo>
                      <a:lnTo>
                        <a:pt x="13" y="911"/>
                      </a:lnTo>
                      <a:lnTo>
                        <a:pt x="16" y="897"/>
                      </a:lnTo>
                      <a:lnTo>
                        <a:pt x="21" y="884"/>
                      </a:lnTo>
                      <a:lnTo>
                        <a:pt x="30" y="857"/>
                      </a:lnTo>
                      <a:lnTo>
                        <a:pt x="34" y="843"/>
                      </a:lnTo>
                      <a:lnTo>
                        <a:pt x="37" y="829"/>
                      </a:lnTo>
                      <a:lnTo>
                        <a:pt x="37" y="829"/>
                      </a:lnTo>
                      <a:lnTo>
                        <a:pt x="42" y="800"/>
                      </a:lnTo>
                      <a:lnTo>
                        <a:pt x="47" y="771"/>
                      </a:lnTo>
                      <a:lnTo>
                        <a:pt x="52" y="741"/>
                      </a:lnTo>
                      <a:lnTo>
                        <a:pt x="58" y="712"/>
                      </a:lnTo>
                      <a:lnTo>
                        <a:pt x="58" y="712"/>
                      </a:lnTo>
                      <a:lnTo>
                        <a:pt x="73" y="653"/>
                      </a:lnTo>
                      <a:lnTo>
                        <a:pt x="90" y="595"/>
                      </a:lnTo>
                      <a:lnTo>
                        <a:pt x="106" y="535"/>
                      </a:lnTo>
                      <a:lnTo>
                        <a:pt x="113" y="506"/>
                      </a:lnTo>
                      <a:lnTo>
                        <a:pt x="120" y="476"/>
                      </a:lnTo>
                      <a:lnTo>
                        <a:pt x="120" y="476"/>
                      </a:lnTo>
                      <a:lnTo>
                        <a:pt x="125" y="447"/>
                      </a:lnTo>
                      <a:lnTo>
                        <a:pt x="129" y="417"/>
                      </a:lnTo>
                      <a:lnTo>
                        <a:pt x="136" y="359"/>
                      </a:lnTo>
                      <a:lnTo>
                        <a:pt x="136" y="359"/>
                      </a:lnTo>
                      <a:lnTo>
                        <a:pt x="141" y="327"/>
                      </a:lnTo>
                      <a:lnTo>
                        <a:pt x="146" y="296"/>
                      </a:lnTo>
                      <a:lnTo>
                        <a:pt x="153" y="264"/>
                      </a:lnTo>
                      <a:lnTo>
                        <a:pt x="158" y="233"/>
                      </a:lnTo>
                      <a:lnTo>
                        <a:pt x="158" y="233"/>
                      </a:lnTo>
                      <a:lnTo>
                        <a:pt x="168" y="173"/>
                      </a:lnTo>
                      <a:lnTo>
                        <a:pt x="178" y="113"/>
                      </a:lnTo>
                      <a:lnTo>
                        <a:pt x="178" y="113"/>
                      </a:lnTo>
                      <a:lnTo>
                        <a:pt x="182" y="86"/>
                      </a:lnTo>
                      <a:lnTo>
                        <a:pt x="184" y="58"/>
                      </a:lnTo>
                      <a:lnTo>
                        <a:pt x="184" y="32"/>
                      </a:lnTo>
                      <a:lnTo>
                        <a:pt x="185" y="4"/>
                      </a:lnTo>
                      <a:lnTo>
                        <a:pt x="185" y="4"/>
                      </a:lnTo>
                      <a:lnTo>
                        <a:pt x="184" y="2"/>
                      </a:lnTo>
                      <a:lnTo>
                        <a:pt x="183" y="1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7" y="0"/>
                      </a:lnTo>
                      <a:lnTo>
                        <a:pt x="176" y="1"/>
                      </a:lnTo>
                      <a:lnTo>
                        <a:pt x="175" y="2"/>
                      </a:lnTo>
                      <a:lnTo>
                        <a:pt x="174" y="4"/>
                      </a:lnTo>
                      <a:lnTo>
                        <a:pt x="174" y="4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9" name="Freeform 916"/>
                <p:cNvSpPr/>
                <p:nvPr/>
              </p:nvSpPr>
              <p:spPr bwMode="auto">
                <a:xfrm>
                  <a:off x="3649663" y="1366838"/>
                  <a:ext cx="90488" cy="492125"/>
                </a:xfrm>
                <a:custGeom>
                  <a:avLst/>
                  <a:gdLst/>
                  <a:ahLst/>
                  <a:cxnLst>
                    <a:cxn ang="0">
                      <a:pos x="162" y="5"/>
                    </a:cxn>
                    <a:cxn ang="0">
                      <a:pos x="161" y="67"/>
                    </a:cxn>
                    <a:cxn ang="0">
                      <a:pos x="155" y="128"/>
                    </a:cxn>
                    <a:cxn ang="0">
                      <a:pos x="151" y="156"/>
                    </a:cxn>
                    <a:cxn ang="0">
                      <a:pos x="141" y="214"/>
                    </a:cxn>
                    <a:cxn ang="0">
                      <a:pos x="137" y="243"/>
                    </a:cxn>
                    <a:cxn ang="0">
                      <a:pos x="123" y="335"/>
                    </a:cxn>
                    <a:cxn ang="0">
                      <a:pos x="111" y="397"/>
                    </a:cxn>
                    <a:cxn ang="0">
                      <a:pos x="97" y="457"/>
                    </a:cxn>
                    <a:cxn ang="0">
                      <a:pos x="87" y="487"/>
                    </a:cxn>
                    <a:cxn ang="0">
                      <a:pos x="69" y="543"/>
                    </a:cxn>
                    <a:cxn ang="0">
                      <a:pos x="51" y="599"/>
                    </a:cxn>
                    <a:cxn ang="0">
                      <a:pos x="48" y="614"/>
                    </a:cxn>
                    <a:cxn ang="0">
                      <a:pos x="44" y="658"/>
                    </a:cxn>
                    <a:cxn ang="0">
                      <a:pos x="40" y="702"/>
                    </a:cxn>
                    <a:cxn ang="0">
                      <a:pos x="38" y="717"/>
                    </a:cxn>
                    <a:cxn ang="0">
                      <a:pos x="23" y="796"/>
                    </a:cxn>
                    <a:cxn ang="0">
                      <a:pos x="17" y="822"/>
                    </a:cxn>
                    <a:cxn ang="0">
                      <a:pos x="12" y="846"/>
                    </a:cxn>
                    <a:cxn ang="0">
                      <a:pos x="6" y="898"/>
                    </a:cxn>
                    <a:cxn ang="0">
                      <a:pos x="0" y="924"/>
                    </a:cxn>
                    <a:cxn ang="0">
                      <a:pos x="0" y="926"/>
                    </a:cxn>
                    <a:cxn ang="0">
                      <a:pos x="3" y="928"/>
                    </a:cxn>
                    <a:cxn ang="0">
                      <a:pos x="6" y="929"/>
                    </a:cxn>
                    <a:cxn ang="0">
                      <a:pos x="9" y="928"/>
                    </a:cxn>
                    <a:cxn ang="0">
                      <a:pos x="10" y="926"/>
                    </a:cxn>
                    <a:cxn ang="0">
                      <a:pos x="14" y="902"/>
                    </a:cxn>
                    <a:cxn ang="0">
                      <a:pos x="20" y="855"/>
                    </a:cxn>
                    <a:cxn ang="0">
                      <a:pos x="25" y="831"/>
                    </a:cxn>
                    <a:cxn ang="0">
                      <a:pos x="30" y="805"/>
                    </a:cxn>
                    <a:cxn ang="0">
                      <a:pos x="45" y="727"/>
                    </a:cxn>
                    <a:cxn ang="0">
                      <a:pos x="49" y="698"/>
                    </a:cxn>
                    <a:cxn ang="0">
                      <a:pos x="54" y="640"/>
                    </a:cxn>
                    <a:cxn ang="0">
                      <a:pos x="58" y="610"/>
                    </a:cxn>
                    <a:cxn ang="0">
                      <a:pos x="66" y="580"/>
                    </a:cxn>
                    <a:cxn ang="0">
                      <a:pos x="86" y="519"/>
                    </a:cxn>
                    <a:cxn ang="0">
                      <a:pos x="97" y="490"/>
                    </a:cxn>
                    <a:cxn ang="0">
                      <a:pos x="113" y="431"/>
                    </a:cxn>
                    <a:cxn ang="0">
                      <a:pos x="126" y="372"/>
                    </a:cxn>
                    <a:cxn ang="0">
                      <a:pos x="137" y="312"/>
                    </a:cxn>
                    <a:cxn ang="0">
                      <a:pos x="145" y="252"/>
                    </a:cxn>
                    <a:cxn ang="0">
                      <a:pos x="155" y="186"/>
                    </a:cxn>
                    <a:cxn ang="0">
                      <a:pos x="166" y="121"/>
                    </a:cxn>
                    <a:cxn ang="0">
                      <a:pos x="169" y="92"/>
                    </a:cxn>
                    <a:cxn ang="0">
                      <a:pos x="171" y="34"/>
                    </a:cxn>
                    <a:cxn ang="0">
                      <a:pos x="171" y="5"/>
                    </a:cxn>
                    <a:cxn ang="0">
                      <a:pos x="170" y="1"/>
                    </a:cxn>
                    <a:cxn ang="0">
                      <a:pos x="167" y="0"/>
                    </a:cxn>
                    <a:cxn ang="0">
                      <a:pos x="164" y="1"/>
                    </a:cxn>
                    <a:cxn ang="0">
                      <a:pos x="162" y="5"/>
                    </a:cxn>
                  </a:cxnLst>
                  <a:rect l="0" t="0" r="r" b="b"/>
                  <a:pathLst>
                    <a:path w="171" h="929">
                      <a:moveTo>
                        <a:pt x="162" y="5"/>
                      </a:moveTo>
                      <a:lnTo>
                        <a:pt x="162" y="5"/>
                      </a:lnTo>
                      <a:lnTo>
                        <a:pt x="162" y="36"/>
                      </a:lnTo>
                      <a:lnTo>
                        <a:pt x="161" y="67"/>
                      </a:lnTo>
                      <a:lnTo>
                        <a:pt x="160" y="97"/>
                      </a:lnTo>
                      <a:lnTo>
                        <a:pt x="155" y="128"/>
                      </a:lnTo>
                      <a:lnTo>
                        <a:pt x="155" y="128"/>
                      </a:lnTo>
                      <a:lnTo>
                        <a:pt x="151" y="156"/>
                      </a:lnTo>
                      <a:lnTo>
                        <a:pt x="146" y="185"/>
                      </a:lnTo>
                      <a:lnTo>
                        <a:pt x="141" y="214"/>
                      </a:lnTo>
                      <a:lnTo>
                        <a:pt x="137" y="243"/>
                      </a:lnTo>
                      <a:lnTo>
                        <a:pt x="137" y="243"/>
                      </a:lnTo>
                      <a:lnTo>
                        <a:pt x="129" y="305"/>
                      </a:lnTo>
                      <a:lnTo>
                        <a:pt x="123" y="335"/>
                      </a:lnTo>
                      <a:lnTo>
                        <a:pt x="117" y="366"/>
                      </a:lnTo>
                      <a:lnTo>
                        <a:pt x="111" y="397"/>
                      </a:lnTo>
                      <a:lnTo>
                        <a:pt x="104" y="427"/>
                      </a:lnTo>
                      <a:lnTo>
                        <a:pt x="97" y="457"/>
                      </a:lnTo>
                      <a:lnTo>
                        <a:pt x="87" y="487"/>
                      </a:lnTo>
                      <a:lnTo>
                        <a:pt x="87" y="487"/>
                      </a:lnTo>
                      <a:lnTo>
                        <a:pt x="78" y="515"/>
                      </a:lnTo>
                      <a:lnTo>
                        <a:pt x="69" y="543"/>
                      </a:lnTo>
                      <a:lnTo>
                        <a:pt x="59" y="572"/>
                      </a:lnTo>
                      <a:lnTo>
                        <a:pt x="51" y="599"/>
                      </a:lnTo>
                      <a:lnTo>
                        <a:pt x="51" y="599"/>
                      </a:lnTo>
                      <a:lnTo>
                        <a:pt x="48" y="614"/>
                      </a:lnTo>
                      <a:lnTo>
                        <a:pt x="46" y="628"/>
                      </a:lnTo>
                      <a:lnTo>
                        <a:pt x="44" y="658"/>
                      </a:lnTo>
                      <a:lnTo>
                        <a:pt x="42" y="687"/>
                      </a:lnTo>
                      <a:lnTo>
                        <a:pt x="40" y="702"/>
                      </a:lnTo>
                      <a:lnTo>
                        <a:pt x="38" y="717"/>
                      </a:lnTo>
                      <a:lnTo>
                        <a:pt x="38" y="717"/>
                      </a:lnTo>
                      <a:lnTo>
                        <a:pt x="28" y="769"/>
                      </a:lnTo>
                      <a:lnTo>
                        <a:pt x="23" y="796"/>
                      </a:lnTo>
                      <a:lnTo>
                        <a:pt x="17" y="822"/>
                      </a:lnTo>
                      <a:lnTo>
                        <a:pt x="17" y="822"/>
                      </a:lnTo>
                      <a:lnTo>
                        <a:pt x="15" y="834"/>
                      </a:lnTo>
                      <a:lnTo>
                        <a:pt x="12" y="846"/>
                      </a:lnTo>
                      <a:lnTo>
                        <a:pt x="9" y="872"/>
                      </a:lnTo>
                      <a:lnTo>
                        <a:pt x="6" y="898"/>
                      </a:lnTo>
                      <a:lnTo>
                        <a:pt x="4" y="910"/>
                      </a:lnTo>
                      <a:lnTo>
                        <a:pt x="0" y="924"/>
                      </a:lnTo>
                      <a:lnTo>
                        <a:pt x="0" y="924"/>
                      </a:lnTo>
                      <a:lnTo>
                        <a:pt x="0" y="926"/>
                      </a:lnTo>
                      <a:lnTo>
                        <a:pt x="2" y="927"/>
                      </a:lnTo>
                      <a:lnTo>
                        <a:pt x="3" y="928"/>
                      </a:lnTo>
                      <a:lnTo>
                        <a:pt x="5" y="929"/>
                      </a:lnTo>
                      <a:lnTo>
                        <a:pt x="6" y="929"/>
                      </a:lnTo>
                      <a:lnTo>
                        <a:pt x="8" y="929"/>
                      </a:lnTo>
                      <a:lnTo>
                        <a:pt x="9" y="928"/>
                      </a:lnTo>
                      <a:lnTo>
                        <a:pt x="10" y="926"/>
                      </a:lnTo>
                      <a:lnTo>
                        <a:pt x="10" y="926"/>
                      </a:lnTo>
                      <a:lnTo>
                        <a:pt x="13" y="915"/>
                      </a:lnTo>
                      <a:lnTo>
                        <a:pt x="14" y="902"/>
                      </a:lnTo>
                      <a:lnTo>
                        <a:pt x="17" y="878"/>
                      </a:lnTo>
                      <a:lnTo>
                        <a:pt x="20" y="855"/>
                      </a:lnTo>
                      <a:lnTo>
                        <a:pt x="22" y="842"/>
                      </a:lnTo>
                      <a:lnTo>
                        <a:pt x="25" y="831"/>
                      </a:lnTo>
                      <a:lnTo>
                        <a:pt x="25" y="831"/>
                      </a:lnTo>
                      <a:lnTo>
                        <a:pt x="30" y="805"/>
                      </a:lnTo>
                      <a:lnTo>
                        <a:pt x="36" y="778"/>
                      </a:lnTo>
                      <a:lnTo>
                        <a:pt x="45" y="727"/>
                      </a:lnTo>
                      <a:lnTo>
                        <a:pt x="45" y="727"/>
                      </a:lnTo>
                      <a:lnTo>
                        <a:pt x="49" y="698"/>
                      </a:lnTo>
                      <a:lnTo>
                        <a:pt x="52" y="669"/>
                      </a:lnTo>
                      <a:lnTo>
                        <a:pt x="54" y="640"/>
                      </a:lnTo>
                      <a:lnTo>
                        <a:pt x="58" y="610"/>
                      </a:lnTo>
                      <a:lnTo>
                        <a:pt x="58" y="610"/>
                      </a:lnTo>
                      <a:lnTo>
                        <a:pt x="61" y="595"/>
                      </a:lnTo>
                      <a:lnTo>
                        <a:pt x="66" y="580"/>
                      </a:lnTo>
                      <a:lnTo>
                        <a:pt x="76" y="550"/>
                      </a:lnTo>
                      <a:lnTo>
                        <a:pt x="86" y="519"/>
                      </a:lnTo>
                      <a:lnTo>
                        <a:pt x="97" y="490"/>
                      </a:lnTo>
                      <a:lnTo>
                        <a:pt x="97" y="490"/>
                      </a:lnTo>
                      <a:lnTo>
                        <a:pt x="106" y="461"/>
                      </a:lnTo>
                      <a:lnTo>
                        <a:pt x="113" y="431"/>
                      </a:lnTo>
                      <a:lnTo>
                        <a:pt x="120" y="402"/>
                      </a:lnTo>
                      <a:lnTo>
                        <a:pt x="126" y="372"/>
                      </a:lnTo>
                      <a:lnTo>
                        <a:pt x="132" y="342"/>
                      </a:lnTo>
                      <a:lnTo>
                        <a:pt x="137" y="312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9" y="219"/>
                      </a:lnTo>
                      <a:lnTo>
                        <a:pt x="155" y="186"/>
                      </a:lnTo>
                      <a:lnTo>
                        <a:pt x="161" y="154"/>
                      </a:lnTo>
                      <a:lnTo>
                        <a:pt x="166" y="121"/>
                      </a:lnTo>
                      <a:lnTo>
                        <a:pt x="166" y="121"/>
                      </a:lnTo>
                      <a:lnTo>
                        <a:pt x="169" y="92"/>
                      </a:lnTo>
                      <a:lnTo>
                        <a:pt x="171" y="63"/>
                      </a:lnTo>
                      <a:lnTo>
                        <a:pt x="171" y="34"/>
                      </a:lnTo>
                      <a:lnTo>
                        <a:pt x="171" y="5"/>
                      </a:lnTo>
                      <a:lnTo>
                        <a:pt x="171" y="5"/>
                      </a:lnTo>
                      <a:lnTo>
                        <a:pt x="171" y="2"/>
                      </a:lnTo>
                      <a:lnTo>
                        <a:pt x="170" y="1"/>
                      </a:lnTo>
                      <a:lnTo>
                        <a:pt x="168" y="0"/>
                      </a:lnTo>
                      <a:lnTo>
                        <a:pt x="167" y="0"/>
                      </a:lnTo>
                      <a:lnTo>
                        <a:pt x="165" y="0"/>
                      </a:lnTo>
                      <a:lnTo>
                        <a:pt x="164" y="1"/>
                      </a:lnTo>
                      <a:lnTo>
                        <a:pt x="163" y="2"/>
                      </a:lnTo>
                      <a:lnTo>
                        <a:pt x="162" y="5"/>
                      </a:lnTo>
                      <a:lnTo>
                        <a:pt x="162" y="5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0" name="Freeform 917"/>
                <p:cNvSpPr/>
                <p:nvPr/>
              </p:nvSpPr>
              <p:spPr bwMode="auto">
                <a:xfrm>
                  <a:off x="3692525" y="1401763"/>
                  <a:ext cx="90488" cy="436563"/>
                </a:xfrm>
                <a:custGeom>
                  <a:avLst/>
                  <a:gdLst/>
                  <a:ahLst/>
                  <a:cxnLst>
                    <a:cxn ang="0">
                      <a:pos x="161" y="5"/>
                    </a:cxn>
                    <a:cxn ang="0">
                      <a:pos x="157" y="61"/>
                    </a:cxn>
                    <a:cxn ang="0">
                      <a:pos x="148" y="118"/>
                    </a:cxn>
                    <a:cxn ang="0">
                      <a:pos x="143" y="143"/>
                    </a:cxn>
                    <a:cxn ang="0">
                      <a:pos x="130" y="192"/>
                    </a:cxn>
                    <a:cxn ang="0">
                      <a:pos x="126" y="216"/>
                    </a:cxn>
                    <a:cxn ang="0">
                      <a:pos x="124" y="236"/>
                    </a:cxn>
                    <a:cxn ang="0">
                      <a:pos x="124" y="257"/>
                    </a:cxn>
                    <a:cxn ang="0">
                      <a:pos x="120" y="285"/>
                    </a:cxn>
                    <a:cxn ang="0">
                      <a:pos x="115" y="314"/>
                    </a:cxn>
                    <a:cxn ang="0">
                      <a:pos x="97" y="395"/>
                    </a:cxn>
                    <a:cxn ang="0">
                      <a:pos x="93" y="422"/>
                    </a:cxn>
                    <a:cxn ang="0">
                      <a:pos x="88" y="472"/>
                    </a:cxn>
                    <a:cxn ang="0">
                      <a:pos x="82" y="520"/>
                    </a:cxn>
                    <a:cxn ang="0">
                      <a:pos x="74" y="547"/>
                    </a:cxn>
                    <a:cxn ang="0">
                      <a:pos x="56" y="599"/>
                    </a:cxn>
                    <a:cxn ang="0">
                      <a:pos x="47" y="624"/>
                    </a:cxn>
                    <a:cxn ang="0">
                      <a:pos x="24" y="696"/>
                    </a:cxn>
                    <a:cxn ang="0">
                      <a:pos x="10" y="745"/>
                    </a:cxn>
                    <a:cxn ang="0">
                      <a:pos x="2" y="795"/>
                    </a:cxn>
                    <a:cxn ang="0">
                      <a:pos x="0" y="820"/>
                    </a:cxn>
                    <a:cxn ang="0">
                      <a:pos x="2" y="823"/>
                    </a:cxn>
                    <a:cxn ang="0">
                      <a:pos x="5" y="825"/>
                    </a:cxn>
                    <a:cxn ang="0">
                      <a:pos x="8" y="823"/>
                    </a:cxn>
                    <a:cxn ang="0">
                      <a:pos x="9" y="820"/>
                    </a:cxn>
                    <a:cxn ang="0">
                      <a:pos x="11" y="794"/>
                    </a:cxn>
                    <a:cxn ang="0">
                      <a:pos x="21" y="743"/>
                    </a:cxn>
                    <a:cxn ang="0">
                      <a:pos x="34" y="693"/>
                    </a:cxn>
                    <a:cxn ang="0">
                      <a:pos x="58" y="618"/>
                    </a:cxn>
                    <a:cxn ang="0">
                      <a:pos x="66" y="594"/>
                    </a:cxn>
                    <a:cxn ang="0">
                      <a:pos x="84" y="547"/>
                    </a:cxn>
                    <a:cxn ang="0">
                      <a:pos x="90" y="522"/>
                    </a:cxn>
                    <a:cxn ang="0">
                      <a:pos x="95" y="496"/>
                    </a:cxn>
                    <a:cxn ang="0">
                      <a:pos x="100" y="443"/>
                    </a:cxn>
                    <a:cxn ang="0">
                      <a:pos x="103" y="416"/>
                    </a:cxn>
                    <a:cxn ang="0">
                      <a:pos x="113" y="366"/>
                    </a:cxn>
                    <a:cxn ang="0">
                      <a:pos x="123" y="316"/>
                    </a:cxn>
                    <a:cxn ang="0">
                      <a:pos x="133" y="266"/>
                    </a:cxn>
                    <a:cxn ang="0">
                      <a:pos x="134" y="253"/>
                    </a:cxn>
                    <a:cxn ang="0">
                      <a:pos x="134" y="226"/>
                    </a:cxn>
                    <a:cxn ang="0">
                      <a:pos x="136" y="212"/>
                    </a:cxn>
                    <a:cxn ang="0">
                      <a:pos x="147" y="162"/>
                    </a:cxn>
                    <a:cxn ang="0">
                      <a:pos x="159" y="112"/>
                    </a:cxn>
                    <a:cxn ang="0">
                      <a:pos x="163" y="85"/>
                    </a:cxn>
                    <a:cxn ang="0">
                      <a:pos x="169" y="32"/>
                    </a:cxn>
                    <a:cxn ang="0">
                      <a:pos x="170" y="5"/>
                    </a:cxn>
                    <a:cxn ang="0">
                      <a:pos x="169" y="1"/>
                    </a:cxn>
                    <a:cxn ang="0">
                      <a:pos x="166" y="0"/>
                    </a:cxn>
                    <a:cxn ang="0">
                      <a:pos x="163" y="1"/>
                    </a:cxn>
                    <a:cxn ang="0">
                      <a:pos x="161" y="5"/>
                    </a:cxn>
                  </a:cxnLst>
                  <a:rect l="0" t="0" r="r" b="b"/>
                  <a:pathLst>
                    <a:path w="170" h="825">
                      <a:moveTo>
                        <a:pt x="161" y="5"/>
                      </a:moveTo>
                      <a:lnTo>
                        <a:pt x="161" y="5"/>
                      </a:lnTo>
                      <a:lnTo>
                        <a:pt x="160" y="34"/>
                      </a:lnTo>
                      <a:lnTo>
                        <a:pt x="157" y="61"/>
                      </a:lnTo>
                      <a:lnTo>
                        <a:pt x="153" y="90"/>
                      </a:lnTo>
                      <a:lnTo>
                        <a:pt x="148" y="118"/>
                      </a:lnTo>
                      <a:lnTo>
                        <a:pt x="148" y="118"/>
                      </a:lnTo>
                      <a:lnTo>
                        <a:pt x="143" y="143"/>
                      </a:lnTo>
                      <a:lnTo>
                        <a:pt x="136" y="168"/>
                      </a:lnTo>
                      <a:lnTo>
                        <a:pt x="130" y="192"/>
                      </a:lnTo>
                      <a:lnTo>
                        <a:pt x="126" y="216"/>
                      </a:lnTo>
                      <a:lnTo>
                        <a:pt x="126" y="216"/>
                      </a:lnTo>
                      <a:lnTo>
                        <a:pt x="124" y="227"/>
                      </a:lnTo>
                      <a:lnTo>
                        <a:pt x="124" y="236"/>
                      </a:lnTo>
                      <a:lnTo>
                        <a:pt x="124" y="257"/>
                      </a:lnTo>
                      <a:lnTo>
                        <a:pt x="124" y="257"/>
                      </a:lnTo>
                      <a:lnTo>
                        <a:pt x="123" y="271"/>
                      </a:lnTo>
                      <a:lnTo>
                        <a:pt x="120" y="285"/>
                      </a:lnTo>
                      <a:lnTo>
                        <a:pt x="115" y="314"/>
                      </a:lnTo>
                      <a:lnTo>
                        <a:pt x="115" y="314"/>
                      </a:lnTo>
                      <a:lnTo>
                        <a:pt x="102" y="367"/>
                      </a:lnTo>
                      <a:lnTo>
                        <a:pt x="97" y="395"/>
                      </a:lnTo>
                      <a:lnTo>
                        <a:pt x="93" y="422"/>
                      </a:lnTo>
                      <a:lnTo>
                        <a:pt x="93" y="422"/>
                      </a:lnTo>
                      <a:lnTo>
                        <a:pt x="91" y="447"/>
                      </a:lnTo>
                      <a:lnTo>
                        <a:pt x="88" y="472"/>
                      </a:lnTo>
                      <a:lnTo>
                        <a:pt x="86" y="495"/>
                      </a:lnTo>
                      <a:lnTo>
                        <a:pt x="82" y="520"/>
                      </a:lnTo>
                      <a:lnTo>
                        <a:pt x="82" y="520"/>
                      </a:lnTo>
                      <a:lnTo>
                        <a:pt x="74" y="547"/>
                      </a:lnTo>
                      <a:lnTo>
                        <a:pt x="65" y="573"/>
                      </a:lnTo>
                      <a:lnTo>
                        <a:pt x="56" y="599"/>
                      </a:lnTo>
                      <a:lnTo>
                        <a:pt x="47" y="624"/>
                      </a:lnTo>
                      <a:lnTo>
                        <a:pt x="47" y="624"/>
                      </a:lnTo>
                      <a:lnTo>
                        <a:pt x="31" y="672"/>
                      </a:lnTo>
                      <a:lnTo>
                        <a:pt x="24" y="696"/>
                      </a:lnTo>
                      <a:lnTo>
                        <a:pt x="17" y="720"/>
                      </a:lnTo>
                      <a:lnTo>
                        <a:pt x="10" y="745"/>
                      </a:lnTo>
                      <a:lnTo>
                        <a:pt x="5" y="770"/>
                      </a:lnTo>
                      <a:lnTo>
                        <a:pt x="2" y="795"/>
                      </a:lnTo>
                      <a:lnTo>
                        <a:pt x="0" y="820"/>
                      </a:lnTo>
                      <a:lnTo>
                        <a:pt x="0" y="820"/>
                      </a:lnTo>
                      <a:lnTo>
                        <a:pt x="1" y="822"/>
                      </a:lnTo>
                      <a:lnTo>
                        <a:pt x="2" y="823"/>
                      </a:lnTo>
                      <a:lnTo>
                        <a:pt x="3" y="824"/>
                      </a:lnTo>
                      <a:lnTo>
                        <a:pt x="5" y="825"/>
                      </a:lnTo>
                      <a:lnTo>
                        <a:pt x="6" y="824"/>
                      </a:lnTo>
                      <a:lnTo>
                        <a:pt x="8" y="823"/>
                      </a:lnTo>
                      <a:lnTo>
                        <a:pt x="9" y="822"/>
                      </a:lnTo>
                      <a:lnTo>
                        <a:pt x="9" y="820"/>
                      </a:lnTo>
                      <a:lnTo>
                        <a:pt x="9" y="820"/>
                      </a:lnTo>
                      <a:lnTo>
                        <a:pt x="11" y="794"/>
                      </a:lnTo>
                      <a:lnTo>
                        <a:pt x="15" y="769"/>
                      </a:lnTo>
                      <a:lnTo>
                        <a:pt x="21" y="743"/>
                      </a:lnTo>
                      <a:lnTo>
                        <a:pt x="27" y="717"/>
                      </a:lnTo>
                      <a:lnTo>
                        <a:pt x="34" y="693"/>
                      </a:lnTo>
                      <a:lnTo>
                        <a:pt x="42" y="668"/>
                      </a:lnTo>
                      <a:lnTo>
                        <a:pt x="58" y="618"/>
                      </a:lnTo>
                      <a:lnTo>
                        <a:pt x="58" y="618"/>
                      </a:lnTo>
                      <a:lnTo>
                        <a:pt x="66" y="594"/>
                      </a:lnTo>
                      <a:lnTo>
                        <a:pt x="75" y="571"/>
                      </a:lnTo>
                      <a:lnTo>
                        <a:pt x="84" y="547"/>
                      </a:lnTo>
                      <a:lnTo>
                        <a:pt x="90" y="522"/>
                      </a:lnTo>
                      <a:lnTo>
                        <a:pt x="90" y="522"/>
                      </a:lnTo>
                      <a:lnTo>
                        <a:pt x="93" y="510"/>
                      </a:lnTo>
                      <a:lnTo>
                        <a:pt x="95" y="496"/>
                      </a:lnTo>
                      <a:lnTo>
                        <a:pt x="98" y="469"/>
                      </a:lnTo>
                      <a:lnTo>
                        <a:pt x="100" y="443"/>
                      </a:lnTo>
                      <a:lnTo>
                        <a:pt x="103" y="416"/>
                      </a:lnTo>
                      <a:lnTo>
                        <a:pt x="103" y="416"/>
                      </a:lnTo>
                      <a:lnTo>
                        <a:pt x="107" y="391"/>
                      </a:lnTo>
                      <a:lnTo>
                        <a:pt x="113" y="366"/>
                      </a:lnTo>
                      <a:lnTo>
                        <a:pt x="123" y="316"/>
                      </a:lnTo>
                      <a:lnTo>
                        <a:pt x="123" y="316"/>
                      </a:lnTo>
                      <a:lnTo>
                        <a:pt x="128" y="291"/>
                      </a:lnTo>
                      <a:lnTo>
                        <a:pt x="133" y="266"/>
                      </a:lnTo>
                      <a:lnTo>
                        <a:pt x="133" y="266"/>
                      </a:lnTo>
                      <a:lnTo>
                        <a:pt x="134" y="253"/>
                      </a:lnTo>
                      <a:lnTo>
                        <a:pt x="134" y="239"/>
                      </a:lnTo>
                      <a:lnTo>
                        <a:pt x="134" y="226"/>
                      </a:lnTo>
                      <a:lnTo>
                        <a:pt x="136" y="212"/>
                      </a:lnTo>
                      <a:lnTo>
                        <a:pt x="136" y="212"/>
                      </a:lnTo>
                      <a:lnTo>
                        <a:pt x="141" y="186"/>
                      </a:lnTo>
                      <a:lnTo>
                        <a:pt x="147" y="162"/>
                      </a:lnTo>
                      <a:lnTo>
                        <a:pt x="153" y="137"/>
                      </a:lnTo>
                      <a:lnTo>
                        <a:pt x="159" y="112"/>
                      </a:lnTo>
                      <a:lnTo>
                        <a:pt x="159" y="112"/>
                      </a:lnTo>
                      <a:lnTo>
                        <a:pt x="163" y="85"/>
                      </a:lnTo>
                      <a:lnTo>
                        <a:pt x="167" y="58"/>
                      </a:lnTo>
                      <a:lnTo>
                        <a:pt x="169" y="32"/>
                      </a:lnTo>
                      <a:lnTo>
                        <a:pt x="170" y="5"/>
                      </a:lnTo>
                      <a:lnTo>
                        <a:pt x="170" y="5"/>
                      </a:lnTo>
                      <a:lnTo>
                        <a:pt x="170" y="3"/>
                      </a:lnTo>
                      <a:lnTo>
                        <a:pt x="169" y="1"/>
                      </a:lnTo>
                      <a:lnTo>
                        <a:pt x="168" y="0"/>
                      </a:lnTo>
                      <a:lnTo>
                        <a:pt x="166" y="0"/>
                      </a:lnTo>
                      <a:lnTo>
                        <a:pt x="164" y="0"/>
                      </a:lnTo>
                      <a:lnTo>
                        <a:pt x="163" y="1"/>
                      </a:lnTo>
                      <a:lnTo>
                        <a:pt x="162" y="3"/>
                      </a:lnTo>
                      <a:lnTo>
                        <a:pt x="161" y="5"/>
                      </a:lnTo>
                      <a:lnTo>
                        <a:pt x="161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1" name="Freeform 918"/>
                <p:cNvSpPr/>
                <p:nvPr/>
              </p:nvSpPr>
              <p:spPr bwMode="auto">
                <a:xfrm>
                  <a:off x="3751263" y="1443038"/>
                  <a:ext cx="66675" cy="360363"/>
                </a:xfrm>
                <a:custGeom>
                  <a:avLst/>
                  <a:gdLst/>
                  <a:ahLst/>
                  <a:cxnLst>
                    <a:cxn ang="0">
                      <a:pos x="117" y="4"/>
                    </a:cxn>
                    <a:cxn ang="0">
                      <a:pos x="116" y="50"/>
                    </a:cxn>
                    <a:cxn ang="0">
                      <a:pos x="108" y="139"/>
                    </a:cxn>
                    <a:cxn ang="0">
                      <a:pos x="94" y="228"/>
                    </a:cxn>
                    <a:cxn ang="0">
                      <a:pos x="68" y="361"/>
                    </a:cxn>
                    <a:cxn ang="0">
                      <a:pos x="63" y="383"/>
                    </a:cxn>
                    <a:cxn ang="0">
                      <a:pos x="57" y="404"/>
                    </a:cxn>
                    <a:cxn ang="0">
                      <a:pos x="48" y="432"/>
                    </a:cxn>
                    <a:cxn ang="0">
                      <a:pos x="47" y="440"/>
                    </a:cxn>
                    <a:cxn ang="0">
                      <a:pos x="44" y="482"/>
                    </a:cxn>
                    <a:cxn ang="0">
                      <a:pos x="38" y="523"/>
                    </a:cxn>
                    <a:cxn ang="0">
                      <a:pos x="32" y="542"/>
                    </a:cxn>
                    <a:cxn ang="0">
                      <a:pos x="10" y="598"/>
                    </a:cxn>
                    <a:cxn ang="0">
                      <a:pos x="7" y="608"/>
                    </a:cxn>
                    <a:cxn ang="0">
                      <a:pos x="2" y="637"/>
                    </a:cxn>
                    <a:cxn ang="0">
                      <a:pos x="0" y="678"/>
                    </a:cxn>
                    <a:cxn ang="0">
                      <a:pos x="0" y="680"/>
                    </a:cxn>
                    <a:cxn ang="0">
                      <a:pos x="3" y="682"/>
                    </a:cxn>
                    <a:cxn ang="0">
                      <a:pos x="6" y="682"/>
                    </a:cxn>
                    <a:cxn ang="0">
                      <a:pos x="9" y="680"/>
                    </a:cxn>
                    <a:cxn ang="0">
                      <a:pos x="9" y="678"/>
                    </a:cxn>
                    <a:cxn ang="0">
                      <a:pos x="12" y="635"/>
                    </a:cxn>
                    <a:cxn ang="0">
                      <a:pos x="22" y="594"/>
                    </a:cxn>
                    <a:cxn ang="0">
                      <a:pos x="36" y="556"/>
                    </a:cxn>
                    <a:cxn ang="0">
                      <a:pos x="48" y="517"/>
                    </a:cxn>
                    <a:cxn ang="0">
                      <a:pos x="51" y="501"/>
                    </a:cxn>
                    <a:cxn ang="0">
                      <a:pos x="56" y="448"/>
                    </a:cxn>
                    <a:cxn ang="0">
                      <a:pos x="57" y="436"/>
                    </a:cxn>
                    <a:cxn ang="0">
                      <a:pos x="67" y="398"/>
                    </a:cxn>
                    <a:cxn ang="0">
                      <a:pos x="77" y="359"/>
                    </a:cxn>
                    <a:cxn ang="0">
                      <a:pos x="80" y="347"/>
                    </a:cxn>
                    <a:cxn ang="0">
                      <a:pos x="96" y="262"/>
                    </a:cxn>
                    <a:cxn ang="0">
                      <a:pos x="112" y="178"/>
                    </a:cxn>
                    <a:cxn ang="0">
                      <a:pos x="119" y="134"/>
                    </a:cxn>
                    <a:cxn ang="0">
                      <a:pos x="127" y="48"/>
                    </a:cxn>
                    <a:cxn ang="0">
                      <a:pos x="128" y="4"/>
                    </a:cxn>
                    <a:cxn ang="0">
                      <a:pos x="126" y="1"/>
                    </a:cxn>
                    <a:cxn ang="0">
                      <a:pos x="122" y="0"/>
                    </a:cxn>
                    <a:cxn ang="0">
                      <a:pos x="119" y="1"/>
                    </a:cxn>
                    <a:cxn ang="0">
                      <a:pos x="117" y="4"/>
                    </a:cxn>
                  </a:cxnLst>
                  <a:rect l="0" t="0" r="r" b="b"/>
                  <a:pathLst>
                    <a:path w="128" h="682">
                      <a:moveTo>
                        <a:pt x="117" y="4"/>
                      </a:moveTo>
                      <a:lnTo>
                        <a:pt x="117" y="4"/>
                      </a:lnTo>
                      <a:lnTo>
                        <a:pt x="117" y="27"/>
                      </a:lnTo>
                      <a:lnTo>
                        <a:pt x="116" y="50"/>
                      </a:lnTo>
                      <a:lnTo>
                        <a:pt x="113" y="95"/>
                      </a:lnTo>
                      <a:lnTo>
                        <a:pt x="108" y="139"/>
                      </a:lnTo>
                      <a:lnTo>
                        <a:pt x="101" y="184"/>
                      </a:lnTo>
                      <a:lnTo>
                        <a:pt x="94" y="228"/>
                      </a:lnTo>
                      <a:lnTo>
                        <a:pt x="84" y="273"/>
                      </a:lnTo>
                      <a:lnTo>
                        <a:pt x="68" y="361"/>
                      </a:lnTo>
                      <a:lnTo>
                        <a:pt x="68" y="361"/>
                      </a:lnTo>
                      <a:lnTo>
                        <a:pt x="63" y="383"/>
                      </a:lnTo>
                      <a:lnTo>
                        <a:pt x="57" y="404"/>
                      </a:lnTo>
                      <a:lnTo>
                        <a:pt x="57" y="404"/>
                      </a:lnTo>
                      <a:lnTo>
                        <a:pt x="51" y="422"/>
                      </a:lnTo>
                      <a:lnTo>
                        <a:pt x="48" y="432"/>
                      </a:lnTo>
                      <a:lnTo>
                        <a:pt x="47" y="440"/>
                      </a:lnTo>
                      <a:lnTo>
                        <a:pt x="47" y="440"/>
                      </a:lnTo>
                      <a:lnTo>
                        <a:pt x="46" y="461"/>
                      </a:lnTo>
                      <a:lnTo>
                        <a:pt x="44" y="482"/>
                      </a:lnTo>
                      <a:lnTo>
                        <a:pt x="41" y="503"/>
                      </a:lnTo>
                      <a:lnTo>
                        <a:pt x="38" y="523"/>
                      </a:lnTo>
                      <a:lnTo>
                        <a:pt x="38" y="523"/>
                      </a:lnTo>
                      <a:lnTo>
                        <a:pt x="32" y="542"/>
                      </a:lnTo>
                      <a:lnTo>
                        <a:pt x="24" y="561"/>
                      </a:lnTo>
                      <a:lnTo>
                        <a:pt x="10" y="598"/>
                      </a:lnTo>
                      <a:lnTo>
                        <a:pt x="10" y="598"/>
                      </a:lnTo>
                      <a:lnTo>
                        <a:pt x="7" y="608"/>
                      </a:lnTo>
                      <a:lnTo>
                        <a:pt x="5" y="618"/>
                      </a:lnTo>
                      <a:lnTo>
                        <a:pt x="2" y="637"/>
                      </a:lnTo>
                      <a:lnTo>
                        <a:pt x="0" y="657"/>
                      </a:lnTo>
                      <a:lnTo>
                        <a:pt x="0" y="678"/>
                      </a:lnTo>
                      <a:lnTo>
                        <a:pt x="0" y="678"/>
                      </a:lnTo>
                      <a:lnTo>
                        <a:pt x="0" y="680"/>
                      </a:lnTo>
                      <a:lnTo>
                        <a:pt x="1" y="681"/>
                      </a:lnTo>
                      <a:lnTo>
                        <a:pt x="3" y="682"/>
                      </a:lnTo>
                      <a:lnTo>
                        <a:pt x="4" y="682"/>
                      </a:lnTo>
                      <a:lnTo>
                        <a:pt x="6" y="682"/>
                      </a:lnTo>
                      <a:lnTo>
                        <a:pt x="7" y="681"/>
                      </a:lnTo>
                      <a:lnTo>
                        <a:pt x="9" y="680"/>
                      </a:lnTo>
                      <a:lnTo>
                        <a:pt x="9" y="678"/>
                      </a:lnTo>
                      <a:lnTo>
                        <a:pt x="9" y="678"/>
                      </a:lnTo>
                      <a:lnTo>
                        <a:pt x="10" y="656"/>
                      </a:lnTo>
                      <a:lnTo>
                        <a:pt x="12" y="635"/>
                      </a:lnTo>
                      <a:lnTo>
                        <a:pt x="16" y="615"/>
                      </a:lnTo>
                      <a:lnTo>
                        <a:pt x="22" y="594"/>
                      </a:lnTo>
                      <a:lnTo>
                        <a:pt x="22" y="594"/>
                      </a:lnTo>
                      <a:lnTo>
                        <a:pt x="36" y="556"/>
                      </a:lnTo>
                      <a:lnTo>
                        <a:pt x="43" y="537"/>
                      </a:lnTo>
                      <a:lnTo>
                        <a:pt x="48" y="517"/>
                      </a:lnTo>
                      <a:lnTo>
                        <a:pt x="48" y="517"/>
                      </a:lnTo>
                      <a:lnTo>
                        <a:pt x="51" y="501"/>
                      </a:lnTo>
                      <a:lnTo>
                        <a:pt x="53" y="483"/>
                      </a:lnTo>
                      <a:lnTo>
                        <a:pt x="56" y="448"/>
                      </a:lnTo>
                      <a:lnTo>
                        <a:pt x="56" y="448"/>
                      </a:lnTo>
                      <a:lnTo>
                        <a:pt x="57" y="436"/>
                      </a:lnTo>
                      <a:lnTo>
                        <a:pt x="60" y="422"/>
                      </a:lnTo>
                      <a:lnTo>
                        <a:pt x="67" y="398"/>
                      </a:lnTo>
                      <a:lnTo>
                        <a:pt x="74" y="372"/>
                      </a:lnTo>
                      <a:lnTo>
                        <a:pt x="77" y="359"/>
                      </a:lnTo>
                      <a:lnTo>
                        <a:pt x="80" y="347"/>
                      </a:lnTo>
                      <a:lnTo>
                        <a:pt x="80" y="347"/>
                      </a:lnTo>
                      <a:lnTo>
                        <a:pt x="87" y="305"/>
                      </a:lnTo>
                      <a:lnTo>
                        <a:pt x="96" y="262"/>
                      </a:lnTo>
                      <a:lnTo>
                        <a:pt x="104" y="220"/>
                      </a:lnTo>
                      <a:lnTo>
                        <a:pt x="112" y="178"/>
                      </a:lnTo>
                      <a:lnTo>
                        <a:pt x="112" y="178"/>
                      </a:lnTo>
                      <a:lnTo>
                        <a:pt x="119" y="134"/>
                      </a:lnTo>
                      <a:lnTo>
                        <a:pt x="123" y="92"/>
                      </a:lnTo>
                      <a:lnTo>
                        <a:pt x="127" y="48"/>
                      </a:lnTo>
                      <a:lnTo>
                        <a:pt x="128" y="4"/>
                      </a:lnTo>
                      <a:lnTo>
                        <a:pt x="128" y="4"/>
                      </a:lnTo>
                      <a:lnTo>
                        <a:pt x="127" y="2"/>
                      </a:lnTo>
                      <a:lnTo>
                        <a:pt x="126" y="1"/>
                      </a:lnTo>
                      <a:lnTo>
                        <a:pt x="125" y="0"/>
                      </a:lnTo>
                      <a:lnTo>
                        <a:pt x="122" y="0"/>
                      </a:lnTo>
                      <a:lnTo>
                        <a:pt x="120" y="0"/>
                      </a:lnTo>
                      <a:lnTo>
                        <a:pt x="119" y="1"/>
                      </a:lnTo>
                      <a:lnTo>
                        <a:pt x="118" y="2"/>
                      </a:lnTo>
                      <a:lnTo>
                        <a:pt x="117" y="4"/>
                      </a:lnTo>
                      <a:lnTo>
                        <a:pt x="117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2" name="Freeform 919"/>
                <p:cNvSpPr/>
                <p:nvPr/>
              </p:nvSpPr>
              <p:spPr bwMode="auto">
                <a:xfrm>
                  <a:off x="3797300" y="1477963"/>
                  <a:ext cx="60325" cy="268288"/>
                </a:xfrm>
                <a:custGeom>
                  <a:avLst/>
                  <a:gdLst/>
                  <a:ahLst/>
                  <a:cxnLst>
                    <a:cxn ang="0">
                      <a:pos x="114" y="4"/>
                    </a:cxn>
                    <a:cxn ang="0">
                      <a:pos x="113" y="1"/>
                    </a:cxn>
                    <a:cxn ang="0">
                      <a:pos x="110" y="0"/>
                    </a:cxn>
                    <a:cxn ang="0">
                      <a:pos x="106" y="1"/>
                    </a:cxn>
                    <a:cxn ang="0">
                      <a:pos x="105" y="4"/>
                    </a:cxn>
                    <a:cxn ang="0">
                      <a:pos x="104" y="38"/>
                    </a:cxn>
                    <a:cxn ang="0">
                      <a:pos x="94" y="104"/>
                    </a:cxn>
                    <a:cxn ang="0">
                      <a:pos x="81" y="170"/>
                    </a:cxn>
                    <a:cxn ang="0">
                      <a:pos x="58" y="268"/>
                    </a:cxn>
                    <a:cxn ang="0">
                      <a:pos x="47" y="324"/>
                    </a:cxn>
                    <a:cxn ang="0">
                      <a:pos x="37" y="366"/>
                    </a:cxn>
                    <a:cxn ang="0">
                      <a:pos x="31" y="379"/>
                    </a:cxn>
                    <a:cxn ang="0">
                      <a:pos x="28" y="393"/>
                    </a:cxn>
                    <a:cxn ang="0">
                      <a:pos x="25" y="419"/>
                    </a:cxn>
                    <a:cxn ang="0">
                      <a:pos x="22" y="433"/>
                    </a:cxn>
                    <a:cxn ang="0">
                      <a:pos x="8" y="483"/>
                    </a:cxn>
                    <a:cxn ang="0">
                      <a:pos x="1" y="500"/>
                    </a:cxn>
                    <a:cxn ang="0">
                      <a:pos x="0" y="504"/>
                    </a:cxn>
                    <a:cxn ang="0">
                      <a:pos x="5" y="507"/>
                    </a:cxn>
                    <a:cxn ang="0">
                      <a:pos x="8" y="506"/>
                    </a:cxn>
                    <a:cxn ang="0">
                      <a:pos x="10" y="505"/>
                    </a:cxn>
                    <a:cxn ang="0">
                      <a:pos x="25" y="465"/>
                    </a:cxn>
                    <a:cxn ang="0">
                      <a:pos x="32" y="437"/>
                    </a:cxn>
                    <a:cxn ang="0">
                      <a:pos x="38" y="409"/>
                    </a:cxn>
                    <a:cxn ang="0">
                      <a:pos x="39" y="396"/>
                    </a:cxn>
                    <a:cxn ang="0">
                      <a:pos x="41" y="380"/>
                    </a:cxn>
                    <a:cxn ang="0">
                      <a:pos x="55" y="335"/>
                    </a:cxn>
                    <a:cxn ang="0">
                      <a:pos x="59" y="319"/>
                    </a:cxn>
                    <a:cxn ang="0">
                      <a:pos x="64" y="286"/>
                    </a:cxn>
                    <a:cxn ang="0">
                      <a:pos x="68" y="271"/>
                    </a:cxn>
                    <a:cxn ang="0">
                      <a:pos x="96" y="142"/>
                    </a:cxn>
                    <a:cxn ang="0">
                      <a:pos x="109" y="76"/>
                    </a:cxn>
                    <a:cxn ang="0">
                      <a:pos x="114" y="10"/>
                    </a:cxn>
                    <a:cxn ang="0">
                      <a:pos x="114" y="9"/>
                    </a:cxn>
                  </a:cxnLst>
                  <a:rect l="0" t="0" r="r" b="b"/>
                  <a:pathLst>
                    <a:path w="114" h="507">
                      <a:moveTo>
                        <a:pt x="114" y="4"/>
                      </a:moveTo>
                      <a:lnTo>
                        <a:pt x="114" y="4"/>
                      </a:lnTo>
                      <a:lnTo>
                        <a:pt x="114" y="2"/>
                      </a:lnTo>
                      <a:lnTo>
                        <a:pt x="113" y="1"/>
                      </a:lnTo>
                      <a:lnTo>
                        <a:pt x="111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106" y="1"/>
                      </a:lnTo>
                      <a:lnTo>
                        <a:pt x="105" y="2"/>
                      </a:lnTo>
                      <a:lnTo>
                        <a:pt x="105" y="4"/>
                      </a:lnTo>
                      <a:lnTo>
                        <a:pt x="105" y="4"/>
                      </a:lnTo>
                      <a:lnTo>
                        <a:pt x="104" y="38"/>
                      </a:lnTo>
                      <a:lnTo>
                        <a:pt x="100" y="71"/>
                      </a:lnTo>
                      <a:lnTo>
                        <a:pt x="94" y="104"/>
                      </a:lnTo>
                      <a:lnTo>
                        <a:pt x="88" y="137"/>
                      </a:lnTo>
                      <a:lnTo>
                        <a:pt x="81" y="170"/>
                      </a:lnTo>
                      <a:lnTo>
                        <a:pt x="74" y="203"/>
                      </a:lnTo>
                      <a:lnTo>
                        <a:pt x="58" y="268"/>
                      </a:lnTo>
                      <a:lnTo>
                        <a:pt x="58" y="268"/>
                      </a:lnTo>
                      <a:lnTo>
                        <a:pt x="47" y="324"/>
                      </a:lnTo>
                      <a:lnTo>
                        <a:pt x="40" y="352"/>
                      </a:lnTo>
                      <a:lnTo>
                        <a:pt x="37" y="366"/>
                      </a:lnTo>
                      <a:lnTo>
                        <a:pt x="31" y="379"/>
                      </a:lnTo>
                      <a:lnTo>
                        <a:pt x="31" y="379"/>
                      </a:lnTo>
                      <a:lnTo>
                        <a:pt x="29" y="385"/>
                      </a:lnTo>
                      <a:lnTo>
                        <a:pt x="28" y="393"/>
                      </a:lnTo>
                      <a:lnTo>
                        <a:pt x="26" y="406"/>
                      </a:lnTo>
                      <a:lnTo>
                        <a:pt x="25" y="419"/>
                      </a:lnTo>
                      <a:lnTo>
                        <a:pt x="22" y="433"/>
                      </a:lnTo>
                      <a:lnTo>
                        <a:pt x="22" y="433"/>
                      </a:lnTo>
                      <a:lnTo>
                        <a:pt x="13" y="467"/>
                      </a:lnTo>
                      <a:lnTo>
                        <a:pt x="8" y="483"/>
                      </a:lnTo>
                      <a:lnTo>
                        <a:pt x="1" y="500"/>
                      </a:lnTo>
                      <a:lnTo>
                        <a:pt x="1" y="500"/>
                      </a:lnTo>
                      <a:lnTo>
                        <a:pt x="0" y="502"/>
                      </a:lnTo>
                      <a:lnTo>
                        <a:pt x="0" y="504"/>
                      </a:lnTo>
                      <a:lnTo>
                        <a:pt x="3" y="506"/>
                      </a:lnTo>
                      <a:lnTo>
                        <a:pt x="5" y="507"/>
                      </a:lnTo>
                      <a:lnTo>
                        <a:pt x="7" y="507"/>
                      </a:lnTo>
                      <a:lnTo>
                        <a:pt x="8" y="506"/>
                      </a:lnTo>
                      <a:lnTo>
                        <a:pt x="10" y="505"/>
                      </a:lnTo>
                      <a:lnTo>
                        <a:pt x="10" y="505"/>
                      </a:lnTo>
                      <a:lnTo>
                        <a:pt x="20" y="479"/>
                      </a:lnTo>
                      <a:lnTo>
                        <a:pt x="25" y="465"/>
                      </a:lnTo>
                      <a:lnTo>
                        <a:pt x="29" y="451"/>
                      </a:lnTo>
                      <a:lnTo>
                        <a:pt x="32" y="437"/>
                      </a:lnTo>
                      <a:lnTo>
                        <a:pt x="36" y="424"/>
                      </a:lnTo>
                      <a:lnTo>
                        <a:pt x="38" y="409"/>
                      </a:lnTo>
                      <a:lnTo>
                        <a:pt x="39" y="396"/>
                      </a:lnTo>
                      <a:lnTo>
                        <a:pt x="39" y="396"/>
                      </a:lnTo>
                      <a:lnTo>
                        <a:pt x="40" y="387"/>
                      </a:lnTo>
                      <a:lnTo>
                        <a:pt x="41" y="380"/>
                      </a:lnTo>
                      <a:lnTo>
                        <a:pt x="45" y="365"/>
                      </a:lnTo>
                      <a:lnTo>
                        <a:pt x="55" y="335"/>
                      </a:lnTo>
                      <a:lnTo>
                        <a:pt x="55" y="335"/>
                      </a:lnTo>
                      <a:lnTo>
                        <a:pt x="59" y="319"/>
                      </a:lnTo>
                      <a:lnTo>
                        <a:pt x="62" y="303"/>
                      </a:lnTo>
                      <a:lnTo>
                        <a:pt x="64" y="286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82" y="206"/>
                      </a:lnTo>
                      <a:lnTo>
                        <a:pt x="96" y="142"/>
                      </a:lnTo>
                      <a:lnTo>
                        <a:pt x="103" y="109"/>
                      </a:lnTo>
                      <a:lnTo>
                        <a:pt x="109" y="76"/>
                      </a:lnTo>
                      <a:lnTo>
                        <a:pt x="112" y="43"/>
                      </a:lnTo>
                      <a:lnTo>
                        <a:pt x="114" y="10"/>
                      </a:lnTo>
                      <a:lnTo>
                        <a:pt x="114" y="10"/>
                      </a:lnTo>
                      <a:lnTo>
                        <a:pt x="114" y="9"/>
                      </a:lnTo>
                      <a:lnTo>
                        <a:pt x="114" y="4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3" name="Freeform 920"/>
                <p:cNvSpPr/>
                <p:nvPr/>
              </p:nvSpPr>
              <p:spPr bwMode="auto">
                <a:xfrm>
                  <a:off x="3857625" y="1504950"/>
                  <a:ext cx="33338" cy="19050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48" y="11"/>
                    </a:cxn>
                    <a:cxn ang="0">
                      <a:pos x="45" y="24"/>
                    </a:cxn>
                    <a:cxn ang="0">
                      <a:pos x="46" y="44"/>
                    </a:cxn>
                    <a:cxn ang="0">
                      <a:pos x="46" y="50"/>
                    </a:cxn>
                    <a:cxn ang="0">
                      <a:pos x="42" y="74"/>
                    </a:cxn>
                    <a:cxn ang="0">
                      <a:pos x="31" y="123"/>
                    </a:cxn>
                    <a:cxn ang="0">
                      <a:pos x="29" y="147"/>
                    </a:cxn>
                    <a:cxn ang="0">
                      <a:pos x="28" y="162"/>
                    </a:cxn>
                    <a:cxn ang="0">
                      <a:pos x="24" y="206"/>
                    </a:cxn>
                    <a:cxn ang="0">
                      <a:pos x="13" y="265"/>
                    </a:cxn>
                    <a:cxn ang="0">
                      <a:pos x="11" y="275"/>
                    </a:cxn>
                    <a:cxn ang="0">
                      <a:pos x="9" y="306"/>
                    </a:cxn>
                    <a:cxn ang="0">
                      <a:pos x="8" y="319"/>
                    </a:cxn>
                    <a:cxn ang="0">
                      <a:pos x="0" y="354"/>
                    </a:cxn>
                    <a:cxn ang="0">
                      <a:pos x="0" y="356"/>
                    </a:cxn>
                    <a:cxn ang="0">
                      <a:pos x="4" y="360"/>
                    </a:cxn>
                    <a:cxn ang="0">
                      <a:pos x="7" y="360"/>
                    </a:cxn>
                    <a:cxn ang="0">
                      <a:pos x="9" y="357"/>
                    </a:cxn>
                    <a:cxn ang="0">
                      <a:pos x="16" y="325"/>
                    </a:cxn>
                    <a:cxn ang="0">
                      <a:pos x="19" y="292"/>
                    </a:cxn>
                    <a:cxn ang="0">
                      <a:pos x="20" y="280"/>
                    </a:cxn>
                    <a:cxn ang="0">
                      <a:pos x="27" y="240"/>
                    </a:cxn>
                    <a:cxn ang="0">
                      <a:pos x="35" y="201"/>
                    </a:cxn>
                    <a:cxn ang="0">
                      <a:pos x="37" y="188"/>
                    </a:cxn>
                    <a:cxn ang="0">
                      <a:pos x="38" y="161"/>
                    </a:cxn>
                    <a:cxn ang="0">
                      <a:pos x="40" y="133"/>
                    </a:cxn>
                    <a:cxn ang="0">
                      <a:pos x="44" y="109"/>
                    </a:cxn>
                    <a:cxn ang="0">
                      <a:pos x="50" y="85"/>
                    </a:cxn>
                    <a:cxn ang="0">
                      <a:pos x="57" y="53"/>
                    </a:cxn>
                    <a:cxn ang="0">
                      <a:pos x="57" y="43"/>
                    </a:cxn>
                    <a:cxn ang="0">
                      <a:pos x="56" y="24"/>
                    </a:cxn>
                    <a:cxn ang="0">
                      <a:pos x="56" y="15"/>
                    </a:cxn>
                    <a:cxn ang="0">
                      <a:pos x="60" y="8"/>
                    </a:cxn>
                    <a:cxn ang="0">
                      <a:pos x="62" y="7"/>
                    </a:cxn>
                    <a:cxn ang="0">
                      <a:pos x="62" y="3"/>
                    </a:cxn>
                    <a:cxn ang="0">
                      <a:pos x="58" y="0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62" h="360">
                      <a:moveTo>
                        <a:pt x="54" y="2"/>
                      </a:moveTo>
                      <a:lnTo>
                        <a:pt x="54" y="2"/>
                      </a:lnTo>
                      <a:lnTo>
                        <a:pt x="50" y="6"/>
                      </a:lnTo>
                      <a:lnTo>
                        <a:pt x="48" y="11"/>
                      </a:lnTo>
                      <a:lnTo>
                        <a:pt x="46" y="17"/>
                      </a:lnTo>
                      <a:lnTo>
                        <a:pt x="45" y="24"/>
                      </a:lnTo>
                      <a:lnTo>
                        <a:pt x="46" y="38"/>
                      </a:lnTo>
                      <a:lnTo>
                        <a:pt x="46" y="44"/>
                      </a:lnTo>
                      <a:lnTo>
                        <a:pt x="46" y="50"/>
                      </a:lnTo>
                      <a:lnTo>
                        <a:pt x="46" y="50"/>
                      </a:lnTo>
                      <a:lnTo>
                        <a:pt x="44" y="62"/>
                      </a:lnTo>
                      <a:lnTo>
                        <a:pt x="42" y="74"/>
                      </a:lnTo>
                      <a:lnTo>
                        <a:pt x="36" y="99"/>
                      </a:lnTo>
                      <a:lnTo>
                        <a:pt x="31" y="123"/>
                      </a:lnTo>
                      <a:lnTo>
                        <a:pt x="29" y="135"/>
                      </a:lnTo>
                      <a:lnTo>
                        <a:pt x="29" y="147"/>
                      </a:lnTo>
                      <a:lnTo>
                        <a:pt x="29" y="147"/>
                      </a:lnTo>
                      <a:lnTo>
                        <a:pt x="28" y="162"/>
                      </a:lnTo>
                      <a:lnTo>
                        <a:pt x="27" y="177"/>
                      </a:lnTo>
                      <a:lnTo>
                        <a:pt x="24" y="206"/>
                      </a:lnTo>
                      <a:lnTo>
                        <a:pt x="19" y="236"/>
                      </a:lnTo>
                      <a:lnTo>
                        <a:pt x="13" y="265"/>
                      </a:lnTo>
                      <a:lnTo>
                        <a:pt x="13" y="265"/>
                      </a:lnTo>
                      <a:lnTo>
                        <a:pt x="11" y="275"/>
                      </a:lnTo>
                      <a:lnTo>
                        <a:pt x="10" y="286"/>
                      </a:lnTo>
                      <a:lnTo>
                        <a:pt x="9" y="306"/>
                      </a:lnTo>
                      <a:lnTo>
                        <a:pt x="9" y="306"/>
                      </a:lnTo>
                      <a:lnTo>
                        <a:pt x="8" y="319"/>
                      </a:lnTo>
                      <a:lnTo>
                        <a:pt x="5" y="331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0" y="356"/>
                      </a:lnTo>
                      <a:lnTo>
                        <a:pt x="1" y="358"/>
                      </a:lnTo>
                      <a:lnTo>
                        <a:pt x="4" y="360"/>
                      </a:lnTo>
                      <a:lnTo>
                        <a:pt x="6" y="360"/>
                      </a:lnTo>
                      <a:lnTo>
                        <a:pt x="7" y="360"/>
                      </a:lnTo>
                      <a:lnTo>
                        <a:pt x="8" y="359"/>
                      </a:lnTo>
                      <a:lnTo>
                        <a:pt x="9" y="357"/>
                      </a:lnTo>
                      <a:lnTo>
                        <a:pt x="9" y="357"/>
                      </a:lnTo>
                      <a:lnTo>
                        <a:pt x="16" y="325"/>
                      </a:lnTo>
                      <a:lnTo>
                        <a:pt x="18" y="309"/>
                      </a:lnTo>
                      <a:lnTo>
                        <a:pt x="19" y="292"/>
                      </a:lnTo>
                      <a:lnTo>
                        <a:pt x="19" y="292"/>
                      </a:lnTo>
                      <a:lnTo>
                        <a:pt x="20" y="280"/>
                      </a:lnTo>
                      <a:lnTo>
                        <a:pt x="22" y="266"/>
                      </a:lnTo>
                      <a:lnTo>
                        <a:pt x="27" y="240"/>
                      </a:lnTo>
                      <a:lnTo>
                        <a:pt x="33" y="215"/>
                      </a:lnTo>
                      <a:lnTo>
                        <a:pt x="35" y="201"/>
                      </a:lnTo>
                      <a:lnTo>
                        <a:pt x="37" y="188"/>
                      </a:lnTo>
                      <a:lnTo>
                        <a:pt x="37" y="188"/>
                      </a:lnTo>
                      <a:lnTo>
                        <a:pt x="38" y="174"/>
                      </a:lnTo>
                      <a:lnTo>
                        <a:pt x="38" y="161"/>
                      </a:lnTo>
                      <a:lnTo>
                        <a:pt x="39" y="146"/>
                      </a:lnTo>
                      <a:lnTo>
                        <a:pt x="40" y="133"/>
                      </a:lnTo>
                      <a:lnTo>
                        <a:pt x="40" y="133"/>
                      </a:lnTo>
                      <a:lnTo>
                        <a:pt x="44" y="109"/>
                      </a:lnTo>
                      <a:lnTo>
                        <a:pt x="50" y="85"/>
                      </a:lnTo>
                      <a:lnTo>
                        <a:pt x="50" y="85"/>
                      </a:lnTo>
                      <a:lnTo>
                        <a:pt x="55" y="65"/>
                      </a:lnTo>
                      <a:lnTo>
                        <a:pt x="57" y="53"/>
                      </a:lnTo>
                      <a:lnTo>
                        <a:pt x="57" y="43"/>
                      </a:lnTo>
                      <a:lnTo>
                        <a:pt x="57" y="43"/>
                      </a:lnTo>
                      <a:lnTo>
                        <a:pt x="56" y="34"/>
                      </a:lnTo>
                      <a:lnTo>
                        <a:pt x="56" y="24"/>
                      </a:lnTo>
                      <a:lnTo>
                        <a:pt x="56" y="19"/>
                      </a:lnTo>
                      <a:lnTo>
                        <a:pt x="56" y="15"/>
                      </a:lnTo>
                      <a:lnTo>
                        <a:pt x="58" y="11"/>
                      </a:lnTo>
                      <a:lnTo>
                        <a:pt x="60" y="8"/>
                      </a:lnTo>
                      <a:lnTo>
                        <a:pt x="60" y="8"/>
                      </a:lnTo>
                      <a:lnTo>
                        <a:pt x="62" y="7"/>
                      </a:lnTo>
                      <a:lnTo>
                        <a:pt x="62" y="5"/>
                      </a:lnTo>
                      <a:lnTo>
                        <a:pt x="62" y="3"/>
                      </a:lnTo>
                      <a:lnTo>
                        <a:pt x="61" y="2"/>
                      </a:lnTo>
                      <a:lnTo>
                        <a:pt x="58" y="0"/>
                      </a:lnTo>
                      <a:lnTo>
                        <a:pt x="56" y="1"/>
                      </a:lnTo>
                      <a:lnTo>
                        <a:pt x="54" y="2"/>
                      </a:lnTo>
                      <a:lnTo>
                        <a:pt x="54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4" name="Freeform 921"/>
                <p:cNvSpPr/>
                <p:nvPr/>
              </p:nvSpPr>
              <p:spPr bwMode="auto">
                <a:xfrm>
                  <a:off x="3883025" y="1544638"/>
                  <a:ext cx="22225" cy="130175"/>
                </a:xfrm>
                <a:custGeom>
                  <a:avLst/>
                  <a:gdLst/>
                  <a:ahLst/>
                  <a:cxnLst>
                    <a:cxn ang="0">
                      <a:pos x="33" y="4"/>
                    </a:cxn>
                    <a:cxn ang="0">
                      <a:pos x="33" y="4"/>
                    </a:cxn>
                    <a:cxn ang="0">
                      <a:pos x="33" y="37"/>
                    </a:cxn>
                    <a:cxn ang="0">
                      <a:pos x="29" y="69"/>
                    </a:cxn>
                    <a:cxn ang="0">
                      <a:pos x="25" y="101"/>
                    </a:cxn>
                    <a:cxn ang="0">
                      <a:pos x="23" y="117"/>
                    </a:cxn>
                    <a:cxn ang="0">
                      <a:pos x="19" y="133"/>
                    </a:cxn>
                    <a:cxn ang="0">
                      <a:pos x="19" y="133"/>
                    </a:cxn>
                    <a:cxn ang="0">
                      <a:pos x="13" y="156"/>
                    </a:cxn>
                    <a:cxn ang="0">
                      <a:pos x="11" y="167"/>
                    </a:cxn>
                    <a:cxn ang="0">
                      <a:pos x="10" y="179"/>
                    </a:cxn>
                    <a:cxn ang="0">
                      <a:pos x="10" y="179"/>
                    </a:cxn>
                    <a:cxn ang="0">
                      <a:pos x="8" y="194"/>
                    </a:cxn>
                    <a:cxn ang="0">
                      <a:pos x="5" y="210"/>
                    </a:cxn>
                    <a:cxn ang="0">
                      <a:pos x="2" y="225"/>
                    </a:cxn>
                    <a:cxn ang="0">
                      <a:pos x="0" y="242"/>
                    </a:cxn>
                    <a:cxn ang="0">
                      <a:pos x="0" y="242"/>
                    </a:cxn>
                    <a:cxn ang="0">
                      <a:pos x="0" y="244"/>
                    </a:cxn>
                    <a:cxn ang="0">
                      <a:pos x="1" y="245"/>
                    </a:cxn>
                    <a:cxn ang="0">
                      <a:pos x="3" y="246"/>
                    </a:cxn>
                    <a:cxn ang="0">
                      <a:pos x="4" y="246"/>
                    </a:cxn>
                    <a:cxn ang="0">
                      <a:pos x="6" y="246"/>
                    </a:cxn>
                    <a:cxn ang="0">
                      <a:pos x="8" y="245"/>
                    </a:cxn>
                    <a:cxn ang="0">
                      <a:pos x="9" y="244"/>
                    </a:cxn>
                    <a:cxn ang="0">
                      <a:pos x="9" y="242"/>
                    </a:cxn>
                    <a:cxn ang="0">
                      <a:pos x="9" y="242"/>
                    </a:cxn>
                    <a:cxn ang="0">
                      <a:pos x="11" y="227"/>
                    </a:cxn>
                    <a:cxn ang="0">
                      <a:pos x="14" y="214"/>
                    </a:cxn>
                    <a:cxn ang="0">
                      <a:pos x="17" y="199"/>
                    </a:cxn>
                    <a:cxn ang="0">
                      <a:pos x="18" y="193"/>
                    </a:cxn>
                    <a:cxn ang="0">
                      <a:pos x="18" y="186"/>
                    </a:cxn>
                    <a:cxn ang="0">
                      <a:pos x="18" y="186"/>
                    </a:cxn>
                    <a:cxn ang="0">
                      <a:pos x="19" y="177"/>
                    </a:cxn>
                    <a:cxn ang="0">
                      <a:pos x="20" y="169"/>
                    </a:cxn>
                    <a:cxn ang="0">
                      <a:pos x="24" y="152"/>
                    </a:cxn>
                    <a:cxn ang="0">
                      <a:pos x="28" y="135"/>
                    </a:cxn>
                    <a:cxn ang="0">
                      <a:pos x="32" y="119"/>
                    </a:cxn>
                    <a:cxn ang="0">
                      <a:pos x="32" y="119"/>
                    </a:cxn>
                    <a:cxn ang="0">
                      <a:pos x="37" y="90"/>
                    </a:cxn>
                    <a:cxn ang="0">
                      <a:pos x="40" y="62"/>
                    </a:cxn>
                    <a:cxn ang="0">
                      <a:pos x="42" y="33"/>
                    </a:cxn>
                    <a:cxn ang="0">
                      <a:pos x="42" y="4"/>
                    </a:cxn>
                    <a:cxn ang="0">
                      <a:pos x="42" y="4"/>
                    </a:cxn>
                    <a:cxn ang="0">
                      <a:pos x="42" y="2"/>
                    </a:cxn>
                    <a:cxn ang="0">
                      <a:pos x="41" y="1"/>
                    </a:cxn>
                    <a:cxn ang="0">
                      <a:pos x="39" y="0"/>
                    </a:cxn>
                    <a:cxn ang="0">
                      <a:pos x="38" y="0"/>
                    </a:cxn>
                    <a:cxn ang="0">
                      <a:pos x="36" y="0"/>
                    </a:cxn>
                    <a:cxn ang="0">
                      <a:pos x="35" y="1"/>
                    </a:cxn>
                    <a:cxn ang="0">
                      <a:pos x="34" y="2"/>
                    </a:cxn>
                    <a:cxn ang="0">
                      <a:pos x="33" y="4"/>
                    </a:cxn>
                    <a:cxn ang="0">
                      <a:pos x="33" y="4"/>
                    </a:cxn>
                  </a:cxnLst>
                  <a:rect l="0" t="0" r="r" b="b"/>
                  <a:pathLst>
                    <a:path w="42" h="246">
                      <a:moveTo>
                        <a:pt x="33" y="4"/>
                      </a:moveTo>
                      <a:lnTo>
                        <a:pt x="33" y="4"/>
                      </a:lnTo>
                      <a:lnTo>
                        <a:pt x="33" y="37"/>
                      </a:lnTo>
                      <a:lnTo>
                        <a:pt x="29" y="69"/>
                      </a:lnTo>
                      <a:lnTo>
                        <a:pt x="25" y="101"/>
                      </a:lnTo>
                      <a:lnTo>
                        <a:pt x="23" y="117"/>
                      </a:lnTo>
                      <a:lnTo>
                        <a:pt x="19" y="133"/>
                      </a:lnTo>
                      <a:lnTo>
                        <a:pt x="19" y="133"/>
                      </a:lnTo>
                      <a:lnTo>
                        <a:pt x="13" y="156"/>
                      </a:lnTo>
                      <a:lnTo>
                        <a:pt x="11" y="167"/>
                      </a:lnTo>
                      <a:lnTo>
                        <a:pt x="10" y="179"/>
                      </a:lnTo>
                      <a:lnTo>
                        <a:pt x="10" y="179"/>
                      </a:lnTo>
                      <a:lnTo>
                        <a:pt x="8" y="194"/>
                      </a:lnTo>
                      <a:lnTo>
                        <a:pt x="5" y="210"/>
                      </a:lnTo>
                      <a:lnTo>
                        <a:pt x="2" y="225"/>
                      </a:lnTo>
                      <a:lnTo>
                        <a:pt x="0" y="242"/>
                      </a:lnTo>
                      <a:lnTo>
                        <a:pt x="0" y="242"/>
                      </a:lnTo>
                      <a:lnTo>
                        <a:pt x="0" y="244"/>
                      </a:lnTo>
                      <a:lnTo>
                        <a:pt x="1" y="245"/>
                      </a:lnTo>
                      <a:lnTo>
                        <a:pt x="3" y="246"/>
                      </a:lnTo>
                      <a:lnTo>
                        <a:pt x="4" y="246"/>
                      </a:lnTo>
                      <a:lnTo>
                        <a:pt x="6" y="246"/>
                      </a:lnTo>
                      <a:lnTo>
                        <a:pt x="8" y="245"/>
                      </a:lnTo>
                      <a:lnTo>
                        <a:pt x="9" y="244"/>
                      </a:lnTo>
                      <a:lnTo>
                        <a:pt x="9" y="242"/>
                      </a:lnTo>
                      <a:lnTo>
                        <a:pt x="9" y="242"/>
                      </a:lnTo>
                      <a:lnTo>
                        <a:pt x="11" y="227"/>
                      </a:lnTo>
                      <a:lnTo>
                        <a:pt x="14" y="214"/>
                      </a:lnTo>
                      <a:lnTo>
                        <a:pt x="17" y="199"/>
                      </a:lnTo>
                      <a:lnTo>
                        <a:pt x="18" y="193"/>
                      </a:lnTo>
                      <a:lnTo>
                        <a:pt x="18" y="186"/>
                      </a:lnTo>
                      <a:lnTo>
                        <a:pt x="18" y="186"/>
                      </a:lnTo>
                      <a:lnTo>
                        <a:pt x="19" y="177"/>
                      </a:lnTo>
                      <a:lnTo>
                        <a:pt x="20" y="169"/>
                      </a:lnTo>
                      <a:lnTo>
                        <a:pt x="24" y="152"/>
                      </a:lnTo>
                      <a:lnTo>
                        <a:pt x="28" y="135"/>
                      </a:lnTo>
                      <a:lnTo>
                        <a:pt x="32" y="119"/>
                      </a:lnTo>
                      <a:lnTo>
                        <a:pt x="32" y="119"/>
                      </a:lnTo>
                      <a:lnTo>
                        <a:pt x="37" y="90"/>
                      </a:lnTo>
                      <a:lnTo>
                        <a:pt x="40" y="62"/>
                      </a:lnTo>
                      <a:lnTo>
                        <a:pt x="42" y="33"/>
                      </a:lnTo>
                      <a:lnTo>
                        <a:pt x="42" y="4"/>
                      </a:lnTo>
                      <a:lnTo>
                        <a:pt x="42" y="4"/>
                      </a:lnTo>
                      <a:lnTo>
                        <a:pt x="42" y="2"/>
                      </a:lnTo>
                      <a:lnTo>
                        <a:pt x="41" y="1"/>
                      </a:lnTo>
                      <a:lnTo>
                        <a:pt x="39" y="0"/>
                      </a:lnTo>
                      <a:lnTo>
                        <a:pt x="38" y="0"/>
                      </a:lnTo>
                      <a:lnTo>
                        <a:pt x="36" y="0"/>
                      </a:lnTo>
                      <a:lnTo>
                        <a:pt x="35" y="1"/>
                      </a:lnTo>
                      <a:lnTo>
                        <a:pt x="34" y="2"/>
                      </a:lnTo>
                      <a:lnTo>
                        <a:pt x="33" y="4"/>
                      </a:lnTo>
                      <a:lnTo>
                        <a:pt x="33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5" name="Freeform 922"/>
                <p:cNvSpPr/>
                <p:nvPr/>
              </p:nvSpPr>
              <p:spPr bwMode="auto">
                <a:xfrm>
                  <a:off x="3454400" y="1239838"/>
                  <a:ext cx="25400" cy="65088"/>
                </a:xfrm>
                <a:custGeom>
                  <a:avLst/>
                  <a:gdLst/>
                  <a:ahLst/>
                  <a:cxnLst>
                    <a:cxn ang="0">
                      <a:pos x="38" y="4"/>
                    </a:cxn>
                    <a:cxn ang="0">
                      <a:pos x="38" y="4"/>
                    </a:cxn>
                    <a:cxn ang="0">
                      <a:pos x="37" y="12"/>
                    </a:cxn>
                    <a:cxn ang="0">
                      <a:pos x="36" y="19"/>
                    </a:cxn>
                    <a:cxn ang="0">
                      <a:pos x="31" y="34"/>
                    </a:cxn>
                    <a:cxn ang="0">
                      <a:pos x="26" y="47"/>
                    </a:cxn>
                    <a:cxn ang="0">
                      <a:pos x="18" y="62"/>
                    </a:cxn>
                    <a:cxn ang="0">
                      <a:pos x="12" y="75"/>
                    </a:cxn>
                    <a:cxn ang="0">
                      <a:pos x="6" y="89"/>
                    </a:cxn>
                    <a:cxn ang="0">
                      <a:pos x="2" y="103"/>
                    </a:cxn>
                    <a:cxn ang="0">
                      <a:pos x="1" y="110"/>
                    </a:cxn>
                    <a:cxn ang="0">
                      <a:pos x="0" y="117"/>
                    </a:cxn>
                    <a:cxn ang="0">
                      <a:pos x="0" y="117"/>
                    </a:cxn>
                    <a:cxn ang="0">
                      <a:pos x="0" y="120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4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0"/>
                    </a:cxn>
                    <a:cxn ang="0">
                      <a:pos x="9" y="117"/>
                    </a:cxn>
                    <a:cxn ang="0">
                      <a:pos x="9" y="117"/>
                    </a:cxn>
                    <a:cxn ang="0">
                      <a:pos x="10" y="109"/>
                    </a:cxn>
                    <a:cxn ang="0">
                      <a:pos x="12" y="101"/>
                    </a:cxn>
                    <a:cxn ang="0">
                      <a:pos x="15" y="94"/>
                    </a:cxn>
                    <a:cxn ang="0">
                      <a:pos x="19" y="86"/>
                    </a:cxn>
                    <a:cxn ang="0">
                      <a:pos x="27" y="73"/>
                    </a:cxn>
                    <a:cxn ang="0">
                      <a:pos x="30" y="65"/>
                    </a:cxn>
                    <a:cxn ang="0">
                      <a:pos x="33" y="58"/>
                    </a:cxn>
                    <a:cxn ang="0">
                      <a:pos x="33" y="58"/>
                    </a:cxn>
                    <a:cxn ang="0">
                      <a:pos x="42" y="32"/>
                    </a:cxn>
                    <a:cxn ang="0">
                      <a:pos x="45" y="18"/>
                    </a:cxn>
                    <a:cxn ang="0">
                      <a:pos x="47" y="4"/>
                    </a:cxn>
                    <a:cxn ang="0">
                      <a:pos x="47" y="4"/>
                    </a:cxn>
                    <a:cxn ang="0">
                      <a:pos x="47" y="2"/>
                    </a:cxn>
                    <a:cxn ang="0">
                      <a:pos x="46" y="1"/>
                    </a:cxn>
                    <a:cxn ang="0">
                      <a:pos x="44" y="0"/>
                    </a:cxn>
                    <a:cxn ang="0">
                      <a:pos x="43" y="0"/>
                    </a:cxn>
                    <a:cxn ang="0">
                      <a:pos x="41" y="0"/>
                    </a:cxn>
                    <a:cxn ang="0">
                      <a:pos x="39" y="1"/>
                    </a:cxn>
                    <a:cxn ang="0">
                      <a:pos x="38" y="2"/>
                    </a:cxn>
                    <a:cxn ang="0">
                      <a:pos x="38" y="4"/>
                    </a:cxn>
                    <a:cxn ang="0">
                      <a:pos x="38" y="4"/>
                    </a:cxn>
                  </a:cxnLst>
                  <a:rect l="0" t="0" r="r" b="b"/>
                  <a:pathLst>
                    <a:path w="47" h="123">
                      <a:moveTo>
                        <a:pt x="38" y="4"/>
                      </a:moveTo>
                      <a:lnTo>
                        <a:pt x="38" y="4"/>
                      </a:lnTo>
                      <a:lnTo>
                        <a:pt x="37" y="12"/>
                      </a:lnTo>
                      <a:lnTo>
                        <a:pt x="36" y="19"/>
                      </a:lnTo>
                      <a:lnTo>
                        <a:pt x="31" y="34"/>
                      </a:lnTo>
                      <a:lnTo>
                        <a:pt x="26" y="47"/>
                      </a:lnTo>
                      <a:lnTo>
                        <a:pt x="18" y="62"/>
                      </a:lnTo>
                      <a:lnTo>
                        <a:pt x="12" y="75"/>
                      </a:lnTo>
                      <a:lnTo>
                        <a:pt x="6" y="89"/>
                      </a:lnTo>
                      <a:lnTo>
                        <a:pt x="2" y="103"/>
                      </a:lnTo>
                      <a:lnTo>
                        <a:pt x="1" y="110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0" y="120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4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0"/>
                      </a:lnTo>
                      <a:lnTo>
                        <a:pt x="9" y="117"/>
                      </a:lnTo>
                      <a:lnTo>
                        <a:pt x="9" y="117"/>
                      </a:lnTo>
                      <a:lnTo>
                        <a:pt x="10" y="109"/>
                      </a:lnTo>
                      <a:lnTo>
                        <a:pt x="12" y="101"/>
                      </a:lnTo>
                      <a:lnTo>
                        <a:pt x="15" y="94"/>
                      </a:lnTo>
                      <a:lnTo>
                        <a:pt x="19" y="86"/>
                      </a:lnTo>
                      <a:lnTo>
                        <a:pt x="27" y="73"/>
                      </a:lnTo>
                      <a:lnTo>
                        <a:pt x="30" y="65"/>
                      </a:lnTo>
                      <a:lnTo>
                        <a:pt x="33" y="58"/>
                      </a:lnTo>
                      <a:lnTo>
                        <a:pt x="33" y="58"/>
                      </a:lnTo>
                      <a:lnTo>
                        <a:pt x="42" y="32"/>
                      </a:lnTo>
                      <a:lnTo>
                        <a:pt x="45" y="18"/>
                      </a:lnTo>
                      <a:lnTo>
                        <a:pt x="47" y="4"/>
                      </a:lnTo>
                      <a:lnTo>
                        <a:pt x="47" y="4"/>
                      </a:lnTo>
                      <a:lnTo>
                        <a:pt x="47" y="2"/>
                      </a:lnTo>
                      <a:lnTo>
                        <a:pt x="46" y="1"/>
                      </a:lnTo>
                      <a:lnTo>
                        <a:pt x="44" y="0"/>
                      </a:lnTo>
                      <a:lnTo>
                        <a:pt x="43" y="0"/>
                      </a:lnTo>
                      <a:lnTo>
                        <a:pt x="41" y="0"/>
                      </a:lnTo>
                      <a:lnTo>
                        <a:pt x="39" y="1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38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6" name="Freeform 923"/>
                <p:cNvSpPr/>
                <p:nvPr/>
              </p:nvSpPr>
              <p:spPr bwMode="auto">
                <a:xfrm>
                  <a:off x="3471863" y="1241425"/>
                  <a:ext cx="26988" cy="77788"/>
                </a:xfrm>
                <a:custGeom>
                  <a:avLst/>
                  <a:gdLst/>
                  <a:ahLst/>
                  <a:cxnLst>
                    <a:cxn ang="0">
                      <a:pos x="43" y="5"/>
                    </a:cxn>
                    <a:cxn ang="0">
                      <a:pos x="43" y="5"/>
                    </a:cxn>
                    <a:cxn ang="0">
                      <a:pos x="42" y="13"/>
                    </a:cxn>
                    <a:cxn ang="0">
                      <a:pos x="40" y="23"/>
                    </a:cxn>
                    <a:cxn ang="0">
                      <a:pos x="35" y="40"/>
                    </a:cxn>
                    <a:cxn ang="0">
                      <a:pos x="29" y="57"/>
                    </a:cxn>
                    <a:cxn ang="0">
                      <a:pos x="21" y="73"/>
                    </a:cxn>
                    <a:cxn ang="0">
                      <a:pos x="14" y="91"/>
                    </a:cxn>
                    <a:cxn ang="0">
                      <a:pos x="7" y="107"/>
                    </a:cxn>
                    <a:cxn ang="0">
                      <a:pos x="3" y="125"/>
                    </a:cxn>
                    <a:cxn ang="0">
                      <a:pos x="1" y="133"/>
                    </a:cxn>
                    <a:cxn ang="0">
                      <a:pos x="0" y="142"/>
                    </a:cxn>
                    <a:cxn ang="0">
                      <a:pos x="0" y="142"/>
                    </a:cxn>
                    <a:cxn ang="0">
                      <a:pos x="1" y="144"/>
                    </a:cxn>
                    <a:cxn ang="0">
                      <a:pos x="1" y="145"/>
                    </a:cxn>
                    <a:cxn ang="0">
                      <a:pos x="3" y="146"/>
                    </a:cxn>
                    <a:cxn ang="0">
                      <a:pos x="5" y="146"/>
                    </a:cxn>
                    <a:cxn ang="0">
                      <a:pos x="6" y="146"/>
                    </a:cxn>
                    <a:cxn ang="0">
                      <a:pos x="8" y="145"/>
                    </a:cxn>
                    <a:cxn ang="0">
                      <a:pos x="9" y="144"/>
                    </a:cxn>
                    <a:cxn ang="0">
                      <a:pos x="9" y="142"/>
                    </a:cxn>
                    <a:cxn ang="0">
                      <a:pos x="9" y="142"/>
                    </a:cxn>
                    <a:cxn ang="0">
                      <a:pos x="10" y="133"/>
                    </a:cxn>
                    <a:cxn ang="0">
                      <a:pos x="12" y="125"/>
                    </a:cxn>
                    <a:cxn ang="0">
                      <a:pos x="17" y="107"/>
                    </a:cxn>
                    <a:cxn ang="0">
                      <a:pos x="24" y="91"/>
                    </a:cxn>
                    <a:cxn ang="0">
                      <a:pos x="31" y="73"/>
                    </a:cxn>
                    <a:cxn ang="0">
                      <a:pos x="38" y="57"/>
                    </a:cxn>
                    <a:cxn ang="0">
                      <a:pos x="44" y="40"/>
                    </a:cxn>
                    <a:cxn ang="0">
                      <a:pos x="49" y="23"/>
                    </a:cxn>
                    <a:cxn ang="0">
                      <a:pos x="51" y="13"/>
                    </a:cxn>
                    <a:cxn ang="0">
                      <a:pos x="52" y="5"/>
                    </a:cxn>
                    <a:cxn ang="0">
                      <a:pos x="52" y="5"/>
                    </a:cxn>
                    <a:cxn ang="0">
                      <a:pos x="51" y="3"/>
                    </a:cxn>
                    <a:cxn ang="0">
                      <a:pos x="51" y="2"/>
                    </a:cxn>
                    <a:cxn ang="0">
                      <a:pos x="49" y="1"/>
                    </a:cxn>
                    <a:cxn ang="0">
                      <a:pos x="47" y="0"/>
                    </a:cxn>
                    <a:cxn ang="0">
                      <a:pos x="44" y="2"/>
                    </a:cxn>
                    <a:cxn ang="0">
                      <a:pos x="43" y="3"/>
                    </a:cxn>
                    <a:cxn ang="0">
                      <a:pos x="43" y="5"/>
                    </a:cxn>
                    <a:cxn ang="0">
                      <a:pos x="43" y="5"/>
                    </a:cxn>
                  </a:cxnLst>
                  <a:rect l="0" t="0" r="r" b="b"/>
                  <a:pathLst>
                    <a:path w="52" h="146">
                      <a:moveTo>
                        <a:pt x="43" y="5"/>
                      </a:moveTo>
                      <a:lnTo>
                        <a:pt x="43" y="5"/>
                      </a:lnTo>
                      <a:lnTo>
                        <a:pt x="42" y="13"/>
                      </a:lnTo>
                      <a:lnTo>
                        <a:pt x="40" y="23"/>
                      </a:lnTo>
                      <a:lnTo>
                        <a:pt x="35" y="40"/>
                      </a:lnTo>
                      <a:lnTo>
                        <a:pt x="29" y="57"/>
                      </a:lnTo>
                      <a:lnTo>
                        <a:pt x="21" y="73"/>
                      </a:lnTo>
                      <a:lnTo>
                        <a:pt x="14" y="91"/>
                      </a:lnTo>
                      <a:lnTo>
                        <a:pt x="7" y="107"/>
                      </a:lnTo>
                      <a:lnTo>
                        <a:pt x="3" y="125"/>
                      </a:lnTo>
                      <a:lnTo>
                        <a:pt x="1" y="133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1" y="144"/>
                      </a:lnTo>
                      <a:lnTo>
                        <a:pt x="1" y="145"/>
                      </a:lnTo>
                      <a:lnTo>
                        <a:pt x="3" y="146"/>
                      </a:lnTo>
                      <a:lnTo>
                        <a:pt x="5" y="146"/>
                      </a:lnTo>
                      <a:lnTo>
                        <a:pt x="6" y="146"/>
                      </a:lnTo>
                      <a:lnTo>
                        <a:pt x="8" y="145"/>
                      </a:lnTo>
                      <a:lnTo>
                        <a:pt x="9" y="144"/>
                      </a:lnTo>
                      <a:lnTo>
                        <a:pt x="9" y="142"/>
                      </a:lnTo>
                      <a:lnTo>
                        <a:pt x="9" y="142"/>
                      </a:lnTo>
                      <a:lnTo>
                        <a:pt x="10" y="133"/>
                      </a:lnTo>
                      <a:lnTo>
                        <a:pt x="12" y="125"/>
                      </a:lnTo>
                      <a:lnTo>
                        <a:pt x="17" y="107"/>
                      </a:lnTo>
                      <a:lnTo>
                        <a:pt x="24" y="91"/>
                      </a:lnTo>
                      <a:lnTo>
                        <a:pt x="31" y="73"/>
                      </a:lnTo>
                      <a:lnTo>
                        <a:pt x="38" y="57"/>
                      </a:lnTo>
                      <a:lnTo>
                        <a:pt x="44" y="40"/>
                      </a:lnTo>
                      <a:lnTo>
                        <a:pt x="49" y="23"/>
                      </a:lnTo>
                      <a:lnTo>
                        <a:pt x="51" y="13"/>
                      </a:lnTo>
                      <a:lnTo>
                        <a:pt x="52" y="5"/>
                      </a:lnTo>
                      <a:lnTo>
                        <a:pt x="52" y="5"/>
                      </a:lnTo>
                      <a:lnTo>
                        <a:pt x="51" y="3"/>
                      </a:lnTo>
                      <a:lnTo>
                        <a:pt x="51" y="2"/>
                      </a:lnTo>
                      <a:lnTo>
                        <a:pt x="49" y="1"/>
                      </a:lnTo>
                      <a:lnTo>
                        <a:pt x="47" y="0"/>
                      </a:lnTo>
                      <a:lnTo>
                        <a:pt x="44" y="2"/>
                      </a:lnTo>
                      <a:lnTo>
                        <a:pt x="43" y="3"/>
                      </a:lnTo>
                      <a:lnTo>
                        <a:pt x="43" y="5"/>
                      </a:lnTo>
                      <a:lnTo>
                        <a:pt x="43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7" name="Freeform 924"/>
                <p:cNvSpPr/>
                <p:nvPr/>
              </p:nvSpPr>
              <p:spPr bwMode="auto">
                <a:xfrm>
                  <a:off x="3497263" y="1241425"/>
                  <a:ext cx="34925" cy="100013"/>
                </a:xfrm>
                <a:custGeom>
                  <a:avLst/>
                  <a:gdLst/>
                  <a:ahLst/>
                  <a:cxnLst>
                    <a:cxn ang="0">
                      <a:pos x="57" y="4"/>
                    </a:cxn>
                    <a:cxn ang="0">
                      <a:pos x="54" y="12"/>
                    </a:cxn>
                    <a:cxn ang="0">
                      <a:pos x="50" y="20"/>
                    </a:cxn>
                    <a:cxn ang="0">
                      <a:pos x="47" y="31"/>
                    </a:cxn>
                    <a:cxn ang="0">
                      <a:pos x="45" y="42"/>
                    </a:cxn>
                    <a:cxn ang="0">
                      <a:pos x="30" y="86"/>
                    </a:cxn>
                    <a:cxn ang="0">
                      <a:pos x="24" y="99"/>
                    </a:cxn>
                    <a:cxn ang="0">
                      <a:pos x="12" y="128"/>
                    </a:cxn>
                    <a:cxn ang="0">
                      <a:pos x="9" y="138"/>
                    </a:cxn>
                    <a:cxn ang="0">
                      <a:pos x="7" y="149"/>
                    </a:cxn>
                    <a:cxn ang="0">
                      <a:pos x="6" y="167"/>
                    </a:cxn>
                    <a:cxn ang="0">
                      <a:pos x="4" y="179"/>
                    </a:cxn>
                    <a:cxn ang="0">
                      <a:pos x="1" y="182"/>
                    </a:cxn>
                    <a:cxn ang="0">
                      <a:pos x="0" y="185"/>
                    </a:cxn>
                    <a:cxn ang="0">
                      <a:pos x="1" y="188"/>
                    </a:cxn>
                    <a:cxn ang="0">
                      <a:pos x="6" y="189"/>
                    </a:cxn>
                    <a:cxn ang="0">
                      <a:pos x="9" y="189"/>
                    </a:cxn>
                    <a:cxn ang="0">
                      <a:pos x="15" y="179"/>
                    </a:cxn>
                    <a:cxn ang="0">
                      <a:pos x="16" y="167"/>
                    </a:cxn>
                    <a:cxn ang="0">
                      <a:pos x="15" y="159"/>
                    </a:cxn>
                    <a:cxn ang="0">
                      <a:pos x="17" y="142"/>
                    </a:cxn>
                    <a:cxn ang="0">
                      <a:pos x="25" y="119"/>
                    </a:cxn>
                    <a:cxn ang="0">
                      <a:pos x="32" y="103"/>
                    </a:cxn>
                    <a:cxn ang="0">
                      <a:pos x="42" y="80"/>
                    </a:cxn>
                    <a:cxn ang="0">
                      <a:pos x="49" y="58"/>
                    </a:cxn>
                    <a:cxn ang="0">
                      <a:pos x="57" y="30"/>
                    </a:cxn>
                    <a:cxn ang="0">
                      <a:pos x="59" y="24"/>
                    </a:cxn>
                    <a:cxn ang="0">
                      <a:pos x="64" y="12"/>
                    </a:cxn>
                    <a:cxn ang="0">
                      <a:pos x="66" y="6"/>
                    </a:cxn>
                    <a:cxn ang="0">
                      <a:pos x="65" y="2"/>
                    </a:cxn>
                    <a:cxn ang="0">
                      <a:pos x="61" y="0"/>
                    </a:cxn>
                    <a:cxn ang="0">
                      <a:pos x="58" y="2"/>
                    </a:cxn>
                    <a:cxn ang="0">
                      <a:pos x="57" y="4"/>
                    </a:cxn>
                  </a:cxnLst>
                  <a:rect l="0" t="0" r="r" b="b"/>
                  <a:pathLst>
                    <a:path w="66" h="190">
                      <a:moveTo>
                        <a:pt x="57" y="4"/>
                      </a:moveTo>
                      <a:lnTo>
                        <a:pt x="57" y="4"/>
                      </a:lnTo>
                      <a:lnTo>
                        <a:pt x="56" y="8"/>
                      </a:lnTo>
                      <a:lnTo>
                        <a:pt x="54" y="12"/>
                      </a:ln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48" y="26"/>
                      </a:lnTo>
                      <a:lnTo>
                        <a:pt x="47" y="31"/>
                      </a:lnTo>
                      <a:lnTo>
                        <a:pt x="45" y="42"/>
                      </a:lnTo>
                      <a:lnTo>
                        <a:pt x="45" y="42"/>
                      </a:lnTo>
                      <a:lnTo>
                        <a:pt x="35" y="71"/>
                      </a:lnTo>
                      <a:lnTo>
                        <a:pt x="30" y="86"/>
                      </a:lnTo>
                      <a:lnTo>
                        <a:pt x="24" y="99"/>
                      </a:lnTo>
                      <a:lnTo>
                        <a:pt x="24" y="99"/>
                      </a:lnTo>
                      <a:lnTo>
                        <a:pt x="15" y="118"/>
                      </a:lnTo>
                      <a:lnTo>
                        <a:pt x="12" y="128"/>
                      </a:lnTo>
                      <a:lnTo>
                        <a:pt x="9" y="138"/>
                      </a:lnTo>
                      <a:lnTo>
                        <a:pt x="9" y="138"/>
                      </a:lnTo>
                      <a:lnTo>
                        <a:pt x="7" y="142"/>
                      </a:lnTo>
                      <a:lnTo>
                        <a:pt x="7" y="149"/>
                      </a:lnTo>
                      <a:lnTo>
                        <a:pt x="6" y="161"/>
                      </a:lnTo>
                      <a:lnTo>
                        <a:pt x="6" y="167"/>
                      </a:lnTo>
                      <a:lnTo>
                        <a:pt x="5" y="173"/>
                      </a:lnTo>
                      <a:lnTo>
                        <a:pt x="4" y="179"/>
                      </a:lnTo>
                      <a:lnTo>
                        <a:pt x="1" y="182"/>
                      </a:lnTo>
                      <a:lnTo>
                        <a:pt x="1" y="182"/>
                      </a:lnTo>
                      <a:lnTo>
                        <a:pt x="0" y="184"/>
                      </a:lnTo>
                      <a:lnTo>
                        <a:pt x="0" y="185"/>
                      </a:lnTo>
                      <a:lnTo>
                        <a:pt x="0" y="187"/>
                      </a:lnTo>
                      <a:lnTo>
                        <a:pt x="1" y="188"/>
                      </a:lnTo>
                      <a:lnTo>
                        <a:pt x="4" y="190"/>
                      </a:lnTo>
                      <a:lnTo>
                        <a:pt x="6" y="189"/>
                      </a:lnTo>
                      <a:lnTo>
                        <a:pt x="9" y="189"/>
                      </a:lnTo>
                      <a:lnTo>
                        <a:pt x="9" y="189"/>
                      </a:lnTo>
                      <a:lnTo>
                        <a:pt x="13" y="184"/>
                      </a:lnTo>
                      <a:lnTo>
                        <a:pt x="15" y="179"/>
                      </a:lnTo>
                      <a:lnTo>
                        <a:pt x="16" y="173"/>
                      </a:lnTo>
                      <a:lnTo>
                        <a:pt x="16" y="167"/>
                      </a:lnTo>
                      <a:lnTo>
                        <a:pt x="16" y="167"/>
                      </a:lnTo>
                      <a:lnTo>
                        <a:pt x="15" y="159"/>
                      </a:lnTo>
                      <a:lnTo>
                        <a:pt x="16" y="151"/>
                      </a:lnTo>
                      <a:lnTo>
                        <a:pt x="17" y="142"/>
                      </a:lnTo>
                      <a:lnTo>
                        <a:pt x="19" y="134"/>
                      </a:lnTo>
                      <a:lnTo>
                        <a:pt x="25" y="119"/>
                      </a:lnTo>
                      <a:lnTo>
                        <a:pt x="32" y="103"/>
                      </a:lnTo>
                      <a:lnTo>
                        <a:pt x="32" y="103"/>
                      </a:lnTo>
                      <a:lnTo>
                        <a:pt x="37" y="92"/>
                      </a:lnTo>
                      <a:lnTo>
                        <a:pt x="42" y="80"/>
                      </a:lnTo>
                      <a:lnTo>
                        <a:pt x="49" y="58"/>
                      </a:lnTo>
                      <a:lnTo>
                        <a:pt x="49" y="58"/>
                      </a:lnTo>
                      <a:lnTo>
                        <a:pt x="53" y="44"/>
                      </a:lnTo>
                      <a:lnTo>
                        <a:pt x="57" y="30"/>
                      </a:lnTo>
                      <a:lnTo>
                        <a:pt x="57" y="30"/>
                      </a:lnTo>
                      <a:lnTo>
                        <a:pt x="59" y="24"/>
                      </a:lnTo>
                      <a:lnTo>
                        <a:pt x="62" y="18"/>
                      </a:lnTo>
                      <a:lnTo>
                        <a:pt x="64" y="12"/>
                      </a:lnTo>
                      <a:lnTo>
                        <a:pt x="66" y="6"/>
                      </a:lnTo>
                      <a:lnTo>
                        <a:pt x="66" y="6"/>
                      </a:lnTo>
                      <a:lnTo>
                        <a:pt x="66" y="4"/>
                      </a:lnTo>
                      <a:lnTo>
                        <a:pt x="65" y="2"/>
                      </a:lnTo>
                      <a:lnTo>
                        <a:pt x="63" y="1"/>
                      </a:lnTo>
                      <a:lnTo>
                        <a:pt x="61" y="0"/>
                      </a:lnTo>
                      <a:lnTo>
                        <a:pt x="59" y="1"/>
                      </a:lnTo>
                      <a:lnTo>
                        <a:pt x="58" y="2"/>
                      </a:lnTo>
                      <a:lnTo>
                        <a:pt x="57" y="4"/>
                      </a:lnTo>
                      <a:lnTo>
                        <a:pt x="57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8" name="Freeform 925"/>
                <p:cNvSpPr>
                  <a:spLocks noEditPoints="1"/>
                </p:cNvSpPr>
                <p:nvPr/>
              </p:nvSpPr>
              <p:spPr bwMode="auto">
                <a:xfrm>
                  <a:off x="3362325" y="1298575"/>
                  <a:ext cx="142875" cy="146050"/>
                </a:xfrm>
                <a:custGeom>
                  <a:avLst/>
                  <a:gdLst/>
                  <a:ahLst/>
                  <a:cxnLst>
                    <a:cxn ang="0">
                      <a:pos x="131" y="277"/>
                    </a:cxn>
                    <a:cxn ang="0">
                      <a:pos x="96" y="271"/>
                    </a:cxn>
                    <a:cxn ang="0">
                      <a:pos x="62" y="257"/>
                    </a:cxn>
                    <a:cxn ang="0">
                      <a:pos x="34" y="236"/>
                    </a:cxn>
                    <a:cxn ang="0">
                      <a:pos x="13" y="206"/>
                    </a:cxn>
                    <a:cxn ang="0">
                      <a:pos x="1" y="168"/>
                    </a:cxn>
                    <a:cxn ang="0">
                      <a:pos x="0" y="139"/>
                    </a:cxn>
                    <a:cxn ang="0">
                      <a:pos x="8" y="98"/>
                    </a:cxn>
                    <a:cxn ang="0">
                      <a:pos x="27" y="61"/>
                    </a:cxn>
                    <a:cxn ang="0">
                      <a:pos x="55" y="31"/>
                    </a:cxn>
                    <a:cxn ang="0">
                      <a:pos x="91" y="10"/>
                    </a:cxn>
                    <a:cxn ang="0">
                      <a:pos x="118" y="0"/>
                    </a:cxn>
                    <a:cxn ang="0">
                      <a:pos x="128" y="1"/>
                    </a:cxn>
                    <a:cxn ang="0">
                      <a:pos x="138" y="9"/>
                    </a:cxn>
                    <a:cxn ang="0">
                      <a:pos x="146" y="14"/>
                    </a:cxn>
                    <a:cxn ang="0">
                      <a:pos x="183" y="24"/>
                    </a:cxn>
                    <a:cxn ang="0">
                      <a:pos x="214" y="41"/>
                    </a:cxn>
                    <a:cxn ang="0">
                      <a:pos x="239" y="63"/>
                    </a:cxn>
                    <a:cxn ang="0">
                      <a:pos x="257" y="90"/>
                    </a:cxn>
                    <a:cxn ang="0">
                      <a:pos x="268" y="122"/>
                    </a:cxn>
                    <a:cxn ang="0">
                      <a:pos x="271" y="145"/>
                    </a:cxn>
                    <a:cxn ang="0">
                      <a:pos x="268" y="179"/>
                    </a:cxn>
                    <a:cxn ang="0">
                      <a:pos x="255" y="212"/>
                    </a:cxn>
                    <a:cxn ang="0">
                      <a:pos x="236" y="241"/>
                    </a:cxn>
                    <a:cxn ang="0">
                      <a:pos x="209" y="263"/>
                    </a:cxn>
                    <a:cxn ang="0">
                      <a:pos x="174" y="275"/>
                    </a:cxn>
                    <a:cxn ang="0">
                      <a:pos x="144" y="277"/>
                    </a:cxn>
                    <a:cxn ang="0">
                      <a:pos x="101" y="48"/>
                    </a:cxn>
                    <a:cxn ang="0">
                      <a:pos x="62" y="79"/>
                    </a:cxn>
                    <a:cxn ang="0">
                      <a:pos x="48" y="100"/>
                    </a:cxn>
                    <a:cxn ang="0">
                      <a:pos x="38" y="126"/>
                    </a:cxn>
                    <a:cxn ang="0">
                      <a:pos x="37" y="153"/>
                    </a:cxn>
                    <a:cxn ang="0">
                      <a:pos x="41" y="172"/>
                    </a:cxn>
                    <a:cxn ang="0">
                      <a:pos x="52" y="194"/>
                    </a:cxn>
                    <a:cxn ang="0">
                      <a:pos x="67" y="214"/>
                    </a:cxn>
                    <a:cxn ang="0">
                      <a:pos x="88" y="229"/>
                    </a:cxn>
                    <a:cxn ang="0">
                      <a:pos x="112" y="238"/>
                    </a:cxn>
                    <a:cxn ang="0">
                      <a:pos x="139" y="241"/>
                    </a:cxn>
                    <a:cxn ang="0">
                      <a:pos x="155" y="240"/>
                    </a:cxn>
                    <a:cxn ang="0">
                      <a:pos x="171" y="236"/>
                    </a:cxn>
                    <a:cxn ang="0">
                      <a:pos x="194" y="224"/>
                    </a:cxn>
                    <a:cxn ang="0">
                      <a:pos x="213" y="208"/>
                    </a:cxn>
                    <a:cxn ang="0">
                      <a:pos x="225" y="187"/>
                    </a:cxn>
                    <a:cxn ang="0">
                      <a:pos x="233" y="163"/>
                    </a:cxn>
                    <a:cxn ang="0">
                      <a:pos x="233" y="139"/>
                    </a:cxn>
                    <a:cxn ang="0">
                      <a:pos x="228" y="121"/>
                    </a:cxn>
                    <a:cxn ang="0">
                      <a:pos x="216" y="97"/>
                    </a:cxn>
                    <a:cxn ang="0">
                      <a:pos x="199" y="78"/>
                    </a:cxn>
                    <a:cxn ang="0">
                      <a:pos x="177" y="63"/>
                    </a:cxn>
                    <a:cxn ang="0">
                      <a:pos x="150" y="53"/>
                    </a:cxn>
                    <a:cxn ang="0">
                      <a:pos x="119" y="49"/>
                    </a:cxn>
                    <a:cxn ang="0">
                      <a:pos x="112" y="47"/>
                    </a:cxn>
                  </a:cxnLst>
                  <a:rect l="0" t="0" r="r" b="b"/>
                  <a:pathLst>
                    <a:path w="271" h="277">
                      <a:moveTo>
                        <a:pt x="144" y="277"/>
                      </a:moveTo>
                      <a:lnTo>
                        <a:pt x="144" y="277"/>
                      </a:lnTo>
                      <a:lnTo>
                        <a:pt x="131" y="277"/>
                      </a:lnTo>
                      <a:lnTo>
                        <a:pt x="120" y="276"/>
                      </a:lnTo>
                      <a:lnTo>
                        <a:pt x="108" y="274"/>
                      </a:lnTo>
                      <a:lnTo>
                        <a:pt x="96" y="271"/>
                      </a:lnTo>
                      <a:lnTo>
                        <a:pt x="85" y="267"/>
                      </a:lnTo>
                      <a:lnTo>
                        <a:pt x="73" y="263"/>
                      </a:lnTo>
                      <a:lnTo>
                        <a:pt x="62" y="257"/>
                      </a:lnTo>
                      <a:lnTo>
                        <a:pt x="53" y="251"/>
                      </a:lnTo>
                      <a:lnTo>
                        <a:pt x="42" y="244"/>
                      </a:lnTo>
                      <a:lnTo>
                        <a:pt x="34" y="236"/>
                      </a:lnTo>
                      <a:lnTo>
                        <a:pt x="26" y="226"/>
                      </a:lnTo>
                      <a:lnTo>
                        <a:pt x="19" y="217"/>
                      </a:lnTo>
                      <a:lnTo>
                        <a:pt x="13" y="206"/>
                      </a:lnTo>
                      <a:lnTo>
                        <a:pt x="7" y="194"/>
                      </a:lnTo>
                      <a:lnTo>
                        <a:pt x="3" y="181"/>
                      </a:lnTo>
                      <a:lnTo>
                        <a:pt x="1" y="168"/>
                      </a:lnTo>
                      <a:lnTo>
                        <a:pt x="1" y="168"/>
                      </a:lnTo>
                      <a:lnTo>
                        <a:pt x="0" y="153"/>
                      </a:lnTo>
                      <a:lnTo>
                        <a:pt x="0" y="139"/>
                      </a:lnTo>
                      <a:lnTo>
                        <a:pt x="1" y="125"/>
                      </a:lnTo>
                      <a:lnTo>
                        <a:pt x="4" y="112"/>
                      </a:lnTo>
                      <a:lnTo>
                        <a:pt x="8" y="98"/>
                      </a:lnTo>
                      <a:lnTo>
                        <a:pt x="14" y="86"/>
                      </a:lnTo>
                      <a:lnTo>
                        <a:pt x="20" y="74"/>
                      </a:lnTo>
                      <a:lnTo>
                        <a:pt x="27" y="61"/>
                      </a:lnTo>
                      <a:lnTo>
                        <a:pt x="35" y="51"/>
                      </a:lnTo>
                      <a:lnTo>
                        <a:pt x="45" y="41"/>
                      </a:lnTo>
                      <a:lnTo>
                        <a:pt x="55" y="31"/>
                      </a:lnTo>
                      <a:lnTo>
                        <a:pt x="66" y="23"/>
                      </a:lnTo>
                      <a:lnTo>
                        <a:pt x="78" y="16"/>
                      </a:lnTo>
                      <a:lnTo>
                        <a:pt x="91" y="10"/>
                      </a:lnTo>
                      <a:lnTo>
                        <a:pt x="103" y="4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22" y="0"/>
                      </a:lnTo>
                      <a:lnTo>
                        <a:pt x="122" y="0"/>
                      </a:lnTo>
                      <a:lnTo>
                        <a:pt x="128" y="1"/>
                      </a:lnTo>
                      <a:lnTo>
                        <a:pt x="132" y="2"/>
                      </a:lnTo>
                      <a:lnTo>
                        <a:pt x="135" y="5"/>
                      </a:lnTo>
                      <a:lnTo>
                        <a:pt x="138" y="9"/>
                      </a:lnTo>
                      <a:lnTo>
                        <a:pt x="141" y="13"/>
                      </a:lnTo>
                      <a:lnTo>
                        <a:pt x="146" y="14"/>
                      </a:lnTo>
                      <a:lnTo>
                        <a:pt x="146" y="14"/>
                      </a:lnTo>
                      <a:lnTo>
                        <a:pt x="158" y="17"/>
                      </a:lnTo>
                      <a:lnTo>
                        <a:pt x="171" y="20"/>
                      </a:lnTo>
                      <a:lnTo>
                        <a:pt x="183" y="24"/>
                      </a:lnTo>
                      <a:lnTo>
                        <a:pt x="193" y="29"/>
                      </a:lnTo>
                      <a:lnTo>
                        <a:pt x="204" y="34"/>
                      </a:lnTo>
                      <a:lnTo>
                        <a:pt x="214" y="41"/>
                      </a:lnTo>
                      <a:lnTo>
                        <a:pt x="223" y="48"/>
                      </a:lnTo>
                      <a:lnTo>
                        <a:pt x="232" y="55"/>
                      </a:lnTo>
                      <a:lnTo>
                        <a:pt x="239" y="63"/>
                      </a:lnTo>
                      <a:lnTo>
                        <a:pt x="246" y="72"/>
                      </a:lnTo>
                      <a:lnTo>
                        <a:pt x="252" y="81"/>
                      </a:lnTo>
                      <a:lnTo>
                        <a:pt x="257" y="90"/>
                      </a:lnTo>
                      <a:lnTo>
                        <a:pt x="261" y="100"/>
                      </a:lnTo>
                      <a:lnTo>
                        <a:pt x="266" y="111"/>
                      </a:lnTo>
                      <a:lnTo>
                        <a:pt x="268" y="122"/>
                      </a:lnTo>
                      <a:lnTo>
                        <a:pt x="270" y="134"/>
                      </a:lnTo>
                      <a:lnTo>
                        <a:pt x="270" y="134"/>
                      </a:lnTo>
                      <a:lnTo>
                        <a:pt x="271" y="145"/>
                      </a:lnTo>
                      <a:lnTo>
                        <a:pt x="271" y="156"/>
                      </a:lnTo>
                      <a:lnTo>
                        <a:pt x="270" y="168"/>
                      </a:lnTo>
                      <a:lnTo>
                        <a:pt x="268" y="179"/>
                      </a:lnTo>
                      <a:lnTo>
                        <a:pt x="265" y="190"/>
                      </a:lnTo>
                      <a:lnTo>
                        <a:pt x="260" y="202"/>
                      </a:lnTo>
                      <a:lnTo>
                        <a:pt x="255" y="212"/>
                      </a:lnTo>
                      <a:lnTo>
                        <a:pt x="250" y="222"/>
                      </a:lnTo>
                      <a:lnTo>
                        <a:pt x="243" y="232"/>
                      </a:lnTo>
                      <a:lnTo>
                        <a:pt x="236" y="241"/>
                      </a:lnTo>
                      <a:lnTo>
                        <a:pt x="227" y="249"/>
                      </a:lnTo>
                      <a:lnTo>
                        <a:pt x="218" y="256"/>
                      </a:lnTo>
                      <a:lnTo>
                        <a:pt x="209" y="263"/>
                      </a:lnTo>
                      <a:lnTo>
                        <a:pt x="197" y="268"/>
                      </a:lnTo>
                      <a:lnTo>
                        <a:pt x="186" y="272"/>
                      </a:lnTo>
                      <a:lnTo>
                        <a:pt x="174" y="275"/>
                      </a:lnTo>
                      <a:lnTo>
                        <a:pt x="174" y="275"/>
                      </a:lnTo>
                      <a:lnTo>
                        <a:pt x="159" y="277"/>
                      </a:lnTo>
                      <a:lnTo>
                        <a:pt x="144" y="277"/>
                      </a:lnTo>
                      <a:lnTo>
                        <a:pt x="144" y="277"/>
                      </a:lnTo>
                      <a:close/>
                      <a:moveTo>
                        <a:pt x="101" y="48"/>
                      </a:moveTo>
                      <a:lnTo>
                        <a:pt x="101" y="48"/>
                      </a:lnTo>
                      <a:lnTo>
                        <a:pt x="87" y="56"/>
                      </a:lnTo>
                      <a:lnTo>
                        <a:pt x="73" y="66"/>
                      </a:lnTo>
                      <a:lnTo>
                        <a:pt x="62" y="79"/>
                      </a:lnTo>
                      <a:lnTo>
                        <a:pt x="57" y="86"/>
                      </a:lnTo>
                      <a:lnTo>
                        <a:pt x="52" y="93"/>
                      </a:lnTo>
                      <a:lnTo>
                        <a:pt x="48" y="100"/>
                      </a:lnTo>
                      <a:lnTo>
                        <a:pt x="44" y="109"/>
                      </a:lnTo>
                      <a:lnTo>
                        <a:pt x="40" y="117"/>
                      </a:lnTo>
                      <a:lnTo>
                        <a:pt x="38" y="126"/>
                      </a:lnTo>
                      <a:lnTo>
                        <a:pt x="37" y="135"/>
                      </a:lnTo>
                      <a:lnTo>
                        <a:pt x="36" y="144"/>
                      </a:lnTo>
                      <a:lnTo>
                        <a:pt x="37" y="153"/>
                      </a:lnTo>
                      <a:lnTo>
                        <a:pt x="38" y="163"/>
                      </a:lnTo>
                      <a:lnTo>
                        <a:pt x="38" y="163"/>
                      </a:lnTo>
                      <a:lnTo>
                        <a:pt x="41" y="172"/>
                      </a:lnTo>
                      <a:lnTo>
                        <a:pt x="44" y="180"/>
                      </a:lnTo>
                      <a:lnTo>
                        <a:pt x="48" y="187"/>
                      </a:lnTo>
                      <a:lnTo>
                        <a:pt x="52" y="194"/>
                      </a:lnTo>
                      <a:lnTo>
                        <a:pt x="56" y="202"/>
                      </a:lnTo>
                      <a:lnTo>
                        <a:pt x="62" y="208"/>
                      </a:lnTo>
                      <a:lnTo>
                        <a:pt x="67" y="214"/>
                      </a:lnTo>
                      <a:lnTo>
                        <a:pt x="73" y="219"/>
                      </a:lnTo>
                      <a:lnTo>
                        <a:pt x="81" y="224"/>
                      </a:lnTo>
                      <a:lnTo>
                        <a:pt x="88" y="229"/>
                      </a:lnTo>
                      <a:lnTo>
                        <a:pt x="95" y="232"/>
                      </a:lnTo>
                      <a:lnTo>
                        <a:pt x="103" y="235"/>
                      </a:lnTo>
                      <a:lnTo>
                        <a:pt x="112" y="238"/>
                      </a:lnTo>
                      <a:lnTo>
                        <a:pt x="121" y="239"/>
                      </a:lnTo>
                      <a:lnTo>
                        <a:pt x="129" y="241"/>
                      </a:lnTo>
                      <a:lnTo>
                        <a:pt x="139" y="241"/>
                      </a:lnTo>
                      <a:lnTo>
                        <a:pt x="139" y="241"/>
                      </a:lnTo>
                      <a:lnTo>
                        <a:pt x="147" y="241"/>
                      </a:lnTo>
                      <a:lnTo>
                        <a:pt x="155" y="240"/>
                      </a:lnTo>
                      <a:lnTo>
                        <a:pt x="163" y="238"/>
                      </a:lnTo>
                      <a:lnTo>
                        <a:pt x="171" y="236"/>
                      </a:lnTo>
                      <a:lnTo>
                        <a:pt x="171" y="236"/>
                      </a:lnTo>
                      <a:lnTo>
                        <a:pt x="179" y="233"/>
                      </a:lnTo>
                      <a:lnTo>
                        <a:pt x="187" y="229"/>
                      </a:lnTo>
                      <a:lnTo>
                        <a:pt x="194" y="224"/>
                      </a:lnTo>
                      <a:lnTo>
                        <a:pt x="201" y="219"/>
                      </a:lnTo>
                      <a:lnTo>
                        <a:pt x="207" y="214"/>
                      </a:lnTo>
                      <a:lnTo>
                        <a:pt x="213" y="208"/>
                      </a:lnTo>
                      <a:lnTo>
                        <a:pt x="217" y="202"/>
                      </a:lnTo>
                      <a:lnTo>
                        <a:pt x="222" y="194"/>
                      </a:lnTo>
                      <a:lnTo>
                        <a:pt x="225" y="187"/>
                      </a:lnTo>
                      <a:lnTo>
                        <a:pt x="228" y="180"/>
                      </a:lnTo>
                      <a:lnTo>
                        <a:pt x="230" y="172"/>
                      </a:lnTo>
                      <a:lnTo>
                        <a:pt x="233" y="163"/>
                      </a:lnTo>
                      <a:lnTo>
                        <a:pt x="234" y="155"/>
                      </a:lnTo>
                      <a:lnTo>
                        <a:pt x="234" y="147"/>
                      </a:lnTo>
                      <a:lnTo>
                        <a:pt x="233" y="139"/>
                      </a:lnTo>
                      <a:lnTo>
                        <a:pt x="230" y="130"/>
                      </a:lnTo>
                      <a:lnTo>
                        <a:pt x="230" y="130"/>
                      </a:lnTo>
                      <a:lnTo>
                        <a:pt x="228" y="121"/>
                      </a:lnTo>
                      <a:lnTo>
                        <a:pt x="225" y="113"/>
                      </a:lnTo>
                      <a:lnTo>
                        <a:pt x="221" y="105"/>
                      </a:lnTo>
                      <a:lnTo>
                        <a:pt x="216" y="97"/>
                      </a:lnTo>
                      <a:lnTo>
                        <a:pt x="212" y="90"/>
                      </a:lnTo>
                      <a:lnTo>
                        <a:pt x="206" y="84"/>
                      </a:lnTo>
                      <a:lnTo>
                        <a:pt x="199" y="78"/>
                      </a:lnTo>
                      <a:lnTo>
                        <a:pt x="192" y="73"/>
                      </a:lnTo>
                      <a:lnTo>
                        <a:pt x="185" y="67"/>
                      </a:lnTo>
                      <a:lnTo>
                        <a:pt x="177" y="63"/>
                      </a:lnTo>
                      <a:lnTo>
                        <a:pt x="168" y="59"/>
                      </a:lnTo>
                      <a:lnTo>
                        <a:pt x="160" y="56"/>
                      </a:lnTo>
                      <a:lnTo>
                        <a:pt x="150" y="53"/>
                      </a:lnTo>
                      <a:lnTo>
                        <a:pt x="141" y="51"/>
                      </a:lnTo>
                      <a:lnTo>
                        <a:pt x="129" y="50"/>
                      </a:lnTo>
                      <a:lnTo>
                        <a:pt x="119" y="49"/>
                      </a:lnTo>
                      <a:lnTo>
                        <a:pt x="119" y="49"/>
                      </a:lnTo>
                      <a:lnTo>
                        <a:pt x="115" y="49"/>
                      </a:lnTo>
                      <a:lnTo>
                        <a:pt x="112" y="47"/>
                      </a:lnTo>
                      <a:lnTo>
                        <a:pt x="107" y="45"/>
                      </a:lnTo>
                      <a:lnTo>
                        <a:pt x="101" y="4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9" name="Freeform 926"/>
                <p:cNvSpPr>
                  <a:spLocks noEditPoints="1"/>
                </p:cNvSpPr>
                <p:nvPr/>
              </p:nvSpPr>
              <p:spPr bwMode="auto">
                <a:xfrm>
                  <a:off x="3282950" y="1227138"/>
                  <a:ext cx="644525" cy="642938"/>
                </a:xfrm>
                <a:custGeom>
                  <a:avLst/>
                  <a:gdLst/>
                  <a:ahLst/>
                  <a:cxnLst>
                    <a:cxn ang="0">
                      <a:pos x="653" y="1206"/>
                    </a:cxn>
                    <a:cxn ang="0">
                      <a:pos x="563" y="1160"/>
                    </a:cxn>
                    <a:cxn ang="0">
                      <a:pos x="550" y="1153"/>
                    </a:cxn>
                    <a:cxn ang="0">
                      <a:pos x="236" y="832"/>
                    </a:cxn>
                    <a:cxn ang="0">
                      <a:pos x="143" y="731"/>
                    </a:cxn>
                    <a:cxn ang="0">
                      <a:pos x="77" y="679"/>
                    </a:cxn>
                    <a:cxn ang="0">
                      <a:pos x="72" y="657"/>
                    </a:cxn>
                    <a:cxn ang="0">
                      <a:pos x="40" y="570"/>
                    </a:cxn>
                    <a:cxn ang="0">
                      <a:pos x="11" y="425"/>
                    </a:cxn>
                    <a:cxn ang="0">
                      <a:pos x="1" y="212"/>
                    </a:cxn>
                    <a:cxn ang="0">
                      <a:pos x="10" y="196"/>
                    </a:cxn>
                    <a:cxn ang="0">
                      <a:pos x="19" y="182"/>
                    </a:cxn>
                    <a:cxn ang="0">
                      <a:pos x="110" y="81"/>
                    </a:cxn>
                    <a:cxn ang="0">
                      <a:pos x="210" y="10"/>
                    </a:cxn>
                    <a:cxn ang="0">
                      <a:pos x="228" y="8"/>
                    </a:cxn>
                    <a:cxn ang="0">
                      <a:pos x="242" y="2"/>
                    </a:cxn>
                    <a:cxn ang="0">
                      <a:pos x="419" y="2"/>
                    </a:cxn>
                    <a:cxn ang="0">
                      <a:pos x="599" y="26"/>
                    </a:cxn>
                    <a:cxn ang="0">
                      <a:pos x="638" y="36"/>
                    </a:cxn>
                    <a:cxn ang="0">
                      <a:pos x="656" y="46"/>
                    </a:cxn>
                    <a:cxn ang="0">
                      <a:pos x="887" y="256"/>
                    </a:cxn>
                    <a:cxn ang="0">
                      <a:pos x="1107" y="475"/>
                    </a:cxn>
                    <a:cxn ang="0">
                      <a:pos x="1167" y="525"/>
                    </a:cxn>
                    <a:cxn ang="0">
                      <a:pos x="1185" y="553"/>
                    </a:cxn>
                    <a:cxn ang="0">
                      <a:pos x="1215" y="644"/>
                    </a:cxn>
                    <a:cxn ang="0">
                      <a:pos x="1218" y="725"/>
                    </a:cxn>
                    <a:cxn ang="0">
                      <a:pos x="1194" y="798"/>
                    </a:cxn>
                    <a:cxn ang="0">
                      <a:pos x="1193" y="817"/>
                    </a:cxn>
                    <a:cxn ang="0">
                      <a:pos x="1109" y="909"/>
                    </a:cxn>
                    <a:cxn ang="0">
                      <a:pos x="862" y="1146"/>
                    </a:cxn>
                    <a:cxn ang="0">
                      <a:pos x="853" y="1157"/>
                    </a:cxn>
                    <a:cxn ang="0">
                      <a:pos x="761" y="1206"/>
                    </a:cxn>
                    <a:cxn ang="0">
                      <a:pos x="231" y="43"/>
                    </a:cxn>
                    <a:cxn ang="0">
                      <a:pos x="137" y="108"/>
                    </a:cxn>
                    <a:cxn ang="0">
                      <a:pos x="54" y="198"/>
                    </a:cxn>
                    <a:cxn ang="0">
                      <a:pos x="40" y="216"/>
                    </a:cxn>
                    <a:cxn ang="0">
                      <a:pos x="45" y="400"/>
                    </a:cxn>
                    <a:cxn ang="0">
                      <a:pos x="68" y="529"/>
                    </a:cxn>
                    <a:cxn ang="0">
                      <a:pos x="105" y="637"/>
                    </a:cxn>
                    <a:cxn ang="0">
                      <a:pos x="112" y="658"/>
                    </a:cxn>
                    <a:cxn ang="0">
                      <a:pos x="181" y="718"/>
                    </a:cxn>
                    <a:cxn ang="0">
                      <a:pos x="294" y="841"/>
                    </a:cxn>
                    <a:cxn ang="0">
                      <a:pos x="585" y="1129"/>
                    </a:cxn>
                    <a:cxn ang="0">
                      <a:pos x="633" y="1159"/>
                    </a:cxn>
                    <a:cxn ang="0">
                      <a:pos x="706" y="1177"/>
                    </a:cxn>
                    <a:cxn ang="0">
                      <a:pos x="765" y="1165"/>
                    </a:cxn>
                    <a:cxn ang="0">
                      <a:pos x="823" y="1131"/>
                    </a:cxn>
                    <a:cxn ang="0">
                      <a:pos x="865" y="1090"/>
                    </a:cxn>
                    <a:cxn ang="0">
                      <a:pos x="1140" y="817"/>
                    </a:cxn>
                    <a:cxn ang="0">
                      <a:pos x="1147" y="803"/>
                    </a:cxn>
                    <a:cxn ang="0">
                      <a:pos x="1177" y="736"/>
                    </a:cxn>
                    <a:cxn ang="0">
                      <a:pos x="1179" y="657"/>
                    </a:cxn>
                    <a:cxn ang="0">
                      <a:pos x="1148" y="564"/>
                    </a:cxn>
                    <a:cxn ang="0">
                      <a:pos x="1140" y="556"/>
                    </a:cxn>
                    <a:cxn ang="0">
                      <a:pos x="894" y="335"/>
                    </a:cxn>
                    <a:cxn ang="0">
                      <a:pos x="627" y="72"/>
                    </a:cxn>
                    <a:cxn ang="0">
                      <a:pos x="558" y="57"/>
                    </a:cxn>
                    <a:cxn ang="0">
                      <a:pos x="377" y="39"/>
                    </a:cxn>
                    <a:cxn ang="0">
                      <a:pos x="236" y="40"/>
                    </a:cxn>
                  </a:cxnLst>
                  <a:rect l="0" t="0" r="r" b="b"/>
                  <a:pathLst>
                    <a:path w="1220" h="1215">
                      <a:moveTo>
                        <a:pt x="706" y="1215"/>
                      </a:moveTo>
                      <a:lnTo>
                        <a:pt x="706" y="1215"/>
                      </a:lnTo>
                      <a:lnTo>
                        <a:pt x="688" y="1214"/>
                      </a:lnTo>
                      <a:lnTo>
                        <a:pt x="671" y="1211"/>
                      </a:lnTo>
                      <a:lnTo>
                        <a:pt x="653" y="1206"/>
                      </a:lnTo>
                      <a:lnTo>
                        <a:pt x="636" y="1200"/>
                      </a:lnTo>
                      <a:lnTo>
                        <a:pt x="617" y="1193"/>
                      </a:lnTo>
                      <a:lnTo>
                        <a:pt x="599" y="1184"/>
                      </a:lnTo>
                      <a:lnTo>
                        <a:pt x="581" y="1172"/>
                      </a:lnTo>
                      <a:lnTo>
                        <a:pt x="563" y="1160"/>
                      </a:lnTo>
                      <a:lnTo>
                        <a:pt x="561" y="1158"/>
                      </a:lnTo>
                      <a:lnTo>
                        <a:pt x="558" y="1158"/>
                      </a:lnTo>
                      <a:lnTo>
                        <a:pt x="558" y="1158"/>
                      </a:lnTo>
                      <a:lnTo>
                        <a:pt x="554" y="1156"/>
                      </a:lnTo>
                      <a:lnTo>
                        <a:pt x="550" y="1153"/>
                      </a:lnTo>
                      <a:lnTo>
                        <a:pt x="307" y="910"/>
                      </a:lnTo>
                      <a:lnTo>
                        <a:pt x="307" y="910"/>
                      </a:lnTo>
                      <a:lnTo>
                        <a:pt x="290" y="891"/>
                      </a:lnTo>
                      <a:lnTo>
                        <a:pt x="271" y="872"/>
                      </a:lnTo>
                      <a:lnTo>
                        <a:pt x="236" y="832"/>
                      </a:lnTo>
                      <a:lnTo>
                        <a:pt x="236" y="832"/>
                      </a:lnTo>
                      <a:lnTo>
                        <a:pt x="200" y="790"/>
                      </a:lnTo>
                      <a:lnTo>
                        <a:pt x="181" y="771"/>
                      </a:lnTo>
                      <a:lnTo>
                        <a:pt x="163" y="751"/>
                      </a:lnTo>
                      <a:lnTo>
                        <a:pt x="143" y="731"/>
                      </a:lnTo>
                      <a:lnTo>
                        <a:pt x="123" y="714"/>
                      </a:lnTo>
                      <a:lnTo>
                        <a:pt x="102" y="697"/>
                      </a:lnTo>
                      <a:lnTo>
                        <a:pt x="80" y="682"/>
                      </a:lnTo>
                      <a:lnTo>
                        <a:pt x="80" y="682"/>
                      </a:lnTo>
                      <a:lnTo>
                        <a:pt x="77" y="679"/>
                      </a:lnTo>
                      <a:lnTo>
                        <a:pt x="74" y="677"/>
                      </a:lnTo>
                      <a:lnTo>
                        <a:pt x="72" y="670"/>
                      </a:lnTo>
                      <a:lnTo>
                        <a:pt x="71" y="665"/>
                      </a:lnTo>
                      <a:lnTo>
                        <a:pt x="71" y="661"/>
                      </a:lnTo>
                      <a:lnTo>
                        <a:pt x="72" y="657"/>
                      </a:lnTo>
                      <a:lnTo>
                        <a:pt x="71" y="654"/>
                      </a:lnTo>
                      <a:lnTo>
                        <a:pt x="71" y="654"/>
                      </a:lnTo>
                      <a:lnTo>
                        <a:pt x="59" y="626"/>
                      </a:lnTo>
                      <a:lnTo>
                        <a:pt x="49" y="598"/>
                      </a:lnTo>
                      <a:lnTo>
                        <a:pt x="40" y="570"/>
                      </a:lnTo>
                      <a:lnTo>
                        <a:pt x="32" y="541"/>
                      </a:lnTo>
                      <a:lnTo>
                        <a:pt x="25" y="512"/>
                      </a:lnTo>
                      <a:lnTo>
                        <a:pt x="19" y="483"/>
                      </a:lnTo>
                      <a:lnTo>
                        <a:pt x="15" y="453"/>
                      </a:lnTo>
                      <a:lnTo>
                        <a:pt x="11" y="425"/>
                      </a:lnTo>
                      <a:lnTo>
                        <a:pt x="7" y="396"/>
                      </a:lnTo>
                      <a:lnTo>
                        <a:pt x="4" y="368"/>
                      </a:lnTo>
                      <a:lnTo>
                        <a:pt x="1" y="312"/>
                      </a:lnTo>
                      <a:lnTo>
                        <a:pt x="0" y="259"/>
                      </a:lnTo>
                      <a:lnTo>
                        <a:pt x="1" y="212"/>
                      </a:lnTo>
                      <a:lnTo>
                        <a:pt x="1" y="212"/>
                      </a:lnTo>
                      <a:lnTo>
                        <a:pt x="1" y="207"/>
                      </a:lnTo>
                      <a:lnTo>
                        <a:pt x="3" y="202"/>
                      </a:lnTo>
                      <a:lnTo>
                        <a:pt x="6" y="198"/>
                      </a:lnTo>
                      <a:lnTo>
                        <a:pt x="10" y="196"/>
                      </a:lnTo>
                      <a:lnTo>
                        <a:pt x="14" y="193"/>
                      </a:lnTo>
                      <a:lnTo>
                        <a:pt x="16" y="188"/>
                      </a:lnTo>
                      <a:lnTo>
                        <a:pt x="16" y="188"/>
                      </a:lnTo>
                      <a:lnTo>
                        <a:pt x="17" y="185"/>
                      </a:lnTo>
                      <a:lnTo>
                        <a:pt x="19" y="182"/>
                      </a:lnTo>
                      <a:lnTo>
                        <a:pt x="19" y="182"/>
                      </a:lnTo>
                      <a:lnTo>
                        <a:pt x="41" y="154"/>
                      </a:lnTo>
                      <a:lnTo>
                        <a:pt x="63" y="127"/>
                      </a:lnTo>
                      <a:lnTo>
                        <a:pt x="86" y="103"/>
                      </a:lnTo>
                      <a:lnTo>
                        <a:pt x="110" y="81"/>
                      </a:lnTo>
                      <a:lnTo>
                        <a:pt x="135" y="60"/>
                      </a:lnTo>
                      <a:lnTo>
                        <a:pt x="159" y="41"/>
                      </a:lnTo>
                      <a:lnTo>
                        <a:pt x="185" y="25"/>
                      </a:lnTo>
                      <a:lnTo>
                        <a:pt x="210" y="10"/>
                      </a:lnTo>
                      <a:lnTo>
                        <a:pt x="210" y="10"/>
                      </a:lnTo>
                      <a:lnTo>
                        <a:pt x="215" y="8"/>
                      </a:lnTo>
                      <a:lnTo>
                        <a:pt x="219" y="7"/>
                      </a:lnTo>
                      <a:lnTo>
                        <a:pt x="219" y="7"/>
                      </a:lnTo>
                      <a:lnTo>
                        <a:pt x="222" y="8"/>
                      </a:lnTo>
                      <a:lnTo>
                        <a:pt x="228" y="8"/>
                      </a:lnTo>
                      <a:lnTo>
                        <a:pt x="232" y="5"/>
                      </a:lnTo>
                      <a:lnTo>
                        <a:pt x="232" y="5"/>
                      </a:lnTo>
                      <a:lnTo>
                        <a:pt x="236" y="3"/>
                      </a:lnTo>
                      <a:lnTo>
                        <a:pt x="242" y="2"/>
                      </a:lnTo>
                      <a:lnTo>
                        <a:pt x="242" y="2"/>
                      </a:lnTo>
                      <a:lnTo>
                        <a:pt x="291" y="0"/>
                      </a:lnTo>
                      <a:lnTo>
                        <a:pt x="335" y="0"/>
                      </a:lnTo>
                      <a:lnTo>
                        <a:pt x="335" y="0"/>
                      </a:lnTo>
                      <a:lnTo>
                        <a:pt x="377" y="0"/>
                      </a:lnTo>
                      <a:lnTo>
                        <a:pt x="419" y="2"/>
                      </a:lnTo>
                      <a:lnTo>
                        <a:pt x="458" y="5"/>
                      </a:lnTo>
                      <a:lnTo>
                        <a:pt x="495" y="8"/>
                      </a:lnTo>
                      <a:lnTo>
                        <a:pt x="531" y="13"/>
                      </a:lnTo>
                      <a:lnTo>
                        <a:pt x="566" y="20"/>
                      </a:lnTo>
                      <a:lnTo>
                        <a:pt x="599" y="26"/>
                      </a:lnTo>
                      <a:lnTo>
                        <a:pt x="631" y="34"/>
                      </a:lnTo>
                      <a:lnTo>
                        <a:pt x="631" y="34"/>
                      </a:lnTo>
                      <a:lnTo>
                        <a:pt x="634" y="35"/>
                      </a:lnTo>
                      <a:lnTo>
                        <a:pt x="636" y="36"/>
                      </a:lnTo>
                      <a:lnTo>
                        <a:pt x="638" y="36"/>
                      </a:lnTo>
                      <a:lnTo>
                        <a:pt x="638" y="36"/>
                      </a:lnTo>
                      <a:lnTo>
                        <a:pt x="642" y="36"/>
                      </a:lnTo>
                      <a:lnTo>
                        <a:pt x="646" y="38"/>
                      </a:lnTo>
                      <a:lnTo>
                        <a:pt x="656" y="46"/>
                      </a:lnTo>
                      <a:lnTo>
                        <a:pt x="656" y="46"/>
                      </a:lnTo>
                      <a:lnTo>
                        <a:pt x="697" y="80"/>
                      </a:lnTo>
                      <a:lnTo>
                        <a:pt x="736" y="114"/>
                      </a:lnTo>
                      <a:lnTo>
                        <a:pt x="775" y="149"/>
                      </a:lnTo>
                      <a:lnTo>
                        <a:pt x="812" y="184"/>
                      </a:lnTo>
                      <a:lnTo>
                        <a:pt x="887" y="256"/>
                      </a:lnTo>
                      <a:lnTo>
                        <a:pt x="958" y="328"/>
                      </a:lnTo>
                      <a:lnTo>
                        <a:pt x="958" y="328"/>
                      </a:lnTo>
                      <a:lnTo>
                        <a:pt x="1008" y="379"/>
                      </a:lnTo>
                      <a:lnTo>
                        <a:pt x="1057" y="428"/>
                      </a:lnTo>
                      <a:lnTo>
                        <a:pt x="1107" y="475"/>
                      </a:lnTo>
                      <a:lnTo>
                        <a:pt x="1156" y="521"/>
                      </a:lnTo>
                      <a:lnTo>
                        <a:pt x="1159" y="524"/>
                      </a:lnTo>
                      <a:lnTo>
                        <a:pt x="1163" y="524"/>
                      </a:lnTo>
                      <a:lnTo>
                        <a:pt x="1163" y="524"/>
                      </a:lnTo>
                      <a:lnTo>
                        <a:pt x="1167" y="525"/>
                      </a:lnTo>
                      <a:lnTo>
                        <a:pt x="1171" y="527"/>
                      </a:lnTo>
                      <a:lnTo>
                        <a:pt x="1173" y="529"/>
                      </a:lnTo>
                      <a:lnTo>
                        <a:pt x="1175" y="533"/>
                      </a:lnTo>
                      <a:lnTo>
                        <a:pt x="1175" y="533"/>
                      </a:lnTo>
                      <a:lnTo>
                        <a:pt x="1185" y="553"/>
                      </a:lnTo>
                      <a:lnTo>
                        <a:pt x="1193" y="571"/>
                      </a:lnTo>
                      <a:lnTo>
                        <a:pt x="1201" y="590"/>
                      </a:lnTo>
                      <a:lnTo>
                        <a:pt x="1207" y="607"/>
                      </a:lnTo>
                      <a:lnTo>
                        <a:pt x="1211" y="626"/>
                      </a:lnTo>
                      <a:lnTo>
                        <a:pt x="1215" y="644"/>
                      </a:lnTo>
                      <a:lnTo>
                        <a:pt x="1218" y="660"/>
                      </a:lnTo>
                      <a:lnTo>
                        <a:pt x="1220" y="677"/>
                      </a:lnTo>
                      <a:lnTo>
                        <a:pt x="1220" y="693"/>
                      </a:lnTo>
                      <a:lnTo>
                        <a:pt x="1220" y="710"/>
                      </a:lnTo>
                      <a:lnTo>
                        <a:pt x="1218" y="725"/>
                      </a:lnTo>
                      <a:lnTo>
                        <a:pt x="1216" y="741"/>
                      </a:lnTo>
                      <a:lnTo>
                        <a:pt x="1212" y="755"/>
                      </a:lnTo>
                      <a:lnTo>
                        <a:pt x="1208" y="771"/>
                      </a:lnTo>
                      <a:lnTo>
                        <a:pt x="1202" y="785"/>
                      </a:lnTo>
                      <a:lnTo>
                        <a:pt x="1194" y="798"/>
                      </a:lnTo>
                      <a:lnTo>
                        <a:pt x="1192" y="804"/>
                      </a:lnTo>
                      <a:lnTo>
                        <a:pt x="1193" y="809"/>
                      </a:lnTo>
                      <a:lnTo>
                        <a:pt x="1193" y="809"/>
                      </a:lnTo>
                      <a:lnTo>
                        <a:pt x="1194" y="813"/>
                      </a:lnTo>
                      <a:lnTo>
                        <a:pt x="1193" y="817"/>
                      </a:lnTo>
                      <a:lnTo>
                        <a:pt x="1191" y="821"/>
                      </a:lnTo>
                      <a:lnTo>
                        <a:pt x="1188" y="826"/>
                      </a:lnTo>
                      <a:lnTo>
                        <a:pt x="1188" y="826"/>
                      </a:lnTo>
                      <a:lnTo>
                        <a:pt x="1147" y="869"/>
                      </a:lnTo>
                      <a:lnTo>
                        <a:pt x="1109" y="909"/>
                      </a:lnTo>
                      <a:lnTo>
                        <a:pt x="1070" y="948"/>
                      </a:lnTo>
                      <a:lnTo>
                        <a:pt x="1031" y="985"/>
                      </a:lnTo>
                      <a:lnTo>
                        <a:pt x="952" y="1062"/>
                      </a:lnTo>
                      <a:lnTo>
                        <a:pt x="862" y="1146"/>
                      </a:lnTo>
                      <a:lnTo>
                        <a:pt x="862" y="1146"/>
                      </a:lnTo>
                      <a:lnTo>
                        <a:pt x="858" y="1151"/>
                      </a:lnTo>
                      <a:lnTo>
                        <a:pt x="857" y="1152"/>
                      </a:lnTo>
                      <a:lnTo>
                        <a:pt x="857" y="1152"/>
                      </a:lnTo>
                      <a:lnTo>
                        <a:pt x="853" y="1157"/>
                      </a:lnTo>
                      <a:lnTo>
                        <a:pt x="853" y="1157"/>
                      </a:lnTo>
                      <a:lnTo>
                        <a:pt x="834" y="1170"/>
                      </a:lnTo>
                      <a:lnTo>
                        <a:pt x="815" y="1182"/>
                      </a:lnTo>
                      <a:lnTo>
                        <a:pt x="798" y="1192"/>
                      </a:lnTo>
                      <a:lnTo>
                        <a:pt x="779" y="1200"/>
                      </a:lnTo>
                      <a:lnTo>
                        <a:pt x="761" y="1206"/>
                      </a:lnTo>
                      <a:lnTo>
                        <a:pt x="743" y="1211"/>
                      </a:lnTo>
                      <a:lnTo>
                        <a:pt x="724" y="1214"/>
                      </a:lnTo>
                      <a:lnTo>
                        <a:pt x="706" y="1215"/>
                      </a:lnTo>
                      <a:lnTo>
                        <a:pt x="706" y="1215"/>
                      </a:lnTo>
                      <a:close/>
                      <a:moveTo>
                        <a:pt x="231" y="43"/>
                      </a:moveTo>
                      <a:lnTo>
                        <a:pt x="231" y="43"/>
                      </a:lnTo>
                      <a:lnTo>
                        <a:pt x="206" y="57"/>
                      </a:lnTo>
                      <a:lnTo>
                        <a:pt x="182" y="72"/>
                      </a:lnTo>
                      <a:lnTo>
                        <a:pt x="159" y="90"/>
                      </a:lnTo>
                      <a:lnTo>
                        <a:pt x="137" y="108"/>
                      </a:lnTo>
                      <a:lnTo>
                        <a:pt x="114" y="129"/>
                      </a:lnTo>
                      <a:lnTo>
                        <a:pt x="93" y="151"/>
                      </a:lnTo>
                      <a:lnTo>
                        <a:pt x="73" y="175"/>
                      </a:lnTo>
                      <a:lnTo>
                        <a:pt x="54" y="198"/>
                      </a:lnTo>
                      <a:lnTo>
                        <a:pt x="54" y="198"/>
                      </a:lnTo>
                      <a:lnTo>
                        <a:pt x="50" y="202"/>
                      </a:lnTo>
                      <a:lnTo>
                        <a:pt x="46" y="205"/>
                      </a:lnTo>
                      <a:lnTo>
                        <a:pt x="40" y="208"/>
                      </a:lnTo>
                      <a:lnTo>
                        <a:pt x="40" y="216"/>
                      </a:lnTo>
                      <a:lnTo>
                        <a:pt x="40" y="216"/>
                      </a:lnTo>
                      <a:lnTo>
                        <a:pt x="39" y="280"/>
                      </a:lnTo>
                      <a:lnTo>
                        <a:pt x="40" y="311"/>
                      </a:lnTo>
                      <a:lnTo>
                        <a:pt x="41" y="342"/>
                      </a:lnTo>
                      <a:lnTo>
                        <a:pt x="43" y="371"/>
                      </a:lnTo>
                      <a:lnTo>
                        <a:pt x="45" y="400"/>
                      </a:lnTo>
                      <a:lnTo>
                        <a:pt x="49" y="427"/>
                      </a:lnTo>
                      <a:lnTo>
                        <a:pt x="52" y="453"/>
                      </a:lnTo>
                      <a:lnTo>
                        <a:pt x="56" y="479"/>
                      </a:lnTo>
                      <a:lnTo>
                        <a:pt x="61" y="504"/>
                      </a:lnTo>
                      <a:lnTo>
                        <a:pt x="68" y="529"/>
                      </a:lnTo>
                      <a:lnTo>
                        <a:pt x="74" y="552"/>
                      </a:lnTo>
                      <a:lnTo>
                        <a:pt x="80" y="574"/>
                      </a:lnTo>
                      <a:lnTo>
                        <a:pt x="88" y="596"/>
                      </a:lnTo>
                      <a:lnTo>
                        <a:pt x="96" y="618"/>
                      </a:lnTo>
                      <a:lnTo>
                        <a:pt x="105" y="637"/>
                      </a:lnTo>
                      <a:lnTo>
                        <a:pt x="105" y="637"/>
                      </a:lnTo>
                      <a:lnTo>
                        <a:pt x="107" y="642"/>
                      </a:lnTo>
                      <a:lnTo>
                        <a:pt x="107" y="648"/>
                      </a:lnTo>
                      <a:lnTo>
                        <a:pt x="107" y="654"/>
                      </a:lnTo>
                      <a:lnTo>
                        <a:pt x="112" y="658"/>
                      </a:lnTo>
                      <a:lnTo>
                        <a:pt x="112" y="658"/>
                      </a:lnTo>
                      <a:lnTo>
                        <a:pt x="131" y="671"/>
                      </a:lnTo>
                      <a:lnTo>
                        <a:pt x="148" y="686"/>
                      </a:lnTo>
                      <a:lnTo>
                        <a:pt x="165" y="701"/>
                      </a:lnTo>
                      <a:lnTo>
                        <a:pt x="181" y="718"/>
                      </a:lnTo>
                      <a:lnTo>
                        <a:pt x="213" y="751"/>
                      </a:lnTo>
                      <a:lnTo>
                        <a:pt x="243" y="785"/>
                      </a:lnTo>
                      <a:lnTo>
                        <a:pt x="243" y="785"/>
                      </a:lnTo>
                      <a:lnTo>
                        <a:pt x="276" y="822"/>
                      </a:lnTo>
                      <a:lnTo>
                        <a:pt x="294" y="841"/>
                      </a:lnTo>
                      <a:lnTo>
                        <a:pt x="311" y="859"/>
                      </a:lnTo>
                      <a:lnTo>
                        <a:pt x="579" y="1127"/>
                      </a:lnTo>
                      <a:lnTo>
                        <a:pt x="582" y="1128"/>
                      </a:lnTo>
                      <a:lnTo>
                        <a:pt x="582" y="1128"/>
                      </a:lnTo>
                      <a:lnTo>
                        <a:pt x="585" y="1129"/>
                      </a:lnTo>
                      <a:lnTo>
                        <a:pt x="588" y="1131"/>
                      </a:lnTo>
                      <a:lnTo>
                        <a:pt x="588" y="1131"/>
                      </a:lnTo>
                      <a:lnTo>
                        <a:pt x="604" y="1142"/>
                      </a:lnTo>
                      <a:lnTo>
                        <a:pt x="618" y="1152"/>
                      </a:lnTo>
                      <a:lnTo>
                        <a:pt x="633" y="1159"/>
                      </a:lnTo>
                      <a:lnTo>
                        <a:pt x="647" y="1165"/>
                      </a:lnTo>
                      <a:lnTo>
                        <a:pt x="662" y="1170"/>
                      </a:lnTo>
                      <a:lnTo>
                        <a:pt x="677" y="1174"/>
                      </a:lnTo>
                      <a:lnTo>
                        <a:pt x="691" y="1177"/>
                      </a:lnTo>
                      <a:lnTo>
                        <a:pt x="706" y="1177"/>
                      </a:lnTo>
                      <a:lnTo>
                        <a:pt x="706" y="1177"/>
                      </a:lnTo>
                      <a:lnTo>
                        <a:pt x="720" y="1177"/>
                      </a:lnTo>
                      <a:lnTo>
                        <a:pt x="735" y="1174"/>
                      </a:lnTo>
                      <a:lnTo>
                        <a:pt x="750" y="1170"/>
                      </a:lnTo>
                      <a:lnTo>
                        <a:pt x="765" y="1165"/>
                      </a:lnTo>
                      <a:lnTo>
                        <a:pt x="779" y="1159"/>
                      </a:lnTo>
                      <a:lnTo>
                        <a:pt x="794" y="1152"/>
                      </a:lnTo>
                      <a:lnTo>
                        <a:pt x="808" y="1142"/>
                      </a:lnTo>
                      <a:lnTo>
                        <a:pt x="823" y="1131"/>
                      </a:lnTo>
                      <a:lnTo>
                        <a:pt x="823" y="1131"/>
                      </a:lnTo>
                      <a:lnTo>
                        <a:pt x="824" y="1130"/>
                      </a:lnTo>
                      <a:lnTo>
                        <a:pt x="825" y="1130"/>
                      </a:lnTo>
                      <a:lnTo>
                        <a:pt x="826" y="1129"/>
                      </a:lnTo>
                      <a:lnTo>
                        <a:pt x="865" y="1090"/>
                      </a:lnTo>
                      <a:lnTo>
                        <a:pt x="865" y="1090"/>
                      </a:lnTo>
                      <a:lnTo>
                        <a:pt x="934" y="1017"/>
                      </a:lnTo>
                      <a:lnTo>
                        <a:pt x="1002" y="949"/>
                      </a:lnTo>
                      <a:lnTo>
                        <a:pt x="1069" y="883"/>
                      </a:lnTo>
                      <a:lnTo>
                        <a:pt x="1105" y="850"/>
                      </a:lnTo>
                      <a:lnTo>
                        <a:pt x="1140" y="817"/>
                      </a:lnTo>
                      <a:lnTo>
                        <a:pt x="1143" y="815"/>
                      </a:lnTo>
                      <a:lnTo>
                        <a:pt x="1144" y="811"/>
                      </a:lnTo>
                      <a:lnTo>
                        <a:pt x="1144" y="811"/>
                      </a:lnTo>
                      <a:lnTo>
                        <a:pt x="1145" y="807"/>
                      </a:lnTo>
                      <a:lnTo>
                        <a:pt x="1147" y="803"/>
                      </a:lnTo>
                      <a:lnTo>
                        <a:pt x="1147" y="803"/>
                      </a:lnTo>
                      <a:lnTo>
                        <a:pt x="1157" y="786"/>
                      </a:lnTo>
                      <a:lnTo>
                        <a:pt x="1165" y="770"/>
                      </a:lnTo>
                      <a:lnTo>
                        <a:pt x="1173" y="753"/>
                      </a:lnTo>
                      <a:lnTo>
                        <a:pt x="1177" y="736"/>
                      </a:lnTo>
                      <a:lnTo>
                        <a:pt x="1180" y="720"/>
                      </a:lnTo>
                      <a:lnTo>
                        <a:pt x="1182" y="703"/>
                      </a:lnTo>
                      <a:lnTo>
                        <a:pt x="1182" y="688"/>
                      </a:lnTo>
                      <a:lnTo>
                        <a:pt x="1181" y="672"/>
                      </a:lnTo>
                      <a:lnTo>
                        <a:pt x="1179" y="657"/>
                      </a:lnTo>
                      <a:lnTo>
                        <a:pt x="1176" y="642"/>
                      </a:lnTo>
                      <a:lnTo>
                        <a:pt x="1173" y="628"/>
                      </a:lnTo>
                      <a:lnTo>
                        <a:pt x="1169" y="614"/>
                      </a:lnTo>
                      <a:lnTo>
                        <a:pt x="1158" y="588"/>
                      </a:lnTo>
                      <a:lnTo>
                        <a:pt x="1148" y="564"/>
                      </a:lnTo>
                      <a:lnTo>
                        <a:pt x="1146" y="560"/>
                      </a:lnTo>
                      <a:lnTo>
                        <a:pt x="1143" y="558"/>
                      </a:lnTo>
                      <a:lnTo>
                        <a:pt x="1143" y="558"/>
                      </a:lnTo>
                      <a:lnTo>
                        <a:pt x="1140" y="556"/>
                      </a:lnTo>
                      <a:lnTo>
                        <a:pt x="1140" y="556"/>
                      </a:lnTo>
                      <a:lnTo>
                        <a:pt x="1089" y="514"/>
                      </a:lnTo>
                      <a:lnTo>
                        <a:pt x="1039" y="471"/>
                      </a:lnTo>
                      <a:lnTo>
                        <a:pt x="991" y="427"/>
                      </a:lnTo>
                      <a:lnTo>
                        <a:pt x="942" y="381"/>
                      </a:lnTo>
                      <a:lnTo>
                        <a:pt x="894" y="335"/>
                      </a:lnTo>
                      <a:lnTo>
                        <a:pt x="846" y="289"/>
                      </a:lnTo>
                      <a:lnTo>
                        <a:pt x="752" y="196"/>
                      </a:lnTo>
                      <a:lnTo>
                        <a:pt x="752" y="196"/>
                      </a:lnTo>
                      <a:lnTo>
                        <a:pt x="629" y="75"/>
                      </a:lnTo>
                      <a:lnTo>
                        <a:pt x="627" y="72"/>
                      </a:lnTo>
                      <a:lnTo>
                        <a:pt x="623" y="72"/>
                      </a:lnTo>
                      <a:lnTo>
                        <a:pt x="622" y="71"/>
                      </a:lnTo>
                      <a:lnTo>
                        <a:pt x="622" y="71"/>
                      </a:lnTo>
                      <a:lnTo>
                        <a:pt x="590" y="64"/>
                      </a:lnTo>
                      <a:lnTo>
                        <a:pt x="558" y="57"/>
                      </a:lnTo>
                      <a:lnTo>
                        <a:pt x="525" y="52"/>
                      </a:lnTo>
                      <a:lnTo>
                        <a:pt x="491" y="46"/>
                      </a:lnTo>
                      <a:lnTo>
                        <a:pt x="455" y="43"/>
                      </a:lnTo>
                      <a:lnTo>
                        <a:pt x="417" y="40"/>
                      </a:lnTo>
                      <a:lnTo>
                        <a:pt x="377" y="39"/>
                      </a:lnTo>
                      <a:lnTo>
                        <a:pt x="336" y="38"/>
                      </a:lnTo>
                      <a:lnTo>
                        <a:pt x="336" y="38"/>
                      </a:lnTo>
                      <a:lnTo>
                        <a:pt x="291" y="39"/>
                      </a:lnTo>
                      <a:lnTo>
                        <a:pt x="241" y="40"/>
                      </a:lnTo>
                      <a:lnTo>
                        <a:pt x="236" y="40"/>
                      </a:lnTo>
                      <a:lnTo>
                        <a:pt x="232" y="42"/>
                      </a:lnTo>
                      <a:lnTo>
                        <a:pt x="232" y="42"/>
                      </a:lnTo>
                      <a:lnTo>
                        <a:pt x="231" y="43"/>
                      </a:lnTo>
                      <a:lnTo>
                        <a:pt x="231" y="43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0" name="Freeform 927"/>
                <p:cNvSpPr>
                  <a:spLocks noEditPoints="1"/>
                </p:cNvSpPr>
                <p:nvPr/>
              </p:nvSpPr>
              <p:spPr bwMode="auto">
                <a:xfrm>
                  <a:off x="3424238" y="1154113"/>
                  <a:ext cx="557213" cy="225425"/>
                </a:xfrm>
                <a:custGeom>
                  <a:avLst/>
                  <a:gdLst/>
                  <a:ahLst/>
                  <a:cxnLst>
                    <a:cxn ang="0">
                      <a:pos x="77" y="421"/>
                    </a:cxn>
                    <a:cxn ang="0">
                      <a:pos x="65" y="420"/>
                    </a:cxn>
                    <a:cxn ang="0">
                      <a:pos x="28" y="385"/>
                    </a:cxn>
                    <a:cxn ang="0">
                      <a:pos x="2" y="324"/>
                    </a:cxn>
                    <a:cxn ang="0">
                      <a:pos x="1" y="253"/>
                    </a:cxn>
                    <a:cxn ang="0">
                      <a:pos x="3" y="188"/>
                    </a:cxn>
                    <a:cxn ang="0">
                      <a:pos x="40" y="100"/>
                    </a:cxn>
                    <a:cxn ang="0">
                      <a:pos x="87" y="65"/>
                    </a:cxn>
                    <a:cxn ang="0">
                      <a:pos x="160" y="37"/>
                    </a:cxn>
                    <a:cxn ang="0">
                      <a:pos x="250" y="24"/>
                    </a:cxn>
                    <a:cxn ang="0">
                      <a:pos x="311" y="37"/>
                    </a:cxn>
                    <a:cxn ang="0">
                      <a:pos x="412" y="72"/>
                    </a:cxn>
                    <a:cxn ang="0">
                      <a:pos x="529" y="127"/>
                    </a:cxn>
                    <a:cxn ang="0">
                      <a:pos x="587" y="70"/>
                    </a:cxn>
                    <a:cxn ang="0">
                      <a:pos x="661" y="29"/>
                    </a:cxn>
                    <a:cxn ang="0">
                      <a:pos x="790" y="1"/>
                    </a:cxn>
                    <a:cxn ang="0">
                      <a:pos x="894" y="10"/>
                    </a:cxn>
                    <a:cxn ang="0">
                      <a:pos x="971" y="35"/>
                    </a:cxn>
                    <a:cxn ang="0">
                      <a:pos x="1030" y="87"/>
                    </a:cxn>
                    <a:cxn ang="0">
                      <a:pos x="1052" y="163"/>
                    </a:cxn>
                    <a:cxn ang="0">
                      <a:pos x="1025" y="252"/>
                    </a:cxn>
                    <a:cxn ang="0">
                      <a:pos x="951" y="306"/>
                    </a:cxn>
                    <a:cxn ang="0">
                      <a:pos x="871" y="326"/>
                    </a:cxn>
                    <a:cxn ang="0">
                      <a:pos x="769" y="315"/>
                    </a:cxn>
                    <a:cxn ang="0">
                      <a:pos x="623" y="246"/>
                    </a:cxn>
                    <a:cxn ang="0">
                      <a:pos x="524" y="190"/>
                    </a:cxn>
                    <a:cxn ang="0">
                      <a:pos x="479" y="259"/>
                    </a:cxn>
                    <a:cxn ang="0">
                      <a:pos x="458" y="261"/>
                    </a:cxn>
                    <a:cxn ang="0">
                      <a:pos x="451" y="244"/>
                    </a:cxn>
                    <a:cxn ang="0">
                      <a:pos x="504" y="162"/>
                    </a:cxn>
                    <a:cxn ang="0">
                      <a:pos x="394" y="95"/>
                    </a:cxn>
                    <a:cxn ang="0">
                      <a:pos x="310" y="68"/>
                    </a:cxn>
                    <a:cxn ang="0">
                      <a:pos x="213" y="57"/>
                    </a:cxn>
                    <a:cxn ang="0">
                      <a:pos x="142" y="76"/>
                    </a:cxn>
                    <a:cxn ang="0">
                      <a:pos x="89" y="99"/>
                    </a:cxn>
                    <a:cxn ang="0">
                      <a:pos x="47" y="159"/>
                    </a:cxn>
                    <a:cxn ang="0">
                      <a:pos x="30" y="231"/>
                    </a:cxn>
                    <a:cxn ang="0">
                      <a:pos x="41" y="335"/>
                    </a:cxn>
                    <a:cxn ang="0">
                      <a:pos x="65" y="372"/>
                    </a:cxn>
                    <a:cxn ang="0">
                      <a:pos x="101" y="397"/>
                    </a:cxn>
                    <a:cxn ang="0">
                      <a:pos x="117" y="394"/>
                    </a:cxn>
                    <a:cxn ang="0">
                      <a:pos x="127" y="410"/>
                    </a:cxn>
                    <a:cxn ang="0">
                      <a:pos x="112" y="425"/>
                    </a:cxn>
                    <a:cxn ang="0">
                      <a:pos x="819" y="29"/>
                    </a:cxn>
                    <a:cxn ang="0">
                      <a:pos x="736" y="41"/>
                    </a:cxn>
                    <a:cxn ang="0">
                      <a:pos x="628" y="80"/>
                    </a:cxn>
                    <a:cxn ang="0">
                      <a:pos x="550" y="152"/>
                    </a:cxn>
                    <a:cxn ang="0">
                      <a:pos x="632" y="213"/>
                    </a:cxn>
                    <a:cxn ang="0">
                      <a:pos x="723" y="264"/>
                    </a:cxn>
                    <a:cxn ang="0">
                      <a:pos x="808" y="289"/>
                    </a:cxn>
                    <a:cxn ang="0">
                      <a:pos x="922" y="285"/>
                    </a:cxn>
                    <a:cxn ang="0">
                      <a:pos x="994" y="243"/>
                    </a:cxn>
                    <a:cxn ang="0">
                      <a:pos x="1021" y="169"/>
                    </a:cxn>
                    <a:cxn ang="0">
                      <a:pos x="1014" y="119"/>
                    </a:cxn>
                    <a:cxn ang="0">
                      <a:pos x="991" y="91"/>
                    </a:cxn>
                    <a:cxn ang="0">
                      <a:pos x="938" y="55"/>
                    </a:cxn>
                    <a:cxn ang="0">
                      <a:pos x="849" y="32"/>
                    </a:cxn>
                  </a:cxnLst>
                  <a:rect l="0" t="0" r="r" b="b"/>
                  <a:pathLst>
                    <a:path w="1052" h="426">
                      <a:moveTo>
                        <a:pt x="96" y="426"/>
                      </a:moveTo>
                      <a:lnTo>
                        <a:pt x="96" y="426"/>
                      </a:lnTo>
                      <a:lnTo>
                        <a:pt x="90" y="425"/>
                      </a:lnTo>
                      <a:lnTo>
                        <a:pt x="85" y="425"/>
                      </a:lnTo>
                      <a:lnTo>
                        <a:pt x="80" y="423"/>
                      </a:lnTo>
                      <a:lnTo>
                        <a:pt x="77" y="421"/>
                      </a:lnTo>
                      <a:lnTo>
                        <a:pt x="74" y="418"/>
                      </a:lnTo>
                      <a:lnTo>
                        <a:pt x="68" y="423"/>
                      </a:lnTo>
                      <a:lnTo>
                        <a:pt x="68" y="421"/>
                      </a:lnTo>
                      <a:lnTo>
                        <a:pt x="68" y="421"/>
                      </a:lnTo>
                      <a:lnTo>
                        <a:pt x="65" y="420"/>
                      </a:lnTo>
                      <a:lnTo>
                        <a:pt x="65" y="420"/>
                      </a:lnTo>
                      <a:lnTo>
                        <a:pt x="59" y="417"/>
                      </a:lnTo>
                      <a:lnTo>
                        <a:pt x="53" y="413"/>
                      </a:lnTo>
                      <a:lnTo>
                        <a:pt x="53" y="413"/>
                      </a:lnTo>
                      <a:lnTo>
                        <a:pt x="44" y="405"/>
                      </a:lnTo>
                      <a:lnTo>
                        <a:pt x="36" y="396"/>
                      </a:lnTo>
                      <a:lnTo>
                        <a:pt x="28" y="385"/>
                      </a:lnTo>
                      <a:lnTo>
                        <a:pt x="21" y="373"/>
                      </a:lnTo>
                      <a:lnTo>
                        <a:pt x="14" y="361"/>
                      </a:lnTo>
                      <a:lnTo>
                        <a:pt x="9" y="349"/>
                      </a:lnTo>
                      <a:lnTo>
                        <a:pt x="5" y="336"/>
                      </a:lnTo>
                      <a:lnTo>
                        <a:pt x="2" y="324"/>
                      </a:lnTo>
                      <a:lnTo>
                        <a:pt x="2" y="324"/>
                      </a:lnTo>
                      <a:lnTo>
                        <a:pt x="0" y="313"/>
                      </a:lnTo>
                      <a:lnTo>
                        <a:pt x="0" y="300"/>
                      </a:lnTo>
                      <a:lnTo>
                        <a:pt x="0" y="275"/>
                      </a:lnTo>
                      <a:lnTo>
                        <a:pt x="0" y="275"/>
                      </a:lnTo>
                      <a:lnTo>
                        <a:pt x="1" y="253"/>
                      </a:lnTo>
                      <a:lnTo>
                        <a:pt x="1" y="253"/>
                      </a:lnTo>
                      <a:lnTo>
                        <a:pt x="1" y="234"/>
                      </a:lnTo>
                      <a:lnTo>
                        <a:pt x="1" y="234"/>
                      </a:lnTo>
                      <a:lnTo>
                        <a:pt x="0" y="210"/>
                      </a:lnTo>
                      <a:lnTo>
                        <a:pt x="1" y="198"/>
                      </a:lnTo>
                      <a:lnTo>
                        <a:pt x="3" y="188"/>
                      </a:lnTo>
                      <a:lnTo>
                        <a:pt x="3" y="188"/>
                      </a:lnTo>
                      <a:lnTo>
                        <a:pt x="8" y="166"/>
                      </a:lnTo>
                      <a:lnTo>
                        <a:pt x="13" y="153"/>
                      </a:lnTo>
                      <a:lnTo>
                        <a:pt x="18" y="139"/>
                      </a:lnTo>
                      <a:lnTo>
                        <a:pt x="25" y="126"/>
                      </a:lnTo>
                      <a:lnTo>
                        <a:pt x="32" y="112"/>
                      </a:lnTo>
                      <a:lnTo>
                        <a:pt x="40" y="100"/>
                      </a:lnTo>
                      <a:lnTo>
                        <a:pt x="44" y="95"/>
                      </a:lnTo>
                      <a:lnTo>
                        <a:pt x="49" y="89"/>
                      </a:lnTo>
                      <a:lnTo>
                        <a:pt x="49" y="89"/>
                      </a:lnTo>
                      <a:lnTo>
                        <a:pt x="62" y="80"/>
                      </a:lnTo>
                      <a:lnTo>
                        <a:pt x="73" y="72"/>
                      </a:lnTo>
                      <a:lnTo>
                        <a:pt x="87" y="65"/>
                      </a:lnTo>
                      <a:lnTo>
                        <a:pt x="100" y="58"/>
                      </a:lnTo>
                      <a:lnTo>
                        <a:pt x="114" y="53"/>
                      </a:lnTo>
                      <a:lnTo>
                        <a:pt x="127" y="47"/>
                      </a:lnTo>
                      <a:lnTo>
                        <a:pt x="156" y="38"/>
                      </a:lnTo>
                      <a:lnTo>
                        <a:pt x="160" y="37"/>
                      </a:lnTo>
                      <a:lnTo>
                        <a:pt x="160" y="37"/>
                      </a:lnTo>
                      <a:lnTo>
                        <a:pt x="180" y="31"/>
                      </a:lnTo>
                      <a:lnTo>
                        <a:pt x="198" y="27"/>
                      </a:lnTo>
                      <a:lnTo>
                        <a:pt x="218" y="24"/>
                      </a:lnTo>
                      <a:lnTo>
                        <a:pt x="236" y="24"/>
                      </a:lnTo>
                      <a:lnTo>
                        <a:pt x="236" y="24"/>
                      </a:lnTo>
                      <a:lnTo>
                        <a:pt x="250" y="24"/>
                      </a:lnTo>
                      <a:lnTo>
                        <a:pt x="262" y="25"/>
                      </a:lnTo>
                      <a:lnTo>
                        <a:pt x="275" y="27"/>
                      </a:lnTo>
                      <a:lnTo>
                        <a:pt x="287" y="31"/>
                      </a:lnTo>
                      <a:lnTo>
                        <a:pt x="287" y="31"/>
                      </a:lnTo>
                      <a:lnTo>
                        <a:pt x="309" y="36"/>
                      </a:lnTo>
                      <a:lnTo>
                        <a:pt x="311" y="37"/>
                      </a:lnTo>
                      <a:lnTo>
                        <a:pt x="311" y="37"/>
                      </a:lnTo>
                      <a:lnTo>
                        <a:pt x="338" y="44"/>
                      </a:lnTo>
                      <a:lnTo>
                        <a:pt x="362" y="51"/>
                      </a:lnTo>
                      <a:lnTo>
                        <a:pt x="387" y="60"/>
                      </a:lnTo>
                      <a:lnTo>
                        <a:pt x="400" y="66"/>
                      </a:lnTo>
                      <a:lnTo>
                        <a:pt x="412" y="72"/>
                      </a:lnTo>
                      <a:lnTo>
                        <a:pt x="412" y="72"/>
                      </a:lnTo>
                      <a:lnTo>
                        <a:pt x="438" y="85"/>
                      </a:lnTo>
                      <a:lnTo>
                        <a:pt x="464" y="100"/>
                      </a:lnTo>
                      <a:lnTo>
                        <a:pt x="513" y="130"/>
                      </a:lnTo>
                      <a:lnTo>
                        <a:pt x="523" y="136"/>
                      </a:lnTo>
                      <a:lnTo>
                        <a:pt x="529" y="127"/>
                      </a:lnTo>
                      <a:lnTo>
                        <a:pt x="529" y="127"/>
                      </a:lnTo>
                      <a:lnTo>
                        <a:pt x="540" y="113"/>
                      </a:lnTo>
                      <a:lnTo>
                        <a:pt x="551" y="101"/>
                      </a:lnTo>
                      <a:lnTo>
                        <a:pt x="563" y="89"/>
                      </a:lnTo>
                      <a:lnTo>
                        <a:pt x="574" y="79"/>
                      </a:lnTo>
                      <a:lnTo>
                        <a:pt x="587" y="70"/>
                      </a:lnTo>
                      <a:lnTo>
                        <a:pt x="599" y="60"/>
                      </a:lnTo>
                      <a:lnTo>
                        <a:pt x="611" y="52"/>
                      </a:lnTo>
                      <a:lnTo>
                        <a:pt x="625" y="45"/>
                      </a:lnTo>
                      <a:lnTo>
                        <a:pt x="625" y="45"/>
                      </a:lnTo>
                      <a:lnTo>
                        <a:pt x="642" y="37"/>
                      </a:lnTo>
                      <a:lnTo>
                        <a:pt x="661" y="29"/>
                      </a:lnTo>
                      <a:lnTo>
                        <a:pt x="680" y="23"/>
                      </a:lnTo>
                      <a:lnTo>
                        <a:pt x="698" y="18"/>
                      </a:lnTo>
                      <a:lnTo>
                        <a:pt x="734" y="10"/>
                      </a:lnTo>
                      <a:lnTo>
                        <a:pt x="767" y="4"/>
                      </a:lnTo>
                      <a:lnTo>
                        <a:pt x="767" y="4"/>
                      </a:lnTo>
                      <a:lnTo>
                        <a:pt x="790" y="1"/>
                      </a:lnTo>
                      <a:lnTo>
                        <a:pt x="813" y="0"/>
                      </a:lnTo>
                      <a:lnTo>
                        <a:pt x="813" y="0"/>
                      </a:lnTo>
                      <a:lnTo>
                        <a:pt x="826" y="0"/>
                      </a:lnTo>
                      <a:lnTo>
                        <a:pt x="841" y="1"/>
                      </a:lnTo>
                      <a:lnTo>
                        <a:pt x="868" y="5"/>
                      </a:lnTo>
                      <a:lnTo>
                        <a:pt x="894" y="10"/>
                      </a:lnTo>
                      <a:lnTo>
                        <a:pt x="922" y="16"/>
                      </a:lnTo>
                      <a:lnTo>
                        <a:pt x="922" y="16"/>
                      </a:lnTo>
                      <a:lnTo>
                        <a:pt x="935" y="19"/>
                      </a:lnTo>
                      <a:lnTo>
                        <a:pt x="947" y="23"/>
                      </a:lnTo>
                      <a:lnTo>
                        <a:pt x="959" y="28"/>
                      </a:lnTo>
                      <a:lnTo>
                        <a:pt x="971" y="35"/>
                      </a:lnTo>
                      <a:lnTo>
                        <a:pt x="982" y="42"/>
                      </a:lnTo>
                      <a:lnTo>
                        <a:pt x="994" y="49"/>
                      </a:lnTo>
                      <a:lnTo>
                        <a:pt x="1004" y="57"/>
                      </a:lnTo>
                      <a:lnTo>
                        <a:pt x="1013" y="67"/>
                      </a:lnTo>
                      <a:lnTo>
                        <a:pt x="1022" y="77"/>
                      </a:lnTo>
                      <a:lnTo>
                        <a:pt x="1030" y="87"/>
                      </a:lnTo>
                      <a:lnTo>
                        <a:pt x="1037" y="99"/>
                      </a:lnTo>
                      <a:lnTo>
                        <a:pt x="1043" y="110"/>
                      </a:lnTo>
                      <a:lnTo>
                        <a:pt x="1047" y="122"/>
                      </a:lnTo>
                      <a:lnTo>
                        <a:pt x="1050" y="135"/>
                      </a:lnTo>
                      <a:lnTo>
                        <a:pt x="1052" y="148"/>
                      </a:lnTo>
                      <a:lnTo>
                        <a:pt x="1052" y="163"/>
                      </a:lnTo>
                      <a:lnTo>
                        <a:pt x="1052" y="163"/>
                      </a:lnTo>
                      <a:lnTo>
                        <a:pt x="1050" y="183"/>
                      </a:lnTo>
                      <a:lnTo>
                        <a:pt x="1047" y="203"/>
                      </a:lnTo>
                      <a:lnTo>
                        <a:pt x="1041" y="221"/>
                      </a:lnTo>
                      <a:lnTo>
                        <a:pt x="1034" y="237"/>
                      </a:lnTo>
                      <a:lnTo>
                        <a:pt x="1025" y="252"/>
                      </a:lnTo>
                      <a:lnTo>
                        <a:pt x="1014" y="264"/>
                      </a:lnTo>
                      <a:lnTo>
                        <a:pt x="1003" y="275"/>
                      </a:lnTo>
                      <a:lnTo>
                        <a:pt x="991" y="285"/>
                      </a:lnTo>
                      <a:lnTo>
                        <a:pt x="978" y="293"/>
                      </a:lnTo>
                      <a:lnTo>
                        <a:pt x="965" y="300"/>
                      </a:lnTo>
                      <a:lnTo>
                        <a:pt x="951" y="306"/>
                      </a:lnTo>
                      <a:lnTo>
                        <a:pt x="938" y="311"/>
                      </a:lnTo>
                      <a:lnTo>
                        <a:pt x="924" y="316"/>
                      </a:lnTo>
                      <a:lnTo>
                        <a:pt x="912" y="320"/>
                      </a:lnTo>
                      <a:lnTo>
                        <a:pt x="887" y="324"/>
                      </a:lnTo>
                      <a:lnTo>
                        <a:pt x="887" y="324"/>
                      </a:lnTo>
                      <a:lnTo>
                        <a:pt x="871" y="326"/>
                      </a:lnTo>
                      <a:lnTo>
                        <a:pt x="854" y="327"/>
                      </a:lnTo>
                      <a:lnTo>
                        <a:pt x="854" y="327"/>
                      </a:lnTo>
                      <a:lnTo>
                        <a:pt x="841" y="326"/>
                      </a:lnTo>
                      <a:lnTo>
                        <a:pt x="827" y="325"/>
                      </a:lnTo>
                      <a:lnTo>
                        <a:pt x="799" y="321"/>
                      </a:lnTo>
                      <a:lnTo>
                        <a:pt x="769" y="315"/>
                      </a:lnTo>
                      <a:lnTo>
                        <a:pt x="740" y="305"/>
                      </a:lnTo>
                      <a:lnTo>
                        <a:pt x="711" y="294"/>
                      </a:lnTo>
                      <a:lnTo>
                        <a:pt x="681" y="281"/>
                      </a:lnTo>
                      <a:lnTo>
                        <a:pt x="652" y="265"/>
                      </a:lnTo>
                      <a:lnTo>
                        <a:pt x="623" y="246"/>
                      </a:lnTo>
                      <a:lnTo>
                        <a:pt x="623" y="246"/>
                      </a:lnTo>
                      <a:lnTo>
                        <a:pt x="597" y="229"/>
                      </a:lnTo>
                      <a:lnTo>
                        <a:pt x="571" y="209"/>
                      </a:lnTo>
                      <a:lnTo>
                        <a:pt x="571" y="209"/>
                      </a:lnTo>
                      <a:lnTo>
                        <a:pt x="541" y="187"/>
                      </a:lnTo>
                      <a:lnTo>
                        <a:pt x="531" y="179"/>
                      </a:lnTo>
                      <a:lnTo>
                        <a:pt x="524" y="190"/>
                      </a:lnTo>
                      <a:lnTo>
                        <a:pt x="524" y="190"/>
                      </a:lnTo>
                      <a:lnTo>
                        <a:pt x="500" y="227"/>
                      </a:lnTo>
                      <a:lnTo>
                        <a:pt x="500" y="227"/>
                      </a:lnTo>
                      <a:lnTo>
                        <a:pt x="482" y="256"/>
                      </a:lnTo>
                      <a:lnTo>
                        <a:pt x="482" y="256"/>
                      </a:lnTo>
                      <a:lnTo>
                        <a:pt x="479" y="259"/>
                      </a:lnTo>
                      <a:lnTo>
                        <a:pt x="476" y="262"/>
                      </a:lnTo>
                      <a:lnTo>
                        <a:pt x="473" y="263"/>
                      </a:lnTo>
                      <a:lnTo>
                        <a:pt x="469" y="263"/>
                      </a:lnTo>
                      <a:lnTo>
                        <a:pt x="469" y="263"/>
                      </a:lnTo>
                      <a:lnTo>
                        <a:pt x="464" y="263"/>
                      </a:lnTo>
                      <a:lnTo>
                        <a:pt x="458" y="261"/>
                      </a:lnTo>
                      <a:lnTo>
                        <a:pt x="455" y="258"/>
                      </a:lnTo>
                      <a:lnTo>
                        <a:pt x="452" y="254"/>
                      </a:lnTo>
                      <a:lnTo>
                        <a:pt x="452" y="254"/>
                      </a:lnTo>
                      <a:lnTo>
                        <a:pt x="451" y="251"/>
                      </a:lnTo>
                      <a:lnTo>
                        <a:pt x="450" y="247"/>
                      </a:lnTo>
                      <a:lnTo>
                        <a:pt x="451" y="244"/>
                      </a:lnTo>
                      <a:lnTo>
                        <a:pt x="453" y="240"/>
                      </a:lnTo>
                      <a:lnTo>
                        <a:pt x="453" y="240"/>
                      </a:lnTo>
                      <a:lnTo>
                        <a:pt x="474" y="208"/>
                      </a:lnTo>
                      <a:lnTo>
                        <a:pt x="474" y="208"/>
                      </a:lnTo>
                      <a:lnTo>
                        <a:pt x="498" y="172"/>
                      </a:lnTo>
                      <a:lnTo>
                        <a:pt x="504" y="162"/>
                      </a:lnTo>
                      <a:lnTo>
                        <a:pt x="477" y="144"/>
                      </a:lnTo>
                      <a:lnTo>
                        <a:pt x="477" y="144"/>
                      </a:lnTo>
                      <a:lnTo>
                        <a:pt x="445" y="123"/>
                      </a:lnTo>
                      <a:lnTo>
                        <a:pt x="429" y="113"/>
                      </a:lnTo>
                      <a:lnTo>
                        <a:pt x="412" y="104"/>
                      </a:lnTo>
                      <a:lnTo>
                        <a:pt x="394" y="95"/>
                      </a:lnTo>
                      <a:lnTo>
                        <a:pt x="377" y="86"/>
                      </a:lnTo>
                      <a:lnTo>
                        <a:pt x="359" y="80"/>
                      </a:lnTo>
                      <a:lnTo>
                        <a:pt x="343" y="75"/>
                      </a:lnTo>
                      <a:lnTo>
                        <a:pt x="335" y="74"/>
                      </a:lnTo>
                      <a:lnTo>
                        <a:pt x="335" y="74"/>
                      </a:lnTo>
                      <a:lnTo>
                        <a:pt x="310" y="68"/>
                      </a:lnTo>
                      <a:lnTo>
                        <a:pt x="284" y="63"/>
                      </a:lnTo>
                      <a:lnTo>
                        <a:pt x="256" y="58"/>
                      </a:lnTo>
                      <a:lnTo>
                        <a:pt x="243" y="57"/>
                      </a:lnTo>
                      <a:lnTo>
                        <a:pt x="229" y="57"/>
                      </a:lnTo>
                      <a:lnTo>
                        <a:pt x="229" y="57"/>
                      </a:lnTo>
                      <a:lnTo>
                        <a:pt x="213" y="57"/>
                      </a:lnTo>
                      <a:lnTo>
                        <a:pt x="196" y="59"/>
                      </a:lnTo>
                      <a:lnTo>
                        <a:pt x="182" y="64"/>
                      </a:lnTo>
                      <a:lnTo>
                        <a:pt x="167" y="68"/>
                      </a:lnTo>
                      <a:lnTo>
                        <a:pt x="167" y="68"/>
                      </a:lnTo>
                      <a:lnTo>
                        <a:pt x="156" y="72"/>
                      </a:lnTo>
                      <a:lnTo>
                        <a:pt x="142" y="76"/>
                      </a:lnTo>
                      <a:lnTo>
                        <a:pt x="142" y="76"/>
                      </a:lnTo>
                      <a:lnTo>
                        <a:pt x="128" y="81"/>
                      </a:lnTo>
                      <a:lnTo>
                        <a:pt x="115" y="86"/>
                      </a:lnTo>
                      <a:lnTo>
                        <a:pt x="101" y="91"/>
                      </a:lnTo>
                      <a:lnTo>
                        <a:pt x="89" y="99"/>
                      </a:lnTo>
                      <a:lnTo>
                        <a:pt x="89" y="99"/>
                      </a:lnTo>
                      <a:lnTo>
                        <a:pt x="81" y="106"/>
                      </a:lnTo>
                      <a:lnTo>
                        <a:pt x="74" y="112"/>
                      </a:lnTo>
                      <a:lnTo>
                        <a:pt x="68" y="119"/>
                      </a:lnTo>
                      <a:lnTo>
                        <a:pt x="63" y="127"/>
                      </a:lnTo>
                      <a:lnTo>
                        <a:pt x="55" y="143"/>
                      </a:lnTo>
                      <a:lnTo>
                        <a:pt x="47" y="159"/>
                      </a:lnTo>
                      <a:lnTo>
                        <a:pt x="44" y="166"/>
                      </a:lnTo>
                      <a:lnTo>
                        <a:pt x="44" y="166"/>
                      </a:lnTo>
                      <a:lnTo>
                        <a:pt x="40" y="175"/>
                      </a:lnTo>
                      <a:lnTo>
                        <a:pt x="37" y="184"/>
                      </a:lnTo>
                      <a:lnTo>
                        <a:pt x="33" y="207"/>
                      </a:lnTo>
                      <a:lnTo>
                        <a:pt x="30" y="231"/>
                      </a:lnTo>
                      <a:lnTo>
                        <a:pt x="29" y="256"/>
                      </a:lnTo>
                      <a:lnTo>
                        <a:pt x="30" y="281"/>
                      </a:lnTo>
                      <a:lnTo>
                        <a:pt x="33" y="304"/>
                      </a:lnTo>
                      <a:lnTo>
                        <a:pt x="35" y="316"/>
                      </a:lnTo>
                      <a:lnTo>
                        <a:pt x="38" y="326"/>
                      </a:lnTo>
                      <a:lnTo>
                        <a:pt x="41" y="335"/>
                      </a:lnTo>
                      <a:lnTo>
                        <a:pt x="45" y="344"/>
                      </a:lnTo>
                      <a:lnTo>
                        <a:pt x="45" y="344"/>
                      </a:lnTo>
                      <a:lnTo>
                        <a:pt x="49" y="353"/>
                      </a:lnTo>
                      <a:lnTo>
                        <a:pt x="55" y="360"/>
                      </a:lnTo>
                      <a:lnTo>
                        <a:pt x="60" y="366"/>
                      </a:lnTo>
                      <a:lnTo>
                        <a:pt x="65" y="372"/>
                      </a:lnTo>
                      <a:lnTo>
                        <a:pt x="71" y="378"/>
                      </a:lnTo>
                      <a:lnTo>
                        <a:pt x="77" y="382"/>
                      </a:lnTo>
                      <a:lnTo>
                        <a:pt x="92" y="391"/>
                      </a:lnTo>
                      <a:lnTo>
                        <a:pt x="92" y="391"/>
                      </a:lnTo>
                      <a:lnTo>
                        <a:pt x="97" y="394"/>
                      </a:lnTo>
                      <a:lnTo>
                        <a:pt x="101" y="397"/>
                      </a:lnTo>
                      <a:lnTo>
                        <a:pt x="108" y="390"/>
                      </a:lnTo>
                      <a:lnTo>
                        <a:pt x="109" y="393"/>
                      </a:lnTo>
                      <a:lnTo>
                        <a:pt x="109" y="393"/>
                      </a:lnTo>
                      <a:lnTo>
                        <a:pt x="112" y="393"/>
                      </a:lnTo>
                      <a:lnTo>
                        <a:pt x="112" y="393"/>
                      </a:lnTo>
                      <a:lnTo>
                        <a:pt x="117" y="394"/>
                      </a:lnTo>
                      <a:lnTo>
                        <a:pt x="121" y="395"/>
                      </a:lnTo>
                      <a:lnTo>
                        <a:pt x="123" y="397"/>
                      </a:lnTo>
                      <a:lnTo>
                        <a:pt x="125" y="400"/>
                      </a:lnTo>
                      <a:lnTo>
                        <a:pt x="127" y="405"/>
                      </a:lnTo>
                      <a:lnTo>
                        <a:pt x="127" y="410"/>
                      </a:lnTo>
                      <a:lnTo>
                        <a:pt x="127" y="410"/>
                      </a:lnTo>
                      <a:lnTo>
                        <a:pt x="127" y="413"/>
                      </a:lnTo>
                      <a:lnTo>
                        <a:pt x="125" y="419"/>
                      </a:lnTo>
                      <a:lnTo>
                        <a:pt x="123" y="421"/>
                      </a:lnTo>
                      <a:lnTo>
                        <a:pt x="121" y="423"/>
                      </a:lnTo>
                      <a:lnTo>
                        <a:pt x="117" y="425"/>
                      </a:lnTo>
                      <a:lnTo>
                        <a:pt x="112" y="425"/>
                      </a:lnTo>
                      <a:lnTo>
                        <a:pt x="112" y="425"/>
                      </a:lnTo>
                      <a:lnTo>
                        <a:pt x="103" y="426"/>
                      </a:lnTo>
                      <a:lnTo>
                        <a:pt x="103" y="426"/>
                      </a:lnTo>
                      <a:lnTo>
                        <a:pt x="96" y="426"/>
                      </a:lnTo>
                      <a:lnTo>
                        <a:pt x="96" y="426"/>
                      </a:lnTo>
                      <a:close/>
                      <a:moveTo>
                        <a:pt x="819" y="29"/>
                      </a:moveTo>
                      <a:lnTo>
                        <a:pt x="819" y="29"/>
                      </a:lnTo>
                      <a:lnTo>
                        <a:pt x="805" y="31"/>
                      </a:lnTo>
                      <a:lnTo>
                        <a:pt x="788" y="32"/>
                      </a:lnTo>
                      <a:lnTo>
                        <a:pt x="771" y="34"/>
                      </a:lnTo>
                      <a:lnTo>
                        <a:pt x="754" y="37"/>
                      </a:lnTo>
                      <a:lnTo>
                        <a:pt x="736" y="41"/>
                      </a:lnTo>
                      <a:lnTo>
                        <a:pt x="717" y="46"/>
                      </a:lnTo>
                      <a:lnTo>
                        <a:pt x="675" y="58"/>
                      </a:lnTo>
                      <a:lnTo>
                        <a:pt x="675" y="58"/>
                      </a:lnTo>
                      <a:lnTo>
                        <a:pt x="659" y="65"/>
                      </a:lnTo>
                      <a:lnTo>
                        <a:pt x="643" y="72"/>
                      </a:lnTo>
                      <a:lnTo>
                        <a:pt x="628" y="80"/>
                      </a:lnTo>
                      <a:lnTo>
                        <a:pt x="613" y="90"/>
                      </a:lnTo>
                      <a:lnTo>
                        <a:pt x="599" y="101"/>
                      </a:lnTo>
                      <a:lnTo>
                        <a:pt x="586" y="113"/>
                      </a:lnTo>
                      <a:lnTo>
                        <a:pt x="572" y="127"/>
                      </a:lnTo>
                      <a:lnTo>
                        <a:pt x="559" y="142"/>
                      </a:lnTo>
                      <a:lnTo>
                        <a:pt x="550" y="152"/>
                      </a:lnTo>
                      <a:lnTo>
                        <a:pt x="562" y="160"/>
                      </a:lnTo>
                      <a:lnTo>
                        <a:pt x="562" y="160"/>
                      </a:lnTo>
                      <a:lnTo>
                        <a:pt x="582" y="174"/>
                      </a:lnTo>
                      <a:lnTo>
                        <a:pt x="602" y="190"/>
                      </a:lnTo>
                      <a:lnTo>
                        <a:pt x="602" y="190"/>
                      </a:lnTo>
                      <a:lnTo>
                        <a:pt x="632" y="213"/>
                      </a:lnTo>
                      <a:lnTo>
                        <a:pt x="648" y="224"/>
                      </a:lnTo>
                      <a:lnTo>
                        <a:pt x="664" y="234"/>
                      </a:lnTo>
                      <a:lnTo>
                        <a:pt x="664" y="234"/>
                      </a:lnTo>
                      <a:lnTo>
                        <a:pt x="688" y="246"/>
                      </a:lnTo>
                      <a:lnTo>
                        <a:pt x="704" y="255"/>
                      </a:lnTo>
                      <a:lnTo>
                        <a:pt x="723" y="264"/>
                      </a:lnTo>
                      <a:lnTo>
                        <a:pt x="744" y="272"/>
                      </a:lnTo>
                      <a:lnTo>
                        <a:pt x="765" y="279"/>
                      </a:lnTo>
                      <a:lnTo>
                        <a:pt x="787" y="286"/>
                      </a:lnTo>
                      <a:lnTo>
                        <a:pt x="797" y="288"/>
                      </a:lnTo>
                      <a:lnTo>
                        <a:pt x="808" y="289"/>
                      </a:lnTo>
                      <a:lnTo>
                        <a:pt x="808" y="289"/>
                      </a:lnTo>
                      <a:lnTo>
                        <a:pt x="834" y="291"/>
                      </a:lnTo>
                      <a:lnTo>
                        <a:pt x="859" y="292"/>
                      </a:lnTo>
                      <a:lnTo>
                        <a:pt x="859" y="292"/>
                      </a:lnTo>
                      <a:lnTo>
                        <a:pt x="882" y="291"/>
                      </a:lnTo>
                      <a:lnTo>
                        <a:pt x="903" y="289"/>
                      </a:lnTo>
                      <a:lnTo>
                        <a:pt x="922" y="285"/>
                      </a:lnTo>
                      <a:lnTo>
                        <a:pt x="940" y="279"/>
                      </a:lnTo>
                      <a:lnTo>
                        <a:pt x="955" y="273"/>
                      </a:lnTo>
                      <a:lnTo>
                        <a:pt x="970" y="265"/>
                      </a:lnTo>
                      <a:lnTo>
                        <a:pt x="983" y="255"/>
                      </a:lnTo>
                      <a:lnTo>
                        <a:pt x="994" y="243"/>
                      </a:lnTo>
                      <a:lnTo>
                        <a:pt x="994" y="243"/>
                      </a:lnTo>
                      <a:lnTo>
                        <a:pt x="1001" y="233"/>
                      </a:lnTo>
                      <a:lnTo>
                        <a:pt x="1007" y="222"/>
                      </a:lnTo>
                      <a:lnTo>
                        <a:pt x="1012" y="209"/>
                      </a:lnTo>
                      <a:lnTo>
                        <a:pt x="1016" y="197"/>
                      </a:lnTo>
                      <a:lnTo>
                        <a:pt x="1019" y="182"/>
                      </a:lnTo>
                      <a:lnTo>
                        <a:pt x="1021" y="169"/>
                      </a:lnTo>
                      <a:lnTo>
                        <a:pt x="1021" y="156"/>
                      </a:lnTo>
                      <a:lnTo>
                        <a:pt x="1020" y="142"/>
                      </a:lnTo>
                      <a:lnTo>
                        <a:pt x="1020" y="142"/>
                      </a:lnTo>
                      <a:lnTo>
                        <a:pt x="1019" y="134"/>
                      </a:lnTo>
                      <a:lnTo>
                        <a:pt x="1016" y="127"/>
                      </a:lnTo>
                      <a:lnTo>
                        <a:pt x="1014" y="119"/>
                      </a:lnTo>
                      <a:lnTo>
                        <a:pt x="1010" y="113"/>
                      </a:lnTo>
                      <a:lnTo>
                        <a:pt x="1007" y="107"/>
                      </a:lnTo>
                      <a:lnTo>
                        <a:pt x="1002" y="101"/>
                      </a:lnTo>
                      <a:lnTo>
                        <a:pt x="997" y="96"/>
                      </a:lnTo>
                      <a:lnTo>
                        <a:pt x="991" y="91"/>
                      </a:lnTo>
                      <a:lnTo>
                        <a:pt x="991" y="91"/>
                      </a:lnTo>
                      <a:lnTo>
                        <a:pt x="973" y="79"/>
                      </a:lnTo>
                      <a:lnTo>
                        <a:pt x="973" y="79"/>
                      </a:lnTo>
                      <a:lnTo>
                        <a:pt x="956" y="67"/>
                      </a:lnTo>
                      <a:lnTo>
                        <a:pt x="947" y="60"/>
                      </a:lnTo>
                      <a:lnTo>
                        <a:pt x="938" y="55"/>
                      </a:lnTo>
                      <a:lnTo>
                        <a:pt x="938" y="55"/>
                      </a:lnTo>
                      <a:lnTo>
                        <a:pt x="926" y="50"/>
                      </a:lnTo>
                      <a:lnTo>
                        <a:pt x="914" y="46"/>
                      </a:lnTo>
                      <a:lnTo>
                        <a:pt x="889" y="39"/>
                      </a:lnTo>
                      <a:lnTo>
                        <a:pt x="865" y="35"/>
                      </a:lnTo>
                      <a:lnTo>
                        <a:pt x="849" y="32"/>
                      </a:lnTo>
                      <a:lnTo>
                        <a:pt x="849" y="32"/>
                      </a:lnTo>
                      <a:lnTo>
                        <a:pt x="834" y="31"/>
                      </a:lnTo>
                      <a:lnTo>
                        <a:pt x="819" y="29"/>
                      </a:lnTo>
                      <a:lnTo>
                        <a:pt x="819" y="29"/>
                      </a:lnTo>
                      <a:close/>
                    </a:path>
                  </a:pathLst>
                </a:custGeom>
                <a:solidFill>
                  <a:srgbClr val="88591E"/>
                </a:solidFill>
                <a:ln w="9525">
                  <a:solidFill>
                    <a:srgbClr val="88591E"/>
                  </a:solidFill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21" name="矩形 120"/>
            <p:cNvSpPr/>
            <p:nvPr/>
          </p:nvSpPr>
          <p:spPr>
            <a:xfrm>
              <a:off x="2645119" y="2995570"/>
              <a:ext cx="160020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图片解析：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2571750"/>
            <a:ext cx="4439285" cy="2437130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2192169" y="922362"/>
            <a:ext cx="149523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：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29" name="TextBox 46"/>
          <p:cNvSpPr txBox="1"/>
          <p:nvPr/>
        </p:nvSpPr>
        <p:spPr>
          <a:xfrm>
            <a:off x="6612890" y="1774825"/>
            <a:ext cx="341630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该功能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主要使用了</a:t>
            </a:r>
            <a:r>
              <a:rPr lang="en-US" altLang="zh-CN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strust2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框架实现的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30" name="TextBox 46"/>
          <p:cNvSpPr txBox="1"/>
          <p:nvPr/>
        </p:nvSpPr>
        <p:spPr>
          <a:xfrm>
            <a:off x="6654800" y="2571750"/>
            <a:ext cx="3416300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zh-CN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 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登录功能主要有三个用户角色，分别是用户管理操作员、授课点负责人和系统管理员。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  三者登录后的功能各有不同，但实现的基础技术都是一样的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7066210" y="773070"/>
            <a:ext cx="2012165" cy="2600966"/>
            <a:chOff x="4930705" y="1465855"/>
            <a:chExt cx="2012165" cy="2600966"/>
          </a:xfrm>
        </p:grpSpPr>
        <p:grpSp>
          <p:nvGrpSpPr>
            <p:cNvPr id="125" name="组合 124"/>
            <p:cNvGrpSpPr/>
            <p:nvPr/>
          </p:nvGrpSpPr>
          <p:grpSpPr>
            <a:xfrm>
              <a:off x="4930705" y="1465855"/>
              <a:ext cx="2012165" cy="2600966"/>
              <a:chOff x="4930705" y="1465855"/>
              <a:chExt cx="2012165" cy="2600966"/>
            </a:xfrm>
          </p:grpSpPr>
          <p:sp>
            <p:nvSpPr>
              <p:cNvPr id="3" name="椭圆 31"/>
              <p:cNvSpPr/>
              <p:nvPr/>
            </p:nvSpPr>
            <p:spPr>
              <a:xfrm rot="10800000">
                <a:off x="4930705" y="1465855"/>
                <a:ext cx="2012165" cy="2600966"/>
              </a:xfrm>
              <a:custGeom>
                <a:avLst/>
                <a:gdLst>
                  <a:gd name="connsiteX0" fmla="*/ 0 w 656493"/>
                  <a:gd name="connsiteY0" fmla="*/ 316523 h 633046"/>
                  <a:gd name="connsiteX1" fmla="*/ 328247 w 656493"/>
                  <a:gd name="connsiteY1" fmla="*/ 0 h 633046"/>
                  <a:gd name="connsiteX2" fmla="*/ 656494 w 656493"/>
                  <a:gd name="connsiteY2" fmla="*/ 316523 h 633046"/>
                  <a:gd name="connsiteX3" fmla="*/ 328247 w 656493"/>
                  <a:gd name="connsiteY3" fmla="*/ 633046 h 633046"/>
                  <a:gd name="connsiteX4" fmla="*/ 0 w 656493"/>
                  <a:gd name="connsiteY4" fmla="*/ 316523 h 633046"/>
                  <a:gd name="connsiteX0-1" fmla="*/ 328247 w 656494"/>
                  <a:gd name="connsiteY0-2" fmla="*/ 0 h 633046"/>
                  <a:gd name="connsiteX1-3" fmla="*/ 656494 w 656494"/>
                  <a:gd name="connsiteY1-4" fmla="*/ 316523 h 633046"/>
                  <a:gd name="connsiteX2-5" fmla="*/ 328247 w 656494"/>
                  <a:gd name="connsiteY2-6" fmla="*/ 633046 h 633046"/>
                  <a:gd name="connsiteX3-7" fmla="*/ 0 w 656494"/>
                  <a:gd name="connsiteY3-8" fmla="*/ 316523 h 633046"/>
                  <a:gd name="connsiteX4-9" fmla="*/ 419687 w 656494"/>
                  <a:gd name="connsiteY4-10" fmla="*/ 91440 h 633046"/>
                  <a:gd name="connsiteX0-11" fmla="*/ 402964 w 731211"/>
                  <a:gd name="connsiteY0-12" fmla="*/ 0 h 633046"/>
                  <a:gd name="connsiteX1-13" fmla="*/ 731211 w 731211"/>
                  <a:gd name="connsiteY1-14" fmla="*/ 316523 h 633046"/>
                  <a:gd name="connsiteX2-15" fmla="*/ 402964 w 731211"/>
                  <a:gd name="connsiteY2-16" fmla="*/ 633046 h 633046"/>
                  <a:gd name="connsiteX3-17" fmla="*/ 74717 w 731211"/>
                  <a:gd name="connsiteY3-18" fmla="*/ 316523 h 633046"/>
                  <a:gd name="connsiteX4-19" fmla="*/ 161895 w 731211"/>
                  <a:gd name="connsiteY4-20" fmla="*/ 152400 h 633046"/>
                  <a:gd name="connsiteX0-21" fmla="*/ 353700 w 681947"/>
                  <a:gd name="connsiteY0-22" fmla="*/ 0 h 633046"/>
                  <a:gd name="connsiteX1-23" fmla="*/ 681947 w 681947"/>
                  <a:gd name="connsiteY1-24" fmla="*/ 316523 h 633046"/>
                  <a:gd name="connsiteX2-25" fmla="*/ 353700 w 681947"/>
                  <a:gd name="connsiteY2-26" fmla="*/ 633046 h 633046"/>
                  <a:gd name="connsiteX3-27" fmla="*/ 25453 w 681947"/>
                  <a:gd name="connsiteY3-28" fmla="*/ 316523 h 633046"/>
                  <a:gd name="connsiteX4-29" fmla="*/ 112631 w 681947"/>
                  <a:gd name="connsiteY4-30" fmla="*/ 152400 h 633046"/>
                  <a:gd name="connsiteX0-31" fmla="*/ 341249 w 669496"/>
                  <a:gd name="connsiteY0-32" fmla="*/ 0 h 633046"/>
                  <a:gd name="connsiteX1-33" fmla="*/ 669496 w 669496"/>
                  <a:gd name="connsiteY1-34" fmla="*/ 316523 h 633046"/>
                  <a:gd name="connsiteX2-35" fmla="*/ 341249 w 669496"/>
                  <a:gd name="connsiteY2-36" fmla="*/ 633046 h 633046"/>
                  <a:gd name="connsiteX3-37" fmla="*/ 13002 w 669496"/>
                  <a:gd name="connsiteY3-38" fmla="*/ 316523 h 633046"/>
                  <a:gd name="connsiteX4-39" fmla="*/ 100180 w 669496"/>
                  <a:gd name="connsiteY4-40" fmla="*/ 152400 h 633046"/>
                  <a:gd name="connsiteX0-41" fmla="*/ 347951 w 676198"/>
                  <a:gd name="connsiteY0-42" fmla="*/ 0 h 633046"/>
                  <a:gd name="connsiteX1-43" fmla="*/ 676198 w 676198"/>
                  <a:gd name="connsiteY1-44" fmla="*/ 316523 h 633046"/>
                  <a:gd name="connsiteX2-45" fmla="*/ 347951 w 676198"/>
                  <a:gd name="connsiteY2-46" fmla="*/ 633046 h 633046"/>
                  <a:gd name="connsiteX3-47" fmla="*/ 19704 w 676198"/>
                  <a:gd name="connsiteY3-48" fmla="*/ 316523 h 633046"/>
                  <a:gd name="connsiteX4-49" fmla="*/ 79173 w 676198"/>
                  <a:gd name="connsiteY4-50" fmla="*/ 113607 h 633046"/>
                  <a:gd name="connsiteX0-51" fmla="*/ 333371 w 661618"/>
                  <a:gd name="connsiteY0-52" fmla="*/ 0 h 633046"/>
                  <a:gd name="connsiteX1-53" fmla="*/ 661618 w 661618"/>
                  <a:gd name="connsiteY1-54" fmla="*/ 316523 h 633046"/>
                  <a:gd name="connsiteX2-55" fmla="*/ 333371 w 661618"/>
                  <a:gd name="connsiteY2-56" fmla="*/ 633046 h 633046"/>
                  <a:gd name="connsiteX3-57" fmla="*/ 5124 w 661618"/>
                  <a:gd name="connsiteY3-58" fmla="*/ 316523 h 633046"/>
                  <a:gd name="connsiteX4-59" fmla="*/ 64593 w 661618"/>
                  <a:gd name="connsiteY4-60" fmla="*/ 113607 h 633046"/>
                  <a:gd name="connsiteX0-61" fmla="*/ 178200 w 661618"/>
                  <a:gd name="connsiteY0-62" fmla="*/ 0 h 583170"/>
                  <a:gd name="connsiteX1-63" fmla="*/ 661618 w 661618"/>
                  <a:gd name="connsiteY1-64" fmla="*/ 266647 h 583170"/>
                  <a:gd name="connsiteX2-65" fmla="*/ 333371 w 661618"/>
                  <a:gd name="connsiteY2-66" fmla="*/ 583170 h 583170"/>
                  <a:gd name="connsiteX3-67" fmla="*/ 5124 w 661618"/>
                  <a:gd name="connsiteY3-68" fmla="*/ 266647 h 583170"/>
                  <a:gd name="connsiteX4-69" fmla="*/ 64593 w 661618"/>
                  <a:gd name="connsiteY4-70" fmla="*/ 63731 h 583170"/>
                  <a:gd name="connsiteX0-71" fmla="*/ 178200 w 662133"/>
                  <a:gd name="connsiteY0-72" fmla="*/ 66578 h 649748"/>
                  <a:gd name="connsiteX1-73" fmla="*/ 412660 w 662133"/>
                  <a:gd name="connsiteY1-74" fmla="*/ 10947 h 649748"/>
                  <a:gd name="connsiteX2-75" fmla="*/ 661618 w 662133"/>
                  <a:gd name="connsiteY2-76" fmla="*/ 333225 h 649748"/>
                  <a:gd name="connsiteX3-77" fmla="*/ 333371 w 662133"/>
                  <a:gd name="connsiteY3-78" fmla="*/ 649748 h 649748"/>
                  <a:gd name="connsiteX4-79" fmla="*/ 5124 w 662133"/>
                  <a:gd name="connsiteY4-80" fmla="*/ 333225 h 649748"/>
                  <a:gd name="connsiteX5" fmla="*/ 64593 w 662133"/>
                  <a:gd name="connsiteY5" fmla="*/ 130309 h 649748"/>
                  <a:gd name="connsiteX0-81" fmla="*/ 178200 w 662148"/>
                  <a:gd name="connsiteY0-82" fmla="*/ 66578 h 649748"/>
                  <a:gd name="connsiteX1-83" fmla="*/ 412660 w 662148"/>
                  <a:gd name="connsiteY1-84" fmla="*/ 10947 h 649748"/>
                  <a:gd name="connsiteX2-85" fmla="*/ 661618 w 662148"/>
                  <a:gd name="connsiteY2-86" fmla="*/ 333225 h 649748"/>
                  <a:gd name="connsiteX3-87" fmla="*/ 333371 w 662148"/>
                  <a:gd name="connsiteY3-88" fmla="*/ 649748 h 649748"/>
                  <a:gd name="connsiteX4-89" fmla="*/ 5124 w 662148"/>
                  <a:gd name="connsiteY4-90" fmla="*/ 333225 h 649748"/>
                  <a:gd name="connsiteX5-91" fmla="*/ 64593 w 662148"/>
                  <a:gd name="connsiteY5-92" fmla="*/ 130309 h 649748"/>
                  <a:gd name="connsiteX0-93" fmla="*/ 178200 w 662148"/>
                  <a:gd name="connsiteY0-94" fmla="*/ 61032 h 644202"/>
                  <a:gd name="connsiteX1-95" fmla="*/ 412660 w 662148"/>
                  <a:gd name="connsiteY1-96" fmla="*/ 5401 h 644202"/>
                  <a:gd name="connsiteX2-97" fmla="*/ 661618 w 662148"/>
                  <a:gd name="connsiteY2-98" fmla="*/ 327679 h 644202"/>
                  <a:gd name="connsiteX3-99" fmla="*/ 333371 w 662148"/>
                  <a:gd name="connsiteY3-100" fmla="*/ 644202 h 644202"/>
                  <a:gd name="connsiteX4-101" fmla="*/ 5124 w 662148"/>
                  <a:gd name="connsiteY4-102" fmla="*/ 327679 h 644202"/>
                  <a:gd name="connsiteX5-103" fmla="*/ 64593 w 662148"/>
                  <a:gd name="connsiteY5-104" fmla="*/ 124763 h 644202"/>
                  <a:gd name="connsiteX0-105" fmla="*/ 178200 w 662148"/>
                  <a:gd name="connsiteY0-106" fmla="*/ 75865 h 659035"/>
                  <a:gd name="connsiteX1-107" fmla="*/ 168819 w 662148"/>
                  <a:gd name="connsiteY1-108" fmla="*/ 31317 h 659035"/>
                  <a:gd name="connsiteX2-109" fmla="*/ 412660 w 662148"/>
                  <a:gd name="connsiteY2-110" fmla="*/ 20234 h 659035"/>
                  <a:gd name="connsiteX3-111" fmla="*/ 661618 w 662148"/>
                  <a:gd name="connsiteY3-112" fmla="*/ 342512 h 659035"/>
                  <a:gd name="connsiteX4-113" fmla="*/ 333371 w 662148"/>
                  <a:gd name="connsiteY4-114" fmla="*/ 659035 h 659035"/>
                  <a:gd name="connsiteX5-115" fmla="*/ 5124 w 662148"/>
                  <a:gd name="connsiteY5-116" fmla="*/ 342512 h 659035"/>
                  <a:gd name="connsiteX6" fmla="*/ 64593 w 662148"/>
                  <a:gd name="connsiteY6" fmla="*/ 139596 h 659035"/>
                  <a:gd name="connsiteX0-117" fmla="*/ 178200 w 662148"/>
                  <a:gd name="connsiteY0-118" fmla="*/ 68901 h 652071"/>
                  <a:gd name="connsiteX1-119" fmla="*/ 130026 w 662148"/>
                  <a:gd name="connsiteY1-120" fmla="*/ 68688 h 652071"/>
                  <a:gd name="connsiteX2-121" fmla="*/ 412660 w 662148"/>
                  <a:gd name="connsiteY2-122" fmla="*/ 13270 h 652071"/>
                  <a:gd name="connsiteX3-123" fmla="*/ 661618 w 662148"/>
                  <a:gd name="connsiteY3-124" fmla="*/ 335548 h 652071"/>
                  <a:gd name="connsiteX4-125" fmla="*/ 333371 w 662148"/>
                  <a:gd name="connsiteY4-126" fmla="*/ 652071 h 652071"/>
                  <a:gd name="connsiteX5-127" fmla="*/ 5124 w 662148"/>
                  <a:gd name="connsiteY5-128" fmla="*/ 335548 h 652071"/>
                  <a:gd name="connsiteX6-129" fmla="*/ 64593 w 662148"/>
                  <a:gd name="connsiteY6-130" fmla="*/ 132632 h 652071"/>
                  <a:gd name="connsiteX0-131" fmla="*/ 178200 w 662220"/>
                  <a:gd name="connsiteY0-132" fmla="*/ 68901 h 652071"/>
                  <a:gd name="connsiteX1-133" fmla="*/ 130026 w 662220"/>
                  <a:gd name="connsiteY1-134" fmla="*/ 68688 h 652071"/>
                  <a:gd name="connsiteX2-135" fmla="*/ 412660 w 662220"/>
                  <a:gd name="connsiteY2-136" fmla="*/ 13270 h 652071"/>
                  <a:gd name="connsiteX3-137" fmla="*/ 661618 w 662220"/>
                  <a:gd name="connsiteY3-138" fmla="*/ 335548 h 652071"/>
                  <a:gd name="connsiteX4-139" fmla="*/ 333371 w 662220"/>
                  <a:gd name="connsiteY4-140" fmla="*/ 652071 h 652071"/>
                  <a:gd name="connsiteX5-141" fmla="*/ 5124 w 662220"/>
                  <a:gd name="connsiteY5-142" fmla="*/ 335548 h 652071"/>
                  <a:gd name="connsiteX6-143" fmla="*/ 64593 w 662220"/>
                  <a:gd name="connsiteY6-144" fmla="*/ 132632 h 652071"/>
                  <a:gd name="connsiteX0-145" fmla="*/ 178200 w 662220"/>
                  <a:gd name="connsiteY0-146" fmla="*/ 58449 h 641619"/>
                  <a:gd name="connsiteX1-147" fmla="*/ 130026 w 662220"/>
                  <a:gd name="connsiteY1-148" fmla="*/ 58236 h 641619"/>
                  <a:gd name="connsiteX2-149" fmla="*/ 412660 w 662220"/>
                  <a:gd name="connsiteY2-150" fmla="*/ 2818 h 641619"/>
                  <a:gd name="connsiteX3-151" fmla="*/ 661618 w 662220"/>
                  <a:gd name="connsiteY3-152" fmla="*/ 325096 h 641619"/>
                  <a:gd name="connsiteX4-153" fmla="*/ 333371 w 662220"/>
                  <a:gd name="connsiteY4-154" fmla="*/ 641619 h 641619"/>
                  <a:gd name="connsiteX5-155" fmla="*/ 5124 w 662220"/>
                  <a:gd name="connsiteY5-156" fmla="*/ 325096 h 641619"/>
                  <a:gd name="connsiteX6-157" fmla="*/ 64593 w 662220"/>
                  <a:gd name="connsiteY6-158" fmla="*/ 122180 h 641619"/>
                  <a:gd name="connsiteX0-159" fmla="*/ 178200 w 662220"/>
                  <a:gd name="connsiteY0-160" fmla="*/ 58449 h 641619"/>
                  <a:gd name="connsiteX1-161" fmla="*/ 130026 w 662220"/>
                  <a:gd name="connsiteY1-162" fmla="*/ 58236 h 641619"/>
                  <a:gd name="connsiteX2-163" fmla="*/ 412660 w 662220"/>
                  <a:gd name="connsiteY2-164" fmla="*/ 2818 h 641619"/>
                  <a:gd name="connsiteX3-165" fmla="*/ 661618 w 662220"/>
                  <a:gd name="connsiteY3-166" fmla="*/ 325096 h 641619"/>
                  <a:gd name="connsiteX4-167" fmla="*/ 333371 w 662220"/>
                  <a:gd name="connsiteY4-168" fmla="*/ 641619 h 641619"/>
                  <a:gd name="connsiteX5-169" fmla="*/ 5124 w 662220"/>
                  <a:gd name="connsiteY5-170" fmla="*/ 325096 h 641619"/>
                  <a:gd name="connsiteX6-171" fmla="*/ 64593 w 662220"/>
                  <a:gd name="connsiteY6-172" fmla="*/ 122180 h 641619"/>
                  <a:gd name="connsiteX0-173" fmla="*/ 178200 w 662220"/>
                  <a:gd name="connsiteY0-174" fmla="*/ 58449 h 641619"/>
                  <a:gd name="connsiteX1-175" fmla="*/ 130026 w 662220"/>
                  <a:gd name="connsiteY1-176" fmla="*/ 58236 h 641619"/>
                  <a:gd name="connsiteX2-177" fmla="*/ 412660 w 662220"/>
                  <a:gd name="connsiteY2-178" fmla="*/ 2818 h 641619"/>
                  <a:gd name="connsiteX3-179" fmla="*/ 661618 w 662220"/>
                  <a:gd name="connsiteY3-180" fmla="*/ 325096 h 641619"/>
                  <a:gd name="connsiteX4-181" fmla="*/ 333371 w 662220"/>
                  <a:gd name="connsiteY4-182" fmla="*/ 641619 h 641619"/>
                  <a:gd name="connsiteX5-183" fmla="*/ 5124 w 662220"/>
                  <a:gd name="connsiteY5-184" fmla="*/ 325096 h 641619"/>
                  <a:gd name="connsiteX6-185" fmla="*/ 64593 w 662220"/>
                  <a:gd name="connsiteY6-186" fmla="*/ 122180 h 641619"/>
                  <a:gd name="connsiteX0-187" fmla="*/ 178200 w 662220"/>
                  <a:gd name="connsiteY0-188" fmla="*/ 58449 h 641619"/>
                  <a:gd name="connsiteX1-189" fmla="*/ 130026 w 662220"/>
                  <a:gd name="connsiteY1-190" fmla="*/ 58236 h 641619"/>
                  <a:gd name="connsiteX2-191" fmla="*/ 412660 w 662220"/>
                  <a:gd name="connsiteY2-192" fmla="*/ 2818 h 641619"/>
                  <a:gd name="connsiteX3-193" fmla="*/ 661618 w 662220"/>
                  <a:gd name="connsiteY3-194" fmla="*/ 325096 h 641619"/>
                  <a:gd name="connsiteX4-195" fmla="*/ 333371 w 662220"/>
                  <a:gd name="connsiteY4-196" fmla="*/ 641619 h 641619"/>
                  <a:gd name="connsiteX5-197" fmla="*/ 5124 w 662220"/>
                  <a:gd name="connsiteY5-198" fmla="*/ 325096 h 641619"/>
                  <a:gd name="connsiteX6-199" fmla="*/ 64593 w 662220"/>
                  <a:gd name="connsiteY6-200" fmla="*/ 122180 h 641619"/>
                  <a:gd name="connsiteX0-201" fmla="*/ 178200 w 662220"/>
                  <a:gd name="connsiteY0-202" fmla="*/ 58449 h 641619"/>
                  <a:gd name="connsiteX1-203" fmla="*/ 130026 w 662220"/>
                  <a:gd name="connsiteY1-204" fmla="*/ 58236 h 641619"/>
                  <a:gd name="connsiteX2-205" fmla="*/ 412660 w 662220"/>
                  <a:gd name="connsiteY2-206" fmla="*/ 2818 h 641619"/>
                  <a:gd name="connsiteX3-207" fmla="*/ 661618 w 662220"/>
                  <a:gd name="connsiteY3-208" fmla="*/ 325096 h 641619"/>
                  <a:gd name="connsiteX4-209" fmla="*/ 333371 w 662220"/>
                  <a:gd name="connsiteY4-210" fmla="*/ 641619 h 641619"/>
                  <a:gd name="connsiteX5-211" fmla="*/ 5124 w 662220"/>
                  <a:gd name="connsiteY5-212" fmla="*/ 325096 h 641619"/>
                  <a:gd name="connsiteX6-213" fmla="*/ 64593 w 662220"/>
                  <a:gd name="connsiteY6-214" fmla="*/ 122180 h 641619"/>
                  <a:gd name="connsiteX0-215" fmla="*/ 176252 w 660272"/>
                  <a:gd name="connsiteY0-216" fmla="*/ 58449 h 641619"/>
                  <a:gd name="connsiteX1-217" fmla="*/ 128078 w 660272"/>
                  <a:gd name="connsiteY1-218" fmla="*/ 58236 h 641619"/>
                  <a:gd name="connsiteX2-219" fmla="*/ 410712 w 660272"/>
                  <a:gd name="connsiteY2-220" fmla="*/ 2818 h 641619"/>
                  <a:gd name="connsiteX3-221" fmla="*/ 659670 w 660272"/>
                  <a:gd name="connsiteY3-222" fmla="*/ 325096 h 641619"/>
                  <a:gd name="connsiteX4-223" fmla="*/ 331423 w 660272"/>
                  <a:gd name="connsiteY4-224" fmla="*/ 641619 h 641619"/>
                  <a:gd name="connsiteX5-225" fmla="*/ 3176 w 660272"/>
                  <a:gd name="connsiteY5-226" fmla="*/ 325096 h 641619"/>
                  <a:gd name="connsiteX6-227" fmla="*/ 62645 w 660272"/>
                  <a:gd name="connsiteY6-228" fmla="*/ 122180 h 641619"/>
                  <a:gd name="connsiteX0-229" fmla="*/ 253837 w 660272"/>
                  <a:gd name="connsiteY0-230" fmla="*/ 30740 h 641619"/>
                  <a:gd name="connsiteX1-231" fmla="*/ 128078 w 660272"/>
                  <a:gd name="connsiteY1-232" fmla="*/ 58236 h 641619"/>
                  <a:gd name="connsiteX2-233" fmla="*/ 410712 w 660272"/>
                  <a:gd name="connsiteY2-234" fmla="*/ 2818 h 641619"/>
                  <a:gd name="connsiteX3-235" fmla="*/ 659670 w 660272"/>
                  <a:gd name="connsiteY3-236" fmla="*/ 325096 h 641619"/>
                  <a:gd name="connsiteX4-237" fmla="*/ 331423 w 660272"/>
                  <a:gd name="connsiteY4-238" fmla="*/ 641619 h 641619"/>
                  <a:gd name="connsiteX5-239" fmla="*/ 3176 w 660272"/>
                  <a:gd name="connsiteY5-240" fmla="*/ 325096 h 641619"/>
                  <a:gd name="connsiteX6-241" fmla="*/ 62645 w 660272"/>
                  <a:gd name="connsiteY6-242" fmla="*/ 122180 h 641619"/>
                  <a:gd name="connsiteX0-243" fmla="*/ 253837 w 660191"/>
                  <a:gd name="connsiteY0-244" fmla="*/ 41069 h 651948"/>
                  <a:gd name="connsiteX1-245" fmla="*/ 161329 w 660191"/>
                  <a:gd name="connsiteY1-246" fmla="*/ 63023 h 651948"/>
                  <a:gd name="connsiteX2-247" fmla="*/ 410712 w 660191"/>
                  <a:gd name="connsiteY2-248" fmla="*/ 13147 h 651948"/>
                  <a:gd name="connsiteX3-249" fmla="*/ 659670 w 660191"/>
                  <a:gd name="connsiteY3-250" fmla="*/ 335425 h 651948"/>
                  <a:gd name="connsiteX4-251" fmla="*/ 331423 w 660191"/>
                  <a:gd name="connsiteY4-252" fmla="*/ 651948 h 651948"/>
                  <a:gd name="connsiteX5-253" fmla="*/ 3176 w 660191"/>
                  <a:gd name="connsiteY5-254" fmla="*/ 335425 h 651948"/>
                  <a:gd name="connsiteX6-255" fmla="*/ 62645 w 660191"/>
                  <a:gd name="connsiteY6-256" fmla="*/ 132509 h 651948"/>
                  <a:gd name="connsiteX0-257" fmla="*/ 253837 w 660897"/>
                  <a:gd name="connsiteY0-258" fmla="*/ 45475 h 656354"/>
                  <a:gd name="connsiteX1-259" fmla="*/ 161329 w 660897"/>
                  <a:gd name="connsiteY1-260" fmla="*/ 67429 h 656354"/>
                  <a:gd name="connsiteX2-261" fmla="*/ 410712 w 660897"/>
                  <a:gd name="connsiteY2-262" fmla="*/ 17553 h 656354"/>
                  <a:gd name="connsiteX3-263" fmla="*/ 659670 w 660897"/>
                  <a:gd name="connsiteY3-264" fmla="*/ 339831 h 656354"/>
                  <a:gd name="connsiteX4-265" fmla="*/ 331423 w 660897"/>
                  <a:gd name="connsiteY4-266" fmla="*/ 656354 h 656354"/>
                  <a:gd name="connsiteX5-267" fmla="*/ 3176 w 660897"/>
                  <a:gd name="connsiteY5-268" fmla="*/ 339831 h 656354"/>
                  <a:gd name="connsiteX6-269" fmla="*/ 62645 w 660897"/>
                  <a:gd name="connsiteY6-270" fmla="*/ 136915 h 656354"/>
                  <a:gd name="connsiteX0-271" fmla="*/ 253837 w 660406"/>
                  <a:gd name="connsiteY0-272" fmla="*/ 41070 h 651949"/>
                  <a:gd name="connsiteX1-273" fmla="*/ 161329 w 660406"/>
                  <a:gd name="connsiteY1-274" fmla="*/ 63024 h 651949"/>
                  <a:gd name="connsiteX2-275" fmla="*/ 410712 w 660406"/>
                  <a:gd name="connsiteY2-276" fmla="*/ 13148 h 651949"/>
                  <a:gd name="connsiteX3-277" fmla="*/ 659670 w 660406"/>
                  <a:gd name="connsiteY3-278" fmla="*/ 335426 h 651949"/>
                  <a:gd name="connsiteX4-279" fmla="*/ 331423 w 660406"/>
                  <a:gd name="connsiteY4-280" fmla="*/ 651949 h 651949"/>
                  <a:gd name="connsiteX5-281" fmla="*/ 3176 w 660406"/>
                  <a:gd name="connsiteY5-282" fmla="*/ 335426 h 651949"/>
                  <a:gd name="connsiteX6-283" fmla="*/ 62645 w 660406"/>
                  <a:gd name="connsiteY6-284" fmla="*/ 132510 h 651949"/>
                  <a:gd name="connsiteX0-285" fmla="*/ 161329 w 660406"/>
                  <a:gd name="connsiteY0-286" fmla="*/ 63024 h 651949"/>
                  <a:gd name="connsiteX1-287" fmla="*/ 410712 w 660406"/>
                  <a:gd name="connsiteY1-288" fmla="*/ 13148 h 651949"/>
                  <a:gd name="connsiteX2-289" fmla="*/ 659670 w 660406"/>
                  <a:gd name="connsiteY2-290" fmla="*/ 335426 h 651949"/>
                  <a:gd name="connsiteX3-291" fmla="*/ 331423 w 660406"/>
                  <a:gd name="connsiteY3-292" fmla="*/ 651949 h 651949"/>
                  <a:gd name="connsiteX4-293" fmla="*/ 3176 w 660406"/>
                  <a:gd name="connsiteY4-294" fmla="*/ 335426 h 651949"/>
                  <a:gd name="connsiteX5-295" fmla="*/ 62645 w 660406"/>
                  <a:gd name="connsiteY5-296" fmla="*/ 132510 h 651949"/>
                  <a:gd name="connsiteX0-297" fmla="*/ 128078 w 660207"/>
                  <a:gd name="connsiteY0-298" fmla="*/ 63024 h 651949"/>
                  <a:gd name="connsiteX1-299" fmla="*/ 410712 w 660207"/>
                  <a:gd name="connsiteY1-300" fmla="*/ 13148 h 651949"/>
                  <a:gd name="connsiteX2-301" fmla="*/ 659670 w 660207"/>
                  <a:gd name="connsiteY2-302" fmla="*/ 335426 h 651949"/>
                  <a:gd name="connsiteX3-303" fmla="*/ 331423 w 660207"/>
                  <a:gd name="connsiteY3-304" fmla="*/ 651949 h 651949"/>
                  <a:gd name="connsiteX4-305" fmla="*/ 3176 w 660207"/>
                  <a:gd name="connsiteY4-306" fmla="*/ 335426 h 651949"/>
                  <a:gd name="connsiteX5-307" fmla="*/ 62645 w 660207"/>
                  <a:gd name="connsiteY5-308" fmla="*/ 132510 h 651949"/>
                  <a:gd name="connsiteX0-309" fmla="*/ 128078 w 660438"/>
                  <a:gd name="connsiteY0-310" fmla="*/ 60888 h 649813"/>
                  <a:gd name="connsiteX1-311" fmla="*/ 410712 w 660438"/>
                  <a:gd name="connsiteY1-312" fmla="*/ 11012 h 649813"/>
                  <a:gd name="connsiteX2-313" fmla="*/ 659670 w 660438"/>
                  <a:gd name="connsiteY2-314" fmla="*/ 333290 h 649813"/>
                  <a:gd name="connsiteX3-315" fmla="*/ 331423 w 660438"/>
                  <a:gd name="connsiteY3-316" fmla="*/ 649813 h 649813"/>
                  <a:gd name="connsiteX4-317" fmla="*/ 3176 w 660438"/>
                  <a:gd name="connsiteY4-318" fmla="*/ 333290 h 649813"/>
                  <a:gd name="connsiteX5-319" fmla="*/ 62645 w 660438"/>
                  <a:gd name="connsiteY5-320" fmla="*/ 130374 h 649813"/>
                  <a:gd name="connsiteX0-321" fmla="*/ 128078 w 660438"/>
                  <a:gd name="connsiteY0-322" fmla="*/ 64927 h 653852"/>
                  <a:gd name="connsiteX1-323" fmla="*/ 410712 w 660438"/>
                  <a:gd name="connsiteY1-324" fmla="*/ 15051 h 653852"/>
                  <a:gd name="connsiteX2-325" fmla="*/ 659670 w 660438"/>
                  <a:gd name="connsiteY2-326" fmla="*/ 337329 h 653852"/>
                  <a:gd name="connsiteX3-327" fmla="*/ 331423 w 660438"/>
                  <a:gd name="connsiteY3-328" fmla="*/ 653852 h 653852"/>
                  <a:gd name="connsiteX4-329" fmla="*/ 3176 w 660438"/>
                  <a:gd name="connsiteY4-330" fmla="*/ 337329 h 653852"/>
                  <a:gd name="connsiteX5-331" fmla="*/ 62645 w 660438"/>
                  <a:gd name="connsiteY5-332" fmla="*/ 134413 h 653852"/>
                  <a:gd name="connsiteX0-333" fmla="*/ 128078 w 687378"/>
                  <a:gd name="connsiteY0-334" fmla="*/ 58090 h 647015"/>
                  <a:gd name="connsiteX1-335" fmla="*/ 571432 w 687378"/>
                  <a:gd name="connsiteY1-336" fmla="*/ 16673 h 647015"/>
                  <a:gd name="connsiteX2-337" fmla="*/ 659670 w 687378"/>
                  <a:gd name="connsiteY2-338" fmla="*/ 330492 h 647015"/>
                  <a:gd name="connsiteX3-339" fmla="*/ 331423 w 687378"/>
                  <a:gd name="connsiteY3-340" fmla="*/ 647015 h 647015"/>
                  <a:gd name="connsiteX4-341" fmla="*/ 3176 w 687378"/>
                  <a:gd name="connsiteY4-342" fmla="*/ 330492 h 647015"/>
                  <a:gd name="connsiteX5-343" fmla="*/ 62645 w 687378"/>
                  <a:gd name="connsiteY5-344" fmla="*/ 127576 h 647015"/>
                  <a:gd name="connsiteX0-345" fmla="*/ 128078 w 677145"/>
                  <a:gd name="connsiteY0-346" fmla="*/ 58090 h 663933"/>
                  <a:gd name="connsiteX1-347" fmla="*/ 571432 w 677145"/>
                  <a:gd name="connsiteY1-348" fmla="*/ 16673 h 663933"/>
                  <a:gd name="connsiteX2-349" fmla="*/ 659670 w 677145"/>
                  <a:gd name="connsiteY2-350" fmla="*/ 330492 h 663933"/>
                  <a:gd name="connsiteX3-351" fmla="*/ 559815 w 677145"/>
                  <a:gd name="connsiteY3-352" fmla="*/ 663933 h 663933"/>
                  <a:gd name="connsiteX4-353" fmla="*/ 3176 w 677145"/>
                  <a:gd name="connsiteY4-354" fmla="*/ 330492 h 663933"/>
                  <a:gd name="connsiteX5-355" fmla="*/ 62645 w 677145"/>
                  <a:gd name="connsiteY5-356" fmla="*/ 127576 h 663933"/>
                  <a:gd name="connsiteX0-357" fmla="*/ 101940 w 644966"/>
                  <a:gd name="connsiteY0-358" fmla="*/ 58090 h 685888"/>
                  <a:gd name="connsiteX1-359" fmla="*/ 545294 w 644966"/>
                  <a:gd name="connsiteY1-360" fmla="*/ 16673 h 685888"/>
                  <a:gd name="connsiteX2-361" fmla="*/ 633532 w 644966"/>
                  <a:gd name="connsiteY2-362" fmla="*/ 330492 h 685888"/>
                  <a:gd name="connsiteX3-363" fmla="*/ 533677 w 644966"/>
                  <a:gd name="connsiteY3-364" fmla="*/ 663933 h 685888"/>
                  <a:gd name="connsiteX4-365" fmla="*/ 10874 w 644966"/>
                  <a:gd name="connsiteY4-366" fmla="*/ 575801 h 685888"/>
                  <a:gd name="connsiteX5-367" fmla="*/ 36507 w 644966"/>
                  <a:gd name="connsiteY5-368" fmla="*/ 127576 h 685888"/>
                  <a:gd name="connsiteX0-369" fmla="*/ 101940 w 642626"/>
                  <a:gd name="connsiteY0-370" fmla="*/ 58090 h 654766"/>
                  <a:gd name="connsiteX1-371" fmla="*/ 545294 w 642626"/>
                  <a:gd name="connsiteY1-372" fmla="*/ 16673 h 654766"/>
                  <a:gd name="connsiteX2-373" fmla="*/ 633532 w 642626"/>
                  <a:gd name="connsiteY2-374" fmla="*/ 330492 h 654766"/>
                  <a:gd name="connsiteX3-375" fmla="*/ 567513 w 642626"/>
                  <a:gd name="connsiteY3-376" fmla="*/ 613179 h 654766"/>
                  <a:gd name="connsiteX4-377" fmla="*/ 10874 w 642626"/>
                  <a:gd name="connsiteY4-378" fmla="*/ 575801 h 654766"/>
                  <a:gd name="connsiteX5-379" fmla="*/ 36507 w 642626"/>
                  <a:gd name="connsiteY5-380" fmla="*/ 127576 h 654766"/>
                  <a:gd name="connsiteX0-381" fmla="*/ 101940 w 642626"/>
                  <a:gd name="connsiteY0-382" fmla="*/ 30477 h 627153"/>
                  <a:gd name="connsiteX1-383" fmla="*/ 545294 w 642626"/>
                  <a:gd name="connsiteY1-384" fmla="*/ 31354 h 627153"/>
                  <a:gd name="connsiteX2-385" fmla="*/ 633532 w 642626"/>
                  <a:gd name="connsiteY2-386" fmla="*/ 302879 h 627153"/>
                  <a:gd name="connsiteX3-387" fmla="*/ 567513 w 642626"/>
                  <a:gd name="connsiteY3-388" fmla="*/ 585566 h 627153"/>
                  <a:gd name="connsiteX4-389" fmla="*/ 10874 w 642626"/>
                  <a:gd name="connsiteY4-390" fmla="*/ 548188 h 627153"/>
                  <a:gd name="connsiteX5-391" fmla="*/ 36507 w 642626"/>
                  <a:gd name="connsiteY5-392" fmla="*/ 99963 h 627153"/>
                  <a:gd name="connsiteX0-393" fmla="*/ 101940 w 641803"/>
                  <a:gd name="connsiteY0-394" fmla="*/ 32533 h 629209"/>
                  <a:gd name="connsiteX1-395" fmla="*/ 545294 w 641803"/>
                  <a:gd name="connsiteY1-396" fmla="*/ 33410 h 629209"/>
                  <a:gd name="connsiteX2-397" fmla="*/ 633532 w 641803"/>
                  <a:gd name="connsiteY2-398" fmla="*/ 304935 h 629209"/>
                  <a:gd name="connsiteX3-399" fmla="*/ 567513 w 641803"/>
                  <a:gd name="connsiteY3-400" fmla="*/ 587622 h 629209"/>
                  <a:gd name="connsiteX4-401" fmla="*/ 10874 w 641803"/>
                  <a:gd name="connsiteY4-402" fmla="*/ 550244 h 629209"/>
                  <a:gd name="connsiteX5-403" fmla="*/ 36507 w 641803"/>
                  <a:gd name="connsiteY5-404" fmla="*/ 102019 h 629209"/>
                  <a:gd name="connsiteX0-405" fmla="*/ 93785 w 633648"/>
                  <a:gd name="connsiteY0-406" fmla="*/ 32533 h 629209"/>
                  <a:gd name="connsiteX1-407" fmla="*/ 537139 w 633648"/>
                  <a:gd name="connsiteY1-408" fmla="*/ 33410 h 629209"/>
                  <a:gd name="connsiteX2-409" fmla="*/ 625377 w 633648"/>
                  <a:gd name="connsiteY2-410" fmla="*/ 304935 h 629209"/>
                  <a:gd name="connsiteX3-411" fmla="*/ 559358 w 633648"/>
                  <a:gd name="connsiteY3-412" fmla="*/ 587622 h 629209"/>
                  <a:gd name="connsiteX4-413" fmla="*/ 2719 w 633648"/>
                  <a:gd name="connsiteY4-414" fmla="*/ 550244 h 629209"/>
                  <a:gd name="connsiteX5-415" fmla="*/ 28352 w 633648"/>
                  <a:gd name="connsiteY5-416" fmla="*/ 102019 h 629209"/>
                  <a:gd name="connsiteX0-417" fmla="*/ 103603 w 643466"/>
                  <a:gd name="connsiteY0-418" fmla="*/ 32533 h 629209"/>
                  <a:gd name="connsiteX1-419" fmla="*/ 546957 w 643466"/>
                  <a:gd name="connsiteY1-420" fmla="*/ 33410 h 629209"/>
                  <a:gd name="connsiteX2-421" fmla="*/ 635195 w 643466"/>
                  <a:gd name="connsiteY2-422" fmla="*/ 304935 h 629209"/>
                  <a:gd name="connsiteX3-423" fmla="*/ 569176 w 643466"/>
                  <a:gd name="connsiteY3-424" fmla="*/ 587622 h 629209"/>
                  <a:gd name="connsiteX4-425" fmla="*/ 12537 w 643466"/>
                  <a:gd name="connsiteY4-426" fmla="*/ 550244 h 629209"/>
                  <a:gd name="connsiteX5-427" fmla="*/ 4334 w 643466"/>
                  <a:gd name="connsiteY5-428" fmla="*/ 102019 h 629209"/>
                  <a:gd name="connsiteX0-429" fmla="*/ 103603 w 643466"/>
                  <a:gd name="connsiteY0-430" fmla="*/ 32533 h 613248"/>
                  <a:gd name="connsiteX1-431" fmla="*/ 546957 w 643466"/>
                  <a:gd name="connsiteY1-432" fmla="*/ 33410 h 613248"/>
                  <a:gd name="connsiteX2-433" fmla="*/ 635195 w 643466"/>
                  <a:gd name="connsiteY2-434" fmla="*/ 304935 h 613248"/>
                  <a:gd name="connsiteX3-435" fmla="*/ 569176 w 643466"/>
                  <a:gd name="connsiteY3-436" fmla="*/ 587622 h 613248"/>
                  <a:gd name="connsiteX4-437" fmla="*/ 12537 w 643466"/>
                  <a:gd name="connsiteY4-438" fmla="*/ 518643 h 613248"/>
                  <a:gd name="connsiteX5-439" fmla="*/ 4334 w 643466"/>
                  <a:gd name="connsiteY5-440" fmla="*/ 102019 h 613248"/>
                  <a:gd name="connsiteX0-441" fmla="*/ 103603 w 622280"/>
                  <a:gd name="connsiteY0-442" fmla="*/ 51723 h 632438"/>
                  <a:gd name="connsiteX1-443" fmla="*/ 546957 w 622280"/>
                  <a:gd name="connsiteY1-444" fmla="*/ 52600 h 632438"/>
                  <a:gd name="connsiteX2-445" fmla="*/ 569176 w 622280"/>
                  <a:gd name="connsiteY2-446" fmla="*/ 606812 h 632438"/>
                  <a:gd name="connsiteX3-447" fmla="*/ 12537 w 622280"/>
                  <a:gd name="connsiteY3-448" fmla="*/ 537833 h 632438"/>
                  <a:gd name="connsiteX4-449" fmla="*/ 4334 w 622280"/>
                  <a:gd name="connsiteY4-450" fmla="*/ 121209 h 632438"/>
                  <a:gd name="connsiteX0-451" fmla="*/ 103603 w 640916"/>
                  <a:gd name="connsiteY0-452" fmla="*/ 51277 h 628066"/>
                  <a:gd name="connsiteX1-453" fmla="*/ 546957 w 640916"/>
                  <a:gd name="connsiteY1-454" fmla="*/ 52154 h 628066"/>
                  <a:gd name="connsiteX2-455" fmla="*/ 595444 w 640916"/>
                  <a:gd name="connsiteY2-456" fmla="*/ 600046 h 628066"/>
                  <a:gd name="connsiteX3-457" fmla="*/ 12537 w 640916"/>
                  <a:gd name="connsiteY3-458" fmla="*/ 537387 h 628066"/>
                  <a:gd name="connsiteX4-459" fmla="*/ 4334 w 640916"/>
                  <a:gd name="connsiteY4-460" fmla="*/ 120763 h 628066"/>
                  <a:gd name="connsiteX0-461" fmla="*/ 103603 w 629940"/>
                  <a:gd name="connsiteY0-462" fmla="*/ 26437 h 603226"/>
                  <a:gd name="connsiteX1-463" fmla="*/ 546957 w 629940"/>
                  <a:gd name="connsiteY1-464" fmla="*/ 27314 h 603226"/>
                  <a:gd name="connsiteX2-465" fmla="*/ 595444 w 629940"/>
                  <a:gd name="connsiteY2-466" fmla="*/ 575206 h 603226"/>
                  <a:gd name="connsiteX3-467" fmla="*/ 12537 w 629940"/>
                  <a:gd name="connsiteY3-468" fmla="*/ 512547 h 603226"/>
                  <a:gd name="connsiteX4-469" fmla="*/ 4334 w 629940"/>
                  <a:gd name="connsiteY4-470" fmla="*/ 95923 h 603226"/>
                  <a:gd name="connsiteX0-471" fmla="*/ 103603 w 651443"/>
                  <a:gd name="connsiteY0-472" fmla="*/ 20041 h 614843"/>
                  <a:gd name="connsiteX1-473" fmla="*/ 608249 w 651443"/>
                  <a:gd name="connsiteY1-474" fmla="*/ 39879 h 614843"/>
                  <a:gd name="connsiteX2-475" fmla="*/ 595444 w 651443"/>
                  <a:gd name="connsiteY2-476" fmla="*/ 568810 h 614843"/>
                  <a:gd name="connsiteX3-477" fmla="*/ 12537 w 651443"/>
                  <a:gd name="connsiteY3-478" fmla="*/ 506151 h 614843"/>
                  <a:gd name="connsiteX4-479" fmla="*/ 4334 w 651443"/>
                  <a:gd name="connsiteY4-480" fmla="*/ 89527 h 614843"/>
                  <a:gd name="connsiteX0-481" fmla="*/ 103603 w 640788"/>
                  <a:gd name="connsiteY0-482" fmla="*/ 20041 h 614843"/>
                  <a:gd name="connsiteX1-483" fmla="*/ 581981 w 640788"/>
                  <a:gd name="connsiteY1-484" fmla="*/ 39879 h 614843"/>
                  <a:gd name="connsiteX2-485" fmla="*/ 595444 w 640788"/>
                  <a:gd name="connsiteY2-486" fmla="*/ 568810 h 614843"/>
                  <a:gd name="connsiteX3-487" fmla="*/ 12537 w 640788"/>
                  <a:gd name="connsiteY3-488" fmla="*/ 506151 h 614843"/>
                  <a:gd name="connsiteX4-489" fmla="*/ 4334 w 640788"/>
                  <a:gd name="connsiteY4-490" fmla="*/ 89527 h 614843"/>
                  <a:gd name="connsiteX0-491" fmla="*/ 103603 w 673655"/>
                  <a:gd name="connsiteY0-492" fmla="*/ 38763 h 618146"/>
                  <a:gd name="connsiteX1-493" fmla="*/ 581981 w 673655"/>
                  <a:gd name="connsiteY1-494" fmla="*/ 58601 h 618146"/>
                  <a:gd name="connsiteX2-495" fmla="*/ 621713 w 673655"/>
                  <a:gd name="connsiteY2-496" fmla="*/ 562250 h 618146"/>
                  <a:gd name="connsiteX3-497" fmla="*/ 12537 w 673655"/>
                  <a:gd name="connsiteY3-498" fmla="*/ 524873 h 618146"/>
                  <a:gd name="connsiteX4-499" fmla="*/ 4334 w 673655"/>
                  <a:gd name="connsiteY4-500" fmla="*/ 108249 h 618146"/>
                  <a:gd name="connsiteX0-501" fmla="*/ 103603 w 654750"/>
                  <a:gd name="connsiteY0-502" fmla="*/ 38763 h 605787"/>
                  <a:gd name="connsiteX1-503" fmla="*/ 581981 w 654750"/>
                  <a:gd name="connsiteY1-504" fmla="*/ 58601 h 605787"/>
                  <a:gd name="connsiteX2-505" fmla="*/ 621713 w 654750"/>
                  <a:gd name="connsiteY2-506" fmla="*/ 562250 h 605787"/>
                  <a:gd name="connsiteX3-507" fmla="*/ 12537 w 654750"/>
                  <a:gd name="connsiteY3-508" fmla="*/ 524873 h 605787"/>
                  <a:gd name="connsiteX4-509" fmla="*/ 4334 w 654750"/>
                  <a:gd name="connsiteY4-510" fmla="*/ 108249 h 605787"/>
                  <a:gd name="connsiteX0-511" fmla="*/ 103603 w 643734"/>
                  <a:gd name="connsiteY0-512" fmla="*/ 31800 h 598824"/>
                  <a:gd name="connsiteX1-513" fmla="*/ 581981 w 643734"/>
                  <a:gd name="connsiteY1-514" fmla="*/ 51638 h 598824"/>
                  <a:gd name="connsiteX2-515" fmla="*/ 621713 w 643734"/>
                  <a:gd name="connsiteY2-516" fmla="*/ 555287 h 598824"/>
                  <a:gd name="connsiteX3-517" fmla="*/ 12537 w 643734"/>
                  <a:gd name="connsiteY3-518" fmla="*/ 517910 h 598824"/>
                  <a:gd name="connsiteX4-519" fmla="*/ 4334 w 643734"/>
                  <a:gd name="connsiteY4-520" fmla="*/ 101286 h 598824"/>
                  <a:gd name="connsiteX0-521" fmla="*/ 103603 w 643734"/>
                  <a:gd name="connsiteY0-522" fmla="*/ 24551 h 591575"/>
                  <a:gd name="connsiteX1-523" fmla="*/ 581981 w 643734"/>
                  <a:gd name="connsiteY1-524" fmla="*/ 44389 h 591575"/>
                  <a:gd name="connsiteX2-525" fmla="*/ 621713 w 643734"/>
                  <a:gd name="connsiteY2-526" fmla="*/ 548038 h 591575"/>
                  <a:gd name="connsiteX3-527" fmla="*/ 12537 w 643734"/>
                  <a:gd name="connsiteY3-528" fmla="*/ 510661 h 591575"/>
                  <a:gd name="connsiteX4-529" fmla="*/ 4334 w 643734"/>
                  <a:gd name="connsiteY4-530" fmla="*/ 94037 h 591575"/>
                  <a:gd name="connsiteX0-531" fmla="*/ 103603 w 643734"/>
                  <a:gd name="connsiteY0-532" fmla="*/ 20135 h 587159"/>
                  <a:gd name="connsiteX1-533" fmla="*/ 581981 w 643734"/>
                  <a:gd name="connsiteY1-534" fmla="*/ 39973 h 587159"/>
                  <a:gd name="connsiteX2-535" fmla="*/ 621713 w 643734"/>
                  <a:gd name="connsiteY2-536" fmla="*/ 543622 h 587159"/>
                  <a:gd name="connsiteX3-537" fmla="*/ 12537 w 643734"/>
                  <a:gd name="connsiteY3-538" fmla="*/ 506245 h 587159"/>
                  <a:gd name="connsiteX4-539" fmla="*/ 4334 w 643734"/>
                  <a:gd name="connsiteY4-540" fmla="*/ 89621 h 587159"/>
                  <a:gd name="connsiteX0-541" fmla="*/ 51067 w 657504"/>
                  <a:gd name="connsiteY0-542" fmla="*/ 31623 h 592327"/>
                  <a:gd name="connsiteX1-543" fmla="*/ 581981 w 657504"/>
                  <a:gd name="connsiteY1-544" fmla="*/ 45141 h 592327"/>
                  <a:gd name="connsiteX2-545" fmla="*/ 621713 w 657504"/>
                  <a:gd name="connsiteY2-546" fmla="*/ 548790 h 592327"/>
                  <a:gd name="connsiteX3-547" fmla="*/ 12537 w 657504"/>
                  <a:gd name="connsiteY3-548" fmla="*/ 511413 h 592327"/>
                  <a:gd name="connsiteX4-549" fmla="*/ 4334 w 657504"/>
                  <a:gd name="connsiteY4-550" fmla="*/ 94789 h 592327"/>
                  <a:gd name="connsiteX0-551" fmla="*/ 51067 w 676118"/>
                  <a:gd name="connsiteY0-552" fmla="*/ 31623 h 604686"/>
                  <a:gd name="connsiteX1-553" fmla="*/ 581981 w 676118"/>
                  <a:gd name="connsiteY1-554" fmla="*/ 45141 h 604686"/>
                  <a:gd name="connsiteX2-555" fmla="*/ 621713 w 676118"/>
                  <a:gd name="connsiteY2-556" fmla="*/ 548790 h 604686"/>
                  <a:gd name="connsiteX3-557" fmla="*/ 12537 w 676118"/>
                  <a:gd name="connsiteY3-558" fmla="*/ 511413 h 604686"/>
                  <a:gd name="connsiteX4-559" fmla="*/ 4334 w 676118"/>
                  <a:gd name="connsiteY4-560" fmla="*/ 94789 h 604686"/>
                  <a:gd name="connsiteX0-561" fmla="*/ 51067 w 659741"/>
                  <a:gd name="connsiteY0-562" fmla="*/ 18182 h 591245"/>
                  <a:gd name="connsiteX1-563" fmla="*/ 581981 w 659741"/>
                  <a:gd name="connsiteY1-564" fmla="*/ 31700 h 591245"/>
                  <a:gd name="connsiteX2-565" fmla="*/ 621713 w 659741"/>
                  <a:gd name="connsiteY2-566" fmla="*/ 535349 h 591245"/>
                  <a:gd name="connsiteX3-567" fmla="*/ 12537 w 659741"/>
                  <a:gd name="connsiteY3-568" fmla="*/ 497972 h 591245"/>
                  <a:gd name="connsiteX4-569" fmla="*/ 4334 w 659741"/>
                  <a:gd name="connsiteY4-570" fmla="*/ 81348 h 591245"/>
                  <a:gd name="connsiteX0-571" fmla="*/ 51067 w 671131"/>
                  <a:gd name="connsiteY0-572" fmla="*/ 18182 h 591245"/>
                  <a:gd name="connsiteX1-573" fmla="*/ 617005 w 671131"/>
                  <a:gd name="connsiteY1-574" fmla="*/ 31700 h 591245"/>
                  <a:gd name="connsiteX2-575" fmla="*/ 621713 w 671131"/>
                  <a:gd name="connsiteY2-576" fmla="*/ 535349 h 591245"/>
                  <a:gd name="connsiteX3-577" fmla="*/ 12537 w 671131"/>
                  <a:gd name="connsiteY3-578" fmla="*/ 497972 h 591245"/>
                  <a:gd name="connsiteX4-579" fmla="*/ 4334 w 671131"/>
                  <a:gd name="connsiteY4-580" fmla="*/ 81348 h 591245"/>
                  <a:gd name="connsiteX0-581" fmla="*/ 51067 w 648099"/>
                  <a:gd name="connsiteY0-582" fmla="*/ 18182 h 578886"/>
                  <a:gd name="connsiteX1-583" fmla="*/ 617005 w 648099"/>
                  <a:gd name="connsiteY1-584" fmla="*/ 31700 h 578886"/>
                  <a:gd name="connsiteX2-585" fmla="*/ 621713 w 648099"/>
                  <a:gd name="connsiteY2-586" fmla="*/ 535349 h 578886"/>
                  <a:gd name="connsiteX3-587" fmla="*/ 12537 w 648099"/>
                  <a:gd name="connsiteY3-588" fmla="*/ 497972 h 578886"/>
                  <a:gd name="connsiteX4-589" fmla="*/ 4334 w 648099"/>
                  <a:gd name="connsiteY4-590" fmla="*/ 81348 h 578886"/>
                  <a:gd name="connsiteX0-591" fmla="*/ 51067 w 648099"/>
                  <a:gd name="connsiteY0-592" fmla="*/ 18182 h 565791"/>
                  <a:gd name="connsiteX1-593" fmla="*/ 617005 w 648099"/>
                  <a:gd name="connsiteY1-594" fmla="*/ 31700 h 565791"/>
                  <a:gd name="connsiteX2-595" fmla="*/ 621713 w 648099"/>
                  <a:gd name="connsiteY2-596" fmla="*/ 535349 h 565791"/>
                  <a:gd name="connsiteX3-597" fmla="*/ 12537 w 648099"/>
                  <a:gd name="connsiteY3-598" fmla="*/ 497972 h 565791"/>
                  <a:gd name="connsiteX4-599" fmla="*/ 4334 w 648099"/>
                  <a:gd name="connsiteY4-600" fmla="*/ 81348 h 565791"/>
                </a:gdLst>
                <a:ahLst/>
                <a:cxnLst>
                  <a:cxn ang="0">
                    <a:pos x="connsiteX0-591" y="connsiteY0-592"/>
                  </a:cxn>
                  <a:cxn ang="0">
                    <a:pos x="connsiteX1-593" y="connsiteY1-594"/>
                  </a:cxn>
                  <a:cxn ang="0">
                    <a:pos x="connsiteX2-595" y="connsiteY2-596"/>
                  </a:cxn>
                  <a:cxn ang="0">
                    <a:pos x="connsiteX3-597" y="connsiteY3-598"/>
                  </a:cxn>
                  <a:cxn ang="0">
                    <a:pos x="connsiteX4-599" y="connsiteY4-600"/>
                  </a:cxn>
                </a:cxnLst>
                <a:rect l="l" t="t" r="r" b="b"/>
                <a:pathLst>
                  <a:path w="648099" h="565791">
                    <a:moveTo>
                      <a:pt x="51067" y="18182"/>
                    </a:moveTo>
                    <a:cubicBezTo>
                      <a:pt x="281003" y="7261"/>
                      <a:pt x="591945" y="-22893"/>
                      <a:pt x="617005" y="31700"/>
                    </a:cubicBezTo>
                    <a:cubicBezTo>
                      <a:pt x="642065" y="86293"/>
                      <a:pt x="669922" y="489239"/>
                      <a:pt x="621713" y="535349"/>
                    </a:cubicBezTo>
                    <a:cubicBezTo>
                      <a:pt x="573504" y="581459"/>
                      <a:pt x="32838" y="579874"/>
                      <a:pt x="12537" y="497972"/>
                    </a:cubicBezTo>
                    <a:cubicBezTo>
                      <a:pt x="992" y="378148"/>
                      <a:pt x="-4426" y="189998"/>
                      <a:pt x="4334" y="81348"/>
                    </a:cubicBezTo>
                  </a:path>
                </a:pathLst>
              </a:custGeom>
              <a:noFill/>
              <a:ln w="25400" cap="rnd">
                <a:solidFill>
                  <a:srgbClr val="88591E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288210" y="2586630"/>
                <a:ext cx="140843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88591E"/>
                    </a:solidFill>
                    <a:latin typeface="方正少儿简体" panose="03000509000000000000" pitchFamily="65" charset="-122"/>
                    <a:ea typeface="方正少儿简体" panose="03000509000000000000" pitchFamily="65" charset="-122"/>
                  </a:rPr>
                  <a:t>用户管理</a:t>
                </a:r>
                <a:endParaRPr lang="zh-CN" altLang="en-US" sz="20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5556734" y="1971392"/>
                <a:ext cx="554954" cy="585382"/>
                <a:chOff x="4197350" y="2182813"/>
                <a:chExt cx="608013" cy="641350"/>
              </a:xfrm>
              <a:solidFill>
                <a:srgbClr val="88591E"/>
              </a:solidFill>
            </p:grpSpPr>
            <p:sp>
              <p:nvSpPr>
                <p:cNvPr id="6" name="Freeform 166"/>
                <p:cNvSpPr/>
                <p:nvPr/>
              </p:nvSpPr>
              <p:spPr bwMode="auto">
                <a:xfrm>
                  <a:off x="4229100" y="2211388"/>
                  <a:ext cx="39688" cy="157163"/>
                </a:xfrm>
                <a:custGeom>
                  <a:avLst/>
                  <a:gdLst/>
                  <a:ahLst/>
                  <a:cxnLst>
                    <a:cxn ang="0">
                      <a:pos x="63" y="2"/>
                    </a:cxn>
                    <a:cxn ang="0">
                      <a:pos x="63" y="2"/>
                    </a:cxn>
                    <a:cxn ang="0">
                      <a:pos x="58" y="14"/>
                    </a:cxn>
                    <a:cxn ang="0">
                      <a:pos x="54" y="25"/>
                    </a:cxn>
                    <a:cxn ang="0">
                      <a:pos x="47" y="49"/>
                    </a:cxn>
                    <a:cxn ang="0">
                      <a:pos x="34" y="96"/>
                    </a:cxn>
                    <a:cxn ang="0">
                      <a:pos x="34" y="96"/>
                    </a:cxn>
                    <a:cxn ang="0">
                      <a:pos x="27" y="122"/>
                    </a:cxn>
                    <a:cxn ang="0">
                      <a:pos x="21" y="149"/>
                    </a:cxn>
                    <a:cxn ang="0">
                      <a:pos x="10" y="203"/>
                    </a:cxn>
                    <a:cxn ang="0">
                      <a:pos x="10" y="203"/>
                    </a:cxn>
                    <a:cxn ang="0">
                      <a:pos x="6" y="222"/>
                    </a:cxn>
                    <a:cxn ang="0">
                      <a:pos x="3" y="243"/>
                    </a:cxn>
                    <a:cxn ang="0">
                      <a:pos x="1" y="263"/>
                    </a:cxn>
                    <a:cxn ang="0">
                      <a:pos x="0" y="283"/>
                    </a:cxn>
                    <a:cxn ang="0">
                      <a:pos x="0" y="283"/>
                    </a:cxn>
                    <a:cxn ang="0">
                      <a:pos x="1" y="290"/>
                    </a:cxn>
                    <a:cxn ang="0">
                      <a:pos x="2" y="292"/>
                    </a:cxn>
                    <a:cxn ang="0">
                      <a:pos x="3" y="294"/>
                    </a:cxn>
                    <a:cxn ang="0">
                      <a:pos x="6" y="296"/>
                    </a:cxn>
                    <a:cxn ang="0">
                      <a:pos x="8" y="296"/>
                    </a:cxn>
                    <a:cxn ang="0">
                      <a:pos x="11" y="296"/>
                    </a:cxn>
                    <a:cxn ang="0">
                      <a:pos x="14" y="294"/>
                    </a:cxn>
                    <a:cxn ang="0">
                      <a:pos x="14" y="294"/>
                    </a:cxn>
                    <a:cxn ang="0">
                      <a:pos x="15" y="293"/>
                    </a:cxn>
                    <a:cxn ang="0">
                      <a:pos x="16" y="291"/>
                    </a:cxn>
                    <a:cxn ang="0">
                      <a:pos x="15" y="287"/>
                    </a:cxn>
                    <a:cxn ang="0">
                      <a:pos x="14" y="285"/>
                    </a:cxn>
                    <a:cxn ang="0">
                      <a:pos x="12" y="285"/>
                    </a:cxn>
                    <a:cxn ang="0">
                      <a:pos x="11" y="284"/>
                    </a:cxn>
                    <a:cxn ang="0">
                      <a:pos x="9" y="285"/>
                    </a:cxn>
                    <a:cxn ang="0">
                      <a:pos x="9" y="285"/>
                    </a:cxn>
                    <a:cxn ang="0">
                      <a:pos x="11" y="282"/>
                    </a:cxn>
                    <a:cxn ang="0">
                      <a:pos x="12" y="276"/>
                    </a:cxn>
                    <a:cxn ang="0">
                      <a:pos x="14" y="259"/>
                    </a:cxn>
                    <a:cxn ang="0">
                      <a:pos x="14" y="232"/>
                    </a:cxn>
                    <a:cxn ang="0">
                      <a:pos x="14" y="232"/>
                    </a:cxn>
                    <a:cxn ang="0">
                      <a:pos x="17" y="212"/>
                    </a:cxn>
                    <a:cxn ang="0">
                      <a:pos x="21" y="193"/>
                    </a:cxn>
                    <a:cxn ang="0">
                      <a:pos x="29" y="155"/>
                    </a:cxn>
                    <a:cxn ang="0">
                      <a:pos x="29" y="155"/>
                    </a:cxn>
                    <a:cxn ang="0">
                      <a:pos x="38" y="119"/>
                    </a:cxn>
                    <a:cxn ang="0">
                      <a:pos x="48" y="83"/>
                    </a:cxn>
                    <a:cxn ang="0">
                      <a:pos x="48" y="83"/>
                    </a:cxn>
                    <a:cxn ang="0">
                      <a:pos x="58" y="45"/>
                    </a:cxn>
                    <a:cxn ang="0">
                      <a:pos x="64" y="25"/>
                    </a:cxn>
                    <a:cxn ang="0">
                      <a:pos x="68" y="16"/>
                    </a:cxn>
                    <a:cxn ang="0">
                      <a:pos x="72" y="8"/>
                    </a:cxn>
                    <a:cxn ang="0">
                      <a:pos x="72" y="8"/>
                    </a:cxn>
                    <a:cxn ang="0">
                      <a:pos x="73" y="5"/>
                    </a:cxn>
                    <a:cxn ang="0">
                      <a:pos x="73" y="3"/>
                    </a:cxn>
                    <a:cxn ang="0">
                      <a:pos x="72" y="2"/>
                    </a:cxn>
                    <a:cxn ang="0">
                      <a:pos x="71" y="1"/>
                    </a:cxn>
                    <a:cxn ang="0">
                      <a:pos x="69" y="0"/>
                    </a:cxn>
                    <a:cxn ang="0">
                      <a:pos x="67" y="0"/>
                    </a:cxn>
                    <a:cxn ang="0">
                      <a:pos x="65" y="1"/>
                    </a:cxn>
                    <a:cxn ang="0">
                      <a:pos x="63" y="2"/>
                    </a:cxn>
                    <a:cxn ang="0">
                      <a:pos x="63" y="2"/>
                    </a:cxn>
                  </a:cxnLst>
                  <a:rect l="0" t="0" r="r" b="b"/>
                  <a:pathLst>
                    <a:path w="73" h="296">
                      <a:moveTo>
                        <a:pt x="63" y="2"/>
                      </a:moveTo>
                      <a:lnTo>
                        <a:pt x="63" y="2"/>
                      </a:lnTo>
                      <a:lnTo>
                        <a:pt x="58" y="14"/>
                      </a:lnTo>
                      <a:lnTo>
                        <a:pt x="54" y="25"/>
                      </a:lnTo>
                      <a:lnTo>
                        <a:pt x="47" y="49"/>
                      </a:lnTo>
                      <a:lnTo>
                        <a:pt x="34" y="96"/>
                      </a:lnTo>
                      <a:lnTo>
                        <a:pt x="34" y="96"/>
                      </a:lnTo>
                      <a:lnTo>
                        <a:pt x="27" y="122"/>
                      </a:lnTo>
                      <a:lnTo>
                        <a:pt x="21" y="149"/>
                      </a:lnTo>
                      <a:lnTo>
                        <a:pt x="10" y="203"/>
                      </a:lnTo>
                      <a:lnTo>
                        <a:pt x="10" y="203"/>
                      </a:lnTo>
                      <a:lnTo>
                        <a:pt x="6" y="222"/>
                      </a:lnTo>
                      <a:lnTo>
                        <a:pt x="3" y="243"/>
                      </a:lnTo>
                      <a:lnTo>
                        <a:pt x="1" y="263"/>
                      </a:lnTo>
                      <a:lnTo>
                        <a:pt x="0" y="283"/>
                      </a:lnTo>
                      <a:lnTo>
                        <a:pt x="0" y="283"/>
                      </a:lnTo>
                      <a:lnTo>
                        <a:pt x="1" y="290"/>
                      </a:lnTo>
                      <a:lnTo>
                        <a:pt x="2" y="292"/>
                      </a:lnTo>
                      <a:lnTo>
                        <a:pt x="3" y="294"/>
                      </a:lnTo>
                      <a:lnTo>
                        <a:pt x="6" y="296"/>
                      </a:lnTo>
                      <a:lnTo>
                        <a:pt x="8" y="296"/>
                      </a:lnTo>
                      <a:lnTo>
                        <a:pt x="11" y="296"/>
                      </a:lnTo>
                      <a:lnTo>
                        <a:pt x="14" y="294"/>
                      </a:lnTo>
                      <a:lnTo>
                        <a:pt x="14" y="294"/>
                      </a:lnTo>
                      <a:lnTo>
                        <a:pt x="15" y="293"/>
                      </a:lnTo>
                      <a:lnTo>
                        <a:pt x="16" y="291"/>
                      </a:lnTo>
                      <a:lnTo>
                        <a:pt x="15" y="287"/>
                      </a:lnTo>
                      <a:lnTo>
                        <a:pt x="14" y="285"/>
                      </a:lnTo>
                      <a:lnTo>
                        <a:pt x="12" y="285"/>
                      </a:lnTo>
                      <a:lnTo>
                        <a:pt x="11" y="284"/>
                      </a:lnTo>
                      <a:lnTo>
                        <a:pt x="9" y="285"/>
                      </a:lnTo>
                      <a:lnTo>
                        <a:pt x="9" y="285"/>
                      </a:lnTo>
                      <a:lnTo>
                        <a:pt x="11" y="282"/>
                      </a:lnTo>
                      <a:lnTo>
                        <a:pt x="12" y="276"/>
                      </a:lnTo>
                      <a:lnTo>
                        <a:pt x="14" y="259"/>
                      </a:lnTo>
                      <a:lnTo>
                        <a:pt x="14" y="232"/>
                      </a:lnTo>
                      <a:lnTo>
                        <a:pt x="14" y="232"/>
                      </a:lnTo>
                      <a:lnTo>
                        <a:pt x="17" y="212"/>
                      </a:lnTo>
                      <a:lnTo>
                        <a:pt x="21" y="193"/>
                      </a:lnTo>
                      <a:lnTo>
                        <a:pt x="29" y="155"/>
                      </a:lnTo>
                      <a:lnTo>
                        <a:pt x="29" y="155"/>
                      </a:lnTo>
                      <a:lnTo>
                        <a:pt x="38" y="119"/>
                      </a:lnTo>
                      <a:lnTo>
                        <a:pt x="48" y="83"/>
                      </a:lnTo>
                      <a:lnTo>
                        <a:pt x="48" y="83"/>
                      </a:lnTo>
                      <a:lnTo>
                        <a:pt x="58" y="45"/>
                      </a:lnTo>
                      <a:lnTo>
                        <a:pt x="64" y="25"/>
                      </a:lnTo>
                      <a:lnTo>
                        <a:pt x="68" y="16"/>
                      </a:lnTo>
                      <a:lnTo>
                        <a:pt x="72" y="8"/>
                      </a:lnTo>
                      <a:lnTo>
                        <a:pt x="72" y="8"/>
                      </a:lnTo>
                      <a:lnTo>
                        <a:pt x="73" y="5"/>
                      </a:lnTo>
                      <a:lnTo>
                        <a:pt x="73" y="3"/>
                      </a:lnTo>
                      <a:lnTo>
                        <a:pt x="72" y="2"/>
                      </a:lnTo>
                      <a:lnTo>
                        <a:pt x="71" y="1"/>
                      </a:lnTo>
                      <a:lnTo>
                        <a:pt x="69" y="0"/>
                      </a:lnTo>
                      <a:lnTo>
                        <a:pt x="67" y="0"/>
                      </a:lnTo>
                      <a:lnTo>
                        <a:pt x="65" y="1"/>
                      </a:lnTo>
                      <a:lnTo>
                        <a:pt x="63" y="2"/>
                      </a:lnTo>
                      <a:lnTo>
                        <a:pt x="6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7" name="Freeform 167"/>
                <p:cNvSpPr/>
                <p:nvPr/>
              </p:nvSpPr>
              <p:spPr bwMode="auto">
                <a:xfrm>
                  <a:off x="4251325" y="2206625"/>
                  <a:ext cx="39688" cy="177800"/>
                </a:xfrm>
                <a:custGeom>
                  <a:avLst/>
                  <a:gdLst/>
                  <a:ahLst/>
                  <a:cxnLst>
                    <a:cxn ang="0">
                      <a:pos x="66" y="3"/>
                    </a:cxn>
                    <a:cxn ang="0">
                      <a:pos x="66" y="3"/>
                    </a:cxn>
                    <a:cxn ang="0">
                      <a:pos x="51" y="40"/>
                    </a:cxn>
                    <a:cxn ang="0">
                      <a:pos x="44" y="59"/>
                    </a:cxn>
                    <a:cxn ang="0">
                      <a:pos x="38" y="78"/>
                    </a:cxn>
                    <a:cxn ang="0">
                      <a:pos x="38" y="78"/>
                    </a:cxn>
                    <a:cxn ang="0">
                      <a:pos x="33" y="101"/>
                    </a:cxn>
                    <a:cxn ang="0">
                      <a:pos x="29" y="124"/>
                    </a:cxn>
                    <a:cxn ang="0">
                      <a:pos x="20" y="170"/>
                    </a:cxn>
                    <a:cxn ang="0">
                      <a:pos x="20" y="170"/>
                    </a:cxn>
                    <a:cxn ang="0">
                      <a:pos x="5" y="249"/>
                    </a:cxn>
                    <a:cxn ang="0">
                      <a:pos x="5" y="249"/>
                    </a:cxn>
                    <a:cxn ang="0">
                      <a:pos x="2" y="270"/>
                    </a:cxn>
                    <a:cxn ang="0">
                      <a:pos x="1" y="290"/>
                    </a:cxn>
                    <a:cxn ang="0">
                      <a:pos x="0" y="311"/>
                    </a:cxn>
                    <a:cxn ang="0">
                      <a:pos x="0" y="332"/>
                    </a:cxn>
                    <a:cxn ang="0">
                      <a:pos x="0" y="332"/>
                    </a:cxn>
                    <a:cxn ang="0">
                      <a:pos x="0" y="334"/>
                    </a:cxn>
                    <a:cxn ang="0">
                      <a:pos x="1" y="336"/>
                    </a:cxn>
                    <a:cxn ang="0">
                      <a:pos x="3" y="336"/>
                    </a:cxn>
                    <a:cxn ang="0">
                      <a:pos x="5" y="337"/>
                    </a:cxn>
                    <a:cxn ang="0">
                      <a:pos x="6" y="336"/>
                    </a:cxn>
                    <a:cxn ang="0">
                      <a:pos x="8" y="336"/>
                    </a:cxn>
                    <a:cxn ang="0">
                      <a:pos x="9" y="334"/>
                    </a:cxn>
                    <a:cxn ang="0">
                      <a:pos x="9" y="332"/>
                    </a:cxn>
                    <a:cxn ang="0">
                      <a:pos x="9" y="332"/>
                    </a:cxn>
                    <a:cxn ang="0">
                      <a:pos x="9" y="310"/>
                    </a:cxn>
                    <a:cxn ang="0">
                      <a:pos x="10" y="288"/>
                    </a:cxn>
                    <a:cxn ang="0">
                      <a:pos x="12" y="265"/>
                    </a:cxn>
                    <a:cxn ang="0">
                      <a:pos x="16" y="244"/>
                    </a:cxn>
                    <a:cxn ang="0">
                      <a:pos x="16" y="244"/>
                    </a:cxn>
                    <a:cxn ang="0">
                      <a:pos x="32" y="164"/>
                    </a:cxn>
                    <a:cxn ang="0">
                      <a:pos x="32" y="164"/>
                    </a:cxn>
                    <a:cxn ang="0">
                      <a:pos x="39" y="122"/>
                    </a:cxn>
                    <a:cxn ang="0">
                      <a:pos x="47" y="81"/>
                    </a:cxn>
                    <a:cxn ang="0">
                      <a:pos x="47" y="81"/>
                    </a:cxn>
                    <a:cxn ang="0">
                      <a:pos x="52" y="61"/>
                    </a:cxn>
                    <a:cxn ang="0">
                      <a:pos x="60" y="43"/>
                    </a:cxn>
                    <a:cxn ang="0">
                      <a:pos x="75" y="6"/>
                    </a:cxn>
                    <a:cxn ang="0">
                      <a:pos x="75" y="6"/>
                    </a:cxn>
                    <a:cxn ang="0">
                      <a:pos x="76" y="4"/>
                    </a:cxn>
                    <a:cxn ang="0">
                      <a:pos x="75" y="2"/>
                    </a:cxn>
                    <a:cxn ang="0">
                      <a:pos x="74" y="1"/>
                    </a:cxn>
                    <a:cxn ang="0">
                      <a:pos x="72" y="0"/>
                    </a:cxn>
                    <a:cxn ang="0">
                      <a:pos x="69" y="1"/>
                    </a:cxn>
                    <a:cxn ang="0">
                      <a:pos x="67" y="2"/>
                    </a:cxn>
                    <a:cxn ang="0">
                      <a:pos x="66" y="3"/>
                    </a:cxn>
                    <a:cxn ang="0">
                      <a:pos x="66" y="3"/>
                    </a:cxn>
                  </a:cxnLst>
                  <a:rect l="0" t="0" r="r" b="b"/>
                  <a:pathLst>
                    <a:path w="76" h="337">
                      <a:moveTo>
                        <a:pt x="66" y="3"/>
                      </a:moveTo>
                      <a:lnTo>
                        <a:pt x="66" y="3"/>
                      </a:lnTo>
                      <a:lnTo>
                        <a:pt x="51" y="40"/>
                      </a:lnTo>
                      <a:lnTo>
                        <a:pt x="44" y="59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33" y="101"/>
                      </a:lnTo>
                      <a:lnTo>
                        <a:pt x="29" y="124"/>
                      </a:lnTo>
                      <a:lnTo>
                        <a:pt x="20" y="170"/>
                      </a:lnTo>
                      <a:lnTo>
                        <a:pt x="20" y="170"/>
                      </a:lnTo>
                      <a:lnTo>
                        <a:pt x="5" y="249"/>
                      </a:lnTo>
                      <a:lnTo>
                        <a:pt x="5" y="249"/>
                      </a:lnTo>
                      <a:lnTo>
                        <a:pt x="2" y="270"/>
                      </a:lnTo>
                      <a:lnTo>
                        <a:pt x="1" y="290"/>
                      </a:lnTo>
                      <a:lnTo>
                        <a:pt x="0" y="311"/>
                      </a:lnTo>
                      <a:lnTo>
                        <a:pt x="0" y="332"/>
                      </a:lnTo>
                      <a:lnTo>
                        <a:pt x="0" y="332"/>
                      </a:lnTo>
                      <a:lnTo>
                        <a:pt x="0" y="334"/>
                      </a:lnTo>
                      <a:lnTo>
                        <a:pt x="1" y="336"/>
                      </a:lnTo>
                      <a:lnTo>
                        <a:pt x="3" y="336"/>
                      </a:lnTo>
                      <a:lnTo>
                        <a:pt x="5" y="337"/>
                      </a:lnTo>
                      <a:lnTo>
                        <a:pt x="6" y="336"/>
                      </a:lnTo>
                      <a:lnTo>
                        <a:pt x="8" y="336"/>
                      </a:lnTo>
                      <a:lnTo>
                        <a:pt x="9" y="334"/>
                      </a:lnTo>
                      <a:lnTo>
                        <a:pt x="9" y="332"/>
                      </a:lnTo>
                      <a:lnTo>
                        <a:pt x="9" y="332"/>
                      </a:lnTo>
                      <a:lnTo>
                        <a:pt x="9" y="310"/>
                      </a:lnTo>
                      <a:lnTo>
                        <a:pt x="10" y="288"/>
                      </a:lnTo>
                      <a:lnTo>
                        <a:pt x="12" y="265"/>
                      </a:lnTo>
                      <a:lnTo>
                        <a:pt x="16" y="244"/>
                      </a:lnTo>
                      <a:lnTo>
                        <a:pt x="16" y="244"/>
                      </a:lnTo>
                      <a:lnTo>
                        <a:pt x="32" y="164"/>
                      </a:lnTo>
                      <a:lnTo>
                        <a:pt x="32" y="164"/>
                      </a:lnTo>
                      <a:lnTo>
                        <a:pt x="39" y="122"/>
                      </a:lnTo>
                      <a:lnTo>
                        <a:pt x="47" y="81"/>
                      </a:lnTo>
                      <a:lnTo>
                        <a:pt x="47" y="81"/>
                      </a:lnTo>
                      <a:lnTo>
                        <a:pt x="52" y="61"/>
                      </a:lnTo>
                      <a:lnTo>
                        <a:pt x="60" y="43"/>
                      </a:lnTo>
                      <a:lnTo>
                        <a:pt x="75" y="6"/>
                      </a:lnTo>
                      <a:lnTo>
                        <a:pt x="75" y="6"/>
                      </a:lnTo>
                      <a:lnTo>
                        <a:pt x="76" y="4"/>
                      </a:lnTo>
                      <a:lnTo>
                        <a:pt x="75" y="2"/>
                      </a:lnTo>
                      <a:lnTo>
                        <a:pt x="74" y="1"/>
                      </a:lnTo>
                      <a:lnTo>
                        <a:pt x="72" y="0"/>
                      </a:lnTo>
                      <a:lnTo>
                        <a:pt x="69" y="1"/>
                      </a:lnTo>
                      <a:lnTo>
                        <a:pt x="67" y="2"/>
                      </a:lnTo>
                      <a:lnTo>
                        <a:pt x="66" y="3"/>
                      </a:lnTo>
                      <a:lnTo>
                        <a:pt x="66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8" name="Freeform 168"/>
                <p:cNvSpPr/>
                <p:nvPr/>
              </p:nvSpPr>
              <p:spPr bwMode="auto">
                <a:xfrm>
                  <a:off x="4271963" y="2197100"/>
                  <a:ext cx="55563" cy="195263"/>
                </a:xfrm>
                <a:custGeom>
                  <a:avLst/>
                  <a:gdLst/>
                  <a:ahLst/>
                  <a:cxnLst>
                    <a:cxn ang="0">
                      <a:pos x="98" y="2"/>
                    </a:cxn>
                    <a:cxn ang="0">
                      <a:pos x="98" y="2"/>
                    </a:cxn>
                    <a:cxn ang="0">
                      <a:pos x="84" y="26"/>
                    </a:cxn>
                    <a:cxn ang="0">
                      <a:pos x="71" y="51"/>
                    </a:cxn>
                    <a:cxn ang="0">
                      <a:pos x="61" y="77"/>
                    </a:cxn>
                    <a:cxn ang="0">
                      <a:pos x="51" y="103"/>
                    </a:cxn>
                    <a:cxn ang="0">
                      <a:pos x="42" y="128"/>
                    </a:cxn>
                    <a:cxn ang="0">
                      <a:pos x="34" y="155"/>
                    </a:cxn>
                    <a:cxn ang="0">
                      <a:pos x="27" y="182"/>
                    </a:cxn>
                    <a:cxn ang="0">
                      <a:pos x="21" y="209"/>
                    </a:cxn>
                    <a:cxn ang="0">
                      <a:pos x="21" y="209"/>
                    </a:cxn>
                    <a:cxn ang="0">
                      <a:pos x="14" y="234"/>
                    </a:cxn>
                    <a:cxn ang="0">
                      <a:pos x="9" y="259"/>
                    </a:cxn>
                    <a:cxn ang="0">
                      <a:pos x="6" y="283"/>
                    </a:cxn>
                    <a:cxn ang="0">
                      <a:pos x="3" y="308"/>
                    </a:cxn>
                    <a:cxn ang="0">
                      <a:pos x="3" y="308"/>
                    </a:cxn>
                    <a:cxn ang="0">
                      <a:pos x="1" y="323"/>
                    </a:cxn>
                    <a:cxn ang="0">
                      <a:pos x="0" y="340"/>
                    </a:cxn>
                    <a:cxn ang="0">
                      <a:pos x="0" y="349"/>
                    </a:cxn>
                    <a:cxn ang="0">
                      <a:pos x="1" y="356"/>
                    </a:cxn>
                    <a:cxn ang="0">
                      <a:pos x="4" y="363"/>
                    </a:cxn>
                    <a:cxn ang="0">
                      <a:pos x="6" y="366"/>
                    </a:cxn>
                    <a:cxn ang="0">
                      <a:pos x="8" y="368"/>
                    </a:cxn>
                    <a:cxn ang="0">
                      <a:pos x="8" y="368"/>
                    </a:cxn>
                    <a:cxn ang="0">
                      <a:pos x="11" y="370"/>
                    </a:cxn>
                    <a:cxn ang="0">
                      <a:pos x="13" y="369"/>
                    </a:cxn>
                    <a:cxn ang="0">
                      <a:pos x="15" y="368"/>
                    </a:cxn>
                    <a:cxn ang="0">
                      <a:pos x="16" y="365"/>
                    </a:cxn>
                    <a:cxn ang="0">
                      <a:pos x="16" y="361"/>
                    </a:cxn>
                    <a:cxn ang="0">
                      <a:pos x="16" y="361"/>
                    </a:cxn>
                    <a:cxn ang="0">
                      <a:pos x="16" y="359"/>
                    </a:cxn>
                    <a:cxn ang="0">
                      <a:pos x="15" y="357"/>
                    </a:cxn>
                    <a:cxn ang="0">
                      <a:pos x="13" y="356"/>
                    </a:cxn>
                    <a:cxn ang="0">
                      <a:pos x="11" y="356"/>
                    </a:cxn>
                    <a:cxn ang="0">
                      <a:pos x="11" y="356"/>
                    </a:cxn>
                    <a:cxn ang="0">
                      <a:pos x="10" y="349"/>
                    </a:cxn>
                    <a:cxn ang="0">
                      <a:pos x="10" y="339"/>
                    </a:cxn>
                    <a:cxn ang="0">
                      <a:pos x="11" y="324"/>
                    </a:cxn>
                    <a:cxn ang="0">
                      <a:pos x="11" y="324"/>
                    </a:cxn>
                    <a:cxn ang="0">
                      <a:pos x="12" y="304"/>
                    </a:cxn>
                    <a:cxn ang="0">
                      <a:pos x="14" y="283"/>
                    </a:cxn>
                    <a:cxn ang="0">
                      <a:pos x="14" y="283"/>
                    </a:cxn>
                    <a:cxn ang="0">
                      <a:pos x="19" y="259"/>
                    </a:cxn>
                    <a:cxn ang="0">
                      <a:pos x="24" y="235"/>
                    </a:cxn>
                    <a:cxn ang="0">
                      <a:pos x="35" y="185"/>
                    </a:cxn>
                    <a:cxn ang="0">
                      <a:pos x="35" y="185"/>
                    </a:cxn>
                    <a:cxn ang="0">
                      <a:pos x="47" y="143"/>
                    </a:cxn>
                    <a:cxn ang="0">
                      <a:pos x="61" y="102"/>
                    </a:cxn>
                    <a:cxn ang="0">
                      <a:pos x="61" y="102"/>
                    </a:cxn>
                    <a:cxn ang="0">
                      <a:pos x="70" y="77"/>
                    </a:cxn>
                    <a:cxn ang="0">
                      <a:pos x="80" y="53"/>
                    </a:cxn>
                    <a:cxn ang="0">
                      <a:pos x="93" y="30"/>
                    </a:cxn>
                    <a:cxn ang="0">
                      <a:pos x="106" y="8"/>
                    </a:cxn>
                    <a:cxn ang="0">
                      <a:pos x="106" y="8"/>
                    </a:cxn>
                    <a:cxn ang="0">
                      <a:pos x="106" y="6"/>
                    </a:cxn>
                    <a:cxn ang="0">
                      <a:pos x="106" y="3"/>
                    </a:cxn>
                    <a:cxn ang="0">
                      <a:pos x="105" y="2"/>
                    </a:cxn>
                    <a:cxn ang="0">
                      <a:pos x="104" y="0"/>
                    </a:cxn>
                    <a:cxn ang="0">
                      <a:pos x="102" y="0"/>
                    </a:cxn>
                    <a:cxn ang="0">
                      <a:pos x="101" y="0"/>
                    </a:cxn>
                    <a:cxn ang="0">
                      <a:pos x="99" y="0"/>
                    </a:cxn>
                    <a:cxn ang="0">
                      <a:pos x="98" y="2"/>
                    </a:cxn>
                    <a:cxn ang="0">
                      <a:pos x="98" y="2"/>
                    </a:cxn>
                  </a:cxnLst>
                  <a:rect l="0" t="0" r="r" b="b"/>
                  <a:pathLst>
                    <a:path w="106" h="370">
                      <a:moveTo>
                        <a:pt x="98" y="2"/>
                      </a:moveTo>
                      <a:lnTo>
                        <a:pt x="98" y="2"/>
                      </a:lnTo>
                      <a:lnTo>
                        <a:pt x="84" y="26"/>
                      </a:lnTo>
                      <a:lnTo>
                        <a:pt x="71" y="51"/>
                      </a:lnTo>
                      <a:lnTo>
                        <a:pt x="61" y="77"/>
                      </a:lnTo>
                      <a:lnTo>
                        <a:pt x="51" y="103"/>
                      </a:lnTo>
                      <a:lnTo>
                        <a:pt x="42" y="128"/>
                      </a:lnTo>
                      <a:lnTo>
                        <a:pt x="34" y="155"/>
                      </a:lnTo>
                      <a:lnTo>
                        <a:pt x="27" y="182"/>
                      </a:lnTo>
                      <a:lnTo>
                        <a:pt x="21" y="209"/>
                      </a:lnTo>
                      <a:lnTo>
                        <a:pt x="21" y="209"/>
                      </a:lnTo>
                      <a:lnTo>
                        <a:pt x="14" y="234"/>
                      </a:lnTo>
                      <a:lnTo>
                        <a:pt x="9" y="259"/>
                      </a:lnTo>
                      <a:lnTo>
                        <a:pt x="6" y="283"/>
                      </a:lnTo>
                      <a:lnTo>
                        <a:pt x="3" y="308"/>
                      </a:lnTo>
                      <a:lnTo>
                        <a:pt x="3" y="308"/>
                      </a:lnTo>
                      <a:lnTo>
                        <a:pt x="1" y="323"/>
                      </a:lnTo>
                      <a:lnTo>
                        <a:pt x="0" y="340"/>
                      </a:lnTo>
                      <a:lnTo>
                        <a:pt x="0" y="349"/>
                      </a:lnTo>
                      <a:lnTo>
                        <a:pt x="1" y="356"/>
                      </a:lnTo>
                      <a:lnTo>
                        <a:pt x="4" y="363"/>
                      </a:lnTo>
                      <a:lnTo>
                        <a:pt x="6" y="366"/>
                      </a:lnTo>
                      <a:lnTo>
                        <a:pt x="8" y="368"/>
                      </a:lnTo>
                      <a:lnTo>
                        <a:pt x="8" y="368"/>
                      </a:lnTo>
                      <a:lnTo>
                        <a:pt x="11" y="370"/>
                      </a:lnTo>
                      <a:lnTo>
                        <a:pt x="13" y="369"/>
                      </a:lnTo>
                      <a:lnTo>
                        <a:pt x="15" y="368"/>
                      </a:lnTo>
                      <a:lnTo>
                        <a:pt x="16" y="365"/>
                      </a:lnTo>
                      <a:lnTo>
                        <a:pt x="16" y="361"/>
                      </a:lnTo>
                      <a:lnTo>
                        <a:pt x="16" y="361"/>
                      </a:lnTo>
                      <a:lnTo>
                        <a:pt x="16" y="359"/>
                      </a:lnTo>
                      <a:lnTo>
                        <a:pt x="15" y="357"/>
                      </a:lnTo>
                      <a:lnTo>
                        <a:pt x="13" y="356"/>
                      </a:lnTo>
                      <a:lnTo>
                        <a:pt x="11" y="356"/>
                      </a:lnTo>
                      <a:lnTo>
                        <a:pt x="11" y="356"/>
                      </a:lnTo>
                      <a:lnTo>
                        <a:pt x="10" y="349"/>
                      </a:lnTo>
                      <a:lnTo>
                        <a:pt x="10" y="339"/>
                      </a:lnTo>
                      <a:lnTo>
                        <a:pt x="11" y="324"/>
                      </a:lnTo>
                      <a:lnTo>
                        <a:pt x="11" y="324"/>
                      </a:lnTo>
                      <a:lnTo>
                        <a:pt x="12" y="304"/>
                      </a:lnTo>
                      <a:lnTo>
                        <a:pt x="14" y="283"/>
                      </a:lnTo>
                      <a:lnTo>
                        <a:pt x="14" y="283"/>
                      </a:lnTo>
                      <a:lnTo>
                        <a:pt x="19" y="259"/>
                      </a:lnTo>
                      <a:lnTo>
                        <a:pt x="24" y="235"/>
                      </a:lnTo>
                      <a:lnTo>
                        <a:pt x="35" y="185"/>
                      </a:lnTo>
                      <a:lnTo>
                        <a:pt x="35" y="185"/>
                      </a:lnTo>
                      <a:lnTo>
                        <a:pt x="47" y="143"/>
                      </a:lnTo>
                      <a:lnTo>
                        <a:pt x="61" y="102"/>
                      </a:lnTo>
                      <a:lnTo>
                        <a:pt x="61" y="102"/>
                      </a:lnTo>
                      <a:lnTo>
                        <a:pt x="70" y="77"/>
                      </a:lnTo>
                      <a:lnTo>
                        <a:pt x="80" y="53"/>
                      </a:lnTo>
                      <a:lnTo>
                        <a:pt x="93" y="30"/>
                      </a:lnTo>
                      <a:lnTo>
                        <a:pt x="106" y="8"/>
                      </a:lnTo>
                      <a:lnTo>
                        <a:pt x="106" y="8"/>
                      </a:lnTo>
                      <a:lnTo>
                        <a:pt x="106" y="6"/>
                      </a:lnTo>
                      <a:lnTo>
                        <a:pt x="106" y="3"/>
                      </a:lnTo>
                      <a:lnTo>
                        <a:pt x="105" y="2"/>
                      </a:lnTo>
                      <a:lnTo>
                        <a:pt x="104" y="0"/>
                      </a:lnTo>
                      <a:lnTo>
                        <a:pt x="102" y="0"/>
                      </a:lnTo>
                      <a:lnTo>
                        <a:pt x="101" y="0"/>
                      </a:lnTo>
                      <a:lnTo>
                        <a:pt x="99" y="0"/>
                      </a:lnTo>
                      <a:lnTo>
                        <a:pt x="98" y="2"/>
                      </a:lnTo>
                      <a:lnTo>
                        <a:pt x="98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9" name="Freeform 169"/>
                <p:cNvSpPr/>
                <p:nvPr/>
              </p:nvSpPr>
              <p:spPr bwMode="auto">
                <a:xfrm>
                  <a:off x="4305300" y="2198688"/>
                  <a:ext cx="39688" cy="146050"/>
                </a:xfrm>
                <a:custGeom>
                  <a:avLst/>
                  <a:gdLst/>
                  <a:ahLst/>
                  <a:cxnLst>
                    <a:cxn ang="0">
                      <a:pos x="68" y="2"/>
                    </a:cxn>
                    <a:cxn ang="0">
                      <a:pos x="68" y="2"/>
                    </a:cxn>
                    <a:cxn ang="0">
                      <a:pos x="62" y="10"/>
                    </a:cxn>
                    <a:cxn ang="0">
                      <a:pos x="57" y="20"/>
                    </a:cxn>
                    <a:cxn ang="0">
                      <a:pos x="54" y="31"/>
                    </a:cxn>
                    <a:cxn ang="0">
                      <a:pos x="53" y="41"/>
                    </a:cxn>
                    <a:cxn ang="0">
                      <a:pos x="53" y="41"/>
                    </a:cxn>
                    <a:cxn ang="0">
                      <a:pos x="51" y="51"/>
                    </a:cxn>
                    <a:cxn ang="0">
                      <a:pos x="49" y="60"/>
                    </a:cxn>
                    <a:cxn ang="0">
                      <a:pos x="42" y="80"/>
                    </a:cxn>
                    <a:cxn ang="0">
                      <a:pos x="37" y="101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14" y="191"/>
                    </a:cxn>
                    <a:cxn ang="0">
                      <a:pos x="7" y="227"/>
                    </a:cxn>
                    <a:cxn ang="0">
                      <a:pos x="3" y="244"/>
                    </a:cxn>
                    <a:cxn ang="0">
                      <a:pos x="1" y="263"/>
                    </a:cxn>
                    <a:cxn ang="0">
                      <a:pos x="1" y="263"/>
                    </a:cxn>
                    <a:cxn ang="0">
                      <a:pos x="0" y="265"/>
                    </a:cxn>
                    <a:cxn ang="0">
                      <a:pos x="0" y="270"/>
                    </a:cxn>
                    <a:cxn ang="0">
                      <a:pos x="0" y="270"/>
                    </a:cxn>
                    <a:cxn ang="0">
                      <a:pos x="0" y="272"/>
                    </a:cxn>
                    <a:cxn ang="0">
                      <a:pos x="1" y="273"/>
                    </a:cxn>
                    <a:cxn ang="0">
                      <a:pos x="3" y="274"/>
                    </a:cxn>
                    <a:cxn ang="0">
                      <a:pos x="4" y="274"/>
                    </a:cxn>
                    <a:cxn ang="0">
                      <a:pos x="7" y="273"/>
                    </a:cxn>
                    <a:cxn ang="0">
                      <a:pos x="8" y="272"/>
                    </a:cxn>
                    <a:cxn ang="0">
                      <a:pos x="9" y="270"/>
                    </a:cxn>
                    <a:cxn ang="0">
                      <a:pos x="9" y="270"/>
                    </a:cxn>
                    <a:cxn ang="0">
                      <a:pos x="11" y="254"/>
                    </a:cxn>
                    <a:cxn ang="0">
                      <a:pos x="14" y="237"/>
                    </a:cxn>
                    <a:cxn ang="0">
                      <a:pos x="22" y="204"/>
                    </a:cxn>
                    <a:cxn ang="0">
                      <a:pos x="37" y="139"/>
                    </a:cxn>
                    <a:cxn ang="0">
                      <a:pos x="37" y="139"/>
                    </a:cxn>
                    <a:cxn ang="0">
                      <a:pos x="45" y="106"/>
                    </a:cxn>
                    <a:cxn ang="0">
                      <a:pos x="54" y="73"/>
                    </a:cxn>
                    <a:cxn ang="0">
                      <a:pos x="54" y="73"/>
                    </a:cxn>
                    <a:cxn ang="0">
                      <a:pos x="58" y="56"/>
                    </a:cxn>
                    <a:cxn ang="0">
                      <a:pos x="61" y="39"/>
                    </a:cxn>
                    <a:cxn ang="0">
                      <a:pos x="64" y="31"/>
                    </a:cxn>
                    <a:cxn ang="0">
                      <a:pos x="66" y="22"/>
                    </a:cxn>
                    <a:cxn ang="0">
                      <a:pos x="70" y="14"/>
                    </a:cxn>
                    <a:cxn ang="0">
                      <a:pos x="74" y="8"/>
                    </a:cxn>
                    <a:cxn ang="0">
                      <a:pos x="74" y="8"/>
                    </a:cxn>
                    <a:cxn ang="0">
                      <a:pos x="75" y="6"/>
                    </a:cxn>
                    <a:cxn ang="0">
                      <a:pos x="75" y="5"/>
                    </a:cxn>
                    <a:cxn ang="0">
                      <a:pos x="74" y="1"/>
                    </a:cxn>
                    <a:cxn ang="0">
                      <a:pos x="72" y="0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8" y="2"/>
                    </a:cxn>
                    <a:cxn ang="0">
                      <a:pos x="68" y="2"/>
                    </a:cxn>
                  </a:cxnLst>
                  <a:rect l="0" t="0" r="r" b="b"/>
                  <a:pathLst>
                    <a:path w="75" h="274">
                      <a:moveTo>
                        <a:pt x="68" y="2"/>
                      </a:moveTo>
                      <a:lnTo>
                        <a:pt x="68" y="2"/>
                      </a:lnTo>
                      <a:lnTo>
                        <a:pt x="62" y="10"/>
                      </a:lnTo>
                      <a:lnTo>
                        <a:pt x="57" y="20"/>
                      </a:lnTo>
                      <a:lnTo>
                        <a:pt x="54" y="31"/>
                      </a:lnTo>
                      <a:lnTo>
                        <a:pt x="53" y="41"/>
                      </a:lnTo>
                      <a:lnTo>
                        <a:pt x="53" y="41"/>
                      </a:lnTo>
                      <a:lnTo>
                        <a:pt x="51" y="51"/>
                      </a:lnTo>
                      <a:lnTo>
                        <a:pt x="49" y="60"/>
                      </a:lnTo>
                      <a:lnTo>
                        <a:pt x="42" y="80"/>
                      </a:lnTo>
                      <a:lnTo>
                        <a:pt x="37" y="101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14" y="191"/>
                      </a:lnTo>
                      <a:lnTo>
                        <a:pt x="7" y="227"/>
                      </a:lnTo>
                      <a:lnTo>
                        <a:pt x="3" y="244"/>
                      </a:lnTo>
                      <a:lnTo>
                        <a:pt x="1" y="263"/>
                      </a:lnTo>
                      <a:lnTo>
                        <a:pt x="1" y="263"/>
                      </a:lnTo>
                      <a:lnTo>
                        <a:pt x="0" y="265"/>
                      </a:lnTo>
                      <a:lnTo>
                        <a:pt x="0" y="270"/>
                      </a:lnTo>
                      <a:lnTo>
                        <a:pt x="0" y="270"/>
                      </a:lnTo>
                      <a:lnTo>
                        <a:pt x="0" y="272"/>
                      </a:lnTo>
                      <a:lnTo>
                        <a:pt x="1" y="273"/>
                      </a:lnTo>
                      <a:lnTo>
                        <a:pt x="3" y="274"/>
                      </a:lnTo>
                      <a:lnTo>
                        <a:pt x="4" y="274"/>
                      </a:lnTo>
                      <a:lnTo>
                        <a:pt x="7" y="273"/>
                      </a:lnTo>
                      <a:lnTo>
                        <a:pt x="8" y="272"/>
                      </a:lnTo>
                      <a:lnTo>
                        <a:pt x="9" y="270"/>
                      </a:lnTo>
                      <a:lnTo>
                        <a:pt x="9" y="270"/>
                      </a:lnTo>
                      <a:lnTo>
                        <a:pt x="11" y="254"/>
                      </a:lnTo>
                      <a:lnTo>
                        <a:pt x="14" y="237"/>
                      </a:lnTo>
                      <a:lnTo>
                        <a:pt x="22" y="204"/>
                      </a:lnTo>
                      <a:lnTo>
                        <a:pt x="37" y="139"/>
                      </a:lnTo>
                      <a:lnTo>
                        <a:pt x="37" y="139"/>
                      </a:lnTo>
                      <a:lnTo>
                        <a:pt x="45" y="106"/>
                      </a:lnTo>
                      <a:lnTo>
                        <a:pt x="54" y="73"/>
                      </a:lnTo>
                      <a:lnTo>
                        <a:pt x="54" y="73"/>
                      </a:lnTo>
                      <a:lnTo>
                        <a:pt x="58" y="56"/>
                      </a:lnTo>
                      <a:lnTo>
                        <a:pt x="61" y="39"/>
                      </a:lnTo>
                      <a:lnTo>
                        <a:pt x="64" y="31"/>
                      </a:lnTo>
                      <a:lnTo>
                        <a:pt x="66" y="22"/>
                      </a:lnTo>
                      <a:lnTo>
                        <a:pt x="70" y="14"/>
                      </a:lnTo>
                      <a:lnTo>
                        <a:pt x="74" y="8"/>
                      </a:lnTo>
                      <a:lnTo>
                        <a:pt x="74" y="8"/>
                      </a:lnTo>
                      <a:lnTo>
                        <a:pt x="75" y="6"/>
                      </a:lnTo>
                      <a:lnTo>
                        <a:pt x="75" y="5"/>
                      </a:lnTo>
                      <a:lnTo>
                        <a:pt x="74" y="1"/>
                      </a:lnTo>
                      <a:lnTo>
                        <a:pt x="72" y="0"/>
                      </a:lnTo>
                      <a:lnTo>
                        <a:pt x="71" y="0"/>
                      </a:lnTo>
                      <a:lnTo>
                        <a:pt x="69" y="0"/>
                      </a:lnTo>
                      <a:lnTo>
                        <a:pt x="68" y="2"/>
                      </a:lnTo>
                      <a:lnTo>
                        <a:pt x="68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Freeform 170"/>
                <p:cNvSpPr/>
                <p:nvPr/>
              </p:nvSpPr>
              <p:spPr bwMode="auto">
                <a:xfrm>
                  <a:off x="4338638" y="2201863"/>
                  <a:ext cx="31750" cy="112713"/>
                </a:xfrm>
                <a:custGeom>
                  <a:avLst/>
                  <a:gdLst/>
                  <a:ahLst/>
                  <a:cxnLst>
                    <a:cxn ang="0">
                      <a:pos x="52" y="4"/>
                    </a:cxn>
                    <a:cxn ang="0">
                      <a:pos x="52" y="4"/>
                    </a:cxn>
                    <a:cxn ang="0">
                      <a:pos x="51" y="10"/>
                    </a:cxn>
                    <a:cxn ang="0">
                      <a:pos x="48" y="16"/>
                    </a:cxn>
                    <a:cxn ang="0">
                      <a:pos x="43" y="29"/>
                    </a:cxn>
                    <a:cxn ang="0">
                      <a:pos x="38" y="41"/>
                    </a:cxn>
                    <a:cxn ang="0">
                      <a:pos x="36" y="47"/>
                    </a:cxn>
                    <a:cxn ang="0">
                      <a:pos x="34" y="54"/>
                    </a:cxn>
                    <a:cxn ang="0">
                      <a:pos x="34" y="54"/>
                    </a:cxn>
                    <a:cxn ang="0">
                      <a:pos x="25" y="103"/>
                    </a:cxn>
                    <a:cxn ang="0">
                      <a:pos x="25" y="103"/>
                    </a:cxn>
                    <a:cxn ang="0">
                      <a:pos x="23" y="116"/>
                    </a:cxn>
                    <a:cxn ang="0">
                      <a:pos x="19" y="129"/>
                    </a:cxn>
                    <a:cxn ang="0">
                      <a:pos x="10" y="156"/>
                    </a:cxn>
                    <a:cxn ang="0">
                      <a:pos x="3" y="181"/>
                    </a:cxn>
                    <a:cxn ang="0">
                      <a:pos x="1" y="195"/>
                    </a:cxn>
                    <a:cxn ang="0">
                      <a:pos x="0" y="208"/>
                    </a:cxn>
                    <a:cxn ang="0">
                      <a:pos x="0" y="208"/>
                    </a:cxn>
                    <a:cxn ang="0">
                      <a:pos x="0" y="210"/>
                    </a:cxn>
                    <a:cxn ang="0">
                      <a:pos x="1" y="211"/>
                    </a:cxn>
                    <a:cxn ang="0">
                      <a:pos x="2" y="212"/>
                    </a:cxn>
                    <a:cxn ang="0">
                      <a:pos x="4" y="212"/>
                    </a:cxn>
                    <a:cxn ang="0">
                      <a:pos x="6" y="212"/>
                    </a:cxn>
                    <a:cxn ang="0">
                      <a:pos x="7" y="211"/>
                    </a:cxn>
                    <a:cxn ang="0">
                      <a:pos x="8" y="210"/>
                    </a:cxn>
                    <a:cxn ang="0">
                      <a:pos x="9" y="208"/>
                    </a:cxn>
                    <a:cxn ang="0">
                      <a:pos x="9" y="208"/>
                    </a:cxn>
                    <a:cxn ang="0">
                      <a:pos x="10" y="200"/>
                    </a:cxn>
                    <a:cxn ang="0">
                      <a:pos x="11" y="192"/>
                    </a:cxn>
                    <a:cxn ang="0">
                      <a:pos x="15" y="176"/>
                    </a:cxn>
                    <a:cxn ang="0">
                      <a:pos x="26" y="144"/>
                    </a:cxn>
                    <a:cxn ang="0">
                      <a:pos x="26" y="144"/>
                    </a:cxn>
                    <a:cxn ang="0">
                      <a:pos x="29" y="131"/>
                    </a:cxn>
                    <a:cxn ang="0">
                      <a:pos x="32" y="117"/>
                    </a:cxn>
                    <a:cxn ang="0">
                      <a:pos x="37" y="91"/>
                    </a:cxn>
                    <a:cxn ang="0">
                      <a:pos x="37" y="91"/>
                    </a:cxn>
                    <a:cxn ang="0">
                      <a:pos x="41" y="67"/>
                    </a:cxn>
                    <a:cxn ang="0">
                      <a:pos x="46" y="42"/>
                    </a:cxn>
                    <a:cxn ang="0">
                      <a:pos x="46" y="42"/>
                    </a:cxn>
                    <a:cxn ang="0">
                      <a:pos x="50" y="33"/>
                    </a:cxn>
                    <a:cxn ang="0">
                      <a:pos x="55" y="23"/>
                    </a:cxn>
                    <a:cxn ang="0">
                      <a:pos x="59" y="14"/>
                    </a:cxn>
                    <a:cxn ang="0">
                      <a:pos x="60" y="9"/>
                    </a:cxn>
                    <a:cxn ang="0">
                      <a:pos x="61" y="4"/>
                    </a:cxn>
                    <a:cxn ang="0">
                      <a:pos x="61" y="4"/>
                    </a:cxn>
                    <a:cxn ang="0">
                      <a:pos x="61" y="3"/>
                    </a:cxn>
                    <a:cxn ang="0">
                      <a:pos x="60" y="1"/>
                    </a:cxn>
                    <a:cxn ang="0">
                      <a:pos x="59" y="0"/>
                    </a:cxn>
                    <a:cxn ang="0">
                      <a:pos x="57" y="0"/>
                    </a:cxn>
                    <a:cxn ang="0">
                      <a:pos x="54" y="1"/>
                    </a:cxn>
                    <a:cxn ang="0">
                      <a:pos x="53" y="3"/>
                    </a:cxn>
                    <a:cxn ang="0">
                      <a:pos x="52" y="4"/>
                    </a:cxn>
                    <a:cxn ang="0">
                      <a:pos x="52" y="4"/>
                    </a:cxn>
                  </a:cxnLst>
                  <a:rect l="0" t="0" r="r" b="b"/>
                  <a:pathLst>
                    <a:path w="61" h="212">
                      <a:moveTo>
                        <a:pt x="52" y="4"/>
                      </a:moveTo>
                      <a:lnTo>
                        <a:pt x="52" y="4"/>
                      </a:lnTo>
                      <a:lnTo>
                        <a:pt x="51" y="10"/>
                      </a:lnTo>
                      <a:lnTo>
                        <a:pt x="48" y="16"/>
                      </a:lnTo>
                      <a:lnTo>
                        <a:pt x="43" y="29"/>
                      </a:lnTo>
                      <a:lnTo>
                        <a:pt x="38" y="41"/>
                      </a:lnTo>
                      <a:lnTo>
                        <a:pt x="36" y="47"/>
                      </a:lnTo>
                      <a:lnTo>
                        <a:pt x="34" y="54"/>
                      </a:lnTo>
                      <a:lnTo>
                        <a:pt x="34" y="54"/>
                      </a:lnTo>
                      <a:lnTo>
                        <a:pt x="25" y="103"/>
                      </a:lnTo>
                      <a:lnTo>
                        <a:pt x="25" y="103"/>
                      </a:lnTo>
                      <a:lnTo>
                        <a:pt x="23" y="116"/>
                      </a:lnTo>
                      <a:lnTo>
                        <a:pt x="19" y="129"/>
                      </a:lnTo>
                      <a:lnTo>
                        <a:pt x="10" y="156"/>
                      </a:lnTo>
                      <a:lnTo>
                        <a:pt x="3" y="181"/>
                      </a:lnTo>
                      <a:lnTo>
                        <a:pt x="1" y="195"/>
                      </a:lnTo>
                      <a:lnTo>
                        <a:pt x="0" y="208"/>
                      </a:lnTo>
                      <a:lnTo>
                        <a:pt x="0" y="208"/>
                      </a:lnTo>
                      <a:lnTo>
                        <a:pt x="0" y="210"/>
                      </a:lnTo>
                      <a:lnTo>
                        <a:pt x="1" y="211"/>
                      </a:lnTo>
                      <a:lnTo>
                        <a:pt x="2" y="212"/>
                      </a:lnTo>
                      <a:lnTo>
                        <a:pt x="4" y="212"/>
                      </a:lnTo>
                      <a:lnTo>
                        <a:pt x="6" y="212"/>
                      </a:lnTo>
                      <a:lnTo>
                        <a:pt x="7" y="211"/>
                      </a:lnTo>
                      <a:lnTo>
                        <a:pt x="8" y="210"/>
                      </a:lnTo>
                      <a:lnTo>
                        <a:pt x="9" y="208"/>
                      </a:lnTo>
                      <a:lnTo>
                        <a:pt x="9" y="208"/>
                      </a:lnTo>
                      <a:lnTo>
                        <a:pt x="10" y="200"/>
                      </a:lnTo>
                      <a:lnTo>
                        <a:pt x="11" y="192"/>
                      </a:lnTo>
                      <a:lnTo>
                        <a:pt x="15" y="176"/>
                      </a:lnTo>
                      <a:lnTo>
                        <a:pt x="26" y="144"/>
                      </a:lnTo>
                      <a:lnTo>
                        <a:pt x="26" y="144"/>
                      </a:lnTo>
                      <a:lnTo>
                        <a:pt x="29" y="131"/>
                      </a:lnTo>
                      <a:lnTo>
                        <a:pt x="32" y="117"/>
                      </a:lnTo>
                      <a:lnTo>
                        <a:pt x="37" y="91"/>
                      </a:lnTo>
                      <a:lnTo>
                        <a:pt x="37" y="91"/>
                      </a:lnTo>
                      <a:lnTo>
                        <a:pt x="41" y="67"/>
                      </a:lnTo>
                      <a:lnTo>
                        <a:pt x="46" y="42"/>
                      </a:lnTo>
                      <a:lnTo>
                        <a:pt x="46" y="42"/>
                      </a:lnTo>
                      <a:lnTo>
                        <a:pt x="50" y="33"/>
                      </a:lnTo>
                      <a:lnTo>
                        <a:pt x="55" y="23"/>
                      </a:lnTo>
                      <a:lnTo>
                        <a:pt x="59" y="14"/>
                      </a:lnTo>
                      <a:lnTo>
                        <a:pt x="60" y="9"/>
                      </a:lnTo>
                      <a:lnTo>
                        <a:pt x="61" y="4"/>
                      </a:lnTo>
                      <a:lnTo>
                        <a:pt x="61" y="4"/>
                      </a:lnTo>
                      <a:lnTo>
                        <a:pt x="61" y="3"/>
                      </a:lnTo>
                      <a:lnTo>
                        <a:pt x="60" y="1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54" y="1"/>
                      </a:lnTo>
                      <a:lnTo>
                        <a:pt x="53" y="3"/>
                      </a:lnTo>
                      <a:lnTo>
                        <a:pt x="52" y="4"/>
                      </a:lnTo>
                      <a:lnTo>
                        <a:pt x="52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" name="Freeform 171"/>
                <p:cNvSpPr/>
                <p:nvPr/>
              </p:nvSpPr>
              <p:spPr bwMode="auto">
                <a:xfrm>
                  <a:off x="4357688" y="2209800"/>
                  <a:ext cx="36513" cy="90488"/>
                </a:xfrm>
                <a:custGeom>
                  <a:avLst/>
                  <a:gdLst/>
                  <a:ahLst/>
                  <a:cxnLst>
                    <a:cxn ang="0">
                      <a:pos x="60" y="1"/>
                    </a:cxn>
                    <a:cxn ang="0">
                      <a:pos x="60" y="1"/>
                    </a:cxn>
                    <a:cxn ang="0">
                      <a:pos x="51" y="10"/>
                    </a:cxn>
                    <a:cxn ang="0">
                      <a:pos x="43" y="22"/>
                    </a:cxn>
                    <a:cxn ang="0">
                      <a:pos x="37" y="34"/>
                    </a:cxn>
                    <a:cxn ang="0">
                      <a:pos x="33" y="48"/>
                    </a:cxn>
                    <a:cxn ang="0">
                      <a:pos x="29" y="61"/>
                    </a:cxn>
                    <a:cxn ang="0">
                      <a:pos x="25" y="75"/>
                    </a:cxn>
                    <a:cxn ang="0">
                      <a:pos x="20" y="100"/>
                    </a:cxn>
                    <a:cxn ang="0">
                      <a:pos x="20" y="100"/>
                    </a:cxn>
                    <a:cxn ang="0">
                      <a:pos x="15" y="115"/>
                    </a:cxn>
                    <a:cxn ang="0">
                      <a:pos x="6" y="135"/>
                    </a:cxn>
                    <a:cxn ang="0">
                      <a:pos x="3" y="147"/>
                    </a:cxn>
                    <a:cxn ang="0">
                      <a:pos x="0" y="156"/>
                    </a:cxn>
                    <a:cxn ang="0">
                      <a:pos x="0" y="164"/>
                    </a:cxn>
                    <a:cxn ang="0">
                      <a:pos x="1" y="166"/>
                    </a:cxn>
                    <a:cxn ang="0">
                      <a:pos x="3" y="170"/>
                    </a:cxn>
                    <a:cxn ang="0">
                      <a:pos x="3" y="170"/>
                    </a:cxn>
                    <a:cxn ang="0">
                      <a:pos x="4" y="170"/>
                    </a:cxn>
                    <a:cxn ang="0">
                      <a:pos x="6" y="171"/>
                    </a:cxn>
                    <a:cxn ang="0">
                      <a:pos x="9" y="169"/>
                    </a:cxn>
                    <a:cxn ang="0">
                      <a:pos x="10" y="167"/>
                    </a:cxn>
                    <a:cxn ang="0">
                      <a:pos x="11" y="165"/>
                    </a:cxn>
                    <a:cxn ang="0">
                      <a:pos x="10" y="164"/>
                    </a:cxn>
                    <a:cxn ang="0">
                      <a:pos x="9" y="162"/>
                    </a:cxn>
                    <a:cxn ang="0">
                      <a:pos x="9" y="162"/>
                    </a:cxn>
                    <a:cxn ang="0">
                      <a:pos x="10" y="159"/>
                    </a:cxn>
                    <a:cxn ang="0">
                      <a:pos x="14" y="152"/>
                    </a:cxn>
                    <a:cxn ang="0">
                      <a:pos x="18" y="138"/>
                    </a:cxn>
                    <a:cxn ang="0">
                      <a:pos x="18" y="138"/>
                    </a:cxn>
                    <a:cxn ang="0">
                      <a:pos x="24" y="119"/>
                    </a:cxn>
                    <a:cxn ang="0">
                      <a:pos x="29" y="100"/>
                    </a:cxn>
                    <a:cxn ang="0">
                      <a:pos x="29" y="100"/>
                    </a:cxn>
                    <a:cxn ang="0">
                      <a:pos x="34" y="76"/>
                    </a:cxn>
                    <a:cxn ang="0">
                      <a:pos x="38" y="63"/>
                    </a:cxn>
                    <a:cxn ang="0">
                      <a:pos x="41" y="51"/>
                    </a:cxn>
                    <a:cxn ang="0">
                      <a:pos x="47" y="38"/>
                    </a:cxn>
                    <a:cxn ang="0">
                      <a:pos x="52" y="27"/>
                    </a:cxn>
                    <a:cxn ang="0">
                      <a:pos x="58" y="17"/>
                    </a:cxn>
                    <a:cxn ang="0">
                      <a:pos x="66" y="7"/>
                    </a:cxn>
                    <a:cxn ang="0">
                      <a:pos x="66" y="7"/>
                    </a:cxn>
                    <a:cxn ang="0">
                      <a:pos x="67" y="6"/>
                    </a:cxn>
                    <a:cxn ang="0">
                      <a:pos x="68" y="4"/>
                    </a:cxn>
                    <a:cxn ang="0">
                      <a:pos x="67" y="3"/>
                    </a:cxn>
                    <a:cxn ang="0">
                      <a:pos x="66" y="1"/>
                    </a:cxn>
                    <a:cxn ang="0">
                      <a:pos x="65" y="0"/>
                    </a:cxn>
                    <a:cxn ang="0">
                      <a:pos x="63" y="0"/>
                    </a:cxn>
                    <a:cxn ang="0">
                      <a:pos x="61" y="0"/>
                    </a:cxn>
                    <a:cxn ang="0">
                      <a:pos x="60" y="1"/>
                    </a:cxn>
                    <a:cxn ang="0">
                      <a:pos x="60" y="1"/>
                    </a:cxn>
                  </a:cxnLst>
                  <a:rect l="0" t="0" r="r" b="b"/>
                  <a:pathLst>
                    <a:path w="68" h="171">
                      <a:moveTo>
                        <a:pt x="60" y="1"/>
                      </a:moveTo>
                      <a:lnTo>
                        <a:pt x="60" y="1"/>
                      </a:lnTo>
                      <a:lnTo>
                        <a:pt x="51" y="10"/>
                      </a:lnTo>
                      <a:lnTo>
                        <a:pt x="43" y="22"/>
                      </a:lnTo>
                      <a:lnTo>
                        <a:pt x="37" y="34"/>
                      </a:lnTo>
                      <a:lnTo>
                        <a:pt x="33" y="48"/>
                      </a:lnTo>
                      <a:lnTo>
                        <a:pt x="29" y="61"/>
                      </a:lnTo>
                      <a:lnTo>
                        <a:pt x="25" y="75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5" y="115"/>
                      </a:lnTo>
                      <a:lnTo>
                        <a:pt x="6" y="135"/>
                      </a:lnTo>
                      <a:lnTo>
                        <a:pt x="3" y="147"/>
                      </a:lnTo>
                      <a:lnTo>
                        <a:pt x="0" y="156"/>
                      </a:lnTo>
                      <a:lnTo>
                        <a:pt x="0" y="164"/>
                      </a:lnTo>
                      <a:lnTo>
                        <a:pt x="1" y="166"/>
                      </a:lnTo>
                      <a:lnTo>
                        <a:pt x="3" y="170"/>
                      </a:lnTo>
                      <a:lnTo>
                        <a:pt x="3" y="170"/>
                      </a:lnTo>
                      <a:lnTo>
                        <a:pt x="4" y="170"/>
                      </a:lnTo>
                      <a:lnTo>
                        <a:pt x="6" y="171"/>
                      </a:lnTo>
                      <a:lnTo>
                        <a:pt x="9" y="169"/>
                      </a:lnTo>
                      <a:lnTo>
                        <a:pt x="10" y="167"/>
                      </a:lnTo>
                      <a:lnTo>
                        <a:pt x="11" y="165"/>
                      </a:lnTo>
                      <a:lnTo>
                        <a:pt x="10" y="164"/>
                      </a:lnTo>
                      <a:lnTo>
                        <a:pt x="9" y="162"/>
                      </a:lnTo>
                      <a:lnTo>
                        <a:pt x="9" y="162"/>
                      </a:lnTo>
                      <a:lnTo>
                        <a:pt x="10" y="159"/>
                      </a:lnTo>
                      <a:lnTo>
                        <a:pt x="14" y="152"/>
                      </a:lnTo>
                      <a:lnTo>
                        <a:pt x="18" y="138"/>
                      </a:lnTo>
                      <a:lnTo>
                        <a:pt x="18" y="138"/>
                      </a:lnTo>
                      <a:lnTo>
                        <a:pt x="24" y="119"/>
                      </a:lnTo>
                      <a:lnTo>
                        <a:pt x="29" y="100"/>
                      </a:lnTo>
                      <a:lnTo>
                        <a:pt x="29" y="100"/>
                      </a:lnTo>
                      <a:lnTo>
                        <a:pt x="34" y="76"/>
                      </a:lnTo>
                      <a:lnTo>
                        <a:pt x="38" y="63"/>
                      </a:lnTo>
                      <a:lnTo>
                        <a:pt x="41" y="51"/>
                      </a:lnTo>
                      <a:lnTo>
                        <a:pt x="47" y="38"/>
                      </a:lnTo>
                      <a:lnTo>
                        <a:pt x="52" y="27"/>
                      </a:lnTo>
                      <a:lnTo>
                        <a:pt x="58" y="17"/>
                      </a:lnTo>
                      <a:lnTo>
                        <a:pt x="66" y="7"/>
                      </a:lnTo>
                      <a:lnTo>
                        <a:pt x="66" y="7"/>
                      </a:lnTo>
                      <a:lnTo>
                        <a:pt x="67" y="6"/>
                      </a:lnTo>
                      <a:lnTo>
                        <a:pt x="68" y="4"/>
                      </a:lnTo>
                      <a:lnTo>
                        <a:pt x="67" y="3"/>
                      </a:lnTo>
                      <a:lnTo>
                        <a:pt x="66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60" y="1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Freeform 172"/>
                <p:cNvSpPr/>
                <p:nvPr/>
              </p:nvSpPr>
              <p:spPr bwMode="auto">
                <a:xfrm>
                  <a:off x="4383088" y="2219325"/>
                  <a:ext cx="33338" cy="63500"/>
                </a:xfrm>
                <a:custGeom>
                  <a:avLst/>
                  <a:gdLst/>
                  <a:ahLst/>
                  <a:cxnLst>
                    <a:cxn ang="0">
                      <a:pos x="55" y="0"/>
                    </a:cxn>
                    <a:cxn ang="0">
                      <a:pos x="55" y="0"/>
                    </a:cxn>
                    <a:cxn ang="0">
                      <a:pos x="50" y="2"/>
                    </a:cxn>
                    <a:cxn ang="0">
                      <a:pos x="46" y="5"/>
                    </a:cxn>
                    <a:cxn ang="0">
                      <a:pos x="42" y="8"/>
                    </a:cxn>
                    <a:cxn ang="0">
                      <a:pos x="39" y="11"/>
                    </a:cxn>
                    <a:cxn ang="0">
                      <a:pos x="33" y="19"/>
                    </a:cxn>
                    <a:cxn ang="0">
                      <a:pos x="29" y="30"/>
                    </a:cxn>
                    <a:cxn ang="0">
                      <a:pos x="29" y="30"/>
                    </a:cxn>
                    <a:cxn ang="0">
                      <a:pos x="13" y="70"/>
                    </a:cxn>
                    <a:cxn ang="0">
                      <a:pos x="6" y="91"/>
                    </a:cxn>
                    <a:cxn ang="0">
                      <a:pos x="0" y="112"/>
                    </a:cxn>
                    <a:cxn ang="0">
                      <a:pos x="0" y="112"/>
                    </a:cxn>
                    <a:cxn ang="0">
                      <a:pos x="0" y="114"/>
                    </a:cxn>
                    <a:cxn ang="0">
                      <a:pos x="1" y="116"/>
                    </a:cxn>
                    <a:cxn ang="0">
                      <a:pos x="2" y="118"/>
                    </a:cxn>
                    <a:cxn ang="0">
                      <a:pos x="4" y="118"/>
                    </a:cxn>
                    <a:cxn ang="0">
                      <a:pos x="6" y="119"/>
                    </a:cxn>
                    <a:cxn ang="0">
                      <a:pos x="7" y="118"/>
                    </a:cxn>
                    <a:cxn ang="0">
                      <a:pos x="8" y="116"/>
                    </a:cxn>
                    <a:cxn ang="0">
                      <a:pos x="9" y="114"/>
                    </a:cxn>
                    <a:cxn ang="0">
                      <a:pos x="9" y="114"/>
                    </a:cxn>
                    <a:cxn ang="0">
                      <a:pos x="13" y="100"/>
                    </a:cxn>
                    <a:cxn ang="0">
                      <a:pos x="17" y="84"/>
                    </a:cxn>
                    <a:cxn ang="0">
                      <a:pos x="23" y="70"/>
                    </a:cxn>
                    <a:cxn ang="0">
                      <a:pos x="30" y="56"/>
                    </a:cxn>
                    <a:cxn ang="0">
                      <a:pos x="30" y="56"/>
                    </a:cxn>
                    <a:cxn ang="0">
                      <a:pos x="34" y="42"/>
                    </a:cxn>
                    <a:cxn ang="0">
                      <a:pos x="39" y="29"/>
                    </a:cxn>
                    <a:cxn ang="0">
                      <a:pos x="42" y="22"/>
                    </a:cxn>
                    <a:cxn ang="0">
                      <a:pos x="46" y="17"/>
                    </a:cxn>
                    <a:cxn ang="0">
                      <a:pos x="51" y="12"/>
                    </a:cxn>
                    <a:cxn ang="0">
                      <a:pos x="57" y="9"/>
                    </a:cxn>
                    <a:cxn ang="0">
                      <a:pos x="57" y="9"/>
                    </a:cxn>
                    <a:cxn ang="0">
                      <a:pos x="60" y="8"/>
                    </a:cxn>
                    <a:cxn ang="0">
                      <a:pos x="61" y="7"/>
                    </a:cxn>
                    <a:cxn ang="0">
                      <a:pos x="62" y="5"/>
                    </a:cxn>
                    <a:cxn ang="0">
                      <a:pos x="61" y="3"/>
                    </a:cxn>
                    <a:cxn ang="0">
                      <a:pos x="61" y="2"/>
                    </a:cxn>
                    <a:cxn ang="0">
                      <a:pos x="60" y="0"/>
                    </a:cxn>
                    <a:cxn ang="0">
                      <a:pos x="57" y="0"/>
                    </a:cxn>
                    <a:cxn ang="0">
                      <a:pos x="55" y="0"/>
                    </a:cxn>
                    <a:cxn ang="0">
                      <a:pos x="55" y="0"/>
                    </a:cxn>
                  </a:cxnLst>
                  <a:rect l="0" t="0" r="r" b="b"/>
                  <a:pathLst>
                    <a:path w="62" h="119">
                      <a:moveTo>
                        <a:pt x="55" y="0"/>
                      </a:moveTo>
                      <a:lnTo>
                        <a:pt x="55" y="0"/>
                      </a:lnTo>
                      <a:lnTo>
                        <a:pt x="50" y="2"/>
                      </a:lnTo>
                      <a:lnTo>
                        <a:pt x="46" y="5"/>
                      </a:lnTo>
                      <a:lnTo>
                        <a:pt x="42" y="8"/>
                      </a:lnTo>
                      <a:lnTo>
                        <a:pt x="39" y="11"/>
                      </a:lnTo>
                      <a:lnTo>
                        <a:pt x="33" y="19"/>
                      </a:lnTo>
                      <a:lnTo>
                        <a:pt x="29" y="30"/>
                      </a:lnTo>
                      <a:lnTo>
                        <a:pt x="29" y="30"/>
                      </a:lnTo>
                      <a:lnTo>
                        <a:pt x="13" y="70"/>
                      </a:lnTo>
                      <a:lnTo>
                        <a:pt x="6" y="91"/>
                      </a:lnTo>
                      <a:lnTo>
                        <a:pt x="0" y="112"/>
                      </a:lnTo>
                      <a:lnTo>
                        <a:pt x="0" y="112"/>
                      </a:lnTo>
                      <a:lnTo>
                        <a:pt x="0" y="114"/>
                      </a:lnTo>
                      <a:lnTo>
                        <a:pt x="1" y="116"/>
                      </a:lnTo>
                      <a:lnTo>
                        <a:pt x="2" y="118"/>
                      </a:lnTo>
                      <a:lnTo>
                        <a:pt x="4" y="118"/>
                      </a:lnTo>
                      <a:lnTo>
                        <a:pt x="6" y="119"/>
                      </a:lnTo>
                      <a:lnTo>
                        <a:pt x="7" y="118"/>
                      </a:lnTo>
                      <a:lnTo>
                        <a:pt x="8" y="116"/>
                      </a:lnTo>
                      <a:lnTo>
                        <a:pt x="9" y="114"/>
                      </a:lnTo>
                      <a:lnTo>
                        <a:pt x="9" y="114"/>
                      </a:lnTo>
                      <a:lnTo>
                        <a:pt x="13" y="100"/>
                      </a:lnTo>
                      <a:lnTo>
                        <a:pt x="17" y="84"/>
                      </a:lnTo>
                      <a:lnTo>
                        <a:pt x="23" y="70"/>
                      </a:lnTo>
                      <a:lnTo>
                        <a:pt x="30" y="56"/>
                      </a:lnTo>
                      <a:lnTo>
                        <a:pt x="30" y="56"/>
                      </a:lnTo>
                      <a:lnTo>
                        <a:pt x="34" y="42"/>
                      </a:lnTo>
                      <a:lnTo>
                        <a:pt x="39" y="29"/>
                      </a:lnTo>
                      <a:lnTo>
                        <a:pt x="42" y="22"/>
                      </a:lnTo>
                      <a:lnTo>
                        <a:pt x="46" y="17"/>
                      </a:lnTo>
                      <a:lnTo>
                        <a:pt x="51" y="12"/>
                      </a:lnTo>
                      <a:lnTo>
                        <a:pt x="57" y="9"/>
                      </a:lnTo>
                      <a:lnTo>
                        <a:pt x="57" y="9"/>
                      </a:lnTo>
                      <a:lnTo>
                        <a:pt x="60" y="8"/>
                      </a:lnTo>
                      <a:lnTo>
                        <a:pt x="61" y="7"/>
                      </a:lnTo>
                      <a:lnTo>
                        <a:pt x="62" y="5"/>
                      </a:lnTo>
                      <a:lnTo>
                        <a:pt x="61" y="3"/>
                      </a:lnTo>
                      <a:lnTo>
                        <a:pt x="61" y="2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5" y="0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Freeform 173"/>
                <p:cNvSpPr/>
                <p:nvPr/>
              </p:nvSpPr>
              <p:spPr bwMode="auto">
                <a:xfrm>
                  <a:off x="4403725" y="2228850"/>
                  <a:ext cx="17463" cy="52388"/>
                </a:xfrm>
                <a:custGeom>
                  <a:avLst/>
                  <a:gdLst/>
                  <a:ahLst/>
                  <a:cxnLst>
                    <a:cxn ang="0">
                      <a:pos x="27" y="1"/>
                    </a:cxn>
                    <a:cxn ang="0">
                      <a:pos x="27" y="1"/>
                    </a:cxn>
                    <a:cxn ang="0">
                      <a:pos x="24" y="2"/>
                    </a:cxn>
                    <a:cxn ang="0">
                      <a:pos x="22" y="6"/>
                    </a:cxn>
                    <a:cxn ang="0">
                      <a:pos x="17" y="12"/>
                    </a:cxn>
                    <a:cxn ang="0">
                      <a:pos x="15" y="20"/>
                    </a:cxn>
                    <a:cxn ang="0">
                      <a:pos x="14" y="27"/>
                    </a:cxn>
                    <a:cxn ang="0">
                      <a:pos x="14" y="27"/>
                    </a:cxn>
                    <a:cxn ang="0">
                      <a:pos x="12" y="45"/>
                    </a:cxn>
                    <a:cxn ang="0">
                      <a:pos x="10" y="61"/>
                    </a:cxn>
                    <a:cxn ang="0">
                      <a:pos x="6" y="78"/>
                    </a:cxn>
                    <a:cxn ang="0">
                      <a:pos x="0" y="94"/>
                    </a:cxn>
                    <a:cxn ang="0">
                      <a:pos x="0" y="94"/>
                    </a:cxn>
                    <a:cxn ang="0">
                      <a:pos x="0" y="96"/>
                    </a:cxn>
                    <a:cxn ang="0">
                      <a:pos x="0" y="97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6" y="100"/>
                    </a:cxn>
                    <a:cxn ang="0">
                      <a:pos x="8" y="98"/>
                    </a:cxn>
                    <a:cxn ang="0">
                      <a:pos x="9" y="96"/>
                    </a:cxn>
                    <a:cxn ang="0">
                      <a:pos x="9" y="96"/>
                    </a:cxn>
                    <a:cxn ang="0">
                      <a:pos x="13" y="85"/>
                    </a:cxn>
                    <a:cxn ang="0">
                      <a:pos x="15" y="80"/>
                    </a:cxn>
                    <a:cxn ang="0">
                      <a:pos x="18" y="75"/>
                    </a:cxn>
                    <a:cxn ang="0">
                      <a:pos x="18" y="75"/>
                    </a:cxn>
                    <a:cxn ang="0">
                      <a:pos x="19" y="72"/>
                    </a:cxn>
                    <a:cxn ang="0">
                      <a:pos x="21" y="69"/>
                    </a:cxn>
                    <a:cxn ang="0">
                      <a:pos x="21" y="62"/>
                    </a:cxn>
                    <a:cxn ang="0">
                      <a:pos x="22" y="49"/>
                    </a:cxn>
                    <a:cxn ang="0">
                      <a:pos x="22" y="49"/>
                    </a:cxn>
                    <a:cxn ang="0">
                      <a:pos x="23" y="28"/>
                    </a:cxn>
                    <a:cxn ang="0">
                      <a:pos x="24" y="22"/>
                    </a:cxn>
                    <a:cxn ang="0">
                      <a:pos x="25" y="17"/>
                    </a:cxn>
                    <a:cxn ang="0">
                      <a:pos x="27" y="13"/>
                    </a:cxn>
                    <a:cxn ang="0">
                      <a:pos x="30" y="10"/>
                    </a:cxn>
                    <a:cxn ang="0">
                      <a:pos x="30" y="10"/>
                    </a:cxn>
                    <a:cxn ang="0">
                      <a:pos x="31" y="9"/>
                    </a:cxn>
                    <a:cxn ang="0">
                      <a:pos x="32" y="8"/>
                    </a:cxn>
                    <a:cxn ang="0">
                      <a:pos x="33" y="3"/>
                    </a:cxn>
                    <a:cxn ang="0">
                      <a:pos x="32" y="2"/>
                    </a:cxn>
                    <a:cxn ang="0">
                      <a:pos x="31" y="1"/>
                    </a:cxn>
                    <a:cxn ang="0">
                      <a:pos x="29" y="0"/>
                    </a:cxn>
                    <a:cxn ang="0">
                      <a:pos x="27" y="1"/>
                    </a:cxn>
                    <a:cxn ang="0">
                      <a:pos x="27" y="1"/>
                    </a:cxn>
                  </a:cxnLst>
                  <a:rect l="0" t="0" r="r" b="b"/>
                  <a:pathLst>
                    <a:path w="33" h="100">
                      <a:moveTo>
                        <a:pt x="27" y="1"/>
                      </a:moveTo>
                      <a:lnTo>
                        <a:pt x="27" y="1"/>
                      </a:lnTo>
                      <a:lnTo>
                        <a:pt x="24" y="2"/>
                      </a:lnTo>
                      <a:lnTo>
                        <a:pt x="22" y="6"/>
                      </a:lnTo>
                      <a:lnTo>
                        <a:pt x="17" y="12"/>
                      </a:lnTo>
                      <a:lnTo>
                        <a:pt x="15" y="20"/>
                      </a:lnTo>
                      <a:lnTo>
                        <a:pt x="14" y="27"/>
                      </a:lnTo>
                      <a:lnTo>
                        <a:pt x="14" y="27"/>
                      </a:lnTo>
                      <a:lnTo>
                        <a:pt x="12" y="45"/>
                      </a:lnTo>
                      <a:lnTo>
                        <a:pt x="10" y="61"/>
                      </a:lnTo>
                      <a:lnTo>
                        <a:pt x="6" y="78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0" y="96"/>
                      </a:lnTo>
                      <a:lnTo>
                        <a:pt x="0" y="97"/>
                      </a:lnTo>
                      <a:lnTo>
                        <a:pt x="1" y="100"/>
                      </a:lnTo>
                      <a:lnTo>
                        <a:pt x="3" y="100"/>
                      </a:lnTo>
                      <a:lnTo>
                        <a:pt x="6" y="100"/>
                      </a:lnTo>
                      <a:lnTo>
                        <a:pt x="8" y="98"/>
                      </a:lnTo>
                      <a:lnTo>
                        <a:pt x="9" y="96"/>
                      </a:lnTo>
                      <a:lnTo>
                        <a:pt x="9" y="96"/>
                      </a:lnTo>
                      <a:lnTo>
                        <a:pt x="13" y="85"/>
                      </a:lnTo>
                      <a:lnTo>
                        <a:pt x="15" y="80"/>
                      </a:lnTo>
                      <a:lnTo>
                        <a:pt x="18" y="75"/>
                      </a:lnTo>
                      <a:lnTo>
                        <a:pt x="18" y="75"/>
                      </a:lnTo>
                      <a:lnTo>
                        <a:pt x="19" y="72"/>
                      </a:lnTo>
                      <a:lnTo>
                        <a:pt x="21" y="69"/>
                      </a:lnTo>
                      <a:lnTo>
                        <a:pt x="21" y="62"/>
                      </a:lnTo>
                      <a:lnTo>
                        <a:pt x="22" y="49"/>
                      </a:lnTo>
                      <a:lnTo>
                        <a:pt x="22" y="49"/>
                      </a:lnTo>
                      <a:lnTo>
                        <a:pt x="23" y="28"/>
                      </a:lnTo>
                      <a:lnTo>
                        <a:pt x="24" y="22"/>
                      </a:lnTo>
                      <a:lnTo>
                        <a:pt x="25" y="17"/>
                      </a:lnTo>
                      <a:lnTo>
                        <a:pt x="27" y="13"/>
                      </a:lnTo>
                      <a:lnTo>
                        <a:pt x="30" y="10"/>
                      </a:lnTo>
                      <a:lnTo>
                        <a:pt x="30" y="10"/>
                      </a:lnTo>
                      <a:lnTo>
                        <a:pt x="31" y="9"/>
                      </a:lnTo>
                      <a:lnTo>
                        <a:pt x="32" y="8"/>
                      </a:lnTo>
                      <a:lnTo>
                        <a:pt x="33" y="3"/>
                      </a:lnTo>
                      <a:lnTo>
                        <a:pt x="32" y="2"/>
                      </a:lnTo>
                      <a:lnTo>
                        <a:pt x="31" y="1"/>
                      </a:lnTo>
                      <a:lnTo>
                        <a:pt x="29" y="0"/>
                      </a:lnTo>
                      <a:lnTo>
                        <a:pt x="27" y="1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Freeform 174"/>
                <p:cNvSpPr/>
                <p:nvPr/>
              </p:nvSpPr>
              <p:spPr bwMode="auto">
                <a:xfrm>
                  <a:off x="4340225" y="2436813"/>
                  <a:ext cx="4763" cy="428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76"/>
                    </a:cxn>
                    <a:cxn ang="0">
                      <a:pos x="0" y="76"/>
                    </a:cxn>
                    <a:cxn ang="0">
                      <a:pos x="1" y="78"/>
                    </a:cxn>
                    <a:cxn ang="0">
                      <a:pos x="2" y="79"/>
                    </a:cxn>
                    <a:cxn ang="0">
                      <a:pos x="3" y="80"/>
                    </a:cxn>
                    <a:cxn ang="0">
                      <a:pos x="5" y="80"/>
                    </a:cxn>
                    <a:cxn ang="0">
                      <a:pos x="6" y="80"/>
                    </a:cxn>
                    <a:cxn ang="0">
                      <a:pos x="8" y="79"/>
                    </a:cxn>
                    <a:cxn ang="0">
                      <a:pos x="9" y="78"/>
                    </a:cxn>
                    <a:cxn ang="0">
                      <a:pos x="9" y="76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8" y="2"/>
                    </a:cxn>
                    <a:cxn ang="0">
                      <a:pos x="6" y="1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2" y="2"/>
                    </a:cxn>
                    <a:cxn ang="0">
                      <a:pos x="1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80">
                      <a:moveTo>
                        <a:pt x="0" y="5"/>
                      </a:moveTo>
                      <a:lnTo>
                        <a:pt x="0" y="76"/>
                      </a:lnTo>
                      <a:lnTo>
                        <a:pt x="0" y="76"/>
                      </a:lnTo>
                      <a:lnTo>
                        <a:pt x="1" y="78"/>
                      </a:lnTo>
                      <a:lnTo>
                        <a:pt x="2" y="79"/>
                      </a:lnTo>
                      <a:lnTo>
                        <a:pt x="3" y="80"/>
                      </a:lnTo>
                      <a:lnTo>
                        <a:pt x="5" y="80"/>
                      </a:lnTo>
                      <a:lnTo>
                        <a:pt x="6" y="80"/>
                      </a:lnTo>
                      <a:lnTo>
                        <a:pt x="8" y="79"/>
                      </a:lnTo>
                      <a:lnTo>
                        <a:pt x="9" y="78"/>
                      </a:lnTo>
                      <a:lnTo>
                        <a:pt x="9" y="76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8" y="2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2"/>
                      </a:lnTo>
                      <a:lnTo>
                        <a:pt x="1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5" name="Freeform 175"/>
                <p:cNvSpPr/>
                <p:nvPr/>
              </p:nvSpPr>
              <p:spPr bwMode="auto">
                <a:xfrm>
                  <a:off x="4370388" y="2460625"/>
                  <a:ext cx="11113" cy="65088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2" y="2"/>
                    </a:cxn>
                    <a:cxn ang="0">
                      <a:pos x="9" y="9"/>
                    </a:cxn>
                    <a:cxn ang="0">
                      <a:pos x="7" y="15"/>
                    </a:cxn>
                    <a:cxn ang="0">
                      <a:pos x="3" y="29"/>
                    </a:cxn>
                    <a:cxn ang="0">
                      <a:pos x="1" y="44"/>
                    </a:cxn>
                    <a:cxn ang="0">
                      <a:pos x="0" y="59"/>
                    </a:cxn>
                    <a:cxn ang="0">
                      <a:pos x="1" y="90"/>
                    </a:cxn>
                    <a:cxn ang="0">
                      <a:pos x="2" y="118"/>
                    </a:cxn>
                    <a:cxn ang="0">
                      <a:pos x="2" y="118"/>
                    </a:cxn>
                    <a:cxn ang="0">
                      <a:pos x="3" y="120"/>
                    </a:cxn>
                    <a:cxn ang="0">
                      <a:pos x="4" y="122"/>
                    </a:cxn>
                    <a:cxn ang="0">
                      <a:pos x="5" y="123"/>
                    </a:cxn>
                    <a:cxn ang="0">
                      <a:pos x="7" y="123"/>
                    </a:cxn>
                    <a:cxn ang="0">
                      <a:pos x="9" y="123"/>
                    </a:cxn>
                    <a:cxn ang="0">
                      <a:pos x="10" y="122"/>
                    </a:cxn>
                    <a:cxn ang="0">
                      <a:pos x="11" y="120"/>
                    </a:cxn>
                    <a:cxn ang="0">
                      <a:pos x="11" y="118"/>
                    </a:cxn>
                    <a:cxn ang="0">
                      <a:pos x="11" y="118"/>
                    </a:cxn>
                    <a:cxn ang="0">
                      <a:pos x="10" y="91"/>
                    </a:cxn>
                    <a:cxn ang="0">
                      <a:pos x="10" y="61"/>
                    </a:cxn>
                    <a:cxn ang="0">
                      <a:pos x="10" y="47"/>
                    </a:cxn>
                    <a:cxn ang="0">
                      <a:pos x="12" y="32"/>
                    </a:cxn>
                    <a:cxn ang="0">
                      <a:pos x="15" y="19"/>
                    </a:cxn>
                    <a:cxn ang="0">
                      <a:pos x="17" y="13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2" y="5"/>
                    </a:cxn>
                    <a:cxn ang="0">
                      <a:pos x="20" y="3"/>
                    </a:cxn>
                    <a:cxn ang="0">
                      <a:pos x="19" y="1"/>
                    </a:cxn>
                    <a:cxn ang="0">
                      <a:pos x="18" y="0"/>
                    </a:cxn>
                    <a:cxn ang="0">
                      <a:pos x="17" y="0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12" y="2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22" h="123">
                      <a:moveTo>
                        <a:pt x="12" y="2"/>
                      </a:moveTo>
                      <a:lnTo>
                        <a:pt x="12" y="2"/>
                      </a:lnTo>
                      <a:lnTo>
                        <a:pt x="9" y="9"/>
                      </a:lnTo>
                      <a:lnTo>
                        <a:pt x="7" y="15"/>
                      </a:lnTo>
                      <a:lnTo>
                        <a:pt x="3" y="29"/>
                      </a:lnTo>
                      <a:lnTo>
                        <a:pt x="1" y="44"/>
                      </a:lnTo>
                      <a:lnTo>
                        <a:pt x="0" y="59"/>
                      </a:lnTo>
                      <a:lnTo>
                        <a:pt x="1" y="90"/>
                      </a:lnTo>
                      <a:lnTo>
                        <a:pt x="2" y="118"/>
                      </a:lnTo>
                      <a:lnTo>
                        <a:pt x="2" y="118"/>
                      </a:lnTo>
                      <a:lnTo>
                        <a:pt x="3" y="120"/>
                      </a:lnTo>
                      <a:lnTo>
                        <a:pt x="4" y="122"/>
                      </a:lnTo>
                      <a:lnTo>
                        <a:pt x="5" y="123"/>
                      </a:lnTo>
                      <a:lnTo>
                        <a:pt x="7" y="123"/>
                      </a:lnTo>
                      <a:lnTo>
                        <a:pt x="9" y="123"/>
                      </a:lnTo>
                      <a:lnTo>
                        <a:pt x="10" y="122"/>
                      </a:lnTo>
                      <a:lnTo>
                        <a:pt x="11" y="120"/>
                      </a:lnTo>
                      <a:lnTo>
                        <a:pt x="11" y="118"/>
                      </a:lnTo>
                      <a:lnTo>
                        <a:pt x="11" y="118"/>
                      </a:lnTo>
                      <a:lnTo>
                        <a:pt x="10" y="91"/>
                      </a:lnTo>
                      <a:lnTo>
                        <a:pt x="10" y="61"/>
                      </a:lnTo>
                      <a:lnTo>
                        <a:pt x="10" y="47"/>
                      </a:lnTo>
                      <a:lnTo>
                        <a:pt x="12" y="32"/>
                      </a:lnTo>
                      <a:lnTo>
                        <a:pt x="15" y="19"/>
                      </a:lnTo>
                      <a:lnTo>
                        <a:pt x="17" y="13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2" y="5"/>
                      </a:lnTo>
                      <a:lnTo>
                        <a:pt x="20" y="3"/>
                      </a:lnTo>
                      <a:lnTo>
                        <a:pt x="19" y="1"/>
                      </a:lnTo>
                      <a:lnTo>
                        <a:pt x="18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2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6" name="Freeform 176"/>
                <p:cNvSpPr/>
                <p:nvPr/>
              </p:nvSpPr>
              <p:spPr bwMode="auto">
                <a:xfrm>
                  <a:off x="4395788" y="2492375"/>
                  <a:ext cx="7938" cy="55563"/>
                </a:xfrm>
                <a:custGeom>
                  <a:avLst/>
                  <a:gdLst/>
                  <a:ahLst/>
                  <a:cxnLst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5" y="29"/>
                    </a:cxn>
                    <a:cxn ang="0">
                      <a:pos x="2" y="53"/>
                    </a:cxn>
                    <a:cxn ang="0">
                      <a:pos x="1" y="77"/>
                    </a:cxn>
                    <a:cxn ang="0">
                      <a:pos x="0" y="100"/>
                    </a:cxn>
                    <a:cxn ang="0">
                      <a:pos x="0" y="100"/>
                    </a:cxn>
                    <a:cxn ang="0">
                      <a:pos x="1" y="102"/>
                    </a:cxn>
                    <a:cxn ang="0">
                      <a:pos x="2" y="104"/>
                    </a:cxn>
                    <a:cxn ang="0">
                      <a:pos x="4" y="105"/>
                    </a:cxn>
                    <a:cxn ang="0">
                      <a:pos x="6" y="105"/>
                    </a:cxn>
                    <a:cxn ang="0">
                      <a:pos x="7" y="105"/>
                    </a:cxn>
                    <a:cxn ang="0">
                      <a:pos x="9" y="104"/>
                    </a:cxn>
                    <a:cxn ang="0">
                      <a:pos x="10" y="102"/>
                    </a:cxn>
                    <a:cxn ang="0">
                      <a:pos x="10" y="100"/>
                    </a:cxn>
                    <a:cxn ang="0">
                      <a:pos x="10" y="100"/>
                    </a:cxn>
                    <a:cxn ang="0">
                      <a:pos x="11" y="77"/>
                    </a:cxn>
                    <a:cxn ang="0">
                      <a:pos x="13" y="53"/>
                    </a:cxn>
                    <a:cxn ang="0">
                      <a:pos x="14" y="29"/>
                    </a:cxn>
                    <a:cxn ang="0">
                      <a:pos x="15" y="5"/>
                    </a:cxn>
                    <a:cxn ang="0">
                      <a:pos x="15" y="5"/>
                    </a:cxn>
                    <a:cxn ang="0">
                      <a:pos x="15" y="3"/>
                    </a:cxn>
                    <a:cxn ang="0">
                      <a:pos x="14" y="2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9" y="1"/>
                    </a:cxn>
                    <a:cxn ang="0">
                      <a:pos x="7" y="2"/>
                    </a:cxn>
                    <a:cxn ang="0">
                      <a:pos x="6" y="3"/>
                    </a:cxn>
                    <a:cxn ang="0">
                      <a:pos x="6" y="5"/>
                    </a:cxn>
                    <a:cxn ang="0">
                      <a:pos x="6" y="5"/>
                    </a:cxn>
                  </a:cxnLst>
                  <a:rect l="0" t="0" r="r" b="b"/>
                  <a:pathLst>
                    <a:path w="15" h="105">
                      <a:moveTo>
                        <a:pt x="6" y="5"/>
                      </a:moveTo>
                      <a:lnTo>
                        <a:pt x="6" y="5"/>
                      </a:lnTo>
                      <a:lnTo>
                        <a:pt x="5" y="29"/>
                      </a:lnTo>
                      <a:lnTo>
                        <a:pt x="2" y="53"/>
                      </a:lnTo>
                      <a:lnTo>
                        <a:pt x="1" y="77"/>
                      </a:lnTo>
                      <a:lnTo>
                        <a:pt x="0" y="100"/>
                      </a:lnTo>
                      <a:lnTo>
                        <a:pt x="0" y="100"/>
                      </a:lnTo>
                      <a:lnTo>
                        <a:pt x="1" y="102"/>
                      </a:lnTo>
                      <a:lnTo>
                        <a:pt x="2" y="104"/>
                      </a:lnTo>
                      <a:lnTo>
                        <a:pt x="4" y="105"/>
                      </a:lnTo>
                      <a:lnTo>
                        <a:pt x="6" y="105"/>
                      </a:lnTo>
                      <a:lnTo>
                        <a:pt x="7" y="105"/>
                      </a:lnTo>
                      <a:lnTo>
                        <a:pt x="9" y="104"/>
                      </a:lnTo>
                      <a:lnTo>
                        <a:pt x="10" y="102"/>
                      </a:lnTo>
                      <a:lnTo>
                        <a:pt x="10" y="100"/>
                      </a:lnTo>
                      <a:lnTo>
                        <a:pt x="10" y="100"/>
                      </a:lnTo>
                      <a:lnTo>
                        <a:pt x="11" y="77"/>
                      </a:lnTo>
                      <a:lnTo>
                        <a:pt x="13" y="53"/>
                      </a:lnTo>
                      <a:lnTo>
                        <a:pt x="14" y="29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14" y="2"/>
                      </a:ln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6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Freeform 177"/>
                <p:cNvSpPr/>
                <p:nvPr/>
              </p:nvSpPr>
              <p:spPr bwMode="auto">
                <a:xfrm>
                  <a:off x="4424363" y="2520950"/>
                  <a:ext cx="4763" cy="71438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132"/>
                    </a:cxn>
                    <a:cxn ang="0">
                      <a:pos x="0" y="132"/>
                    </a:cxn>
                    <a:cxn ang="0">
                      <a:pos x="0" y="134"/>
                    </a:cxn>
                    <a:cxn ang="0">
                      <a:pos x="1" y="136"/>
                    </a:cxn>
                    <a:cxn ang="0">
                      <a:pos x="3" y="136"/>
                    </a:cxn>
                    <a:cxn ang="0">
                      <a:pos x="4" y="137"/>
                    </a:cxn>
                    <a:cxn ang="0">
                      <a:pos x="6" y="136"/>
                    </a:cxn>
                    <a:cxn ang="0">
                      <a:pos x="7" y="136"/>
                    </a:cxn>
                    <a:cxn ang="0">
                      <a:pos x="8" y="134"/>
                    </a:cxn>
                    <a:cxn ang="0">
                      <a:pos x="9" y="132"/>
                    </a:cxn>
                    <a:cxn ang="0">
                      <a:pos x="9" y="4"/>
                    </a:cxn>
                    <a:cxn ang="0">
                      <a:pos x="9" y="4"/>
                    </a:cxn>
                    <a:cxn ang="0">
                      <a:pos x="8" y="2"/>
                    </a:cxn>
                    <a:cxn ang="0">
                      <a:pos x="7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137">
                      <a:moveTo>
                        <a:pt x="0" y="4"/>
                      </a:move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1" y="136"/>
                      </a:lnTo>
                      <a:lnTo>
                        <a:pt x="3" y="136"/>
                      </a:lnTo>
                      <a:lnTo>
                        <a:pt x="4" y="137"/>
                      </a:lnTo>
                      <a:lnTo>
                        <a:pt x="6" y="136"/>
                      </a:lnTo>
                      <a:lnTo>
                        <a:pt x="7" y="136"/>
                      </a:lnTo>
                      <a:lnTo>
                        <a:pt x="8" y="134"/>
                      </a:lnTo>
                      <a:lnTo>
                        <a:pt x="9" y="132"/>
                      </a:lnTo>
                      <a:lnTo>
                        <a:pt x="9" y="4"/>
                      </a:lnTo>
                      <a:lnTo>
                        <a:pt x="9" y="4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8" name="Freeform 178"/>
                <p:cNvSpPr/>
                <p:nvPr/>
              </p:nvSpPr>
              <p:spPr bwMode="auto">
                <a:xfrm>
                  <a:off x="4451350" y="2547938"/>
                  <a:ext cx="7938" cy="68263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5" y="5"/>
                    </a:cxn>
                    <a:cxn ang="0">
                      <a:pos x="2" y="33"/>
                    </a:cxn>
                    <a:cxn ang="0">
                      <a:pos x="1" y="47"/>
                    </a:cxn>
                    <a:cxn ang="0">
                      <a:pos x="0" y="62"/>
                    </a:cxn>
                    <a:cxn ang="0">
                      <a:pos x="0" y="124"/>
                    </a:cxn>
                    <a:cxn ang="0">
                      <a:pos x="0" y="124"/>
                    </a:cxn>
                    <a:cxn ang="0">
                      <a:pos x="1" y="126"/>
                    </a:cxn>
                    <a:cxn ang="0">
                      <a:pos x="2" y="127"/>
                    </a:cxn>
                    <a:cxn ang="0">
                      <a:pos x="3" y="128"/>
                    </a:cxn>
                    <a:cxn ang="0">
                      <a:pos x="5" y="128"/>
                    </a:cxn>
                    <a:cxn ang="0">
                      <a:pos x="6" y="128"/>
                    </a:cxn>
                    <a:cxn ang="0">
                      <a:pos x="8" y="127"/>
                    </a:cxn>
                    <a:cxn ang="0">
                      <a:pos x="9" y="126"/>
                    </a:cxn>
                    <a:cxn ang="0">
                      <a:pos x="9" y="124"/>
                    </a:cxn>
                    <a:cxn ang="0">
                      <a:pos x="9" y="69"/>
                    </a:cxn>
                    <a:cxn ang="0">
                      <a:pos x="9" y="69"/>
                    </a:cxn>
                    <a:cxn ang="0">
                      <a:pos x="10" y="52"/>
                    </a:cxn>
                    <a:cxn ang="0">
                      <a:pos x="11" y="37"/>
                    </a:cxn>
                    <a:cxn ang="0">
                      <a:pos x="14" y="5"/>
                    </a:cxn>
                    <a:cxn ang="0">
                      <a:pos x="14" y="5"/>
                    </a:cxn>
                    <a:cxn ang="0">
                      <a:pos x="14" y="3"/>
                    </a:cxn>
                    <a:cxn ang="0">
                      <a:pos x="13" y="2"/>
                    </a:cxn>
                    <a:cxn ang="0">
                      <a:pos x="11" y="1"/>
                    </a:cxn>
                    <a:cxn ang="0">
                      <a:pos x="10" y="0"/>
                    </a:cxn>
                    <a:cxn ang="0">
                      <a:pos x="6" y="2"/>
                    </a:cxn>
                    <a:cxn ang="0">
                      <a:pos x="5" y="3"/>
                    </a:cxn>
                    <a:cxn ang="0">
                      <a:pos x="5" y="5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14" h="128">
                      <a:moveTo>
                        <a:pt x="5" y="5"/>
                      </a:moveTo>
                      <a:lnTo>
                        <a:pt x="5" y="5"/>
                      </a:lnTo>
                      <a:lnTo>
                        <a:pt x="2" y="33"/>
                      </a:lnTo>
                      <a:lnTo>
                        <a:pt x="1" y="47"/>
                      </a:lnTo>
                      <a:lnTo>
                        <a:pt x="0" y="62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2" y="127"/>
                      </a:lnTo>
                      <a:lnTo>
                        <a:pt x="3" y="128"/>
                      </a:lnTo>
                      <a:lnTo>
                        <a:pt x="5" y="128"/>
                      </a:lnTo>
                      <a:lnTo>
                        <a:pt x="6" y="128"/>
                      </a:lnTo>
                      <a:lnTo>
                        <a:pt x="8" y="127"/>
                      </a:lnTo>
                      <a:lnTo>
                        <a:pt x="9" y="126"/>
                      </a:lnTo>
                      <a:lnTo>
                        <a:pt x="9" y="124"/>
                      </a:lnTo>
                      <a:lnTo>
                        <a:pt x="9" y="69"/>
                      </a:lnTo>
                      <a:lnTo>
                        <a:pt x="9" y="69"/>
                      </a:lnTo>
                      <a:lnTo>
                        <a:pt x="10" y="52"/>
                      </a:lnTo>
                      <a:lnTo>
                        <a:pt x="11" y="37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3"/>
                      </a:lnTo>
                      <a:lnTo>
                        <a:pt x="13" y="2"/>
                      </a:lnTo>
                      <a:lnTo>
                        <a:pt x="11" y="1"/>
                      </a:lnTo>
                      <a:lnTo>
                        <a:pt x="10" y="0"/>
                      </a:lnTo>
                      <a:lnTo>
                        <a:pt x="6" y="2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9" name="Freeform 179"/>
                <p:cNvSpPr/>
                <p:nvPr/>
              </p:nvSpPr>
              <p:spPr bwMode="auto">
                <a:xfrm>
                  <a:off x="4478338" y="2578100"/>
                  <a:ext cx="6350" cy="555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00"/>
                    </a:cxn>
                    <a:cxn ang="0">
                      <a:pos x="0" y="100"/>
                    </a:cxn>
                    <a:cxn ang="0">
                      <a:pos x="0" y="102"/>
                    </a:cxn>
                    <a:cxn ang="0">
                      <a:pos x="1" y="103"/>
                    </a:cxn>
                    <a:cxn ang="0">
                      <a:pos x="4" y="104"/>
                    </a:cxn>
                    <a:cxn ang="0">
                      <a:pos x="5" y="104"/>
                    </a:cxn>
                    <a:cxn ang="0">
                      <a:pos x="7" y="104"/>
                    </a:cxn>
                    <a:cxn ang="0">
                      <a:pos x="8" y="103"/>
                    </a:cxn>
                    <a:cxn ang="0">
                      <a:pos x="9" y="102"/>
                    </a:cxn>
                    <a:cxn ang="0">
                      <a:pos x="10" y="100"/>
                    </a:cxn>
                    <a:cxn ang="0">
                      <a:pos x="10" y="5"/>
                    </a:cxn>
                    <a:cxn ang="0">
                      <a:pos x="10" y="5"/>
                    </a:cxn>
                    <a:cxn ang="0">
                      <a:pos x="9" y="2"/>
                    </a:cxn>
                    <a:cxn ang="0">
                      <a:pos x="8" y="1"/>
                    </a:cxn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4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0" h="104">
                      <a:moveTo>
                        <a:pt x="0" y="5"/>
                      </a:moveTo>
                      <a:lnTo>
                        <a:pt x="0" y="100"/>
                      </a:lnTo>
                      <a:lnTo>
                        <a:pt x="0" y="100"/>
                      </a:lnTo>
                      <a:lnTo>
                        <a:pt x="0" y="102"/>
                      </a:lnTo>
                      <a:lnTo>
                        <a:pt x="1" y="103"/>
                      </a:lnTo>
                      <a:lnTo>
                        <a:pt x="4" y="104"/>
                      </a:lnTo>
                      <a:lnTo>
                        <a:pt x="5" y="104"/>
                      </a:lnTo>
                      <a:lnTo>
                        <a:pt x="7" y="104"/>
                      </a:lnTo>
                      <a:lnTo>
                        <a:pt x="8" y="103"/>
                      </a:lnTo>
                      <a:lnTo>
                        <a:pt x="9" y="102"/>
                      </a:lnTo>
                      <a:lnTo>
                        <a:pt x="10" y="100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9" y="2"/>
                      </a:lnTo>
                      <a:lnTo>
                        <a:pt x="8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Freeform 180"/>
                <p:cNvSpPr/>
                <p:nvPr/>
              </p:nvSpPr>
              <p:spPr bwMode="auto">
                <a:xfrm>
                  <a:off x="4500563" y="2608263"/>
                  <a:ext cx="7938" cy="49213"/>
                </a:xfrm>
                <a:custGeom>
                  <a:avLst/>
                  <a:gdLst/>
                  <a:ahLst/>
                  <a:cxnLst>
                    <a:cxn ang="0">
                      <a:pos x="15" y="88"/>
                    </a:cxn>
                    <a:cxn ang="0">
                      <a:pos x="15" y="88"/>
                    </a:cxn>
                    <a:cxn ang="0">
                      <a:pos x="12" y="79"/>
                    </a:cxn>
                    <a:cxn ang="0">
                      <a:pos x="10" y="68"/>
                    </a:cxn>
                    <a:cxn ang="0">
                      <a:pos x="9" y="57"/>
                    </a:cxn>
                    <a:cxn ang="0">
                      <a:pos x="9" y="47"/>
                    </a:cxn>
                    <a:cxn ang="0">
                      <a:pos x="9" y="25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2"/>
                    </a:cxn>
                    <a:cxn ang="0">
                      <a:pos x="9" y="1"/>
                    </a:cxn>
                    <a:cxn ang="0">
                      <a:pos x="7" y="0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1" y="2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0" y="26"/>
                    </a:cxn>
                    <a:cxn ang="0">
                      <a:pos x="0" y="48"/>
                    </a:cxn>
                    <a:cxn ang="0">
                      <a:pos x="0" y="59"/>
                    </a:cxn>
                    <a:cxn ang="0">
                      <a:pos x="1" y="69"/>
                    </a:cxn>
                    <a:cxn ang="0">
                      <a:pos x="3" y="81"/>
                    </a:cxn>
                    <a:cxn ang="0">
                      <a:pos x="6" y="91"/>
                    </a:cxn>
                    <a:cxn ang="0">
                      <a:pos x="6" y="91"/>
                    </a:cxn>
                    <a:cxn ang="0">
                      <a:pos x="7" y="93"/>
                    </a:cxn>
                    <a:cxn ang="0">
                      <a:pos x="8" y="94"/>
                    </a:cxn>
                    <a:cxn ang="0">
                      <a:pos x="10" y="94"/>
                    </a:cxn>
                    <a:cxn ang="0">
                      <a:pos x="12" y="94"/>
                    </a:cxn>
                    <a:cxn ang="0">
                      <a:pos x="13" y="93"/>
                    </a:cxn>
                    <a:cxn ang="0">
                      <a:pos x="14" y="92"/>
                    </a:cxn>
                    <a:cxn ang="0">
                      <a:pos x="15" y="90"/>
                    </a:cxn>
                    <a:cxn ang="0">
                      <a:pos x="15" y="88"/>
                    </a:cxn>
                    <a:cxn ang="0">
                      <a:pos x="15" y="88"/>
                    </a:cxn>
                  </a:cxnLst>
                  <a:rect l="0" t="0" r="r" b="b"/>
                  <a:pathLst>
                    <a:path w="15" h="94">
                      <a:moveTo>
                        <a:pt x="15" y="88"/>
                      </a:moveTo>
                      <a:lnTo>
                        <a:pt x="15" y="88"/>
                      </a:lnTo>
                      <a:lnTo>
                        <a:pt x="12" y="79"/>
                      </a:lnTo>
                      <a:lnTo>
                        <a:pt x="10" y="68"/>
                      </a:lnTo>
                      <a:lnTo>
                        <a:pt x="9" y="57"/>
                      </a:lnTo>
                      <a:lnTo>
                        <a:pt x="9" y="47"/>
                      </a:lnTo>
                      <a:lnTo>
                        <a:pt x="9" y="25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9" y="1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1" y="2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26"/>
                      </a:lnTo>
                      <a:lnTo>
                        <a:pt x="0" y="48"/>
                      </a:lnTo>
                      <a:lnTo>
                        <a:pt x="0" y="59"/>
                      </a:lnTo>
                      <a:lnTo>
                        <a:pt x="1" y="69"/>
                      </a:lnTo>
                      <a:lnTo>
                        <a:pt x="3" y="81"/>
                      </a:lnTo>
                      <a:lnTo>
                        <a:pt x="6" y="91"/>
                      </a:lnTo>
                      <a:lnTo>
                        <a:pt x="6" y="91"/>
                      </a:lnTo>
                      <a:lnTo>
                        <a:pt x="7" y="93"/>
                      </a:lnTo>
                      <a:lnTo>
                        <a:pt x="8" y="94"/>
                      </a:lnTo>
                      <a:lnTo>
                        <a:pt x="10" y="94"/>
                      </a:lnTo>
                      <a:lnTo>
                        <a:pt x="12" y="94"/>
                      </a:lnTo>
                      <a:lnTo>
                        <a:pt x="13" y="93"/>
                      </a:lnTo>
                      <a:lnTo>
                        <a:pt x="14" y="92"/>
                      </a:lnTo>
                      <a:lnTo>
                        <a:pt x="15" y="90"/>
                      </a:lnTo>
                      <a:lnTo>
                        <a:pt x="15" y="88"/>
                      </a:lnTo>
                      <a:lnTo>
                        <a:pt x="15" y="8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1" name="Freeform 181"/>
                <p:cNvSpPr/>
                <p:nvPr/>
              </p:nvSpPr>
              <p:spPr bwMode="auto">
                <a:xfrm>
                  <a:off x="4529138" y="2622550"/>
                  <a:ext cx="7938" cy="63500"/>
                </a:xfrm>
                <a:custGeom>
                  <a:avLst/>
                  <a:gdLst/>
                  <a:ahLst/>
                  <a:cxnLst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5" y="18"/>
                    </a:cxn>
                    <a:cxn ang="0">
                      <a:pos x="3" y="31"/>
                    </a:cxn>
                    <a:cxn ang="0">
                      <a:pos x="1" y="43"/>
                    </a:cxn>
                    <a:cxn ang="0">
                      <a:pos x="0" y="57"/>
                    </a:cxn>
                    <a:cxn ang="0">
                      <a:pos x="0" y="57"/>
                    </a:cxn>
                    <a:cxn ang="0">
                      <a:pos x="0" y="86"/>
                    </a:cxn>
                    <a:cxn ang="0">
                      <a:pos x="0" y="114"/>
                    </a:cxn>
                    <a:cxn ang="0">
                      <a:pos x="0" y="114"/>
                    </a:cxn>
                    <a:cxn ang="0">
                      <a:pos x="1" y="116"/>
                    </a:cxn>
                    <a:cxn ang="0">
                      <a:pos x="2" y="117"/>
                    </a:cxn>
                    <a:cxn ang="0">
                      <a:pos x="3" y="118"/>
                    </a:cxn>
                    <a:cxn ang="0">
                      <a:pos x="6" y="119"/>
                    </a:cxn>
                    <a:cxn ang="0">
                      <a:pos x="8" y="118"/>
                    </a:cxn>
                    <a:cxn ang="0">
                      <a:pos x="9" y="117"/>
                    </a:cxn>
                    <a:cxn ang="0">
                      <a:pos x="10" y="116"/>
                    </a:cxn>
                    <a:cxn ang="0">
                      <a:pos x="11" y="114"/>
                    </a:cxn>
                    <a:cxn ang="0">
                      <a:pos x="11" y="57"/>
                    </a:cxn>
                    <a:cxn ang="0">
                      <a:pos x="11" y="57"/>
                    </a:cxn>
                    <a:cxn ang="0">
                      <a:pos x="11" y="43"/>
                    </a:cxn>
                    <a:cxn ang="0">
                      <a:pos x="13" y="31"/>
                    </a:cxn>
                    <a:cxn ang="0">
                      <a:pos x="14" y="18"/>
                    </a:cxn>
                    <a:cxn ang="0">
                      <a:pos x="15" y="5"/>
                    </a:cxn>
                    <a:cxn ang="0">
                      <a:pos x="15" y="5"/>
                    </a:cxn>
                    <a:cxn ang="0">
                      <a:pos x="15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1"/>
                    </a:cxn>
                    <a:cxn ang="0">
                      <a:pos x="6" y="3"/>
                    </a:cxn>
                    <a:cxn ang="0">
                      <a:pos x="6" y="5"/>
                    </a:cxn>
                    <a:cxn ang="0">
                      <a:pos x="6" y="5"/>
                    </a:cxn>
                  </a:cxnLst>
                  <a:rect l="0" t="0" r="r" b="b"/>
                  <a:pathLst>
                    <a:path w="15" h="119">
                      <a:moveTo>
                        <a:pt x="6" y="5"/>
                      </a:moveTo>
                      <a:lnTo>
                        <a:pt x="6" y="5"/>
                      </a:lnTo>
                      <a:lnTo>
                        <a:pt x="5" y="18"/>
                      </a:lnTo>
                      <a:lnTo>
                        <a:pt x="3" y="31"/>
                      </a:lnTo>
                      <a:lnTo>
                        <a:pt x="1" y="43"/>
                      </a:lnTo>
                      <a:lnTo>
                        <a:pt x="0" y="57"/>
                      </a:lnTo>
                      <a:lnTo>
                        <a:pt x="0" y="57"/>
                      </a:lnTo>
                      <a:lnTo>
                        <a:pt x="0" y="86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8"/>
                      </a:lnTo>
                      <a:lnTo>
                        <a:pt x="6" y="119"/>
                      </a:lnTo>
                      <a:lnTo>
                        <a:pt x="8" y="118"/>
                      </a:lnTo>
                      <a:lnTo>
                        <a:pt x="9" y="117"/>
                      </a:lnTo>
                      <a:lnTo>
                        <a:pt x="10" y="116"/>
                      </a:lnTo>
                      <a:lnTo>
                        <a:pt x="11" y="114"/>
                      </a:lnTo>
                      <a:lnTo>
                        <a:pt x="11" y="57"/>
                      </a:lnTo>
                      <a:lnTo>
                        <a:pt x="11" y="57"/>
                      </a:lnTo>
                      <a:lnTo>
                        <a:pt x="11" y="43"/>
                      </a:lnTo>
                      <a:lnTo>
                        <a:pt x="13" y="31"/>
                      </a:lnTo>
                      <a:lnTo>
                        <a:pt x="14" y="18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14" y="1"/>
                      </a:lnTo>
                      <a:lnTo>
                        <a:pt x="12" y="0"/>
                      </a:lnTo>
                      <a:lnTo>
                        <a:pt x="11" y="0"/>
                      </a:lnTo>
                      <a:lnTo>
                        <a:pt x="9" y="0"/>
                      </a:lnTo>
                      <a:lnTo>
                        <a:pt x="8" y="1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6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Freeform 182"/>
                <p:cNvSpPr/>
                <p:nvPr/>
              </p:nvSpPr>
              <p:spPr bwMode="auto">
                <a:xfrm>
                  <a:off x="4551363" y="2652713"/>
                  <a:ext cx="4763" cy="55563"/>
                </a:xfrm>
                <a:custGeom>
                  <a:avLst/>
                  <a:gdLst/>
                  <a:ahLst/>
                  <a:cxnLst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3"/>
                    </a:cxn>
                    <a:cxn ang="0">
                      <a:pos x="10" y="1"/>
                    </a:cxn>
                    <a:cxn ang="0">
                      <a:pos x="8" y="0"/>
                    </a:cxn>
                    <a:cxn ang="0">
                      <a:pos x="6" y="0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2" y="3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0" y="53"/>
                    </a:cxn>
                    <a:cxn ang="0">
                      <a:pos x="0" y="75"/>
                    </a:cxn>
                    <a:cxn ang="0">
                      <a:pos x="2" y="99"/>
                    </a:cxn>
                    <a:cxn ang="0">
                      <a:pos x="2" y="99"/>
                    </a:cxn>
                    <a:cxn ang="0">
                      <a:pos x="2" y="101"/>
                    </a:cxn>
                    <a:cxn ang="0">
                      <a:pos x="4" y="103"/>
                    </a:cxn>
                    <a:cxn ang="0">
                      <a:pos x="7" y="104"/>
                    </a:cxn>
                    <a:cxn ang="0">
                      <a:pos x="9" y="104"/>
                    </a:cxn>
                    <a:cxn ang="0">
                      <a:pos x="10" y="103"/>
                    </a:cxn>
                    <a:cxn ang="0">
                      <a:pos x="11" y="101"/>
                    </a:cxn>
                    <a:cxn ang="0">
                      <a:pos x="11" y="99"/>
                    </a:cxn>
                    <a:cxn ang="0">
                      <a:pos x="11" y="99"/>
                    </a:cxn>
                    <a:cxn ang="0">
                      <a:pos x="9" y="75"/>
                    </a:cxn>
                    <a:cxn ang="0">
                      <a:pos x="9" y="53"/>
                    </a:cxn>
                    <a:cxn ang="0">
                      <a:pos x="11" y="5"/>
                    </a:cxn>
                    <a:cxn ang="0">
                      <a:pos x="11" y="5"/>
                    </a:cxn>
                  </a:cxnLst>
                  <a:rect l="0" t="0" r="r" b="b"/>
                  <a:pathLst>
                    <a:path w="11" h="104">
                      <a:moveTo>
                        <a:pt x="11" y="5"/>
                      </a:moveTo>
                      <a:lnTo>
                        <a:pt x="11" y="5"/>
                      </a:lnTo>
                      <a:lnTo>
                        <a:pt x="11" y="3"/>
                      </a:lnTo>
                      <a:lnTo>
                        <a:pt x="10" y="1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0" y="53"/>
                      </a:lnTo>
                      <a:lnTo>
                        <a:pt x="0" y="75"/>
                      </a:lnTo>
                      <a:lnTo>
                        <a:pt x="2" y="99"/>
                      </a:lnTo>
                      <a:lnTo>
                        <a:pt x="2" y="99"/>
                      </a:lnTo>
                      <a:lnTo>
                        <a:pt x="2" y="101"/>
                      </a:lnTo>
                      <a:lnTo>
                        <a:pt x="4" y="103"/>
                      </a:lnTo>
                      <a:lnTo>
                        <a:pt x="7" y="104"/>
                      </a:lnTo>
                      <a:lnTo>
                        <a:pt x="9" y="104"/>
                      </a:lnTo>
                      <a:lnTo>
                        <a:pt x="10" y="103"/>
                      </a:lnTo>
                      <a:lnTo>
                        <a:pt x="11" y="101"/>
                      </a:lnTo>
                      <a:lnTo>
                        <a:pt x="11" y="99"/>
                      </a:lnTo>
                      <a:lnTo>
                        <a:pt x="11" y="99"/>
                      </a:lnTo>
                      <a:lnTo>
                        <a:pt x="9" y="75"/>
                      </a:lnTo>
                      <a:lnTo>
                        <a:pt x="9" y="53"/>
                      </a:lnTo>
                      <a:lnTo>
                        <a:pt x="11" y="5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3" name="Freeform 183"/>
                <p:cNvSpPr/>
                <p:nvPr/>
              </p:nvSpPr>
              <p:spPr bwMode="auto">
                <a:xfrm>
                  <a:off x="4572000" y="2676525"/>
                  <a:ext cx="6350" cy="5873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9" y="2"/>
                    </a:cxn>
                    <a:cxn ang="0">
                      <a:pos x="8" y="1"/>
                    </a:cxn>
                    <a:cxn ang="0">
                      <a:pos x="7" y="0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57"/>
                    </a:cxn>
                    <a:cxn ang="0">
                      <a:pos x="2" y="83"/>
                    </a:cxn>
                    <a:cxn ang="0">
                      <a:pos x="5" y="109"/>
                    </a:cxn>
                    <a:cxn ang="0">
                      <a:pos x="5" y="109"/>
                    </a:cxn>
                    <a:cxn ang="0">
                      <a:pos x="6" y="111"/>
                    </a:cxn>
                    <a:cxn ang="0">
                      <a:pos x="7" y="112"/>
                    </a:cxn>
                    <a:cxn ang="0">
                      <a:pos x="10" y="113"/>
                    </a:cxn>
                    <a:cxn ang="0">
                      <a:pos x="12" y="113"/>
                    </a:cxn>
                    <a:cxn ang="0">
                      <a:pos x="13" y="112"/>
                    </a:cxn>
                    <a:cxn ang="0">
                      <a:pos x="14" y="111"/>
                    </a:cxn>
                    <a:cxn ang="0">
                      <a:pos x="14" y="109"/>
                    </a:cxn>
                    <a:cxn ang="0">
                      <a:pos x="14" y="109"/>
                    </a:cxn>
                    <a:cxn ang="0">
                      <a:pos x="12" y="83"/>
                    </a:cxn>
                    <a:cxn ang="0">
                      <a:pos x="10" y="57"/>
                    </a:cxn>
                    <a:cxn ang="0">
                      <a:pos x="10" y="4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14" h="113">
                      <a:moveTo>
                        <a:pt x="10" y="4"/>
                      </a:moveTo>
                      <a:lnTo>
                        <a:pt x="10" y="4"/>
                      </a:lnTo>
                      <a:lnTo>
                        <a:pt x="9" y="2"/>
                      </a:lnTo>
                      <a:lnTo>
                        <a:pt x="8" y="1"/>
                      </a:lnTo>
                      <a:lnTo>
                        <a:pt x="7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57"/>
                      </a:lnTo>
                      <a:lnTo>
                        <a:pt x="2" y="83"/>
                      </a:lnTo>
                      <a:lnTo>
                        <a:pt x="5" y="109"/>
                      </a:lnTo>
                      <a:lnTo>
                        <a:pt x="5" y="109"/>
                      </a:lnTo>
                      <a:lnTo>
                        <a:pt x="6" y="111"/>
                      </a:lnTo>
                      <a:lnTo>
                        <a:pt x="7" y="112"/>
                      </a:lnTo>
                      <a:lnTo>
                        <a:pt x="10" y="113"/>
                      </a:lnTo>
                      <a:lnTo>
                        <a:pt x="12" y="113"/>
                      </a:lnTo>
                      <a:lnTo>
                        <a:pt x="13" y="112"/>
                      </a:lnTo>
                      <a:lnTo>
                        <a:pt x="14" y="111"/>
                      </a:lnTo>
                      <a:lnTo>
                        <a:pt x="14" y="109"/>
                      </a:lnTo>
                      <a:lnTo>
                        <a:pt x="14" y="109"/>
                      </a:lnTo>
                      <a:lnTo>
                        <a:pt x="12" y="83"/>
                      </a:lnTo>
                      <a:lnTo>
                        <a:pt x="10" y="57"/>
                      </a:lnTo>
                      <a:lnTo>
                        <a:pt x="10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4" name="Freeform 184"/>
                <p:cNvSpPr/>
                <p:nvPr/>
              </p:nvSpPr>
              <p:spPr bwMode="auto">
                <a:xfrm>
                  <a:off x="4481513" y="2305050"/>
                  <a:ext cx="12700" cy="61913"/>
                </a:xfrm>
                <a:custGeom>
                  <a:avLst/>
                  <a:gdLst/>
                  <a:ahLst/>
                  <a:cxnLst>
                    <a:cxn ang="0">
                      <a:pos x="21" y="109"/>
                    </a:cxn>
                    <a:cxn ang="0">
                      <a:pos x="21" y="109"/>
                    </a:cxn>
                    <a:cxn ang="0">
                      <a:pos x="16" y="105"/>
                    </a:cxn>
                    <a:cxn ang="0">
                      <a:pos x="13" y="101"/>
                    </a:cxn>
                    <a:cxn ang="0">
                      <a:pos x="11" y="95"/>
                    </a:cxn>
                    <a:cxn ang="0">
                      <a:pos x="9" y="89"/>
                    </a:cxn>
                    <a:cxn ang="0">
                      <a:pos x="9" y="76"/>
                    </a:cxn>
                    <a:cxn ang="0">
                      <a:pos x="9" y="64"/>
                    </a:cxn>
                    <a:cxn ang="0">
                      <a:pos x="9" y="64"/>
                    </a:cxn>
                    <a:cxn ang="0">
                      <a:pos x="10" y="34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8" y="1"/>
                    </a:cxn>
                    <a:cxn ang="0">
                      <a:pos x="6" y="0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2" y="1"/>
                    </a:cxn>
                    <a:cxn ang="0">
                      <a:pos x="1" y="3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77"/>
                    </a:cxn>
                    <a:cxn ang="0">
                      <a:pos x="0" y="77"/>
                    </a:cxn>
                    <a:cxn ang="0">
                      <a:pos x="0" y="89"/>
                    </a:cxn>
                    <a:cxn ang="0">
                      <a:pos x="1" y="95"/>
                    </a:cxn>
                    <a:cxn ang="0">
                      <a:pos x="3" y="100"/>
                    </a:cxn>
                    <a:cxn ang="0">
                      <a:pos x="5" y="105"/>
                    </a:cxn>
                    <a:cxn ang="0">
                      <a:pos x="8" y="110"/>
                    </a:cxn>
                    <a:cxn ang="0">
                      <a:pos x="12" y="115"/>
                    </a:cxn>
                    <a:cxn ang="0">
                      <a:pos x="16" y="118"/>
                    </a:cxn>
                    <a:cxn ang="0">
                      <a:pos x="16" y="118"/>
                    </a:cxn>
                    <a:cxn ang="0">
                      <a:pos x="18" y="119"/>
                    </a:cxn>
                    <a:cxn ang="0">
                      <a:pos x="20" y="119"/>
                    </a:cxn>
                    <a:cxn ang="0">
                      <a:pos x="21" y="118"/>
                    </a:cxn>
                    <a:cxn ang="0">
                      <a:pos x="22" y="117"/>
                    </a:cxn>
                    <a:cxn ang="0">
                      <a:pos x="23" y="115"/>
                    </a:cxn>
                    <a:cxn ang="0">
                      <a:pos x="23" y="112"/>
                    </a:cxn>
                    <a:cxn ang="0">
                      <a:pos x="22" y="111"/>
                    </a:cxn>
                    <a:cxn ang="0">
                      <a:pos x="21" y="109"/>
                    </a:cxn>
                    <a:cxn ang="0">
                      <a:pos x="21" y="109"/>
                    </a:cxn>
                  </a:cxnLst>
                  <a:rect l="0" t="0" r="r" b="b"/>
                  <a:pathLst>
                    <a:path w="23" h="119">
                      <a:moveTo>
                        <a:pt x="21" y="109"/>
                      </a:moveTo>
                      <a:lnTo>
                        <a:pt x="21" y="109"/>
                      </a:lnTo>
                      <a:lnTo>
                        <a:pt x="16" y="105"/>
                      </a:lnTo>
                      <a:lnTo>
                        <a:pt x="13" y="101"/>
                      </a:lnTo>
                      <a:lnTo>
                        <a:pt x="11" y="95"/>
                      </a:lnTo>
                      <a:lnTo>
                        <a:pt x="9" y="89"/>
                      </a:lnTo>
                      <a:lnTo>
                        <a:pt x="9" y="76"/>
                      </a:lnTo>
                      <a:lnTo>
                        <a:pt x="9" y="64"/>
                      </a:lnTo>
                      <a:lnTo>
                        <a:pt x="9" y="64"/>
                      </a:lnTo>
                      <a:lnTo>
                        <a:pt x="10" y="34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8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1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77"/>
                      </a:lnTo>
                      <a:lnTo>
                        <a:pt x="0" y="77"/>
                      </a:lnTo>
                      <a:lnTo>
                        <a:pt x="0" y="89"/>
                      </a:lnTo>
                      <a:lnTo>
                        <a:pt x="1" y="95"/>
                      </a:lnTo>
                      <a:lnTo>
                        <a:pt x="3" y="100"/>
                      </a:lnTo>
                      <a:lnTo>
                        <a:pt x="5" y="105"/>
                      </a:lnTo>
                      <a:lnTo>
                        <a:pt x="8" y="110"/>
                      </a:lnTo>
                      <a:lnTo>
                        <a:pt x="12" y="115"/>
                      </a:lnTo>
                      <a:lnTo>
                        <a:pt x="16" y="118"/>
                      </a:lnTo>
                      <a:lnTo>
                        <a:pt x="16" y="118"/>
                      </a:lnTo>
                      <a:lnTo>
                        <a:pt x="18" y="119"/>
                      </a:lnTo>
                      <a:lnTo>
                        <a:pt x="20" y="119"/>
                      </a:lnTo>
                      <a:lnTo>
                        <a:pt x="21" y="118"/>
                      </a:lnTo>
                      <a:lnTo>
                        <a:pt x="22" y="117"/>
                      </a:lnTo>
                      <a:lnTo>
                        <a:pt x="23" y="115"/>
                      </a:lnTo>
                      <a:lnTo>
                        <a:pt x="23" y="112"/>
                      </a:lnTo>
                      <a:lnTo>
                        <a:pt x="22" y="111"/>
                      </a:lnTo>
                      <a:lnTo>
                        <a:pt x="21" y="109"/>
                      </a:lnTo>
                      <a:lnTo>
                        <a:pt x="21" y="10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5" name="Freeform 185"/>
                <p:cNvSpPr/>
                <p:nvPr/>
              </p:nvSpPr>
              <p:spPr bwMode="auto">
                <a:xfrm>
                  <a:off x="4519613" y="2336800"/>
                  <a:ext cx="9525" cy="55563"/>
                </a:xfrm>
                <a:custGeom>
                  <a:avLst/>
                  <a:gdLst/>
                  <a:ahLst/>
                  <a:cxnLst>
                    <a:cxn ang="0">
                      <a:pos x="9" y="3"/>
                    </a:cxn>
                    <a:cxn ang="0">
                      <a:pos x="9" y="3"/>
                    </a:cxn>
                    <a:cxn ang="0">
                      <a:pos x="7" y="15"/>
                    </a:cxn>
                    <a:cxn ang="0">
                      <a:pos x="4" y="27"/>
                    </a:cxn>
                    <a:cxn ang="0">
                      <a:pos x="2" y="50"/>
                    </a:cxn>
                    <a:cxn ang="0">
                      <a:pos x="0" y="75"/>
                    </a:cxn>
                    <a:cxn ang="0">
                      <a:pos x="0" y="99"/>
                    </a:cxn>
                    <a:cxn ang="0">
                      <a:pos x="0" y="99"/>
                    </a:cxn>
                    <a:cxn ang="0">
                      <a:pos x="0" y="101"/>
                    </a:cxn>
                    <a:cxn ang="0">
                      <a:pos x="1" y="102"/>
                    </a:cxn>
                    <a:cxn ang="0">
                      <a:pos x="3" y="103"/>
                    </a:cxn>
                    <a:cxn ang="0">
                      <a:pos x="5" y="104"/>
                    </a:cxn>
                    <a:cxn ang="0">
                      <a:pos x="6" y="103"/>
                    </a:cxn>
                    <a:cxn ang="0">
                      <a:pos x="8" y="102"/>
                    </a:cxn>
                    <a:cxn ang="0">
                      <a:pos x="9" y="101"/>
                    </a:cxn>
                    <a:cxn ang="0">
                      <a:pos x="9" y="99"/>
                    </a:cxn>
                    <a:cxn ang="0">
                      <a:pos x="9" y="99"/>
                    </a:cxn>
                    <a:cxn ang="0">
                      <a:pos x="10" y="75"/>
                    </a:cxn>
                    <a:cxn ang="0">
                      <a:pos x="11" y="52"/>
                    </a:cxn>
                    <a:cxn ang="0">
                      <a:pos x="13" y="29"/>
                    </a:cxn>
                    <a:cxn ang="0">
                      <a:pos x="16" y="17"/>
                    </a:cxn>
                    <a:cxn ang="0">
                      <a:pos x="18" y="6"/>
                    </a:cxn>
                    <a:cxn ang="0">
                      <a:pos x="18" y="6"/>
                    </a:cxn>
                    <a:cxn ang="0">
                      <a:pos x="18" y="4"/>
                    </a:cxn>
                    <a:cxn ang="0">
                      <a:pos x="18" y="2"/>
                    </a:cxn>
                    <a:cxn ang="0">
                      <a:pos x="17" y="1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12" y="0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9" y="3"/>
                    </a:cxn>
                  </a:cxnLst>
                  <a:rect l="0" t="0" r="r" b="b"/>
                  <a:pathLst>
                    <a:path w="18" h="104">
                      <a:moveTo>
                        <a:pt x="9" y="3"/>
                      </a:moveTo>
                      <a:lnTo>
                        <a:pt x="9" y="3"/>
                      </a:lnTo>
                      <a:lnTo>
                        <a:pt x="7" y="15"/>
                      </a:lnTo>
                      <a:lnTo>
                        <a:pt x="4" y="27"/>
                      </a:lnTo>
                      <a:lnTo>
                        <a:pt x="2" y="50"/>
                      </a:lnTo>
                      <a:lnTo>
                        <a:pt x="0" y="75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0" y="101"/>
                      </a:lnTo>
                      <a:lnTo>
                        <a:pt x="1" y="102"/>
                      </a:lnTo>
                      <a:lnTo>
                        <a:pt x="3" y="103"/>
                      </a:lnTo>
                      <a:lnTo>
                        <a:pt x="5" y="104"/>
                      </a:lnTo>
                      <a:lnTo>
                        <a:pt x="6" y="103"/>
                      </a:lnTo>
                      <a:lnTo>
                        <a:pt x="8" y="102"/>
                      </a:lnTo>
                      <a:lnTo>
                        <a:pt x="9" y="101"/>
                      </a:lnTo>
                      <a:lnTo>
                        <a:pt x="9" y="99"/>
                      </a:lnTo>
                      <a:lnTo>
                        <a:pt x="9" y="99"/>
                      </a:lnTo>
                      <a:lnTo>
                        <a:pt x="10" y="75"/>
                      </a:lnTo>
                      <a:lnTo>
                        <a:pt x="11" y="52"/>
                      </a:lnTo>
                      <a:lnTo>
                        <a:pt x="13" y="29"/>
                      </a:lnTo>
                      <a:lnTo>
                        <a:pt x="16" y="17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8" y="2"/>
                      </a:lnTo>
                      <a:lnTo>
                        <a:pt x="17" y="1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6" name="Freeform 186"/>
                <p:cNvSpPr/>
                <p:nvPr/>
              </p:nvSpPr>
              <p:spPr bwMode="auto">
                <a:xfrm>
                  <a:off x="4543425" y="2370138"/>
                  <a:ext cx="7938" cy="71438"/>
                </a:xfrm>
                <a:custGeom>
                  <a:avLst/>
                  <a:gdLst/>
                  <a:ahLst/>
                  <a:cxnLst>
                    <a:cxn ang="0">
                      <a:pos x="5" y="4"/>
                    </a:cxn>
                    <a:cxn ang="0">
                      <a:pos x="5" y="4"/>
                    </a:cxn>
                    <a:cxn ang="0">
                      <a:pos x="4" y="36"/>
                    </a:cxn>
                    <a:cxn ang="0">
                      <a:pos x="3" y="68"/>
                    </a:cxn>
                    <a:cxn ang="0">
                      <a:pos x="1" y="100"/>
                    </a:cxn>
                    <a:cxn ang="0">
                      <a:pos x="0" y="132"/>
                    </a:cxn>
                    <a:cxn ang="0">
                      <a:pos x="0" y="132"/>
                    </a:cxn>
                    <a:cxn ang="0">
                      <a:pos x="0" y="134"/>
                    </a:cxn>
                    <a:cxn ang="0">
                      <a:pos x="1" y="135"/>
                    </a:cxn>
                    <a:cxn ang="0">
                      <a:pos x="3" y="136"/>
                    </a:cxn>
                    <a:cxn ang="0">
                      <a:pos x="4" y="136"/>
                    </a:cxn>
                    <a:cxn ang="0">
                      <a:pos x="7" y="136"/>
                    </a:cxn>
                    <a:cxn ang="0">
                      <a:pos x="9" y="135"/>
                    </a:cxn>
                    <a:cxn ang="0">
                      <a:pos x="10" y="134"/>
                    </a:cxn>
                    <a:cxn ang="0">
                      <a:pos x="10" y="132"/>
                    </a:cxn>
                    <a:cxn ang="0">
                      <a:pos x="10" y="132"/>
                    </a:cxn>
                    <a:cxn ang="0">
                      <a:pos x="11" y="100"/>
                    </a:cxn>
                    <a:cxn ang="0">
                      <a:pos x="13" y="68"/>
                    </a:cxn>
                    <a:cxn ang="0">
                      <a:pos x="14" y="36"/>
                    </a:cxn>
                    <a:cxn ang="0">
                      <a:pos x="15" y="4"/>
                    </a:cxn>
                    <a:cxn ang="0">
                      <a:pos x="15" y="4"/>
                    </a:cxn>
                    <a:cxn ang="0">
                      <a:pos x="14" y="2"/>
                    </a:cxn>
                    <a:cxn ang="0">
                      <a:pos x="13" y="1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8" y="0"/>
                    </a:cxn>
                    <a:cxn ang="0">
                      <a:pos x="7" y="1"/>
                    </a:cxn>
                    <a:cxn ang="0">
                      <a:pos x="5" y="2"/>
                    </a:cxn>
                    <a:cxn ang="0">
                      <a:pos x="5" y="4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15" h="136">
                      <a:moveTo>
                        <a:pt x="5" y="4"/>
                      </a:moveTo>
                      <a:lnTo>
                        <a:pt x="5" y="4"/>
                      </a:lnTo>
                      <a:lnTo>
                        <a:pt x="4" y="36"/>
                      </a:lnTo>
                      <a:lnTo>
                        <a:pt x="3" y="68"/>
                      </a:lnTo>
                      <a:lnTo>
                        <a:pt x="1" y="100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1" y="135"/>
                      </a:lnTo>
                      <a:lnTo>
                        <a:pt x="3" y="136"/>
                      </a:lnTo>
                      <a:lnTo>
                        <a:pt x="4" y="136"/>
                      </a:lnTo>
                      <a:lnTo>
                        <a:pt x="7" y="136"/>
                      </a:lnTo>
                      <a:lnTo>
                        <a:pt x="9" y="135"/>
                      </a:lnTo>
                      <a:lnTo>
                        <a:pt x="10" y="134"/>
                      </a:lnTo>
                      <a:lnTo>
                        <a:pt x="10" y="132"/>
                      </a:lnTo>
                      <a:lnTo>
                        <a:pt x="10" y="132"/>
                      </a:lnTo>
                      <a:lnTo>
                        <a:pt x="11" y="100"/>
                      </a:lnTo>
                      <a:lnTo>
                        <a:pt x="13" y="68"/>
                      </a:lnTo>
                      <a:lnTo>
                        <a:pt x="14" y="36"/>
                      </a:lnTo>
                      <a:lnTo>
                        <a:pt x="15" y="4"/>
                      </a:lnTo>
                      <a:lnTo>
                        <a:pt x="15" y="4"/>
                      </a:lnTo>
                      <a:lnTo>
                        <a:pt x="14" y="2"/>
                      </a:lnTo>
                      <a:lnTo>
                        <a:pt x="13" y="1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1"/>
                      </a:lnTo>
                      <a:lnTo>
                        <a:pt x="5" y="2"/>
                      </a:lnTo>
                      <a:lnTo>
                        <a:pt x="5" y="4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Freeform 187"/>
                <p:cNvSpPr/>
                <p:nvPr/>
              </p:nvSpPr>
              <p:spPr bwMode="auto">
                <a:xfrm>
                  <a:off x="4573588" y="2406650"/>
                  <a:ext cx="4763" cy="7143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28"/>
                    </a:cxn>
                    <a:cxn ang="0">
                      <a:pos x="0" y="128"/>
                    </a:cxn>
                    <a:cxn ang="0">
                      <a:pos x="0" y="130"/>
                    </a:cxn>
                    <a:cxn ang="0">
                      <a:pos x="1" y="131"/>
                    </a:cxn>
                    <a:cxn ang="0">
                      <a:pos x="3" y="132"/>
                    </a:cxn>
                    <a:cxn ang="0">
                      <a:pos x="5" y="133"/>
                    </a:cxn>
                    <a:cxn ang="0">
                      <a:pos x="6" y="132"/>
                    </a:cxn>
                    <a:cxn ang="0">
                      <a:pos x="8" y="131"/>
                    </a:cxn>
                    <a:cxn ang="0">
                      <a:pos x="9" y="130"/>
                    </a:cxn>
                    <a:cxn ang="0">
                      <a:pos x="9" y="128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8" y="1"/>
                    </a:cxn>
                    <a:cxn ang="0">
                      <a:pos x="6" y="1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133">
                      <a:moveTo>
                        <a:pt x="0" y="5"/>
                      </a:move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0" y="130"/>
                      </a:lnTo>
                      <a:lnTo>
                        <a:pt x="1" y="131"/>
                      </a:lnTo>
                      <a:lnTo>
                        <a:pt x="3" y="132"/>
                      </a:lnTo>
                      <a:lnTo>
                        <a:pt x="5" y="133"/>
                      </a:lnTo>
                      <a:lnTo>
                        <a:pt x="6" y="132"/>
                      </a:lnTo>
                      <a:lnTo>
                        <a:pt x="8" y="131"/>
                      </a:lnTo>
                      <a:lnTo>
                        <a:pt x="9" y="130"/>
                      </a:lnTo>
                      <a:lnTo>
                        <a:pt x="9" y="128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8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8" name="Freeform 188"/>
                <p:cNvSpPr/>
                <p:nvPr/>
              </p:nvSpPr>
              <p:spPr bwMode="auto">
                <a:xfrm>
                  <a:off x="4602163" y="2432050"/>
                  <a:ext cx="4763" cy="6508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18"/>
                    </a:cxn>
                    <a:cxn ang="0">
                      <a:pos x="0" y="118"/>
                    </a:cxn>
                    <a:cxn ang="0">
                      <a:pos x="0" y="120"/>
                    </a:cxn>
                    <a:cxn ang="0">
                      <a:pos x="1" y="121"/>
                    </a:cxn>
                    <a:cxn ang="0">
                      <a:pos x="2" y="123"/>
                    </a:cxn>
                    <a:cxn ang="0">
                      <a:pos x="4" y="123"/>
                    </a:cxn>
                    <a:cxn ang="0">
                      <a:pos x="6" y="123"/>
                    </a:cxn>
                    <a:cxn ang="0">
                      <a:pos x="7" y="121"/>
                    </a:cxn>
                    <a:cxn ang="0">
                      <a:pos x="8" y="120"/>
                    </a:cxn>
                    <a:cxn ang="0">
                      <a:pos x="9" y="118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8" y="3"/>
                    </a:cxn>
                    <a:cxn ang="0">
                      <a:pos x="7" y="1"/>
                    </a:cxn>
                    <a:cxn ang="0">
                      <a:pos x="6" y="1"/>
                    </a:cxn>
                    <a:cxn ang="0">
                      <a:pos x="4" y="0"/>
                    </a:cxn>
                    <a:cxn ang="0">
                      <a:pos x="2" y="1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123">
                      <a:moveTo>
                        <a:pt x="0" y="5"/>
                      </a:moveTo>
                      <a:lnTo>
                        <a:pt x="0" y="118"/>
                      </a:lnTo>
                      <a:lnTo>
                        <a:pt x="0" y="118"/>
                      </a:lnTo>
                      <a:lnTo>
                        <a:pt x="0" y="120"/>
                      </a:lnTo>
                      <a:lnTo>
                        <a:pt x="1" y="121"/>
                      </a:lnTo>
                      <a:lnTo>
                        <a:pt x="2" y="123"/>
                      </a:lnTo>
                      <a:lnTo>
                        <a:pt x="4" y="123"/>
                      </a:lnTo>
                      <a:lnTo>
                        <a:pt x="6" y="123"/>
                      </a:lnTo>
                      <a:lnTo>
                        <a:pt x="7" y="121"/>
                      </a:lnTo>
                      <a:lnTo>
                        <a:pt x="8" y="120"/>
                      </a:lnTo>
                      <a:lnTo>
                        <a:pt x="9" y="118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8" y="3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29" name="Freeform 189"/>
                <p:cNvSpPr/>
                <p:nvPr/>
              </p:nvSpPr>
              <p:spPr bwMode="auto">
                <a:xfrm>
                  <a:off x="4624388" y="2457450"/>
                  <a:ext cx="4763" cy="6508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19"/>
                    </a:cxn>
                    <a:cxn ang="0">
                      <a:pos x="0" y="119"/>
                    </a:cxn>
                    <a:cxn ang="0">
                      <a:pos x="0" y="121"/>
                    </a:cxn>
                    <a:cxn ang="0">
                      <a:pos x="1" y="122"/>
                    </a:cxn>
                    <a:cxn ang="0">
                      <a:pos x="3" y="123"/>
                    </a:cxn>
                    <a:cxn ang="0">
                      <a:pos x="4" y="123"/>
                    </a:cxn>
                    <a:cxn ang="0">
                      <a:pos x="6" y="123"/>
                    </a:cxn>
                    <a:cxn ang="0">
                      <a:pos x="8" y="122"/>
                    </a:cxn>
                    <a:cxn ang="0">
                      <a:pos x="9" y="121"/>
                    </a:cxn>
                    <a:cxn ang="0">
                      <a:pos x="9" y="119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8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123">
                      <a:moveTo>
                        <a:pt x="0" y="5"/>
                      </a:move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0" y="121"/>
                      </a:lnTo>
                      <a:lnTo>
                        <a:pt x="1" y="122"/>
                      </a:lnTo>
                      <a:lnTo>
                        <a:pt x="3" y="123"/>
                      </a:lnTo>
                      <a:lnTo>
                        <a:pt x="4" y="123"/>
                      </a:lnTo>
                      <a:lnTo>
                        <a:pt x="6" y="123"/>
                      </a:lnTo>
                      <a:lnTo>
                        <a:pt x="8" y="122"/>
                      </a:lnTo>
                      <a:lnTo>
                        <a:pt x="9" y="121"/>
                      </a:lnTo>
                      <a:lnTo>
                        <a:pt x="9" y="119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8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0" name="Freeform 190"/>
                <p:cNvSpPr/>
                <p:nvPr/>
              </p:nvSpPr>
              <p:spPr bwMode="auto">
                <a:xfrm>
                  <a:off x="4651375" y="2482850"/>
                  <a:ext cx="7938" cy="73025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5" y="5"/>
                    </a:cxn>
                    <a:cxn ang="0">
                      <a:pos x="2" y="30"/>
                    </a:cxn>
                    <a:cxn ang="0">
                      <a:pos x="1" y="42"/>
                    </a:cxn>
                    <a:cxn ang="0">
                      <a:pos x="0" y="55"/>
                    </a:cxn>
                    <a:cxn ang="0">
                      <a:pos x="0" y="132"/>
                    </a:cxn>
                    <a:cxn ang="0">
                      <a:pos x="0" y="132"/>
                    </a:cxn>
                    <a:cxn ang="0">
                      <a:pos x="1" y="134"/>
                    </a:cxn>
                    <a:cxn ang="0">
                      <a:pos x="2" y="136"/>
                    </a:cxn>
                    <a:cxn ang="0">
                      <a:pos x="3" y="137"/>
                    </a:cxn>
                    <a:cxn ang="0">
                      <a:pos x="5" y="137"/>
                    </a:cxn>
                    <a:cxn ang="0">
                      <a:pos x="7" y="137"/>
                    </a:cxn>
                    <a:cxn ang="0">
                      <a:pos x="8" y="136"/>
                    </a:cxn>
                    <a:cxn ang="0">
                      <a:pos x="9" y="134"/>
                    </a:cxn>
                    <a:cxn ang="0">
                      <a:pos x="10" y="132"/>
                    </a:cxn>
                    <a:cxn ang="0">
                      <a:pos x="10" y="62"/>
                    </a:cxn>
                    <a:cxn ang="0">
                      <a:pos x="10" y="62"/>
                    </a:cxn>
                    <a:cxn ang="0">
                      <a:pos x="10" y="47"/>
                    </a:cxn>
                    <a:cxn ang="0">
                      <a:pos x="11" y="33"/>
                    </a:cxn>
                    <a:cxn ang="0">
                      <a:pos x="14" y="5"/>
                    </a:cxn>
                    <a:cxn ang="0">
                      <a:pos x="14" y="5"/>
                    </a:cxn>
                    <a:cxn ang="0">
                      <a:pos x="14" y="3"/>
                    </a:cxn>
                    <a:cxn ang="0">
                      <a:pos x="13" y="1"/>
                    </a:cxn>
                    <a:cxn ang="0">
                      <a:pos x="12" y="0"/>
                    </a:cxn>
                    <a:cxn ang="0">
                      <a:pos x="10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5" y="5"/>
                    </a:cxn>
                    <a:cxn ang="0">
                      <a:pos x="5" y="5"/>
                    </a:cxn>
                  </a:cxnLst>
                  <a:rect l="0" t="0" r="r" b="b"/>
                  <a:pathLst>
                    <a:path w="14" h="137">
                      <a:moveTo>
                        <a:pt x="5" y="5"/>
                      </a:moveTo>
                      <a:lnTo>
                        <a:pt x="5" y="5"/>
                      </a:lnTo>
                      <a:lnTo>
                        <a:pt x="2" y="30"/>
                      </a:lnTo>
                      <a:lnTo>
                        <a:pt x="1" y="42"/>
                      </a:lnTo>
                      <a:lnTo>
                        <a:pt x="0" y="55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1" y="134"/>
                      </a:lnTo>
                      <a:lnTo>
                        <a:pt x="2" y="136"/>
                      </a:lnTo>
                      <a:lnTo>
                        <a:pt x="3" y="137"/>
                      </a:lnTo>
                      <a:lnTo>
                        <a:pt x="5" y="137"/>
                      </a:lnTo>
                      <a:lnTo>
                        <a:pt x="7" y="137"/>
                      </a:lnTo>
                      <a:lnTo>
                        <a:pt x="8" y="136"/>
                      </a:lnTo>
                      <a:lnTo>
                        <a:pt x="9" y="134"/>
                      </a:lnTo>
                      <a:lnTo>
                        <a:pt x="10" y="132"/>
                      </a:lnTo>
                      <a:lnTo>
                        <a:pt x="10" y="62"/>
                      </a:lnTo>
                      <a:lnTo>
                        <a:pt x="10" y="62"/>
                      </a:lnTo>
                      <a:lnTo>
                        <a:pt x="10" y="47"/>
                      </a:lnTo>
                      <a:lnTo>
                        <a:pt x="11" y="33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3"/>
                      </a:lnTo>
                      <a:lnTo>
                        <a:pt x="13" y="1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5" y="5"/>
                      </a:lnTo>
                      <a:lnTo>
                        <a:pt x="5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1" name="Freeform 191"/>
                <p:cNvSpPr/>
                <p:nvPr/>
              </p:nvSpPr>
              <p:spPr bwMode="auto">
                <a:xfrm>
                  <a:off x="4684713" y="2500313"/>
                  <a:ext cx="4763" cy="873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61"/>
                    </a:cxn>
                    <a:cxn ang="0">
                      <a:pos x="0" y="161"/>
                    </a:cxn>
                    <a:cxn ang="0">
                      <a:pos x="0" y="163"/>
                    </a:cxn>
                    <a:cxn ang="0">
                      <a:pos x="1" y="164"/>
                    </a:cxn>
                    <a:cxn ang="0">
                      <a:pos x="3" y="165"/>
                    </a:cxn>
                    <a:cxn ang="0">
                      <a:pos x="5" y="166"/>
                    </a:cxn>
                    <a:cxn ang="0">
                      <a:pos x="6" y="165"/>
                    </a:cxn>
                    <a:cxn ang="0">
                      <a:pos x="8" y="164"/>
                    </a:cxn>
                    <a:cxn ang="0">
                      <a:pos x="9" y="163"/>
                    </a:cxn>
                    <a:cxn ang="0">
                      <a:pos x="9" y="161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8" y="1"/>
                    </a:cxn>
                    <a:cxn ang="0">
                      <a:pos x="6" y="0"/>
                    </a:cxn>
                    <a:cxn ang="0">
                      <a:pos x="5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166">
                      <a:moveTo>
                        <a:pt x="0" y="5"/>
                      </a:moveTo>
                      <a:lnTo>
                        <a:pt x="0" y="161"/>
                      </a:lnTo>
                      <a:lnTo>
                        <a:pt x="0" y="161"/>
                      </a:lnTo>
                      <a:lnTo>
                        <a:pt x="0" y="163"/>
                      </a:lnTo>
                      <a:lnTo>
                        <a:pt x="1" y="164"/>
                      </a:lnTo>
                      <a:lnTo>
                        <a:pt x="3" y="165"/>
                      </a:lnTo>
                      <a:lnTo>
                        <a:pt x="5" y="166"/>
                      </a:lnTo>
                      <a:lnTo>
                        <a:pt x="6" y="165"/>
                      </a:lnTo>
                      <a:lnTo>
                        <a:pt x="8" y="164"/>
                      </a:lnTo>
                      <a:lnTo>
                        <a:pt x="9" y="163"/>
                      </a:lnTo>
                      <a:lnTo>
                        <a:pt x="9" y="161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8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2" name="Freeform 192"/>
                <p:cNvSpPr/>
                <p:nvPr/>
              </p:nvSpPr>
              <p:spPr bwMode="auto">
                <a:xfrm>
                  <a:off x="4702175" y="2540000"/>
                  <a:ext cx="7938" cy="69850"/>
                </a:xfrm>
                <a:custGeom>
                  <a:avLst/>
                  <a:gdLst/>
                  <a:ahLst/>
                  <a:cxnLst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3" y="19"/>
                    </a:cxn>
                    <a:cxn ang="0">
                      <a:pos x="1" y="34"/>
                    </a:cxn>
                    <a:cxn ang="0">
                      <a:pos x="0" y="50"/>
                    </a:cxn>
                    <a:cxn ang="0">
                      <a:pos x="0" y="65"/>
                    </a:cxn>
                    <a:cxn ang="0">
                      <a:pos x="1" y="96"/>
                    </a:cxn>
                    <a:cxn ang="0">
                      <a:pos x="1" y="127"/>
                    </a:cxn>
                    <a:cxn ang="0">
                      <a:pos x="1" y="127"/>
                    </a:cxn>
                    <a:cxn ang="0">
                      <a:pos x="2" y="129"/>
                    </a:cxn>
                    <a:cxn ang="0">
                      <a:pos x="3" y="131"/>
                    </a:cxn>
                    <a:cxn ang="0">
                      <a:pos x="4" y="132"/>
                    </a:cxn>
                    <a:cxn ang="0">
                      <a:pos x="6" y="132"/>
                    </a:cxn>
                    <a:cxn ang="0">
                      <a:pos x="7" y="132"/>
                    </a:cxn>
                    <a:cxn ang="0">
                      <a:pos x="9" y="131"/>
                    </a:cxn>
                    <a:cxn ang="0">
                      <a:pos x="10" y="129"/>
                    </a:cxn>
                    <a:cxn ang="0">
                      <a:pos x="10" y="127"/>
                    </a:cxn>
                    <a:cxn ang="0">
                      <a:pos x="10" y="127"/>
                    </a:cxn>
                    <a:cxn ang="0">
                      <a:pos x="10" y="97"/>
                    </a:cxn>
                    <a:cxn ang="0">
                      <a:pos x="9" y="66"/>
                    </a:cxn>
                    <a:cxn ang="0">
                      <a:pos x="9" y="51"/>
                    </a:cxn>
                    <a:cxn ang="0">
                      <a:pos x="10" y="36"/>
                    </a:cxn>
                    <a:cxn ang="0">
                      <a:pos x="12" y="21"/>
                    </a:cxn>
                    <a:cxn ang="0">
                      <a:pos x="15" y="5"/>
                    </a:cxn>
                    <a:cxn ang="0">
                      <a:pos x="15" y="5"/>
                    </a:cxn>
                    <a:cxn ang="0">
                      <a:pos x="15" y="3"/>
                    </a:cxn>
                    <a:cxn ang="0">
                      <a:pos x="14" y="2"/>
                    </a:cxn>
                    <a:cxn ang="0">
                      <a:pos x="13" y="0"/>
                    </a:cxn>
                    <a:cxn ang="0">
                      <a:pos x="11" y="0"/>
                    </a:cxn>
                    <a:cxn ang="0">
                      <a:pos x="10" y="0"/>
                    </a:cxn>
                    <a:cxn ang="0">
                      <a:pos x="8" y="0"/>
                    </a:cxn>
                    <a:cxn ang="0">
                      <a:pos x="7" y="1"/>
                    </a:cxn>
                    <a:cxn ang="0">
                      <a:pos x="6" y="3"/>
                    </a:cxn>
                    <a:cxn ang="0">
                      <a:pos x="6" y="3"/>
                    </a:cxn>
                  </a:cxnLst>
                  <a:rect l="0" t="0" r="r" b="b"/>
                  <a:pathLst>
                    <a:path w="15" h="132">
                      <a:moveTo>
                        <a:pt x="6" y="3"/>
                      </a:moveTo>
                      <a:lnTo>
                        <a:pt x="6" y="3"/>
                      </a:lnTo>
                      <a:lnTo>
                        <a:pt x="3" y="19"/>
                      </a:lnTo>
                      <a:lnTo>
                        <a:pt x="1" y="34"/>
                      </a:lnTo>
                      <a:lnTo>
                        <a:pt x="0" y="50"/>
                      </a:lnTo>
                      <a:lnTo>
                        <a:pt x="0" y="65"/>
                      </a:lnTo>
                      <a:lnTo>
                        <a:pt x="1" y="96"/>
                      </a:lnTo>
                      <a:lnTo>
                        <a:pt x="1" y="127"/>
                      </a:lnTo>
                      <a:lnTo>
                        <a:pt x="1" y="127"/>
                      </a:lnTo>
                      <a:lnTo>
                        <a:pt x="2" y="129"/>
                      </a:lnTo>
                      <a:lnTo>
                        <a:pt x="3" y="131"/>
                      </a:lnTo>
                      <a:lnTo>
                        <a:pt x="4" y="132"/>
                      </a:lnTo>
                      <a:lnTo>
                        <a:pt x="6" y="132"/>
                      </a:lnTo>
                      <a:lnTo>
                        <a:pt x="7" y="132"/>
                      </a:lnTo>
                      <a:lnTo>
                        <a:pt x="9" y="131"/>
                      </a:lnTo>
                      <a:lnTo>
                        <a:pt x="10" y="129"/>
                      </a:lnTo>
                      <a:lnTo>
                        <a:pt x="10" y="127"/>
                      </a:lnTo>
                      <a:lnTo>
                        <a:pt x="10" y="127"/>
                      </a:lnTo>
                      <a:lnTo>
                        <a:pt x="10" y="97"/>
                      </a:lnTo>
                      <a:lnTo>
                        <a:pt x="9" y="66"/>
                      </a:lnTo>
                      <a:lnTo>
                        <a:pt x="9" y="51"/>
                      </a:lnTo>
                      <a:lnTo>
                        <a:pt x="10" y="36"/>
                      </a:lnTo>
                      <a:lnTo>
                        <a:pt x="12" y="21"/>
                      </a:lnTo>
                      <a:lnTo>
                        <a:pt x="15" y="5"/>
                      </a:lnTo>
                      <a:lnTo>
                        <a:pt x="15" y="5"/>
                      </a:lnTo>
                      <a:lnTo>
                        <a:pt x="15" y="3"/>
                      </a:lnTo>
                      <a:lnTo>
                        <a:pt x="14" y="2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3" name="Freeform 193"/>
                <p:cNvSpPr/>
                <p:nvPr/>
              </p:nvSpPr>
              <p:spPr bwMode="auto">
                <a:xfrm>
                  <a:off x="4727575" y="2568575"/>
                  <a:ext cx="9525" cy="52388"/>
                </a:xfrm>
                <a:custGeom>
                  <a:avLst/>
                  <a:gdLst/>
                  <a:ahLst/>
                  <a:cxnLst>
                    <a:cxn ang="0">
                      <a:pos x="10" y="3"/>
                    </a:cxn>
                    <a:cxn ang="0">
                      <a:pos x="10" y="3"/>
                    </a:cxn>
                    <a:cxn ang="0">
                      <a:pos x="3" y="48"/>
                    </a:cxn>
                    <a:cxn ang="0">
                      <a:pos x="1" y="72"/>
                    </a:cxn>
                    <a:cxn ang="0">
                      <a:pos x="0" y="95"/>
                    </a:cxn>
                    <a:cxn ang="0">
                      <a:pos x="0" y="95"/>
                    </a:cxn>
                    <a:cxn ang="0">
                      <a:pos x="0" y="97"/>
                    </a:cxn>
                    <a:cxn ang="0">
                      <a:pos x="1" y="98"/>
                    </a:cxn>
                    <a:cxn ang="0">
                      <a:pos x="3" y="99"/>
                    </a:cxn>
                    <a:cxn ang="0">
                      <a:pos x="6" y="99"/>
                    </a:cxn>
                    <a:cxn ang="0">
                      <a:pos x="7" y="99"/>
                    </a:cxn>
                    <a:cxn ang="0">
                      <a:pos x="9" y="98"/>
                    </a:cxn>
                    <a:cxn ang="0">
                      <a:pos x="10" y="97"/>
                    </a:cxn>
                    <a:cxn ang="0">
                      <a:pos x="10" y="95"/>
                    </a:cxn>
                    <a:cxn ang="0">
                      <a:pos x="10" y="95"/>
                    </a:cxn>
                    <a:cxn ang="0">
                      <a:pos x="11" y="72"/>
                    </a:cxn>
                    <a:cxn ang="0">
                      <a:pos x="13" y="50"/>
                    </a:cxn>
                    <a:cxn ang="0">
                      <a:pos x="19" y="6"/>
                    </a:cxn>
                    <a:cxn ang="0">
                      <a:pos x="19" y="6"/>
                    </a:cxn>
                    <a:cxn ang="0">
                      <a:pos x="19" y="4"/>
                    </a:cxn>
                    <a:cxn ang="0">
                      <a:pos x="18" y="2"/>
                    </a:cxn>
                    <a:cxn ang="0">
                      <a:pos x="15" y="0"/>
                    </a:cxn>
                    <a:cxn ang="0">
                      <a:pos x="14" y="0"/>
                    </a:cxn>
                    <a:cxn ang="0">
                      <a:pos x="12" y="0"/>
                    </a:cxn>
                    <a:cxn ang="0">
                      <a:pos x="11" y="2"/>
                    </a:cxn>
                    <a:cxn ang="0">
                      <a:pos x="10" y="3"/>
                    </a:cxn>
                    <a:cxn ang="0">
                      <a:pos x="10" y="3"/>
                    </a:cxn>
                  </a:cxnLst>
                  <a:rect l="0" t="0" r="r" b="b"/>
                  <a:pathLst>
                    <a:path w="19" h="99">
                      <a:moveTo>
                        <a:pt x="10" y="3"/>
                      </a:moveTo>
                      <a:lnTo>
                        <a:pt x="10" y="3"/>
                      </a:lnTo>
                      <a:lnTo>
                        <a:pt x="3" y="48"/>
                      </a:lnTo>
                      <a:lnTo>
                        <a:pt x="1" y="72"/>
                      </a:lnTo>
                      <a:lnTo>
                        <a:pt x="0" y="95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1" y="98"/>
                      </a:lnTo>
                      <a:lnTo>
                        <a:pt x="3" y="99"/>
                      </a:lnTo>
                      <a:lnTo>
                        <a:pt x="6" y="99"/>
                      </a:lnTo>
                      <a:lnTo>
                        <a:pt x="7" y="99"/>
                      </a:lnTo>
                      <a:lnTo>
                        <a:pt x="9" y="98"/>
                      </a:lnTo>
                      <a:lnTo>
                        <a:pt x="10" y="97"/>
                      </a:lnTo>
                      <a:lnTo>
                        <a:pt x="10" y="95"/>
                      </a:lnTo>
                      <a:lnTo>
                        <a:pt x="10" y="95"/>
                      </a:lnTo>
                      <a:lnTo>
                        <a:pt x="11" y="72"/>
                      </a:lnTo>
                      <a:lnTo>
                        <a:pt x="13" y="50"/>
                      </a:lnTo>
                      <a:lnTo>
                        <a:pt x="19" y="6"/>
                      </a:lnTo>
                      <a:lnTo>
                        <a:pt x="19" y="6"/>
                      </a:lnTo>
                      <a:lnTo>
                        <a:pt x="19" y="4"/>
                      </a:lnTo>
                      <a:lnTo>
                        <a:pt x="18" y="2"/>
                      </a:lnTo>
                      <a:lnTo>
                        <a:pt x="15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1" y="2"/>
                      </a:lnTo>
                      <a:lnTo>
                        <a:pt x="10" y="3"/>
                      </a:lnTo>
                      <a:lnTo>
                        <a:pt x="10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4" name="Freeform 194"/>
                <p:cNvSpPr/>
                <p:nvPr/>
              </p:nvSpPr>
              <p:spPr bwMode="auto">
                <a:xfrm>
                  <a:off x="4748213" y="2590800"/>
                  <a:ext cx="4763" cy="5715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104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09"/>
                    </a:cxn>
                    <a:cxn ang="0">
                      <a:pos x="3" y="109"/>
                    </a:cxn>
                    <a:cxn ang="0">
                      <a:pos x="4" y="110"/>
                    </a:cxn>
                    <a:cxn ang="0">
                      <a:pos x="6" y="109"/>
                    </a:cxn>
                    <a:cxn ang="0">
                      <a:pos x="7" y="109"/>
                    </a:cxn>
                    <a:cxn ang="0">
                      <a:pos x="9" y="107"/>
                    </a:cxn>
                    <a:cxn ang="0">
                      <a:pos x="9" y="104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9" y="3"/>
                    </a:cxn>
                    <a:cxn ang="0">
                      <a:pos x="7" y="2"/>
                    </a:cxn>
                    <a:cxn ang="0">
                      <a:pos x="6" y="1"/>
                    </a:cxn>
                    <a:cxn ang="0">
                      <a:pos x="4" y="0"/>
                    </a:cxn>
                    <a:cxn ang="0">
                      <a:pos x="3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9" h="110">
                      <a:moveTo>
                        <a:pt x="0" y="5"/>
                      </a:move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3" y="109"/>
                      </a:lnTo>
                      <a:lnTo>
                        <a:pt x="4" y="110"/>
                      </a:lnTo>
                      <a:lnTo>
                        <a:pt x="6" y="109"/>
                      </a:lnTo>
                      <a:lnTo>
                        <a:pt x="7" y="109"/>
                      </a:lnTo>
                      <a:lnTo>
                        <a:pt x="9" y="107"/>
                      </a:lnTo>
                      <a:lnTo>
                        <a:pt x="9" y="104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4" y="0"/>
                      </a:lnTo>
                      <a:lnTo>
                        <a:pt x="3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5" name="Freeform 195"/>
                <p:cNvSpPr/>
                <p:nvPr/>
              </p:nvSpPr>
              <p:spPr bwMode="auto">
                <a:xfrm>
                  <a:off x="4641850" y="2751138"/>
                  <a:ext cx="7938" cy="26988"/>
                </a:xfrm>
                <a:custGeom>
                  <a:avLst/>
                  <a:gdLst/>
                  <a:ahLst/>
                  <a:cxnLst>
                    <a:cxn ang="0">
                      <a:pos x="15" y="46"/>
                    </a:cxn>
                    <a:cxn ang="0">
                      <a:pos x="15" y="46"/>
                    </a:cxn>
                    <a:cxn ang="0">
                      <a:pos x="12" y="36"/>
                    </a:cxn>
                    <a:cxn ang="0">
                      <a:pos x="11" y="26"/>
                    </a:cxn>
                    <a:cxn ang="0">
                      <a:pos x="10" y="5"/>
                    </a:cxn>
                    <a:cxn ang="0">
                      <a:pos x="10" y="5"/>
                    </a:cxn>
                    <a:cxn ang="0">
                      <a:pos x="10" y="3"/>
                    </a:cxn>
                    <a:cxn ang="0">
                      <a:pos x="8" y="1"/>
                    </a:cxn>
                    <a:cxn ang="0">
                      <a:pos x="6" y="1"/>
                    </a:cxn>
                    <a:cxn ang="0">
                      <a:pos x="5" y="0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1" y="27"/>
                    </a:cxn>
                    <a:cxn ang="0">
                      <a:pos x="2" y="38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6" y="50"/>
                    </a:cxn>
                    <a:cxn ang="0">
                      <a:pos x="7" y="51"/>
                    </a:cxn>
                    <a:cxn ang="0">
                      <a:pos x="10" y="51"/>
                    </a:cxn>
                    <a:cxn ang="0">
                      <a:pos x="11" y="51"/>
                    </a:cxn>
                    <a:cxn ang="0">
                      <a:pos x="13" y="51"/>
                    </a:cxn>
                    <a:cxn ang="0">
                      <a:pos x="14" y="49"/>
                    </a:cxn>
                    <a:cxn ang="0">
                      <a:pos x="15" y="48"/>
                    </a:cxn>
                    <a:cxn ang="0">
                      <a:pos x="15" y="46"/>
                    </a:cxn>
                    <a:cxn ang="0">
                      <a:pos x="15" y="46"/>
                    </a:cxn>
                  </a:cxnLst>
                  <a:rect l="0" t="0" r="r" b="b"/>
                  <a:pathLst>
                    <a:path w="15" h="51">
                      <a:moveTo>
                        <a:pt x="15" y="46"/>
                      </a:moveTo>
                      <a:lnTo>
                        <a:pt x="15" y="46"/>
                      </a:lnTo>
                      <a:lnTo>
                        <a:pt x="12" y="36"/>
                      </a:lnTo>
                      <a:lnTo>
                        <a:pt x="11" y="26"/>
                      </a:lnTo>
                      <a:lnTo>
                        <a:pt x="10" y="5"/>
                      </a:lnTo>
                      <a:lnTo>
                        <a:pt x="10" y="5"/>
                      </a:lnTo>
                      <a:lnTo>
                        <a:pt x="10" y="3"/>
                      </a:lnTo>
                      <a:lnTo>
                        <a:pt x="8" y="1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1" y="27"/>
                      </a:lnTo>
                      <a:lnTo>
                        <a:pt x="2" y="38"/>
                      </a:lnTo>
                      <a:lnTo>
                        <a:pt x="5" y="48"/>
                      </a:lnTo>
                      <a:lnTo>
                        <a:pt x="5" y="48"/>
                      </a:lnTo>
                      <a:lnTo>
                        <a:pt x="6" y="50"/>
                      </a:lnTo>
                      <a:lnTo>
                        <a:pt x="7" y="51"/>
                      </a:lnTo>
                      <a:lnTo>
                        <a:pt x="10" y="51"/>
                      </a:lnTo>
                      <a:lnTo>
                        <a:pt x="11" y="51"/>
                      </a:lnTo>
                      <a:lnTo>
                        <a:pt x="13" y="51"/>
                      </a:lnTo>
                      <a:lnTo>
                        <a:pt x="14" y="49"/>
                      </a:lnTo>
                      <a:lnTo>
                        <a:pt x="15" y="48"/>
                      </a:lnTo>
                      <a:lnTo>
                        <a:pt x="15" y="46"/>
                      </a:lnTo>
                      <a:lnTo>
                        <a:pt x="15" y="4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6" name="Freeform 196"/>
                <p:cNvSpPr/>
                <p:nvPr/>
              </p:nvSpPr>
              <p:spPr bwMode="auto">
                <a:xfrm>
                  <a:off x="4675188" y="2751138"/>
                  <a:ext cx="12700" cy="34925"/>
                </a:xfrm>
                <a:custGeom>
                  <a:avLst/>
                  <a:gdLst/>
                  <a:ahLst/>
                  <a:cxnLst>
                    <a:cxn ang="0">
                      <a:pos x="18" y="39"/>
                    </a:cxn>
                    <a:cxn ang="0">
                      <a:pos x="18" y="39"/>
                    </a:cxn>
                    <a:cxn ang="0">
                      <a:pos x="14" y="31"/>
                    </a:cxn>
                    <a:cxn ang="0">
                      <a:pos x="12" y="23"/>
                    </a:cxn>
                    <a:cxn ang="0">
                      <a:pos x="9" y="13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8" y="3"/>
                    </a:cxn>
                    <a:cxn ang="0">
                      <a:pos x="7" y="1"/>
                    </a:cxn>
                    <a:cxn ang="0">
                      <a:pos x="6" y="1"/>
                    </a:cxn>
                    <a:cxn ang="0">
                      <a:pos x="4" y="0"/>
                    </a:cxn>
                    <a:cxn ang="0">
                      <a:pos x="3" y="1"/>
                    </a:cxn>
                    <a:cxn ang="0">
                      <a:pos x="1" y="1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17"/>
                    </a:cxn>
                    <a:cxn ang="0">
                      <a:pos x="1" y="24"/>
                    </a:cxn>
                    <a:cxn ang="0">
                      <a:pos x="3" y="30"/>
                    </a:cxn>
                    <a:cxn ang="0">
                      <a:pos x="3" y="30"/>
                    </a:cxn>
                    <a:cxn ang="0">
                      <a:pos x="6" y="38"/>
                    </a:cxn>
                    <a:cxn ang="0">
                      <a:pos x="9" y="45"/>
                    </a:cxn>
                    <a:cxn ang="0">
                      <a:pos x="13" y="54"/>
                    </a:cxn>
                    <a:cxn ang="0">
                      <a:pos x="14" y="62"/>
                    </a:cxn>
                    <a:cxn ang="0">
                      <a:pos x="14" y="62"/>
                    </a:cxn>
                    <a:cxn ang="0">
                      <a:pos x="15" y="64"/>
                    </a:cxn>
                    <a:cxn ang="0">
                      <a:pos x="16" y="65"/>
                    </a:cxn>
                    <a:cxn ang="0">
                      <a:pos x="18" y="66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2" y="65"/>
                    </a:cxn>
                    <a:cxn ang="0">
                      <a:pos x="23" y="64"/>
                    </a:cxn>
                    <a:cxn ang="0">
                      <a:pos x="24" y="62"/>
                    </a:cxn>
                    <a:cxn ang="0">
                      <a:pos x="24" y="62"/>
                    </a:cxn>
                    <a:cxn ang="0">
                      <a:pos x="23" y="56"/>
                    </a:cxn>
                    <a:cxn ang="0">
                      <a:pos x="22" y="49"/>
                    </a:cxn>
                    <a:cxn ang="0">
                      <a:pos x="18" y="39"/>
                    </a:cxn>
                    <a:cxn ang="0">
                      <a:pos x="18" y="39"/>
                    </a:cxn>
                  </a:cxnLst>
                  <a:rect l="0" t="0" r="r" b="b"/>
                  <a:pathLst>
                    <a:path w="24" h="66">
                      <a:moveTo>
                        <a:pt x="18" y="39"/>
                      </a:moveTo>
                      <a:lnTo>
                        <a:pt x="18" y="39"/>
                      </a:lnTo>
                      <a:lnTo>
                        <a:pt x="14" y="31"/>
                      </a:lnTo>
                      <a:lnTo>
                        <a:pt x="12" y="23"/>
                      </a:lnTo>
                      <a:lnTo>
                        <a:pt x="9" y="13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8" y="3"/>
                      </a:lnTo>
                      <a:lnTo>
                        <a:pt x="7" y="1"/>
                      </a:lnTo>
                      <a:lnTo>
                        <a:pt x="6" y="1"/>
                      </a:lnTo>
                      <a:lnTo>
                        <a:pt x="4" y="0"/>
                      </a:lnTo>
                      <a:lnTo>
                        <a:pt x="3" y="1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17"/>
                      </a:lnTo>
                      <a:lnTo>
                        <a:pt x="1" y="24"/>
                      </a:lnTo>
                      <a:lnTo>
                        <a:pt x="3" y="30"/>
                      </a:lnTo>
                      <a:lnTo>
                        <a:pt x="3" y="30"/>
                      </a:lnTo>
                      <a:lnTo>
                        <a:pt x="6" y="38"/>
                      </a:lnTo>
                      <a:lnTo>
                        <a:pt x="9" y="45"/>
                      </a:lnTo>
                      <a:lnTo>
                        <a:pt x="13" y="54"/>
                      </a:lnTo>
                      <a:lnTo>
                        <a:pt x="14" y="62"/>
                      </a:lnTo>
                      <a:lnTo>
                        <a:pt x="14" y="62"/>
                      </a:lnTo>
                      <a:lnTo>
                        <a:pt x="15" y="64"/>
                      </a:lnTo>
                      <a:lnTo>
                        <a:pt x="16" y="65"/>
                      </a:lnTo>
                      <a:lnTo>
                        <a:pt x="18" y="66"/>
                      </a:lnTo>
                      <a:lnTo>
                        <a:pt x="19" y="66"/>
                      </a:lnTo>
                      <a:lnTo>
                        <a:pt x="21" y="66"/>
                      </a:lnTo>
                      <a:lnTo>
                        <a:pt x="22" y="65"/>
                      </a:lnTo>
                      <a:lnTo>
                        <a:pt x="23" y="64"/>
                      </a:lnTo>
                      <a:lnTo>
                        <a:pt x="24" y="62"/>
                      </a:lnTo>
                      <a:lnTo>
                        <a:pt x="24" y="62"/>
                      </a:lnTo>
                      <a:lnTo>
                        <a:pt x="23" y="56"/>
                      </a:lnTo>
                      <a:lnTo>
                        <a:pt x="22" y="49"/>
                      </a:lnTo>
                      <a:lnTo>
                        <a:pt x="18" y="39"/>
                      </a:lnTo>
                      <a:lnTo>
                        <a:pt x="18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7" name="Freeform 197"/>
                <p:cNvSpPr/>
                <p:nvPr/>
              </p:nvSpPr>
              <p:spPr bwMode="auto">
                <a:xfrm>
                  <a:off x="4710113" y="2759075"/>
                  <a:ext cx="9525" cy="44450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2"/>
                    </a:cxn>
                    <a:cxn ang="0">
                      <a:pos x="9" y="1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1" y="1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24"/>
                    </a:cxn>
                    <a:cxn ang="0">
                      <a:pos x="3" y="44"/>
                    </a:cxn>
                    <a:cxn ang="0">
                      <a:pos x="6" y="63"/>
                    </a:cxn>
                    <a:cxn ang="0">
                      <a:pos x="10" y="82"/>
                    </a:cxn>
                    <a:cxn ang="0">
                      <a:pos x="10" y="82"/>
                    </a:cxn>
                    <a:cxn ang="0">
                      <a:pos x="11" y="84"/>
                    </a:cxn>
                    <a:cxn ang="0">
                      <a:pos x="12" y="85"/>
                    </a:cxn>
                    <a:cxn ang="0">
                      <a:pos x="14" y="85"/>
                    </a:cxn>
                    <a:cxn ang="0">
                      <a:pos x="16" y="85"/>
                    </a:cxn>
                    <a:cxn ang="0">
                      <a:pos x="17" y="84"/>
                    </a:cxn>
                    <a:cxn ang="0">
                      <a:pos x="18" y="83"/>
                    </a:cxn>
                    <a:cxn ang="0">
                      <a:pos x="19" y="82"/>
                    </a:cxn>
                    <a:cxn ang="0">
                      <a:pos x="19" y="80"/>
                    </a:cxn>
                    <a:cxn ang="0">
                      <a:pos x="19" y="80"/>
                    </a:cxn>
                    <a:cxn ang="0">
                      <a:pos x="16" y="61"/>
                    </a:cxn>
                    <a:cxn ang="0">
                      <a:pos x="13" y="43"/>
                    </a:cxn>
                    <a:cxn ang="0">
                      <a:pos x="11" y="24"/>
                    </a:cxn>
                    <a:cxn ang="0">
                      <a:pos x="10" y="4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19" h="85">
                      <a:moveTo>
                        <a:pt x="10" y="4"/>
                      </a:move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9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24"/>
                      </a:lnTo>
                      <a:lnTo>
                        <a:pt x="3" y="44"/>
                      </a:lnTo>
                      <a:lnTo>
                        <a:pt x="6" y="63"/>
                      </a:lnTo>
                      <a:lnTo>
                        <a:pt x="10" y="82"/>
                      </a:lnTo>
                      <a:lnTo>
                        <a:pt x="10" y="82"/>
                      </a:lnTo>
                      <a:lnTo>
                        <a:pt x="11" y="84"/>
                      </a:lnTo>
                      <a:lnTo>
                        <a:pt x="12" y="85"/>
                      </a:lnTo>
                      <a:lnTo>
                        <a:pt x="14" y="85"/>
                      </a:lnTo>
                      <a:lnTo>
                        <a:pt x="16" y="85"/>
                      </a:lnTo>
                      <a:lnTo>
                        <a:pt x="17" y="84"/>
                      </a:lnTo>
                      <a:lnTo>
                        <a:pt x="18" y="83"/>
                      </a:lnTo>
                      <a:lnTo>
                        <a:pt x="19" y="82"/>
                      </a:lnTo>
                      <a:lnTo>
                        <a:pt x="19" y="80"/>
                      </a:lnTo>
                      <a:lnTo>
                        <a:pt x="19" y="80"/>
                      </a:lnTo>
                      <a:lnTo>
                        <a:pt x="16" y="61"/>
                      </a:lnTo>
                      <a:lnTo>
                        <a:pt x="13" y="43"/>
                      </a:lnTo>
                      <a:lnTo>
                        <a:pt x="11" y="24"/>
                      </a:lnTo>
                      <a:lnTo>
                        <a:pt x="10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8" name="Freeform 198"/>
                <p:cNvSpPr/>
                <p:nvPr/>
              </p:nvSpPr>
              <p:spPr bwMode="auto">
                <a:xfrm>
                  <a:off x="4416425" y="2370138"/>
                  <a:ext cx="15875" cy="106363"/>
                </a:xfrm>
                <a:custGeom>
                  <a:avLst/>
                  <a:gdLst/>
                  <a:ahLst/>
                  <a:cxnLst>
                    <a:cxn ang="0">
                      <a:pos x="19" y="3"/>
                    </a:cxn>
                    <a:cxn ang="0">
                      <a:pos x="19" y="3"/>
                    </a:cxn>
                    <a:cxn ang="0">
                      <a:pos x="14" y="24"/>
                    </a:cxn>
                    <a:cxn ang="0">
                      <a:pos x="13" y="34"/>
                    </a:cxn>
                    <a:cxn ang="0">
                      <a:pos x="13" y="45"/>
                    </a:cxn>
                    <a:cxn ang="0">
                      <a:pos x="13" y="98"/>
                    </a:cxn>
                    <a:cxn ang="0">
                      <a:pos x="13" y="98"/>
                    </a:cxn>
                    <a:cxn ang="0">
                      <a:pos x="13" y="124"/>
                    </a:cxn>
                    <a:cxn ang="0">
                      <a:pos x="12" y="136"/>
                    </a:cxn>
                    <a:cxn ang="0">
                      <a:pos x="10" y="149"/>
                    </a:cxn>
                    <a:cxn ang="0">
                      <a:pos x="10" y="149"/>
                    </a:cxn>
                    <a:cxn ang="0">
                      <a:pos x="4" y="171"/>
                    </a:cxn>
                    <a:cxn ang="0">
                      <a:pos x="2" y="183"/>
                    </a:cxn>
                    <a:cxn ang="0">
                      <a:pos x="0" y="194"/>
                    </a:cxn>
                    <a:cxn ang="0">
                      <a:pos x="0" y="194"/>
                    </a:cxn>
                    <a:cxn ang="0">
                      <a:pos x="1" y="196"/>
                    </a:cxn>
                    <a:cxn ang="0">
                      <a:pos x="2" y="197"/>
                    </a:cxn>
                    <a:cxn ang="0">
                      <a:pos x="3" y="198"/>
                    </a:cxn>
                    <a:cxn ang="0">
                      <a:pos x="5" y="199"/>
                    </a:cxn>
                    <a:cxn ang="0">
                      <a:pos x="6" y="198"/>
                    </a:cxn>
                    <a:cxn ang="0">
                      <a:pos x="8" y="197"/>
                    </a:cxn>
                    <a:cxn ang="0">
                      <a:pos x="9" y="196"/>
                    </a:cxn>
                    <a:cxn ang="0">
                      <a:pos x="10" y="194"/>
                    </a:cxn>
                    <a:cxn ang="0">
                      <a:pos x="10" y="194"/>
                    </a:cxn>
                    <a:cxn ang="0">
                      <a:pos x="11" y="182"/>
                    </a:cxn>
                    <a:cxn ang="0">
                      <a:pos x="14" y="169"/>
                    </a:cxn>
                    <a:cxn ang="0">
                      <a:pos x="20" y="144"/>
                    </a:cxn>
                    <a:cxn ang="0">
                      <a:pos x="20" y="144"/>
                    </a:cxn>
                    <a:cxn ang="0">
                      <a:pos x="22" y="135"/>
                    </a:cxn>
                    <a:cxn ang="0">
                      <a:pos x="22" y="125"/>
                    </a:cxn>
                    <a:cxn ang="0">
                      <a:pos x="22" y="105"/>
                    </a:cxn>
                    <a:cxn ang="0">
                      <a:pos x="22" y="105"/>
                    </a:cxn>
                    <a:cxn ang="0">
                      <a:pos x="22" y="80"/>
                    </a:cxn>
                    <a:cxn ang="0">
                      <a:pos x="22" y="55"/>
                    </a:cxn>
                    <a:cxn ang="0">
                      <a:pos x="23" y="31"/>
                    </a:cxn>
                    <a:cxn ang="0">
                      <a:pos x="25" y="18"/>
                    </a:cxn>
                    <a:cxn ang="0">
                      <a:pos x="29" y="6"/>
                    </a:cxn>
                    <a:cxn ang="0">
                      <a:pos x="29" y="6"/>
                    </a:cxn>
                    <a:cxn ang="0">
                      <a:pos x="29" y="4"/>
                    </a:cxn>
                    <a:cxn ang="0">
                      <a:pos x="28" y="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23" y="0"/>
                    </a:cxn>
                    <a:cxn ang="0">
                      <a:pos x="21" y="0"/>
                    </a:cxn>
                    <a:cxn ang="0">
                      <a:pos x="20" y="2"/>
                    </a:cxn>
                    <a:cxn ang="0">
                      <a:pos x="19" y="3"/>
                    </a:cxn>
                    <a:cxn ang="0">
                      <a:pos x="19" y="3"/>
                    </a:cxn>
                  </a:cxnLst>
                  <a:rect l="0" t="0" r="r" b="b"/>
                  <a:pathLst>
                    <a:path w="29" h="199">
                      <a:moveTo>
                        <a:pt x="19" y="3"/>
                      </a:moveTo>
                      <a:lnTo>
                        <a:pt x="19" y="3"/>
                      </a:lnTo>
                      <a:lnTo>
                        <a:pt x="14" y="24"/>
                      </a:lnTo>
                      <a:lnTo>
                        <a:pt x="13" y="34"/>
                      </a:lnTo>
                      <a:lnTo>
                        <a:pt x="13" y="45"/>
                      </a:lnTo>
                      <a:lnTo>
                        <a:pt x="13" y="98"/>
                      </a:lnTo>
                      <a:lnTo>
                        <a:pt x="13" y="98"/>
                      </a:lnTo>
                      <a:lnTo>
                        <a:pt x="13" y="124"/>
                      </a:lnTo>
                      <a:lnTo>
                        <a:pt x="12" y="136"/>
                      </a:lnTo>
                      <a:lnTo>
                        <a:pt x="10" y="149"/>
                      </a:lnTo>
                      <a:lnTo>
                        <a:pt x="10" y="149"/>
                      </a:lnTo>
                      <a:lnTo>
                        <a:pt x="4" y="171"/>
                      </a:lnTo>
                      <a:lnTo>
                        <a:pt x="2" y="183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1" y="196"/>
                      </a:lnTo>
                      <a:lnTo>
                        <a:pt x="2" y="197"/>
                      </a:lnTo>
                      <a:lnTo>
                        <a:pt x="3" y="198"/>
                      </a:lnTo>
                      <a:lnTo>
                        <a:pt x="5" y="199"/>
                      </a:lnTo>
                      <a:lnTo>
                        <a:pt x="6" y="198"/>
                      </a:lnTo>
                      <a:lnTo>
                        <a:pt x="8" y="197"/>
                      </a:lnTo>
                      <a:lnTo>
                        <a:pt x="9" y="196"/>
                      </a:lnTo>
                      <a:lnTo>
                        <a:pt x="10" y="194"/>
                      </a:lnTo>
                      <a:lnTo>
                        <a:pt x="10" y="194"/>
                      </a:lnTo>
                      <a:lnTo>
                        <a:pt x="11" y="182"/>
                      </a:lnTo>
                      <a:lnTo>
                        <a:pt x="14" y="169"/>
                      </a:lnTo>
                      <a:lnTo>
                        <a:pt x="20" y="144"/>
                      </a:lnTo>
                      <a:lnTo>
                        <a:pt x="20" y="144"/>
                      </a:lnTo>
                      <a:lnTo>
                        <a:pt x="22" y="135"/>
                      </a:lnTo>
                      <a:lnTo>
                        <a:pt x="22" y="125"/>
                      </a:lnTo>
                      <a:lnTo>
                        <a:pt x="22" y="105"/>
                      </a:lnTo>
                      <a:lnTo>
                        <a:pt x="22" y="105"/>
                      </a:lnTo>
                      <a:lnTo>
                        <a:pt x="22" y="80"/>
                      </a:lnTo>
                      <a:lnTo>
                        <a:pt x="22" y="55"/>
                      </a:lnTo>
                      <a:lnTo>
                        <a:pt x="23" y="31"/>
                      </a:lnTo>
                      <a:lnTo>
                        <a:pt x="25" y="18"/>
                      </a:lnTo>
                      <a:lnTo>
                        <a:pt x="29" y="6"/>
                      </a:lnTo>
                      <a:lnTo>
                        <a:pt x="29" y="6"/>
                      </a:lnTo>
                      <a:lnTo>
                        <a:pt x="29" y="4"/>
                      </a:lnTo>
                      <a:lnTo>
                        <a:pt x="28" y="2"/>
                      </a:lnTo>
                      <a:lnTo>
                        <a:pt x="27" y="1"/>
                      </a:lnTo>
                      <a:lnTo>
                        <a:pt x="24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20" y="2"/>
                      </a:lnTo>
                      <a:lnTo>
                        <a:pt x="19" y="3"/>
                      </a:lnTo>
                      <a:lnTo>
                        <a:pt x="19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39" name="Freeform 199"/>
                <p:cNvSpPr/>
                <p:nvPr/>
              </p:nvSpPr>
              <p:spPr bwMode="auto">
                <a:xfrm>
                  <a:off x="4464050" y="2424113"/>
                  <a:ext cx="19050" cy="88900"/>
                </a:xfrm>
                <a:custGeom>
                  <a:avLst/>
                  <a:gdLst/>
                  <a:ahLst/>
                  <a:cxnLst>
                    <a:cxn ang="0">
                      <a:pos x="26" y="3"/>
                    </a:cxn>
                    <a:cxn ang="0">
                      <a:pos x="26" y="3"/>
                    </a:cxn>
                    <a:cxn ang="0">
                      <a:pos x="18" y="42"/>
                    </a:cxn>
                    <a:cxn ang="0">
                      <a:pos x="11" y="83"/>
                    </a:cxn>
                    <a:cxn ang="0">
                      <a:pos x="6" y="123"/>
                    </a:cxn>
                    <a:cxn ang="0">
                      <a:pos x="0" y="162"/>
                    </a:cxn>
                    <a:cxn ang="0">
                      <a:pos x="0" y="162"/>
                    </a:cxn>
                    <a:cxn ang="0">
                      <a:pos x="0" y="164"/>
                    </a:cxn>
                    <a:cxn ang="0">
                      <a:pos x="2" y="166"/>
                    </a:cxn>
                    <a:cxn ang="0">
                      <a:pos x="3" y="167"/>
                    </a:cxn>
                    <a:cxn ang="0">
                      <a:pos x="5" y="167"/>
                    </a:cxn>
                    <a:cxn ang="0">
                      <a:pos x="8" y="166"/>
                    </a:cxn>
                    <a:cxn ang="0">
                      <a:pos x="10" y="164"/>
                    </a:cxn>
                    <a:cxn ang="0">
                      <a:pos x="10" y="162"/>
                    </a:cxn>
                    <a:cxn ang="0">
                      <a:pos x="10" y="162"/>
                    </a:cxn>
                    <a:cxn ang="0">
                      <a:pos x="15" y="123"/>
                    </a:cxn>
                    <a:cxn ang="0">
                      <a:pos x="20" y="84"/>
                    </a:cxn>
                    <a:cxn ang="0">
                      <a:pos x="26" y="45"/>
                    </a:cxn>
                    <a:cxn ang="0">
                      <a:pos x="36" y="6"/>
                    </a:cxn>
                    <a:cxn ang="0">
                      <a:pos x="36" y="6"/>
                    </a:cxn>
                    <a:cxn ang="0">
                      <a:pos x="36" y="4"/>
                    </a:cxn>
                    <a:cxn ang="0">
                      <a:pos x="35" y="2"/>
                    </a:cxn>
                    <a:cxn ang="0">
                      <a:pos x="34" y="1"/>
                    </a:cxn>
                    <a:cxn ang="0">
                      <a:pos x="31" y="0"/>
                    </a:cxn>
                    <a:cxn ang="0">
                      <a:pos x="29" y="0"/>
                    </a:cxn>
                    <a:cxn ang="0">
                      <a:pos x="28" y="0"/>
                    </a:cxn>
                    <a:cxn ang="0">
                      <a:pos x="26" y="1"/>
                    </a:cxn>
                    <a:cxn ang="0">
                      <a:pos x="26" y="3"/>
                    </a:cxn>
                    <a:cxn ang="0">
                      <a:pos x="26" y="3"/>
                    </a:cxn>
                  </a:cxnLst>
                  <a:rect l="0" t="0" r="r" b="b"/>
                  <a:pathLst>
                    <a:path w="36" h="167">
                      <a:moveTo>
                        <a:pt x="26" y="3"/>
                      </a:moveTo>
                      <a:lnTo>
                        <a:pt x="26" y="3"/>
                      </a:lnTo>
                      <a:lnTo>
                        <a:pt x="18" y="42"/>
                      </a:lnTo>
                      <a:lnTo>
                        <a:pt x="11" y="83"/>
                      </a:lnTo>
                      <a:lnTo>
                        <a:pt x="6" y="123"/>
                      </a:lnTo>
                      <a:lnTo>
                        <a:pt x="0" y="162"/>
                      </a:lnTo>
                      <a:lnTo>
                        <a:pt x="0" y="162"/>
                      </a:lnTo>
                      <a:lnTo>
                        <a:pt x="0" y="164"/>
                      </a:lnTo>
                      <a:lnTo>
                        <a:pt x="2" y="166"/>
                      </a:lnTo>
                      <a:lnTo>
                        <a:pt x="3" y="167"/>
                      </a:lnTo>
                      <a:lnTo>
                        <a:pt x="5" y="167"/>
                      </a:lnTo>
                      <a:lnTo>
                        <a:pt x="8" y="166"/>
                      </a:lnTo>
                      <a:lnTo>
                        <a:pt x="10" y="164"/>
                      </a:lnTo>
                      <a:lnTo>
                        <a:pt x="10" y="162"/>
                      </a:lnTo>
                      <a:lnTo>
                        <a:pt x="10" y="162"/>
                      </a:lnTo>
                      <a:lnTo>
                        <a:pt x="15" y="123"/>
                      </a:lnTo>
                      <a:lnTo>
                        <a:pt x="20" y="84"/>
                      </a:lnTo>
                      <a:lnTo>
                        <a:pt x="26" y="45"/>
                      </a:lnTo>
                      <a:lnTo>
                        <a:pt x="36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8" y="0"/>
                      </a:lnTo>
                      <a:lnTo>
                        <a:pt x="26" y="1"/>
                      </a:lnTo>
                      <a:lnTo>
                        <a:pt x="26" y="3"/>
                      </a:lnTo>
                      <a:lnTo>
                        <a:pt x="26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0" name="Freeform 200"/>
                <p:cNvSpPr/>
                <p:nvPr/>
              </p:nvSpPr>
              <p:spPr bwMode="auto">
                <a:xfrm>
                  <a:off x="4521200" y="2484438"/>
                  <a:ext cx="17463" cy="95250"/>
                </a:xfrm>
                <a:custGeom>
                  <a:avLst/>
                  <a:gdLst/>
                  <a:ahLst/>
                  <a:cxnLst>
                    <a:cxn ang="0">
                      <a:pos x="26" y="5"/>
                    </a:cxn>
                    <a:cxn ang="0">
                      <a:pos x="26" y="5"/>
                    </a:cxn>
                    <a:cxn ang="0">
                      <a:pos x="25" y="26"/>
                    </a:cxn>
                    <a:cxn ang="0">
                      <a:pos x="23" y="46"/>
                    </a:cxn>
                    <a:cxn ang="0">
                      <a:pos x="20" y="67"/>
                    </a:cxn>
                    <a:cxn ang="0">
                      <a:pos x="14" y="88"/>
                    </a:cxn>
                    <a:cxn ang="0">
                      <a:pos x="14" y="88"/>
                    </a:cxn>
                    <a:cxn ang="0">
                      <a:pos x="11" y="98"/>
                    </a:cxn>
                    <a:cxn ang="0">
                      <a:pos x="9" y="109"/>
                    </a:cxn>
                    <a:cxn ang="0">
                      <a:pos x="6" y="131"/>
                    </a:cxn>
                    <a:cxn ang="0">
                      <a:pos x="3" y="153"/>
                    </a:cxn>
                    <a:cxn ang="0">
                      <a:pos x="0" y="174"/>
                    </a:cxn>
                    <a:cxn ang="0">
                      <a:pos x="0" y="174"/>
                    </a:cxn>
                    <a:cxn ang="0">
                      <a:pos x="0" y="176"/>
                    </a:cxn>
                    <a:cxn ang="0">
                      <a:pos x="1" y="177"/>
                    </a:cxn>
                    <a:cxn ang="0">
                      <a:pos x="4" y="179"/>
                    </a:cxn>
                    <a:cxn ang="0">
                      <a:pos x="6" y="179"/>
                    </a:cxn>
                    <a:cxn ang="0">
                      <a:pos x="7" y="179"/>
                    </a:cxn>
                    <a:cxn ang="0">
                      <a:pos x="8" y="178"/>
                    </a:cxn>
                    <a:cxn ang="0">
                      <a:pos x="9" y="176"/>
                    </a:cxn>
                    <a:cxn ang="0">
                      <a:pos x="9" y="176"/>
                    </a:cxn>
                    <a:cxn ang="0">
                      <a:pos x="12" y="155"/>
                    </a:cxn>
                    <a:cxn ang="0">
                      <a:pos x="15" y="133"/>
                    </a:cxn>
                    <a:cxn ang="0">
                      <a:pos x="18" y="111"/>
                    </a:cxn>
                    <a:cxn ang="0">
                      <a:pos x="24" y="91"/>
                    </a:cxn>
                    <a:cxn ang="0">
                      <a:pos x="24" y="91"/>
                    </a:cxn>
                    <a:cxn ang="0">
                      <a:pos x="28" y="69"/>
                    </a:cxn>
                    <a:cxn ang="0">
                      <a:pos x="32" y="48"/>
                    </a:cxn>
                    <a:cxn ang="0">
                      <a:pos x="34" y="27"/>
                    </a:cxn>
                    <a:cxn ang="0">
                      <a:pos x="35" y="5"/>
                    </a:cxn>
                    <a:cxn ang="0">
                      <a:pos x="35" y="5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8" y="0"/>
                    </a:cxn>
                    <a:cxn ang="0">
                      <a:pos x="27" y="1"/>
                    </a:cxn>
                    <a:cxn ang="0">
                      <a:pos x="26" y="3"/>
                    </a:cxn>
                    <a:cxn ang="0">
                      <a:pos x="26" y="5"/>
                    </a:cxn>
                    <a:cxn ang="0">
                      <a:pos x="26" y="5"/>
                    </a:cxn>
                  </a:cxnLst>
                  <a:rect l="0" t="0" r="r" b="b"/>
                  <a:pathLst>
                    <a:path w="35" h="179">
                      <a:moveTo>
                        <a:pt x="26" y="5"/>
                      </a:moveTo>
                      <a:lnTo>
                        <a:pt x="26" y="5"/>
                      </a:lnTo>
                      <a:lnTo>
                        <a:pt x="25" y="26"/>
                      </a:lnTo>
                      <a:lnTo>
                        <a:pt x="23" y="46"/>
                      </a:lnTo>
                      <a:lnTo>
                        <a:pt x="20" y="67"/>
                      </a:lnTo>
                      <a:lnTo>
                        <a:pt x="14" y="88"/>
                      </a:lnTo>
                      <a:lnTo>
                        <a:pt x="14" y="88"/>
                      </a:lnTo>
                      <a:lnTo>
                        <a:pt x="11" y="98"/>
                      </a:lnTo>
                      <a:lnTo>
                        <a:pt x="9" y="109"/>
                      </a:lnTo>
                      <a:lnTo>
                        <a:pt x="6" y="131"/>
                      </a:lnTo>
                      <a:lnTo>
                        <a:pt x="3" y="153"/>
                      </a:lnTo>
                      <a:lnTo>
                        <a:pt x="0" y="174"/>
                      </a:lnTo>
                      <a:lnTo>
                        <a:pt x="0" y="174"/>
                      </a:lnTo>
                      <a:lnTo>
                        <a:pt x="0" y="176"/>
                      </a:lnTo>
                      <a:lnTo>
                        <a:pt x="1" y="177"/>
                      </a:lnTo>
                      <a:lnTo>
                        <a:pt x="4" y="179"/>
                      </a:lnTo>
                      <a:lnTo>
                        <a:pt x="6" y="179"/>
                      </a:lnTo>
                      <a:lnTo>
                        <a:pt x="7" y="179"/>
                      </a:lnTo>
                      <a:lnTo>
                        <a:pt x="8" y="178"/>
                      </a:lnTo>
                      <a:lnTo>
                        <a:pt x="9" y="176"/>
                      </a:lnTo>
                      <a:lnTo>
                        <a:pt x="9" y="176"/>
                      </a:lnTo>
                      <a:lnTo>
                        <a:pt x="12" y="155"/>
                      </a:lnTo>
                      <a:lnTo>
                        <a:pt x="15" y="133"/>
                      </a:lnTo>
                      <a:lnTo>
                        <a:pt x="18" y="111"/>
                      </a:lnTo>
                      <a:lnTo>
                        <a:pt x="24" y="91"/>
                      </a:lnTo>
                      <a:lnTo>
                        <a:pt x="24" y="91"/>
                      </a:lnTo>
                      <a:lnTo>
                        <a:pt x="28" y="69"/>
                      </a:lnTo>
                      <a:lnTo>
                        <a:pt x="32" y="48"/>
                      </a:lnTo>
                      <a:lnTo>
                        <a:pt x="34" y="27"/>
                      </a:lnTo>
                      <a:lnTo>
                        <a:pt x="35" y="5"/>
                      </a:lnTo>
                      <a:lnTo>
                        <a:pt x="35" y="5"/>
                      </a:lnTo>
                      <a:lnTo>
                        <a:pt x="34" y="3"/>
                      </a:lnTo>
                      <a:lnTo>
                        <a:pt x="33" y="1"/>
                      </a:lnTo>
                      <a:lnTo>
                        <a:pt x="32" y="0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27" y="1"/>
                      </a:lnTo>
                      <a:lnTo>
                        <a:pt x="26" y="3"/>
                      </a:lnTo>
                      <a:lnTo>
                        <a:pt x="26" y="5"/>
                      </a:lnTo>
                      <a:lnTo>
                        <a:pt x="26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1" name="Freeform 201"/>
                <p:cNvSpPr/>
                <p:nvPr/>
              </p:nvSpPr>
              <p:spPr bwMode="auto">
                <a:xfrm>
                  <a:off x="4570413" y="2508250"/>
                  <a:ext cx="12700" cy="41275"/>
                </a:xfrm>
                <a:custGeom>
                  <a:avLst/>
                  <a:gdLst/>
                  <a:ahLst/>
                  <a:cxnLst>
                    <a:cxn ang="0">
                      <a:pos x="12" y="3"/>
                    </a:cxn>
                    <a:cxn ang="0">
                      <a:pos x="12" y="3"/>
                    </a:cxn>
                    <a:cxn ang="0">
                      <a:pos x="8" y="21"/>
                    </a:cxn>
                    <a:cxn ang="0">
                      <a:pos x="6" y="38"/>
                    </a:cxn>
                    <a:cxn ang="0">
                      <a:pos x="3" y="56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6"/>
                    </a:cxn>
                    <a:cxn ang="0">
                      <a:pos x="1" y="77"/>
                    </a:cxn>
                    <a:cxn ang="0">
                      <a:pos x="2" y="78"/>
                    </a:cxn>
                    <a:cxn ang="0">
                      <a:pos x="3" y="79"/>
                    </a:cxn>
                    <a:cxn ang="0">
                      <a:pos x="5" y="79"/>
                    </a:cxn>
                    <a:cxn ang="0">
                      <a:pos x="7" y="79"/>
                    </a:cxn>
                    <a:cxn ang="0">
                      <a:pos x="8" y="78"/>
                    </a:cxn>
                    <a:cxn ang="0">
                      <a:pos x="9" y="76"/>
                    </a:cxn>
                    <a:cxn ang="0">
                      <a:pos x="9" y="76"/>
                    </a:cxn>
                    <a:cxn ang="0">
                      <a:pos x="12" y="58"/>
                    </a:cxn>
                    <a:cxn ang="0">
                      <a:pos x="14" y="40"/>
                    </a:cxn>
                    <a:cxn ang="0">
                      <a:pos x="17" y="23"/>
                    </a:cxn>
                    <a:cxn ang="0">
                      <a:pos x="22" y="6"/>
                    </a:cxn>
                    <a:cxn ang="0">
                      <a:pos x="22" y="6"/>
                    </a:cxn>
                    <a:cxn ang="0">
                      <a:pos x="22" y="4"/>
                    </a:cxn>
                    <a:cxn ang="0">
                      <a:pos x="22" y="2"/>
                    </a:cxn>
                    <a:cxn ang="0">
                      <a:pos x="21" y="1"/>
                    </a:cxn>
                    <a:cxn ang="0">
                      <a:pos x="19" y="0"/>
                    </a:cxn>
                    <a:cxn ang="0">
                      <a:pos x="16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2" y="3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22" h="79">
                      <a:moveTo>
                        <a:pt x="12" y="3"/>
                      </a:moveTo>
                      <a:lnTo>
                        <a:pt x="12" y="3"/>
                      </a:lnTo>
                      <a:lnTo>
                        <a:pt x="8" y="21"/>
                      </a:lnTo>
                      <a:lnTo>
                        <a:pt x="6" y="38"/>
                      </a:lnTo>
                      <a:lnTo>
                        <a:pt x="3" y="56"/>
                      </a:lnTo>
                      <a:lnTo>
                        <a:pt x="0" y="73"/>
                      </a:lnTo>
                      <a:lnTo>
                        <a:pt x="0" y="73"/>
                      </a:lnTo>
                      <a:lnTo>
                        <a:pt x="0" y="76"/>
                      </a:lnTo>
                      <a:lnTo>
                        <a:pt x="1" y="77"/>
                      </a:lnTo>
                      <a:lnTo>
                        <a:pt x="2" y="78"/>
                      </a:lnTo>
                      <a:lnTo>
                        <a:pt x="3" y="79"/>
                      </a:lnTo>
                      <a:lnTo>
                        <a:pt x="5" y="79"/>
                      </a:lnTo>
                      <a:lnTo>
                        <a:pt x="7" y="79"/>
                      </a:lnTo>
                      <a:lnTo>
                        <a:pt x="8" y="78"/>
                      </a:lnTo>
                      <a:lnTo>
                        <a:pt x="9" y="76"/>
                      </a:lnTo>
                      <a:lnTo>
                        <a:pt x="9" y="76"/>
                      </a:lnTo>
                      <a:lnTo>
                        <a:pt x="12" y="58"/>
                      </a:lnTo>
                      <a:lnTo>
                        <a:pt x="14" y="40"/>
                      </a:lnTo>
                      <a:lnTo>
                        <a:pt x="17" y="23"/>
                      </a:lnTo>
                      <a:lnTo>
                        <a:pt x="22" y="6"/>
                      </a:lnTo>
                      <a:lnTo>
                        <a:pt x="22" y="6"/>
                      </a:lnTo>
                      <a:lnTo>
                        <a:pt x="22" y="4"/>
                      </a:lnTo>
                      <a:lnTo>
                        <a:pt x="22" y="2"/>
                      </a:lnTo>
                      <a:lnTo>
                        <a:pt x="21" y="1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5" y="0"/>
                      </a:lnTo>
                      <a:lnTo>
                        <a:pt x="13" y="1"/>
                      </a:lnTo>
                      <a:lnTo>
                        <a:pt x="12" y="3"/>
                      </a:lnTo>
                      <a:lnTo>
                        <a:pt x="12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2" name="Freeform 202"/>
                <p:cNvSpPr/>
                <p:nvPr/>
              </p:nvSpPr>
              <p:spPr bwMode="auto">
                <a:xfrm>
                  <a:off x="4603750" y="2557463"/>
                  <a:ext cx="15875" cy="46038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0" y="3"/>
                    </a:cxn>
                    <a:cxn ang="0">
                      <a:pos x="0" y="79"/>
                    </a:cxn>
                    <a:cxn ang="0">
                      <a:pos x="0" y="79"/>
                    </a:cxn>
                    <a:cxn ang="0">
                      <a:pos x="0" y="81"/>
                    </a:cxn>
                    <a:cxn ang="0">
                      <a:pos x="1" y="83"/>
                    </a:cxn>
                    <a:cxn ang="0">
                      <a:pos x="2" y="84"/>
                    </a:cxn>
                    <a:cxn ang="0">
                      <a:pos x="4" y="85"/>
                    </a:cxn>
                    <a:cxn ang="0">
                      <a:pos x="5" y="85"/>
                    </a:cxn>
                    <a:cxn ang="0">
                      <a:pos x="7" y="85"/>
                    </a:cxn>
                    <a:cxn ang="0">
                      <a:pos x="8" y="84"/>
                    </a:cxn>
                    <a:cxn ang="0">
                      <a:pos x="9" y="82"/>
                    </a:cxn>
                    <a:cxn ang="0">
                      <a:pos x="9" y="82"/>
                    </a:cxn>
                    <a:cxn ang="0">
                      <a:pos x="28" y="5"/>
                    </a:cxn>
                    <a:cxn ang="0">
                      <a:pos x="28" y="5"/>
                    </a:cxn>
                    <a:cxn ang="0">
                      <a:pos x="29" y="3"/>
                    </a:cxn>
                    <a:cxn ang="0">
                      <a:pos x="28" y="2"/>
                    </a:cxn>
                    <a:cxn ang="0">
                      <a:pos x="27" y="1"/>
                    </a:cxn>
                    <a:cxn ang="0">
                      <a:pos x="25" y="0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0" y="1"/>
                    </a:cxn>
                    <a:cxn ang="0">
                      <a:pos x="20" y="3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9" h="85">
                      <a:moveTo>
                        <a:pt x="20" y="3"/>
                      </a:moveTo>
                      <a:lnTo>
                        <a:pt x="20" y="3"/>
                      </a:lnTo>
                      <a:lnTo>
                        <a:pt x="0" y="79"/>
                      </a:lnTo>
                      <a:lnTo>
                        <a:pt x="0" y="79"/>
                      </a:lnTo>
                      <a:lnTo>
                        <a:pt x="0" y="81"/>
                      </a:lnTo>
                      <a:lnTo>
                        <a:pt x="1" y="83"/>
                      </a:lnTo>
                      <a:lnTo>
                        <a:pt x="2" y="84"/>
                      </a:lnTo>
                      <a:lnTo>
                        <a:pt x="4" y="85"/>
                      </a:lnTo>
                      <a:lnTo>
                        <a:pt x="5" y="85"/>
                      </a:lnTo>
                      <a:lnTo>
                        <a:pt x="7" y="85"/>
                      </a:lnTo>
                      <a:lnTo>
                        <a:pt x="8" y="84"/>
                      </a:lnTo>
                      <a:lnTo>
                        <a:pt x="9" y="82"/>
                      </a:lnTo>
                      <a:lnTo>
                        <a:pt x="9" y="82"/>
                      </a:lnTo>
                      <a:lnTo>
                        <a:pt x="28" y="5"/>
                      </a:lnTo>
                      <a:lnTo>
                        <a:pt x="28" y="5"/>
                      </a:lnTo>
                      <a:lnTo>
                        <a:pt x="29" y="3"/>
                      </a:lnTo>
                      <a:lnTo>
                        <a:pt x="28" y="2"/>
                      </a:lnTo>
                      <a:lnTo>
                        <a:pt x="27" y="1"/>
                      </a:lnTo>
                      <a:lnTo>
                        <a:pt x="25" y="0"/>
                      </a:lnTo>
                      <a:lnTo>
                        <a:pt x="23" y="0"/>
                      </a:lnTo>
                      <a:lnTo>
                        <a:pt x="22" y="0"/>
                      </a:lnTo>
                      <a:lnTo>
                        <a:pt x="20" y="1"/>
                      </a:lnTo>
                      <a:lnTo>
                        <a:pt x="20" y="3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3" name="Freeform 203"/>
                <p:cNvSpPr/>
                <p:nvPr/>
              </p:nvSpPr>
              <p:spPr bwMode="auto">
                <a:xfrm>
                  <a:off x="4687888" y="2668588"/>
                  <a:ext cx="15875" cy="61913"/>
                </a:xfrm>
                <a:custGeom>
                  <a:avLst/>
                  <a:gdLst/>
                  <a:ahLst/>
                  <a:cxnLst>
                    <a:cxn ang="0">
                      <a:pos x="19" y="4"/>
                    </a:cxn>
                    <a:cxn ang="0">
                      <a:pos x="19" y="4"/>
                    </a:cxn>
                    <a:cxn ang="0">
                      <a:pos x="19" y="12"/>
                    </a:cxn>
                    <a:cxn ang="0">
                      <a:pos x="17" y="19"/>
                    </a:cxn>
                    <a:cxn ang="0">
                      <a:pos x="12" y="35"/>
                    </a:cxn>
                    <a:cxn ang="0">
                      <a:pos x="8" y="50"/>
                    </a:cxn>
                    <a:cxn ang="0">
                      <a:pos x="7" y="58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6" y="76"/>
                    </a:cxn>
                    <a:cxn ang="0">
                      <a:pos x="5" y="89"/>
                    </a:cxn>
                    <a:cxn ang="0">
                      <a:pos x="4" y="99"/>
                    </a:cxn>
                    <a:cxn ang="0">
                      <a:pos x="0" y="110"/>
                    </a:cxn>
                    <a:cxn ang="0">
                      <a:pos x="0" y="110"/>
                    </a:cxn>
                    <a:cxn ang="0">
                      <a:pos x="0" y="112"/>
                    </a:cxn>
                    <a:cxn ang="0">
                      <a:pos x="0" y="113"/>
                    </a:cxn>
                    <a:cxn ang="0">
                      <a:pos x="1" y="116"/>
                    </a:cxn>
                    <a:cxn ang="0">
                      <a:pos x="3" y="116"/>
                    </a:cxn>
                    <a:cxn ang="0">
                      <a:pos x="6" y="116"/>
                    </a:cxn>
                    <a:cxn ang="0">
                      <a:pos x="8" y="114"/>
                    </a:cxn>
                    <a:cxn ang="0">
                      <a:pos x="9" y="112"/>
                    </a:cxn>
                    <a:cxn ang="0">
                      <a:pos x="9" y="112"/>
                    </a:cxn>
                    <a:cxn ang="0">
                      <a:pos x="12" y="102"/>
                    </a:cxn>
                    <a:cxn ang="0">
                      <a:pos x="14" y="92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5" y="70"/>
                    </a:cxn>
                    <a:cxn ang="0">
                      <a:pos x="17" y="62"/>
                    </a:cxn>
                    <a:cxn ang="0">
                      <a:pos x="18" y="54"/>
                    </a:cxn>
                    <a:cxn ang="0">
                      <a:pos x="22" y="37"/>
                    </a:cxn>
                    <a:cxn ang="0">
                      <a:pos x="26" y="20"/>
                    </a:cxn>
                    <a:cxn ang="0">
                      <a:pos x="28" y="12"/>
                    </a:cxn>
                    <a:cxn ang="0">
                      <a:pos x="29" y="4"/>
                    </a:cxn>
                    <a:cxn ang="0">
                      <a:pos x="29" y="4"/>
                    </a:cxn>
                    <a:cxn ang="0">
                      <a:pos x="28" y="2"/>
                    </a:cxn>
                    <a:cxn ang="0">
                      <a:pos x="27" y="1"/>
                    </a:cxn>
                    <a:cxn ang="0">
                      <a:pos x="26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21" y="1"/>
                    </a:cxn>
                    <a:cxn ang="0">
                      <a:pos x="20" y="2"/>
                    </a:cxn>
                    <a:cxn ang="0">
                      <a:pos x="19" y="4"/>
                    </a:cxn>
                    <a:cxn ang="0">
                      <a:pos x="19" y="4"/>
                    </a:cxn>
                  </a:cxnLst>
                  <a:rect l="0" t="0" r="r" b="b"/>
                  <a:pathLst>
                    <a:path w="29" h="116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19" y="12"/>
                      </a:lnTo>
                      <a:lnTo>
                        <a:pt x="17" y="19"/>
                      </a:lnTo>
                      <a:lnTo>
                        <a:pt x="12" y="35"/>
                      </a:lnTo>
                      <a:lnTo>
                        <a:pt x="8" y="50"/>
                      </a:lnTo>
                      <a:lnTo>
                        <a:pt x="7" y="58"/>
                      </a:lnTo>
                      <a:lnTo>
                        <a:pt x="6" y="65"/>
                      </a:lnTo>
                      <a:lnTo>
                        <a:pt x="6" y="65"/>
                      </a:lnTo>
                      <a:lnTo>
                        <a:pt x="6" y="76"/>
                      </a:lnTo>
                      <a:lnTo>
                        <a:pt x="5" y="89"/>
                      </a:lnTo>
                      <a:lnTo>
                        <a:pt x="4" y="99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0" y="113"/>
                      </a:lnTo>
                      <a:lnTo>
                        <a:pt x="1" y="116"/>
                      </a:lnTo>
                      <a:lnTo>
                        <a:pt x="3" y="116"/>
                      </a:lnTo>
                      <a:lnTo>
                        <a:pt x="6" y="116"/>
                      </a:lnTo>
                      <a:lnTo>
                        <a:pt x="8" y="114"/>
                      </a:lnTo>
                      <a:lnTo>
                        <a:pt x="9" y="112"/>
                      </a:lnTo>
                      <a:lnTo>
                        <a:pt x="9" y="112"/>
                      </a:lnTo>
                      <a:lnTo>
                        <a:pt x="12" y="102"/>
                      </a:lnTo>
                      <a:lnTo>
                        <a:pt x="14" y="92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5" y="70"/>
                      </a:lnTo>
                      <a:lnTo>
                        <a:pt x="17" y="62"/>
                      </a:lnTo>
                      <a:lnTo>
                        <a:pt x="18" y="54"/>
                      </a:lnTo>
                      <a:lnTo>
                        <a:pt x="22" y="37"/>
                      </a:lnTo>
                      <a:lnTo>
                        <a:pt x="26" y="20"/>
                      </a:lnTo>
                      <a:lnTo>
                        <a:pt x="28" y="12"/>
                      </a:lnTo>
                      <a:lnTo>
                        <a:pt x="29" y="4"/>
                      </a:lnTo>
                      <a:lnTo>
                        <a:pt x="29" y="4"/>
                      </a:lnTo>
                      <a:lnTo>
                        <a:pt x="28" y="2"/>
                      </a:lnTo>
                      <a:lnTo>
                        <a:pt x="27" y="1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21" y="1"/>
                      </a:lnTo>
                      <a:lnTo>
                        <a:pt x="20" y="2"/>
                      </a:lnTo>
                      <a:lnTo>
                        <a:pt x="19" y="4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4" name="Freeform 204"/>
                <p:cNvSpPr/>
                <p:nvPr/>
              </p:nvSpPr>
              <p:spPr bwMode="auto">
                <a:xfrm>
                  <a:off x="4714875" y="2657475"/>
                  <a:ext cx="11113" cy="61913"/>
                </a:xfrm>
                <a:custGeom>
                  <a:avLst/>
                  <a:gdLst/>
                  <a:ahLst/>
                  <a:cxnLst>
                    <a:cxn ang="0">
                      <a:pos x="12" y="5"/>
                    </a:cxn>
                    <a:cxn ang="0">
                      <a:pos x="12" y="5"/>
                    </a:cxn>
                    <a:cxn ang="0">
                      <a:pos x="10" y="32"/>
                    </a:cxn>
                    <a:cxn ang="0">
                      <a:pos x="6" y="59"/>
                    </a:cxn>
                    <a:cxn ang="0">
                      <a:pos x="2" y="86"/>
                    </a:cxn>
                    <a:cxn ang="0">
                      <a:pos x="0" y="113"/>
                    </a:cxn>
                    <a:cxn ang="0">
                      <a:pos x="0" y="113"/>
                    </a:cxn>
                    <a:cxn ang="0">
                      <a:pos x="0" y="115"/>
                    </a:cxn>
                    <a:cxn ang="0">
                      <a:pos x="1" y="116"/>
                    </a:cxn>
                    <a:cxn ang="0">
                      <a:pos x="3" y="117"/>
                    </a:cxn>
                    <a:cxn ang="0">
                      <a:pos x="4" y="117"/>
                    </a:cxn>
                    <a:cxn ang="0">
                      <a:pos x="6" y="117"/>
                    </a:cxn>
                    <a:cxn ang="0">
                      <a:pos x="8" y="116"/>
                    </a:cxn>
                    <a:cxn ang="0">
                      <a:pos x="9" y="115"/>
                    </a:cxn>
                    <a:cxn ang="0">
                      <a:pos x="9" y="113"/>
                    </a:cxn>
                    <a:cxn ang="0">
                      <a:pos x="9" y="113"/>
                    </a:cxn>
                    <a:cxn ang="0">
                      <a:pos x="11" y="86"/>
                    </a:cxn>
                    <a:cxn ang="0">
                      <a:pos x="15" y="59"/>
                    </a:cxn>
                    <a:cxn ang="0">
                      <a:pos x="19" y="32"/>
                    </a:cxn>
                    <a:cxn ang="0">
                      <a:pos x="21" y="5"/>
                    </a:cxn>
                    <a:cxn ang="0">
                      <a:pos x="21" y="5"/>
                    </a:cxn>
                    <a:cxn ang="0">
                      <a:pos x="21" y="3"/>
                    </a:cxn>
                    <a:cxn ang="0">
                      <a:pos x="20" y="2"/>
                    </a:cxn>
                    <a:cxn ang="0">
                      <a:pos x="19" y="1"/>
                    </a:cxn>
                    <a:cxn ang="0">
                      <a:pos x="17" y="0"/>
                    </a:cxn>
                    <a:cxn ang="0">
                      <a:pos x="15" y="1"/>
                    </a:cxn>
                    <a:cxn ang="0">
                      <a:pos x="14" y="2"/>
                    </a:cxn>
                    <a:cxn ang="0">
                      <a:pos x="13" y="3"/>
                    </a:cxn>
                    <a:cxn ang="0">
                      <a:pos x="12" y="5"/>
                    </a:cxn>
                    <a:cxn ang="0">
                      <a:pos x="12" y="5"/>
                    </a:cxn>
                  </a:cxnLst>
                  <a:rect l="0" t="0" r="r" b="b"/>
                  <a:pathLst>
                    <a:path w="21" h="117">
                      <a:moveTo>
                        <a:pt x="12" y="5"/>
                      </a:moveTo>
                      <a:lnTo>
                        <a:pt x="12" y="5"/>
                      </a:lnTo>
                      <a:lnTo>
                        <a:pt x="10" y="32"/>
                      </a:lnTo>
                      <a:lnTo>
                        <a:pt x="6" y="59"/>
                      </a:lnTo>
                      <a:lnTo>
                        <a:pt x="2" y="86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0" y="115"/>
                      </a:lnTo>
                      <a:lnTo>
                        <a:pt x="1" y="116"/>
                      </a:lnTo>
                      <a:lnTo>
                        <a:pt x="3" y="117"/>
                      </a:lnTo>
                      <a:lnTo>
                        <a:pt x="4" y="117"/>
                      </a:lnTo>
                      <a:lnTo>
                        <a:pt x="6" y="117"/>
                      </a:lnTo>
                      <a:lnTo>
                        <a:pt x="8" y="116"/>
                      </a:lnTo>
                      <a:lnTo>
                        <a:pt x="9" y="115"/>
                      </a:lnTo>
                      <a:lnTo>
                        <a:pt x="9" y="113"/>
                      </a:lnTo>
                      <a:lnTo>
                        <a:pt x="9" y="113"/>
                      </a:lnTo>
                      <a:lnTo>
                        <a:pt x="11" y="86"/>
                      </a:lnTo>
                      <a:lnTo>
                        <a:pt x="15" y="59"/>
                      </a:lnTo>
                      <a:lnTo>
                        <a:pt x="19" y="32"/>
                      </a:lnTo>
                      <a:lnTo>
                        <a:pt x="21" y="5"/>
                      </a:ln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20" y="2"/>
                      </a:lnTo>
                      <a:lnTo>
                        <a:pt x="19" y="1"/>
                      </a:lnTo>
                      <a:lnTo>
                        <a:pt x="17" y="0"/>
                      </a:lnTo>
                      <a:lnTo>
                        <a:pt x="15" y="1"/>
                      </a:lnTo>
                      <a:lnTo>
                        <a:pt x="14" y="2"/>
                      </a:lnTo>
                      <a:lnTo>
                        <a:pt x="13" y="3"/>
                      </a:lnTo>
                      <a:lnTo>
                        <a:pt x="12" y="5"/>
                      </a:lnTo>
                      <a:lnTo>
                        <a:pt x="12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5" name="Freeform 206"/>
                <p:cNvSpPr>
                  <a:spLocks noEditPoints="1"/>
                </p:cNvSpPr>
                <p:nvPr/>
              </p:nvSpPr>
              <p:spPr bwMode="auto">
                <a:xfrm>
                  <a:off x="4249738" y="2249488"/>
                  <a:ext cx="555625" cy="574675"/>
                </a:xfrm>
                <a:custGeom>
                  <a:avLst/>
                  <a:gdLst/>
                  <a:ahLst/>
                  <a:cxnLst>
                    <a:cxn ang="0">
                      <a:pos x="817" y="1056"/>
                    </a:cxn>
                    <a:cxn ang="0">
                      <a:pos x="716" y="1035"/>
                    </a:cxn>
                    <a:cxn ang="0">
                      <a:pos x="659" y="1016"/>
                    </a:cxn>
                    <a:cxn ang="0">
                      <a:pos x="645" y="1010"/>
                    </a:cxn>
                    <a:cxn ang="0">
                      <a:pos x="623" y="986"/>
                    </a:cxn>
                    <a:cxn ang="0">
                      <a:pos x="608" y="970"/>
                    </a:cxn>
                    <a:cxn ang="0">
                      <a:pos x="577" y="929"/>
                    </a:cxn>
                    <a:cxn ang="0">
                      <a:pos x="513" y="864"/>
                    </a:cxn>
                    <a:cxn ang="0">
                      <a:pos x="403" y="767"/>
                    </a:cxn>
                    <a:cxn ang="0">
                      <a:pos x="307" y="683"/>
                    </a:cxn>
                    <a:cxn ang="0">
                      <a:pos x="222" y="574"/>
                    </a:cxn>
                    <a:cxn ang="0">
                      <a:pos x="139" y="472"/>
                    </a:cxn>
                    <a:cxn ang="0">
                      <a:pos x="97" y="439"/>
                    </a:cxn>
                    <a:cxn ang="0">
                      <a:pos x="31" y="360"/>
                    </a:cxn>
                    <a:cxn ang="0">
                      <a:pos x="27" y="300"/>
                    </a:cxn>
                    <a:cxn ang="0">
                      <a:pos x="84" y="371"/>
                    </a:cxn>
                    <a:cxn ang="0">
                      <a:pos x="141" y="426"/>
                    </a:cxn>
                    <a:cxn ang="0">
                      <a:pos x="208" y="491"/>
                    </a:cxn>
                    <a:cxn ang="0">
                      <a:pos x="305" y="624"/>
                    </a:cxn>
                    <a:cxn ang="0">
                      <a:pos x="398" y="714"/>
                    </a:cxn>
                    <a:cxn ang="0">
                      <a:pos x="481" y="790"/>
                    </a:cxn>
                    <a:cxn ang="0">
                      <a:pos x="571" y="872"/>
                    </a:cxn>
                    <a:cxn ang="0">
                      <a:pos x="646" y="943"/>
                    </a:cxn>
                    <a:cxn ang="0">
                      <a:pos x="724" y="871"/>
                    </a:cxn>
                    <a:cxn ang="0">
                      <a:pos x="843" y="787"/>
                    </a:cxn>
                    <a:cxn ang="0">
                      <a:pos x="981" y="693"/>
                    </a:cxn>
                    <a:cxn ang="0">
                      <a:pos x="917" y="620"/>
                    </a:cxn>
                    <a:cxn ang="0">
                      <a:pos x="751" y="446"/>
                    </a:cxn>
                    <a:cxn ang="0">
                      <a:pos x="583" y="291"/>
                    </a:cxn>
                    <a:cxn ang="0">
                      <a:pos x="501" y="195"/>
                    </a:cxn>
                    <a:cxn ang="0">
                      <a:pos x="431" y="116"/>
                    </a:cxn>
                    <a:cxn ang="0">
                      <a:pos x="378" y="54"/>
                    </a:cxn>
                    <a:cxn ang="0">
                      <a:pos x="377" y="0"/>
                    </a:cxn>
                    <a:cxn ang="0">
                      <a:pos x="496" y="134"/>
                    </a:cxn>
                    <a:cxn ang="0">
                      <a:pos x="631" y="290"/>
                    </a:cxn>
                    <a:cxn ang="0">
                      <a:pos x="729" y="380"/>
                    </a:cxn>
                    <a:cxn ang="0">
                      <a:pos x="900" y="546"/>
                    </a:cxn>
                    <a:cxn ang="0">
                      <a:pos x="980" y="641"/>
                    </a:cxn>
                    <a:cxn ang="0">
                      <a:pos x="1020" y="678"/>
                    </a:cxn>
                    <a:cxn ang="0">
                      <a:pos x="1032" y="689"/>
                    </a:cxn>
                    <a:cxn ang="0">
                      <a:pos x="1037" y="700"/>
                    </a:cxn>
                    <a:cxn ang="0">
                      <a:pos x="1051" y="800"/>
                    </a:cxn>
                    <a:cxn ang="0">
                      <a:pos x="1037" y="911"/>
                    </a:cxn>
                    <a:cxn ang="0">
                      <a:pos x="1029" y="991"/>
                    </a:cxn>
                    <a:cxn ang="0">
                      <a:pos x="1023" y="1039"/>
                    </a:cxn>
                    <a:cxn ang="0">
                      <a:pos x="1016" y="1079"/>
                    </a:cxn>
                    <a:cxn ang="0">
                      <a:pos x="1002" y="1088"/>
                    </a:cxn>
                    <a:cxn ang="0">
                      <a:pos x="996" y="1087"/>
                    </a:cxn>
                    <a:cxn ang="0">
                      <a:pos x="954" y="761"/>
                    </a:cxn>
                    <a:cxn ang="0">
                      <a:pos x="842" y="830"/>
                    </a:cxn>
                    <a:cxn ang="0">
                      <a:pos x="729" y="917"/>
                    </a:cxn>
                    <a:cxn ang="0">
                      <a:pos x="672" y="967"/>
                    </a:cxn>
                    <a:cxn ang="0">
                      <a:pos x="699" y="991"/>
                    </a:cxn>
                    <a:cxn ang="0">
                      <a:pos x="772" y="1010"/>
                    </a:cxn>
                    <a:cxn ang="0">
                      <a:pos x="941" y="1046"/>
                    </a:cxn>
                    <a:cxn ang="0">
                      <a:pos x="989" y="1039"/>
                    </a:cxn>
                    <a:cxn ang="0">
                      <a:pos x="990" y="1018"/>
                    </a:cxn>
                    <a:cxn ang="0">
                      <a:pos x="995" y="957"/>
                    </a:cxn>
                    <a:cxn ang="0">
                      <a:pos x="1010" y="856"/>
                    </a:cxn>
                    <a:cxn ang="0">
                      <a:pos x="1010" y="734"/>
                    </a:cxn>
                  </a:cxnLst>
                  <a:rect l="0" t="0" r="r" b="b"/>
                  <a:pathLst>
                    <a:path w="1051" h="1088">
                      <a:moveTo>
                        <a:pt x="991" y="1088"/>
                      </a:moveTo>
                      <a:lnTo>
                        <a:pt x="991" y="1088"/>
                      </a:lnTo>
                      <a:lnTo>
                        <a:pt x="952" y="1084"/>
                      </a:lnTo>
                      <a:lnTo>
                        <a:pt x="911" y="1078"/>
                      </a:lnTo>
                      <a:lnTo>
                        <a:pt x="866" y="1069"/>
                      </a:lnTo>
                      <a:lnTo>
                        <a:pt x="817" y="1056"/>
                      </a:lnTo>
                      <a:lnTo>
                        <a:pt x="817" y="1056"/>
                      </a:lnTo>
                      <a:lnTo>
                        <a:pt x="773" y="1046"/>
                      </a:lnTo>
                      <a:lnTo>
                        <a:pt x="751" y="1041"/>
                      </a:lnTo>
                      <a:lnTo>
                        <a:pt x="728" y="1037"/>
                      </a:lnTo>
                      <a:lnTo>
                        <a:pt x="728" y="1037"/>
                      </a:lnTo>
                      <a:lnTo>
                        <a:pt x="716" y="1035"/>
                      </a:lnTo>
                      <a:lnTo>
                        <a:pt x="706" y="1031"/>
                      </a:lnTo>
                      <a:lnTo>
                        <a:pt x="686" y="1025"/>
                      </a:lnTo>
                      <a:lnTo>
                        <a:pt x="686" y="1025"/>
                      </a:lnTo>
                      <a:lnTo>
                        <a:pt x="673" y="1020"/>
                      </a:lnTo>
                      <a:lnTo>
                        <a:pt x="659" y="1016"/>
                      </a:lnTo>
                      <a:lnTo>
                        <a:pt x="659" y="1016"/>
                      </a:lnTo>
                      <a:lnTo>
                        <a:pt x="654" y="1015"/>
                      </a:lnTo>
                      <a:lnTo>
                        <a:pt x="651" y="1013"/>
                      </a:lnTo>
                      <a:lnTo>
                        <a:pt x="650" y="1012"/>
                      </a:lnTo>
                      <a:lnTo>
                        <a:pt x="649" y="1011"/>
                      </a:lnTo>
                      <a:lnTo>
                        <a:pt x="649" y="1011"/>
                      </a:lnTo>
                      <a:lnTo>
                        <a:pt x="645" y="1010"/>
                      </a:lnTo>
                      <a:lnTo>
                        <a:pt x="645" y="1010"/>
                      </a:lnTo>
                      <a:lnTo>
                        <a:pt x="640" y="1006"/>
                      </a:lnTo>
                      <a:lnTo>
                        <a:pt x="635" y="1001"/>
                      </a:lnTo>
                      <a:lnTo>
                        <a:pt x="628" y="991"/>
                      </a:lnTo>
                      <a:lnTo>
                        <a:pt x="623" y="986"/>
                      </a:lnTo>
                      <a:lnTo>
                        <a:pt x="623" y="986"/>
                      </a:lnTo>
                      <a:lnTo>
                        <a:pt x="620" y="983"/>
                      </a:lnTo>
                      <a:lnTo>
                        <a:pt x="619" y="982"/>
                      </a:lnTo>
                      <a:lnTo>
                        <a:pt x="619" y="982"/>
                      </a:lnTo>
                      <a:lnTo>
                        <a:pt x="614" y="979"/>
                      </a:lnTo>
                      <a:lnTo>
                        <a:pt x="611" y="976"/>
                      </a:lnTo>
                      <a:lnTo>
                        <a:pt x="608" y="970"/>
                      </a:lnTo>
                      <a:lnTo>
                        <a:pt x="608" y="965"/>
                      </a:lnTo>
                      <a:lnTo>
                        <a:pt x="608" y="963"/>
                      </a:lnTo>
                      <a:lnTo>
                        <a:pt x="606" y="961"/>
                      </a:lnTo>
                      <a:lnTo>
                        <a:pt x="606" y="961"/>
                      </a:lnTo>
                      <a:lnTo>
                        <a:pt x="591" y="946"/>
                      </a:lnTo>
                      <a:lnTo>
                        <a:pt x="577" y="929"/>
                      </a:lnTo>
                      <a:lnTo>
                        <a:pt x="577" y="929"/>
                      </a:lnTo>
                      <a:lnTo>
                        <a:pt x="561" y="912"/>
                      </a:lnTo>
                      <a:lnTo>
                        <a:pt x="546" y="895"/>
                      </a:lnTo>
                      <a:lnTo>
                        <a:pt x="529" y="879"/>
                      </a:lnTo>
                      <a:lnTo>
                        <a:pt x="513" y="864"/>
                      </a:lnTo>
                      <a:lnTo>
                        <a:pt x="513" y="864"/>
                      </a:lnTo>
                      <a:lnTo>
                        <a:pt x="490" y="846"/>
                      </a:lnTo>
                      <a:lnTo>
                        <a:pt x="469" y="827"/>
                      </a:lnTo>
                      <a:lnTo>
                        <a:pt x="428" y="789"/>
                      </a:lnTo>
                      <a:lnTo>
                        <a:pt x="428" y="789"/>
                      </a:lnTo>
                      <a:lnTo>
                        <a:pt x="416" y="777"/>
                      </a:lnTo>
                      <a:lnTo>
                        <a:pt x="403" y="767"/>
                      </a:lnTo>
                      <a:lnTo>
                        <a:pt x="378" y="745"/>
                      </a:lnTo>
                      <a:lnTo>
                        <a:pt x="378" y="745"/>
                      </a:lnTo>
                      <a:lnTo>
                        <a:pt x="356" y="729"/>
                      </a:lnTo>
                      <a:lnTo>
                        <a:pt x="336" y="711"/>
                      </a:lnTo>
                      <a:lnTo>
                        <a:pt x="317" y="693"/>
                      </a:lnTo>
                      <a:lnTo>
                        <a:pt x="307" y="683"/>
                      </a:lnTo>
                      <a:lnTo>
                        <a:pt x="299" y="673"/>
                      </a:lnTo>
                      <a:lnTo>
                        <a:pt x="299" y="673"/>
                      </a:lnTo>
                      <a:lnTo>
                        <a:pt x="271" y="638"/>
                      </a:lnTo>
                      <a:lnTo>
                        <a:pt x="271" y="638"/>
                      </a:lnTo>
                      <a:lnTo>
                        <a:pt x="238" y="596"/>
                      </a:lnTo>
                      <a:lnTo>
                        <a:pt x="222" y="574"/>
                      </a:lnTo>
                      <a:lnTo>
                        <a:pt x="207" y="552"/>
                      </a:lnTo>
                      <a:lnTo>
                        <a:pt x="207" y="552"/>
                      </a:lnTo>
                      <a:lnTo>
                        <a:pt x="194" y="534"/>
                      </a:lnTo>
                      <a:lnTo>
                        <a:pt x="178" y="514"/>
                      </a:lnTo>
                      <a:lnTo>
                        <a:pt x="160" y="493"/>
                      </a:lnTo>
                      <a:lnTo>
                        <a:pt x="139" y="472"/>
                      </a:lnTo>
                      <a:lnTo>
                        <a:pt x="139" y="472"/>
                      </a:lnTo>
                      <a:lnTo>
                        <a:pt x="128" y="461"/>
                      </a:lnTo>
                      <a:lnTo>
                        <a:pt x="115" y="453"/>
                      </a:lnTo>
                      <a:lnTo>
                        <a:pt x="115" y="453"/>
                      </a:lnTo>
                      <a:lnTo>
                        <a:pt x="103" y="444"/>
                      </a:lnTo>
                      <a:lnTo>
                        <a:pt x="97" y="439"/>
                      </a:lnTo>
                      <a:lnTo>
                        <a:pt x="92" y="433"/>
                      </a:lnTo>
                      <a:lnTo>
                        <a:pt x="92" y="433"/>
                      </a:lnTo>
                      <a:lnTo>
                        <a:pt x="74" y="414"/>
                      </a:lnTo>
                      <a:lnTo>
                        <a:pt x="57" y="393"/>
                      </a:lnTo>
                      <a:lnTo>
                        <a:pt x="57" y="393"/>
                      </a:lnTo>
                      <a:lnTo>
                        <a:pt x="31" y="360"/>
                      </a:lnTo>
                      <a:lnTo>
                        <a:pt x="16" y="345"/>
                      </a:lnTo>
                      <a:lnTo>
                        <a:pt x="2" y="329"/>
                      </a:lnTo>
                      <a:lnTo>
                        <a:pt x="2" y="329"/>
                      </a:lnTo>
                      <a:lnTo>
                        <a:pt x="0" y="327"/>
                      </a:lnTo>
                      <a:lnTo>
                        <a:pt x="0" y="327"/>
                      </a:lnTo>
                      <a:lnTo>
                        <a:pt x="27" y="300"/>
                      </a:lnTo>
                      <a:lnTo>
                        <a:pt x="27" y="300"/>
                      </a:lnTo>
                      <a:lnTo>
                        <a:pt x="45" y="322"/>
                      </a:lnTo>
                      <a:lnTo>
                        <a:pt x="45" y="322"/>
                      </a:lnTo>
                      <a:lnTo>
                        <a:pt x="68" y="351"/>
                      </a:lnTo>
                      <a:lnTo>
                        <a:pt x="68" y="351"/>
                      </a:lnTo>
                      <a:lnTo>
                        <a:pt x="84" y="371"/>
                      </a:lnTo>
                      <a:lnTo>
                        <a:pt x="102" y="392"/>
                      </a:lnTo>
                      <a:lnTo>
                        <a:pt x="111" y="401"/>
                      </a:lnTo>
                      <a:lnTo>
                        <a:pt x="120" y="411"/>
                      </a:lnTo>
                      <a:lnTo>
                        <a:pt x="131" y="419"/>
                      </a:lnTo>
                      <a:lnTo>
                        <a:pt x="141" y="426"/>
                      </a:lnTo>
                      <a:lnTo>
                        <a:pt x="141" y="426"/>
                      </a:lnTo>
                      <a:lnTo>
                        <a:pt x="151" y="434"/>
                      </a:lnTo>
                      <a:lnTo>
                        <a:pt x="163" y="444"/>
                      </a:lnTo>
                      <a:lnTo>
                        <a:pt x="174" y="454"/>
                      </a:lnTo>
                      <a:lnTo>
                        <a:pt x="186" y="465"/>
                      </a:lnTo>
                      <a:lnTo>
                        <a:pt x="197" y="478"/>
                      </a:lnTo>
                      <a:lnTo>
                        <a:pt x="208" y="491"/>
                      </a:lnTo>
                      <a:lnTo>
                        <a:pt x="219" y="506"/>
                      </a:lnTo>
                      <a:lnTo>
                        <a:pt x="229" y="521"/>
                      </a:lnTo>
                      <a:lnTo>
                        <a:pt x="229" y="521"/>
                      </a:lnTo>
                      <a:lnTo>
                        <a:pt x="261" y="567"/>
                      </a:lnTo>
                      <a:lnTo>
                        <a:pt x="291" y="607"/>
                      </a:lnTo>
                      <a:lnTo>
                        <a:pt x="305" y="624"/>
                      </a:lnTo>
                      <a:lnTo>
                        <a:pt x="319" y="640"/>
                      </a:lnTo>
                      <a:lnTo>
                        <a:pt x="332" y="654"/>
                      </a:lnTo>
                      <a:lnTo>
                        <a:pt x="346" y="668"/>
                      </a:lnTo>
                      <a:lnTo>
                        <a:pt x="346" y="668"/>
                      </a:lnTo>
                      <a:lnTo>
                        <a:pt x="371" y="692"/>
                      </a:lnTo>
                      <a:lnTo>
                        <a:pt x="398" y="714"/>
                      </a:lnTo>
                      <a:lnTo>
                        <a:pt x="398" y="714"/>
                      </a:lnTo>
                      <a:lnTo>
                        <a:pt x="429" y="741"/>
                      </a:lnTo>
                      <a:lnTo>
                        <a:pt x="445" y="755"/>
                      </a:lnTo>
                      <a:lnTo>
                        <a:pt x="459" y="769"/>
                      </a:lnTo>
                      <a:lnTo>
                        <a:pt x="459" y="769"/>
                      </a:lnTo>
                      <a:lnTo>
                        <a:pt x="481" y="790"/>
                      </a:lnTo>
                      <a:lnTo>
                        <a:pt x="504" y="809"/>
                      </a:lnTo>
                      <a:lnTo>
                        <a:pt x="504" y="809"/>
                      </a:lnTo>
                      <a:lnTo>
                        <a:pt x="526" y="828"/>
                      </a:lnTo>
                      <a:lnTo>
                        <a:pt x="548" y="849"/>
                      </a:lnTo>
                      <a:lnTo>
                        <a:pt x="548" y="849"/>
                      </a:lnTo>
                      <a:lnTo>
                        <a:pt x="571" y="872"/>
                      </a:lnTo>
                      <a:lnTo>
                        <a:pt x="594" y="896"/>
                      </a:lnTo>
                      <a:lnTo>
                        <a:pt x="594" y="896"/>
                      </a:lnTo>
                      <a:lnTo>
                        <a:pt x="615" y="920"/>
                      </a:lnTo>
                      <a:lnTo>
                        <a:pt x="638" y="943"/>
                      </a:lnTo>
                      <a:lnTo>
                        <a:pt x="643" y="948"/>
                      </a:lnTo>
                      <a:lnTo>
                        <a:pt x="646" y="943"/>
                      </a:lnTo>
                      <a:lnTo>
                        <a:pt x="646" y="943"/>
                      </a:lnTo>
                      <a:lnTo>
                        <a:pt x="658" y="929"/>
                      </a:lnTo>
                      <a:lnTo>
                        <a:pt x="669" y="917"/>
                      </a:lnTo>
                      <a:lnTo>
                        <a:pt x="682" y="904"/>
                      </a:lnTo>
                      <a:lnTo>
                        <a:pt x="696" y="893"/>
                      </a:lnTo>
                      <a:lnTo>
                        <a:pt x="724" y="871"/>
                      </a:lnTo>
                      <a:lnTo>
                        <a:pt x="753" y="851"/>
                      </a:lnTo>
                      <a:lnTo>
                        <a:pt x="753" y="851"/>
                      </a:lnTo>
                      <a:lnTo>
                        <a:pt x="784" y="829"/>
                      </a:lnTo>
                      <a:lnTo>
                        <a:pt x="784" y="829"/>
                      </a:lnTo>
                      <a:lnTo>
                        <a:pt x="812" y="807"/>
                      </a:lnTo>
                      <a:lnTo>
                        <a:pt x="843" y="787"/>
                      </a:lnTo>
                      <a:lnTo>
                        <a:pt x="906" y="748"/>
                      </a:lnTo>
                      <a:lnTo>
                        <a:pt x="906" y="748"/>
                      </a:lnTo>
                      <a:lnTo>
                        <a:pt x="944" y="725"/>
                      </a:lnTo>
                      <a:lnTo>
                        <a:pt x="980" y="702"/>
                      </a:lnTo>
                      <a:lnTo>
                        <a:pt x="986" y="698"/>
                      </a:lnTo>
                      <a:lnTo>
                        <a:pt x="981" y="693"/>
                      </a:lnTo>
                      <a:lnTo>
                        <a:pt x="981" y="693"/>
                      </a:lnTo>
                      <a:lnTo>
                        <a:pt x="964" y="676"/>
                      </a:lnTo>
                      <a:lnTo>
                        <a:pt x="949" y="660"/>
                      </a:lnTo>
                      <a:lnTo>
                        <a:pt x="920" y="624"/>
                      </a:lnTo>
                      <a:lnTo>
                        <a:pt x="917" y="620"/>
                      </a:lnTo>
                      <a:lnTo>
                        <a:pt x="917" y="620"/>
                      </a:lnTo>
                      <a:lnTo>
                        <a:pt x="882" y="579"/>
                      </a:lnTo>
                      <a:lnTo>
                        <a:pt x="850" y="543"/>
                      </a:lnTo>
                      <a:lnTo>
                        <a:pt x="819" y="510"/>
                      </a:lnTo>
                      <a:lnTo>
                        <a:pt x="789" y="480"/>
                      </a:lnTo>
                      <a:lnTo>
                        <a:pt x="789" y="480"/>
                      </a:lnTo>
                      <a:lnTo>
                        <a:pt x="751" y="446"/>
                      </a:lnTo>
                      <a:lnTo>
                        <a:pt x="712" y="412"/>
                      </a:lnTo>
                      <a:lnTo>
                        <a:pt x="712" y="412"/>
                      </a:lnTo>
                      <a:lnTo>
                        <a:pt x="668" y="372"/>
                      </a:lnTo>
                      <a:lnTo>
                        <a:pt x="624" y="332"/>
                      </a:lnTo>
                      <a:lnTo>
                        <a:pt x="604" y="313"/>
                      </a:lnTo>
                      <a:lnTo>
                        <a:pt x="583" y="291"/>
                      </a:lnTo>
                      <a:lnTo>
                        <a:pt x="564" y="269"/>
                      </a:lnTo>
                      <a:lnTo>
                        <a:pt x="544" y="246"/>
                      </a:lnTo>
                      <a:lnTo>
                        <a:pt x="544" y="246"/>
                      </a:lnTo>
                      <a:lnTo>
                        <a:pt x="522" y="221"/>
                      </a:lnTo>
                      <a:lnTo>
                        <a:pt x="501" y="195"/>
                      </a:lnTo>
                      <a:lnTo>
                        <a:pt x="501" y="195"/>
                      </a:lnTo>
                      <a:lnTo>
                        <a:pt x="475" y="165"/>
                      </a:lnTo>
                      <a:lnTo>
                        <a:pt x="450" y="135"/>
                      </a:lnTo>
                      <a:lnTo>
                        <a:pt x="450" y="135"/>
                      </a:lnTo>
                      <a:lnTo>
                        <a:pt x="441" y="125"/>
                      </a:lnTo>
                      <a:lnTo>
                        <a:pt x="431" y="116"/>
                      </a:lnTo>
                      <a:lnTo>
                        <a:pt x="431" y="116"/>
                      </a:lnTo>
                      <a:lnTo>
                        <a:pt x="422" y="107"/>
                      </a:lnTo>
                      <a:lnTo>
                        <a:pt x="413" y="98"/>
                      </a:lnTo>
                      <a:lnTo>
                        <a:pt x="413" y="98"/>
                      </a:lnTo>
                      <a:lnTo>
                        <a:pt x="400" y="81"/>
                      </a:lnTo>
                      <a:lnTo>
                        <a:pt x="389" y="67"/>
                      </a:lnTo>
                      <a:lnTo>
                        <a:pt x="378" y="54"/>
                      </a:lnTo>
                      <a:lnTo>
                        <a:pt x="366" y="44"/>
                      </a:lnTo>
                      <a:lnTo>
                        <a:pt x="366" y="44"/>
                      </a:lnTo>
                      <a:lnTo>
                        <a:pt x="355" y="33"/>
                      </a:lnTo>
                      <a:lnTo>
                        <a:pt x="346" y="21"/>
                      </a:lnTo>
                      <a:lnTo>
                        <a:pt x="346" y="21"/>
                      </a:lnTo>
                      <a:lnTo>
                        <a:pt x="377" y="0"/>
                      </a:lnTo>
                      <a:lnTo>
                        <a:pt x="377" y="0"/>
                      </a:lnTo>
                      <a:lnTo>
                        <a:pt x="382" y="6"/>
                      </a:lnTo>
                      <a:lnTo>
                        <a:pt x="382" y="6"/>
                      </a:lnTo>
                      <a:lnTo>
                        <a:pt x="433" y="64"/>
                      </a:lnTo>
                      <a:lnTo>
                        <a:pt x="433" y="64"/>
                      </a:lnTo>
                      <a:lnTo>
                        <a:pt x="496" y="134"/>
                      </a:lnTo>
                      <a:lnTo>
                        <a:pt x="527" y="170"/>
                      </a:lnTo>
                      <a:lnTo>
                        <a:pt x="558" y="207"/>
                      </a:lnTo>
                      <a:lnTo>
                        <a:pt x="558" y="207"/>
                      </a:lnTo>
                      <a:lnTo>
                        <a:pt x="585" y="239"/>
                      </a:lnTo>
                      <a:lnTo>
                        <a:pt x="614" y="273"/>
                      </a:lnTo>
                      <a:lnTo>
                        <a:pt x="631" y="290"/>
                      </a:lnTo>
                      <a:lnTo>
                        <a:pt x="647" y="307"/>
                      </a:lnTo>
                      <a:lnTo>
                        <a:pt x="665" y="324"/>
                      </a:lnTo>
                      <a:lnTo>
                        <a:pt x="683" y="341"/>
                      </a:lnTo>
                      <a:lnTo>
                        <a:pt x="683" y="341"/>
                      </a:lnTo>
                      <a:lnTo>
                        <a:pt x="729" y="380"/>
                      </a:lnTo>
                      <a:lnTo>
                        <a:pt x="729" y="380"/>
                      </a:lnTo>
                      <a:lnTo>
                        <a:pt x="765" y="411"/>
                      </a:lnTo>
                      <a:lnTo>
                        <a:pt x="801" y="444"/>
                      </a:lnTo>
                      <a:lnTo>
                        <a:pt x="801" y="444"/>
                      </a:lnTo>
                      <a:lnTo>
                        <a:pt x="836" y="477"/>
                      </a:lnTo>
                      <a:lnTo>
                        <a:pt x="869" y="511"/>
                      </a:lnTo>
                      <a:lnTo>
                        <a:pt x="900" y="546"/>
                      </a:lnTo>
                      <a:lnTo>
                        <a:pt x="930" y="581"/>
                      </a:lnTo>
                      <a:lnTo>
                        <a:pt x="930" y="581"/>
                      </a:lnTo>
                      <a:lnTo>
                        <a:pt x="946" y="600"/>
                      </a:lnTo>
                      <a:lnTo>
                        <a:pt x="946" y="600"/>
                      </a:lnTo>
                      <a:lnTo>
                        <a:pt x="962" y="620"/>
                      </a:lnTo>
                      <a:lnTo>
                        <a:pt x="980" y="641"/>
                      </a:lnTo>
                      <a:lnTo>
                        <a:pt x="998" y="661"/>
                      </a:lnTo>
                      <a:lnTo>
                        <a:pt x="1008" y="669"/>
                      </a:lnTo>
                      <a:lnTo>
                        <a:pt x="1018" y="677"/>
                      </a:lnTo>
                      <a:lnTo>
                        <a:pt x="1019" y="678"/>
                      </a:lnTo>
                      <a:lnTo>
                        <a:pt x="1020" y="678"/>
                      </a:lnTo>
                      <a:lnTo>
                        <a:pt x="1020" y="678"/>
                      </a:lnTo>
                      <a:lnTo>
                        <a:pt x="1025" y="680"/>
                      </a:lnTo>
                      <a:lnTo>
                        <a:pt x="1029" y="684"/>
                      </a:lnTo>
                      <a:lnTo>
                        <a:pt x="1029" y="685"/>
                      </a:lnTo>
                      <a:lnTo>
                        <a:pt x="1030" y="686"/>
                      </a:lnTo>
                      <a:lnTo>
                        <a:pt x="1030" y="686"/>
                      </a:lnTo>
                      <a:lnTo>
                        <a:pt x="1032" y="689"/>
                      </a:lnTo>
                      <a:lnTo>
                        <a:pt x="1035" y="692"/>
                      </a:lnTo>
                      <a:lnTo>
                        <a:pt x="1036" y="695"/>
                      </a:lnTo>
                      <a:lnTo>
                        <a:pt x="1037" y="698"/>
                      </a:lnTo>
                      <a:lnTo>
                        <a:pt x="1037" y="699"/>
                      </a:lnTo>
                      <a:lnTo>
                        <a:pt x="1037" y="700"/>
                      </a:lnTo>
                      <a:lnTo>
                        <a:pt x="1037" y="700"/>
                      </a:lnTo>
                      <a:lnTo>
                        <a:pt x="1041" y="711"/>
                      </a:lnTo>
                      <a:lnTo>
                        <a:pt x="1045" y="723"/>
                      </a:lnTo>
                      <a:lnTo>
                        <a:pt x="1047" y="735"/>
                      </a:lnTo>
                      <a:lnTo>
                        <a:pt x="1049" y="748"/>
                      </a:lnTo>
                      <a:lnTo>
                        <a:pt x="1051" y="774"/>
                      </a:lnTo>
                      <a:lnTo>
                        <a:pt x="1051" y="800"/>
                      </a:lnTo>
                      <a:lnTo>
                        <a:pt x="1050" y="826"/>
                      </a:lnTo>
                      <a:lnTo>
                        <a:pt x="1047" y="851"/>
                      </a:lnTo>
                      <a:lnTo>
                        <a:pt x="1044" y="872"/>
                      </a:lnTo>
                      <a:lnTo>
                        <a:pt x="1040" y="892"/>
                      </a:lnTo>
                      <a:lnTo>
                        <a:pt x="1040" y="892"/>
                      </a:lnTo>
                      <a:lnTo>
                        <a:pt x="1037" y="911"/>
                      </a:lnTo>
                      <a:lnTo>
                        <a:pt x="1035" y="929"/>
                      </a:lnTo>
                      <a:lnTo>
                        <a:pt x="1030" y="967"/>
                      </a:lnTo>
                      <a:lnTo>
                        <a:pt x="1030" y="973"/>
                      </a:lnTo>
                      <a:lnTo>
                        <a:pt x="1030" y="973"/>
                      </a:lnTo>
                      <a:lnTo>
                        <a:pt x="1029" y="991"/>
                      </a:lnTo>
                      <a:lnTo>
                        <a:pt x="1029" y="991"/>
                      </a:lnTo>
                      <a:lnTo>
                        <a:pt x="1029" y="1009"/>
                      </a:lnTo>
                      <a:lnTo>
                        <a:pt x="1028" y="1017"/>
                      </a:lnTo>
                      <a:lnTo>
                        <a:pt x="1026" y="1024"/>
                      </a:lnTo>
                      <a:lnTo>
                        <a:pt x="1026" y="1024"/>
                      </a:lnTo>
                      <a:lnTo>
                        <a:pt x="1024" y="1031"/>
                      </a:lnTo>
                      <a:lnTo>
                        <a:pt x="1023" y="1039"/>
                      </a:lnTo>
                      <a:lnTo>
                        <a:pt x="1023" y="1051"/>
                      </a:lnTo>
                      <a:lnTo>
                        <a:pt x="1023" y="1051"/>
                      </a:lnTo>
                      <a:lnTo>
                        <a:pt x="1023" y="1059"/>
                      </a:lnTo>
                      <a:lnTo>
                        <a:pt x="1021" y="1068"/>
                      </a:lnTo>
                      <a:lnTo>
                        <a:pt x="1019" y="1075"/>
                      </a:lnTo>
                      <a:lnTo>
                        <a:pt x="1016" y="1079"/>
                      </a:lnTo>
                      <a:lnTo>
                        <a:pt x="1013" y="1083"/>
                      </a:lnTo>
                      <a:lnTo>
                        <a:pt x="1013" y="1083"/>
                      </a:lnTo>
                      <a:lnTo>
                        <a:pt x="1010" y="1085"/>
                      </a:lnTo>
                      <a:lnTo>
                        <a:pt x="1008" y="1086"/>
                      </a:lnTo>
                      <a:lnTo>
                        <a:pt x="1005" y="1087"/>
                      </a:lnTo>
                      <a:lnTo>
                        <a:pt x="1002" y="1088"/>
                      </a:lnTo>
                      <a:lnTo>
                        <a:pt x="1002" y="1088"/>
                      </a:lnTo>
                      <a:lnTo>
                        <a:pt x="1002" y="1088"/>
                      </a:lnTo>
                      <a:lnTo>
                        <a:pt x="998" y="1087"/>
                      </a:lnTo>
                      <a:lnTo>
                        <a:pt x="997" y="1087"/>
                      </a:lnTo>
                      <a:lnTo>
                        <a:pt x="996" y="1087"/>
                      </a:lnTo>
                      <a:lnTo>
                        <a:pt x="996" y="1087"/>
                      </a:lnTo>
                      <a:lnTo>
                        <a:pt x="992" y="1088"/>
                      </a:lnTo>
                      <a:lnTo>
                        <a:pt x="991" y="1088"/>
                      </a:lnTo>
                      <a:close/>
                      <a:moveTo>
                        <a:pt x="1002" y="731"/>
                      </a:moveTo>
                      <a:lnTo>
                        <a:pt x="1002" y="731"/>
                      </a:lnTo>
                      <a:lnTo>
                        <a:pt x="954" y="761"/>
                      </a:lnTo>
                      <a:lnTo>
                        <a:pt x="954" y="761"/>
                      </a:lnTo>
                      <a:lnTo>
                        <a:pt x="918" y="784"/>
                      </a:lnTo>
                      <a:lnTo>
                        <a:pt x="918" y="784"/>
                      </a:lnTo>
                      <a:lnTo>
                        <a:pt x="885" y="803"/>
                      </a:lnTo>
                      <a:lnTo>
                        <a:pt x="885" y="803"/>
                      </a:lnTo>
                      <a:lnTo>
                        <a:pt x="856" y="821"/>
                      </a:lnTo>
                      <a:lnTo>
                        <a:pt x="842" y="830"/>
                      </a:lnTo>
                      <a:lnTo>
                        <a:pt x="829" y="839"/>
                      </a:lnTo>
                      <a:lnTo>
                        <a:pt x="819" y="847"/>
                      </a:lnTo>
                      <a:lnTo>
                        <a:pt x="819" y="847"/>
                      </a:lnTo>
                      <a:lnTo>
                        <a:pt x="773" y="881"/>
                      </a:lnTo>
                      <a:lnTo>
                        <a:pt x="729" y="917"/>
                      </a:lnTo>
                      <a:lnTo>
                        <a:pt x="729" y="917"/>
                      </a:lnTo>
                      <a:lnTo>
                        <a:pt x="717" y="925"/>
                      </a:lnTo>
                      <a:lnTo>
                        <a:pt x="717" y="925"/>
                      </a:lnTo>
                      <a:lnTo>
                        <a:pt x="704" y="936"/>
                      </a:lnTo>
                      <a:lnTo>
                        <a:pt x="691" y="948"/>
                      </a:lnTo>
                      <a:lnTo>
                        <a:pt x="678" y="960"/>
                      </a:lnTo>
                      <a:lnTo>
                        <a:pt x="672" y="967"/>
                      </a:lnTo>
                      <a:lnTo>
                        <a:pt x="668" y="974"/>
                      </a:lnTo>
                      <a:lnTo>
                        <a:pt x="664" y="980"/>
                      </a:lnTo>
                      <a:lnTo>
                        <a:pt x="671" y="982"/>
                      </a:lnTo>
                      <a:lnTo>
                        <a:pt x="671" y="982"/>
                      </a:lnTo>
                      <a:lnTo>
                        <a:pt x="699" y="991"/>
                      </a:lnTo>
                      <a:lnTo>
                        <a:pt x="699" y="991"/>
                      </a:lnTo>
                      <a:lnTo>
                        <a:pt x="718" y="996"/>
                      </a:lnTo>
                      <a:lnTo>
                        <a:pt x="738" y="1003"/>
                      </a:lnTo>
                      <a:lnTo>
                        <a:pt x="738" y="1003"/>
                      </a:lnTo>
                      <a:lnTo>
                        <a:pt x="756" y="1007"/>
                      </a:lnTo>
                      <a:lnTo>
                        <a:pt x="772" y="1010"/>
                      </a:lnTo>
                      <a:lnTo>
                        <a:pt x="772" y="1010"/>
                      </a:lnTo>
                      <a:lnTo>
                        <a:pt x="792" y="1014"/>
                      </a:lnTo>
                      <a:lnTo>
                        <a:pt x="811" y="1018"/>
                      </a:lnTo>
                      <a:lnTo>
                        <a:pt x="811" y="1018"/>
                      </a:lnTo>
                      <a:lnTo>
                        <a:pt x="854" y="1028"/>
                      </a:lnTo>
                      <a:lnTo>
                        <a:pt x="897" y="1039"/>
                      </a:lnTo>
                      <a:lnTo>
                        <a:pt x="941" y="1046"/>
                      </a:lnTo>
                      <a:lnTo>
                        <a:pt x="962" y="1049"/>
                      </a:lnTo>
                      <a:lnTo>
                        <a:pt x="984" y="1051"/>
                      </a:lnTo>
                      <a:lnTo>
                        <a:pt x="991" y="1052"/>
                      </a:lnTo>
                      <a:lnTo>
                        <a:pt x="990" y="1045"/>
                      </a:lnTo>
                      <a:lnTo>
                        <a:pt x="990" y="1045"/>
                      </a:lnTo>
                      <a:lnTo>
                        <a:pt x="989" y="1039"/>
                      </a:lnTo>
                      <a:lnTo>
                        <a:pt x="989" y="1039"/>
                      </a:lnTo>
                      <a:lnTo>
                        <a:pt x="987" y="1032"/>
                      </a:lnTo>
                      <a:lnTo>
                        <a:pt x="987" y="1029"/>
                      </a:lnTo>
                      <a:lnTo>
                        <a:pt x="987" y="1027"/>
                      </a:lnTo>
                      <a:lnTo>
                        <a:pt x="987" y="1027"/>
                      </a:lnTo>
                      <a:lnTo>
                        <a:pt x="990" y="1018"/>
                      </a:lnTo>
                      <a:lnTo>
                        <a:pt x="992" y="1008"/>
                      </a:lnTo>
                      <a:lnTo>
                        <a:pt x="993" y="988"/>
                      </a:lnTo>
                      <a:lnTo>
                        <a:pt x="993" y="988"/>
                      </a:lnTo>
                      <a:lnTo>
                        <a:pt x="994" y="974"/>
                      </a:lnTo>
                      <a:lnTo>
                        <a:pt x="994" y="974"/>
                      </a:lnTo>
                      <a:lnTo>
                        <a:pt x="995" y="957"/>
                      </a:lnTo>
                      <a:lnTo>
                        <a:pt x="995" y="957"/>
                      </a:lnTo>
                      <a:lnTo>
                        <a:pt x="998" y="925"/>
                      </a:lnTo>
                      <a:lnTo>
                        <a:pt x="1000" y="910"/>
                      </a:lnTo>
                      <a:lnTo>
                        <a:pt x="1004" y="893"/>
                      </a:lnTo>
                      <a:lnTo>
                        <a:pt x="1004" y="893"/>
                      </a:lnTo>
                      <a:lnTo>
                        <a:pt x="1010" y="856"/>
                      </a:lnTo>
                      <a:lnTo>
                        <a:pt x="1013" y="835"/>
                      </a:lnTo>
                      <a:lnTo>
                        <a:pt x="1015" y="813"/>
                      </a:lnTo>
                      <a:lnTo>
                        <a:pt x="1016" y="793"/>
                      </a:lnTo>
                      <a:lnTo>
                        <a:pt x="1015" y="772"/>
                      </a:lnTo>
                      <a:lnTo>
                        <a:pt x="1014" y="753"/>
                      </a:lnTo>
                      <a:lnTo>
                        <a:pt x="1010" y="734"/>
                      </a:lnTo>
                      <a:lnTo>
                        <a:pt x="1008" y="726"/>
                      </a:lnTo>
                      <a:lnTo>
                        <a:pt x="1002" y="7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6" name="Freeform 207"/>
                <p:cNvSpPr/>
                <p:nvPr/>
              </p:nvSpPr>
              <p:spPr bwMode="auto">
                <a:xfrm>
                  <a:off x="4251325" y="2251075"/>
                  <a:ext cx="195263" cy="161925"/>
                </a:xfrm>
                <a:custGeom>
                  <a:avLst/>
                  <a:gdLst/>
                  <a:ahLst/>
                  <a:cxnLst>
                    <a:cxn ang="0">
                      <a:pos x="15" y="307"/>
                    </a:cxn>
                    <a:cxn ang="0">
                      <a:pos x="9" y="306"/>
                    </a:cxn>
                    <a:cxn ang="0">
                      <a:pos x="2" y="298"/>
                    </a:cxn>
                    <a:cxn ang="0">
                      <a:pos x="0" y="293"/>
                    </a:cxn>
                    <a:cxn ang="0">
                      <a:pos x="2" y="281"/>
                    </a:cxn>
                    <a:cxn ang="0">
                      <a:pos x="6" y="275"/>
                    </a:cxn>
                    <a:cxn ang="0">
                      <a:pos x="12" y="272"/>
                    </a:cxn>
                    <a:cxn ang="0">
                      <a:pos x="18" y="269"/>
                    </a:cxn>
                    <a:cxn ang="0">
                      <a:pos x="30" y="259"/>
                    </a:cxn>
                    <a:cxn ang="0">
                      <a:pos x="48" y="238"/>
                    </a:cxn>
                    <a:cxn ang="0">
                      <a:pos x="59" y="222"/>
                    </a:cxn>
                    <a:cxn ang="0">
                      <a:pos x="75" y="201"/>
                    </a:cxn>
                    <a:cxn ang="0">
                      <a:pos x="94" y="180"/>
                    </a:cxn>
                    <a:cxn ang="0">
                      <a:pos x="136" y="143"/>
                    </a:cxn>
                    <a:cxn ang="0">
                      <a:pos x="160" y="124"/>
                    </a:cxn>
                    <a:cxn ang="0">
                      <a:pos x="174" y="112"/>
                    </a:cxn>
                    <a:cxn ang="0">
                      <a:pos x="224" y="83"/>
                    </a:cxn>
                    <a:cxn ang="0">
                      <a:pos x="241" y="73"/>
                    </a:cxn>
                    <a:cxn ang="0">
                      <a:pos x="259" y="63"/>
                    </a:cxn>
                    <a:cxn ang="0">
                      <a:pos x="305" y="32"/>
                    </a:cxn>
                    <a:cxn ang="0">
                      <a:pos x="345" y="3"/>
                    </a:cxn>
                    <a:cxn ang="0">
                      <a:pos x="354" y="0"/>
                    </a:cxn>
                    <a:cxn ang="0">
                      <a:pos x="359" y="1"/>
                    </a:cxn>
                    <a:cxn ang="0">
                      <a:pos x="366" y="8"/>
                    </a:cxn>
                    <a:cxn ang="0">
                      <a:pos x="368" y="12"/>
                    </a:cxn>
                    <a:cxn ang="0">
                      <a:pos x="369" y="22"/>
                    </a:cxn>
                    <a:cxn ang="0">
                      <a:pos x="367" y="29"/>
                    </a:cxn>
                    <a:cxn ang="0">
                      <a:pos x="362" y="35"/>
                    </a:cxn>
                    <a:cxn ang="0">
                      <a:pos x="339" y="51"/>
                    </a:cxn>
                    <a:cxn ang="0">
                      <a:pos x="270" y="96"/>
                    </a:cxn>
                    <a:cxn ang="0">
                      <a:pos x="240" y="115"/>
                    </a:cxn>
                    <a:cxn ang="0">
                      <a:pos x="180" y="157"/>
                    </a:cxn>
                    <a:cxn ang="0">
                      <a:pos x="151" y="179"/>
                    </a:cxn>
                    <a:cxn ang="0">
                      <a:pos x="109" y="218"/>
                    </a:cxn>
                    <a:cxn ang="0">
                      <a:pos x="78" y="252"/>
                    </a:cxn>
                    <a:cxn ang="0">
                      <a:pos x="69" y="264"/>
                    </a:cxn>
                    <a:cxn ang="0">
                      <a:pos x="47" y="290"/>
                    </a:cxn>
                    <a:cxn ang="0">
                      <a:pos x="35" y="300"/>
                    </a:cxn>
                    <a:cxn ang="0">
                      <a:pos x="21" y="306"/>
                    </a:cxn>
                    <a:cxn ang="0">
                      <a:pos x="15" y="307"/>
                    </a:cxn>
                  </a:cxnLst>
                  <a:rect l="0" t="0" r="r" b="b"/>
                  <a:pathLst>
                    <a:path w="369" h="307">
                      <a:moveTo>
                        <a:pt x="15" y="307"/>
                      </a:moveTo>
                      <a:lnTo>
                        <a:pt x="15" y="307"/>
                      </a:lnTo>
                      <a:lnTo>
                        <a:pt x="12" y="307"/>
                      </a:lnTo>
                      <a:lnTo>
                        <a:pt x="9" y="306"/>
                      </a:lnTo>
                      <a:lnTo>
                        <a:pt x="5" y="303"/>
                      </a:lnTo>
                      <a:lnTo>
                        <a:pt x="2" y="298"/>
                      </a:lnTo>
                      <a:lnTo>
                        <a:pt x="0" y="293"/>
                      </a:lnTo>
                      <a:lnTo>
                        <a:pt x="0" y="293"/>
                      </a:lnTo>
                      <a:lnTo>
                        <a:pt x="0" y="287"/>
                      </a:lnTo>
                      <a:lnTo>
                        <a:pt x="2" y="281"/>
                      </a:lnTo>
                      <a:lnTo>
                        <a:pt x="4" y="277"/>
                      </a:lnTo>
                      <a:lnTo>
                        <a:pt x="6" y="275"/>
                      </a:lnTo>
                      <a:lnTo>
                        <a:pt x="9" y="273"/>
                      </a:lnTo>
                      <a:lnTo>
                        <a:pt x="12" y="272"/>
                      </a:lnTo>
                      <a:lnTo>
                        <a:pt x="12" y="272"/>
                      </a:lnTo>
                      <a:lnTo>
                        <a:pt x="18" y="269"/>
                      </a:lnTo>
                      <a:lnTo>
                        <a:pt x="24" y="265"/>
                      </a:lnTo>
                      <a:lnTo>
                        <a:pt x="30" y="259"/>
                      </a:lnTo>
                      <a:lnTo>
                        <a:pt x="36" y="253"/>
                      </a:lnTo>
                      <a:lnTo>
                        <a:pt x="48" y="238"/>
                      </a:lnTo>
                      <a:lnTo>
                        <a:pt x="59" y="222"/>
                      </a:lnTo>
                      <a:lnTo>
                        <a:pt x="59" y="222"/>
                      </a:lnTo>
                      <a:lnTo>
                        <a:pt x="68" y="210"/>
                      </a:lnTo>
                      <a:lnTo>
                        <a:pt x="75" y="201"/>
                      </a:lnTo>
                      <a:lnTo>
                        <a:pt x="75" y="201"/>
                      </a:lnTo>
                      <a:lnTo>
                        <a:pt x="94" y="180"/>
                      </a:lnTo>
                      <a:lnTo>
                        <a:pt x="114" y="162"/>
                      </a:lnTo>
                      <a:lnTo>
                        <a:pt x="136" y="143"/>
                      </a:lnTo>
                      <a:lnTo>
                        <a:pt x="157" y="126"/>
                      </a:lnTo>
                      <a:lnTo>
                        <a:pt x="160" y="124"/>
                      </a:lnTo>
                      <a:lnTo>
                        <a:pt x="160" y="124"/>
                      </a:lnTo>
                      <a:lnTo>
                        <a:pt x="174" y="112"/>
                      </a:lnTo>
                      <a:lnTo>
                        <a:pt x="190" y="102"/>
                      </a:lnTo>
                      <a:lnTo>
                        <a:pt x="224" y="83"/>
                      </a:lnTo>
                      <a:lnTo>
                        <a:pt x="224" y="83"/>
                      </a:lnTo>
                      <a:lnTo>
                        <a:pt x="241" y="73"/>
                      </a:lnTo>
                      <a:lnTo>
                        <a:pt x="259" y="63"/>
                      </a:lnTo>
                      <a:lnTo>
                        <a:pt x="259" y="63"/>
                      </a:lnTo>
                      <a:lnTo>
                        <a:pt x="283" y="47"/>
                      </a:lnTo>
                      <a:lnTo>
                        <a:pt x="305" y="32"/>
                      </a:lnTo>
                      <a:lnTo>
                        <a:pt x="345" y="3"/>
                      </a:lnTo>
                      <a:lnTo>
                        <a:pt x="345" y="3"/>
                      </a:lnTo>
                      <a:lnTo>
                        <a:pt x="350" y="1"/>
                      </a:lnTo>
                      <a:lnTo>
                        <a:pt x="354" y="0"/>
                      </a:lnTo>
                      <a:lnTo>
                        <a:pt x="354" y="0"/>
                      </a:lnTo>
                      <a:lnTo>
                        <a:pt x="359" y="1"/>
                      </a:lnTo>
                      <a:lnTo>
                        <a:pt x="363" y="4"/>
                      </a:lnTo>
                      <a:lnTo>
                        <a:pt x="366" y="8"/>
                      </a:lnTo>
                      <a:lnTo>
                        <a:pt x="368" y="12"/>
                      </a:lnTo>
                      <a:lnTo>
                        <a:pt x="368" y="12"/>
                      </a:lnTo>
                      <a:lnTo>
                        <a:pt x="369" y="16"/>
                      </a:lnTo>
                      <a:lnTo>
                        <a:pt x="369" y="22"/>
                      </a:lnTo>
                      <a:lnTo>
                        <a:pt x="369" y="25"/>
                      </a:lnTo>
                      <a:lnTo>
                        <a:pt x="367" y="29"/>
                      </a:lnTo>
                      <a:lnTo>
                        <a:pt x="365" y="32"/>
                      </a:lnTo>
                      <a:lnTo>
                        <a:pt x="362" y="35"/>
                      </a:lnTo>
                      <a:lnTo>
                        <a:pt x="362" y="35"/>
                      </a:lnTo>
                      <a:lnTo>
                        <a:pt x="339" y="51"/>
                      </a:lnTo>
                      <a:lnTo>
                        <a:pt x="317" y="67"/>
                      </a:lnTo>
                      <a:lnTo>
                        <a:pt x="270" y="96"/>
                      </a:lnTo>
                      <a:lnTo>
                        <a:pt x="270" y="96"/>
                      </a:lnTo>
                      <a:lnTo>
                        <a:pt x="240" y="115"/>
                      </a:lnTo>
                      <a:lnTo>
                        <a:pt x="210" y="135"/>
                      </a:lnTo>
                      <a:lnTo>
                        <a:pt x="180" y="157"/>
                      </a:lnTo>
                      <a:lnTo>
                        <a:pt x="151" y="179"/>
                      </a:lnTo>
                      <a:lnTo>
                        <a:pt x="151" y="179"/>
                      </a:lnTo>
                      <a:lnTo>
                        <a:pt x="131" y="198"/>
                      </a:lnTo>
                      <a:lnTo>
                        <a:pt x="109" y="218"/>
                      </a:lnTo>
                      <a:lnTo>
                        <a:pt x="88" y="239"/>
                      </a:lnTo>
                      <a:lnTo>
                        <a:pt x="78" y="252"/>
                      </a:lnTo>
                      <a:lnTo>
                        <a:pt x="69" y="264"/>
                      </a:lnTo>
                      <a:lnTo>
                        <a:pt x="69" y="264"/>
                      </a:lnTo>
                      <a:lnTo>
                        <a:pt x="59" y="277"/>
                      </a:lnTo>
                      <a:lnTo>
                        <a:pt x="47" y="290"/>
                      </a:lnTo>
                      <a:lnTo>
                        <a:pt x="42" y="295"/>
                      </a:lnTo>
                      <a:lnTo>
                        <a:pt x="35" y="300"/>
                      </a:lnTo>
                      <a:lnTo>
                        <a:pt x="29" y="304"/>
                      </a:lnTo>
                      <a:lnTo>
                        <a:pt x="21" y="306"/>
                      </a:lnTo>
                      <a:lnTo>
                        <a:pt x="21" y="306"/>
                      </a:lnTo>
                      <a:lnTo>
                        <a:pt x="15" y="307"/>
                      </a:lnTo>
                      <a:lnTo>
                        <a:pt x="15" y="30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7" name="Freeform 208"/>
                <p:cNvSpPr/>
                <p:nvPr/>
              </p:nvSpPr>
              <p:spPr bwMode="auto">
                <a:xfrm>
                  <a:off x="4284663" y="2282825"/>
                  <a:ext cx="195263" cy="171450"/>
                </a:xfrm>
                <a:custGeom>
                  <a:avLst/>
                  <a:gdLst/>
                  <a:ahLst/>
                  <a:cxnLst>
                    <a:cxn ang="0">
                      <a:pos x="15" y="323"/>
                    </a:cxn>
                    <a:cxn ang="0">
                      <a:pos x="6" y="319"/>
                    </a:cxn>
                    <a:cxn ang="0">
                      <a:pos x="1" y="309"/>
                    </a:cxn>
                    <a:cxn ang="0">
                      <a:pos x="0" y="306"/>
                    </a:cxn>
                    <a:cxn ang="0">
                      <a:pos x="0" y="297"/>
                    </a:cxn>
                    <a:cxn ang="0">
                      <a:pos x="4" y="290"/>
                    </a:cxn>
                    <a:cxn ang="0">
                      <a:pos x="7" y="287"/>
                    </a:cxn>
                    <a:cxn ang="0">
                      <a:pos x="15" y="277"/>
                    </a:cxn>
                    <a:cxn ang="0">
                      <a:pos x="20" y="266"/>
                    </a:cxn>
                    <a:cxn ang="0">
                      <a:pos x="29" y="253"/>
                    </a:cxn>
                    <a:cxn ang="0">
                      <a:pos x="48" y="230"/>
                    </a:cxn>
                    <a:cxn ang="0">
                      <a:pos x="68" y="211"/>
                    </a:cxn>
                    <a:cxn ang="0">
                      <a:pos x="94" y="190"/>
                    </a:cxn>
                    <a:cxn ang="0">
                      <a:pos x="126" y="162"/>
                    </a:cxn>
                    <a:cxn ang="0">
                      <a:pos x="159" y="135"/>
                    </a:cxn>
                    <a:cxn ang="0">
                      <a:pos x="187" y="111"/>
                    </a:cxn>
                    <a:cxn ang="0">
                      <a:pos x="236" y="73"/>
                    </a:cxn>
                    <a:cxn ang="0">
                      <a:pos x="254" y="61"/>
                    </a:cxn>
                    <a:cxn ang="0">
                      <a:pos x="311" y="23"/>
                    </a:cxn>
                    <a:cxn ang="0">
                      <a:pos x="344" y="3"/>
                    </a:cxn>
                    <a:cxn ang="0">
                      <a:pos x="348" y="1"/>
                    </a:cxn>
                    <a:cxn ang="0">
                      <a:pos x="352" y="0"/>
                    </a:cxn>
                    <a:cxn ang="0">
                      <a:pos x="358" y="2"/>
                    </a:cxn>
                    <a:cxn ang="0">
                      <a:pos x="366" y="9"/>
                    </a:cxn>
                    <a:cxn ang="0">
                      <a:pos x="368" y="14"/>
                    </a:cxn>
                    <a:cxn ang="0">
                      <a:pos x="369" y="22"/>
                    </a:cxn>
                    <a:cxn ang="0">
                      <a:pos x="366" y="29"/>
                    </a:cxn>
                    <a:cxn ang="0">
                      <a:pos x="361" y="35"/>
                    </a:cxn>
                    <a:cxn ang="0">
                      <a:pos x="325" y="57"/>
                    </a:cxn>
                    <a:cxn ang="0">
                      <a:pos x="271" y="92"/>
                    </a:cxn>
                    <a:cxn ang="0">
                      <a:pos x="250" y="107"/>
                    </a:cxn>
                    <a:cxn ang="0">
                      <a:pos x="190" y="157"/>
                    </a:cxn>
                    <a:cxn ang="0">
                      <a:pos x="164" y="179"/>
                    </a:cxn>
                    <a:cxn ang="0">
                      <a:pos x="134" y="203"/>
                    </a:cxn>
                    <a:cxn ang="0">
                      <a:pos x="102" y="229"/>
                    </a:cxn>
                    <a:cxn ang="0">
                      <a:pos x="72" y="258"/>
                    </a:cxn>
                    <a:cxn ang="0">
                      <a:pos x="66" y="264"/>
                    </a:cxn>
                    <a:cxn ang="0">
                      <a:pos x="51" y="286"/>
                    </a:cxn>
                    <a:cxn ang="0">
                      <a:pos x="46" y="295"/>
                    </a:cxn>
                    <a:cxn ang="0">
                      <a:pos x="33" y="312"/>
                    </a:cxn>
                    <a:cxn ang="0">
                      <a:pos x="24" y="319"/>
                    </a:cxn>
                    <a:cxn ang="0">
                      <a:pos x="15" y="323"/>
                    </a:cxn>
                  </a:cxnLst>
                  <a:rect l="0" t="0" r="r" b="b"/>
                  <a:pathLst>
                    <a:path w="369" h="323">
                      <a:moveTo>
                        <a:pt x="15" y="323"/>
                      </a:moveTo>
                      <a:lnTo>
                        <a:pt x="15" y="323"/>
                      </a:lnTo>
                      <a:lnTo>
                        <a:pt x="10" y="322"/>
                      </a:lnTo>
                      <a:lnTo>
                        <a:pt x="6" y="319"/>
                      </a:lnTo>
                      <a:lnTo>
                        <a:pt x="3" y="315"/>
                      </a:lnTo>
                      <a:lnTo>
                        <a:pt x="1" y="309"/>
                      </a:lnTo>
                      <a:lnTo>
                        <a:pt x="1" y="309"/>
                      </a:lnTo>
                      <a:lnTo>
                        <a:pt x="0" y="306"/>
                      </a:lnTo>
                      <a:lnTo>
                        <a:pt x="0" y="300"/>
                      </a:lnTo>
                      <a:lnTo>
                        <a:pt x="0" y="297"/>
                      </a:lnTo>
                      <a:lnTo>
                        <a:pt x="2" y="294"/>
                      </a:lnTo>
                      <a:lnTo>
                        <a:pt x="4" y="290"/>
                      </a:lnTo>
                      <a:lnTo>
                        <a:pt x="7" y="287"/>
                      </a:lnTo>
                      <a:lnTo>
                        <a:pt x="7" y="287"/>
                      </a:lnTo>
                      <a:lnTo>
                        <a:pt x="11" y="283"/>
                      </a:lnTo>
                      <a:lnTo>
                        <a:pt x="15" y="277"/>
                      </a:lnTo>
                      <a:lnTo>
                        <a:pt x="20" y="266"/>
                      </a:lnTo>
                      <a:lnTo>
                        <a:pt x="20" y="266"/>
                      </a:lnTo>
                      <a:lnTo>
                        <a:pt x="24" y="259"/>
                      </a:lnTo>
                      <a:lnTo>
                        <a:pt x="29" y="253"/>
                      </a:lnTo>
                      <a:lnTo>
                        <a:pt x="29" y="253"/>
                      </a:lnTo>
                      <a:lnTo>
                        <a:pt x="48" y="230"/>
                      </a:lnTo>
                      <a:lnTo>
                        <a:pt x="59" y="221"/>
                      </a:lnTo>
                      <a:lnTo>
                        <a:pt x="68" y="211"/>
                      </a:lnTo>
                      <a:lnTo>
                        <a:pt x="68" y="211"/>
                      </a:lnTo>
                      <a:lnTo>
                        <a:pt x="94" y="190"/>
                      </a:lnTo>
                      <a:lnTo>
                        <a:pt x="94" y="190"/>
                      </a:lnTo>
                      <a:lnTo>
                        <a:pt x="126" y="162"/>
                      </a:lnTo>
                      <a:lnTo>
                        <a:pt x="159" y="135"/>
                      </a:lnTo>
                      <a:lnTo>
                        <a:pt x="159" y="135"/>
                      </a:lnTo>
                      <a:lnTo>
                        <a:pt x="187" y="111"/>
                      </a:lnTo>
                      <a:lnTo>
                        <a:pt x="187" y="111"/>
                      </a:lnTo>
                      <a:lnTo>
                        <a:pt x="220" y="85"/>
                      </a:lnTo>
                      <a:lnTo>
                        <a:pt x="236" y="73"/>
                      </a:lnTo>
                      <a:lnTo>
                        <a:pt x="254" y="61"/>
                      </a:lnTo>
                      <a:lnTo>
                        <a:pt x="254" y="61"/>
                      </a:lnTo>
                      <a:lnTo>
                        <a:pt x="282" y="41"/>
                      </a:lnTo>
                      <a:lnTo>
                        <a:pt x="311" y="23"/>
                      </a:lnTo>
                      <a:lnTo>
                        <a:pt x="311" y="23"/>
                      </a:lnTo>
                      <a:lnTo>
                        <a:pt x="344" y="3"/>
                      </a:lnTo>
                      <a:lnTo>
                        <a:pt x="344" y="3"/>
                      </a:lnTo>
                      <a:lnTo>
                        <a:pt x="348" y="1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55" y="1"/>
                      </a:lnTo>
                      <a:lnTo>
                        <a:pt x="358" y="2"/>
                      </a:lnTo>
                      <a:lnTo>
                        <a:pt x="363" y="5"/>
                      </a:lnTo>
                      <a:lnTo>
                        <a:pt x="366" y="9"/>
                      </a:lnTo>
                      <a:lnTo>
                        <a:pt x="368" y="14"/>
                      </a:lnTo>
                      <a:lnTo>
                        <a:pt x="368" y="14"/>
                      </a:lnTo>
                      <a:lnTo>
                        <a:pt x="369" y="17"/>
                      </a:lnTo>
                      <a:lnTo>
                        <a:pt x="369" y="22"/>
                      </a:lnTo>
                      <a:lnTo>
                        <a:pt x="368" y="25"/>
                      </a:lnTo>
                      <a:lnTo>
                        <a:pt x="366" y="29"/>
                      </a:lnTo>
                      <a:lnTo>
                        <a:pt x="364" y="32"/>
                      </a:lnTo>
                      <a:lnTo>
                        <a:pt x="361" y="35"/>
                      </a:lnTo>
                      <a:lnTo>
                        <a:pt x="361" y="35"/>
                      </a:lnTo>
                      <a:lnTo>
                        <a:pt x="325" y="57"/>
                      </a:lnTo>
                      <a:lnTo>
                        <a:pt x="325" y="57"/>
                      </a:lnTo>
                      <a:lnTo>
                        <a:pt x="271" y="92"/>
                      </a:lnTo>
                      <a:lnTo>
                        <a:pt x="271" y="92"/>
                      </a:lnTo>
                      <a:lnTo>
                        <a:pt x="250" y="107"/>
                      </a:lnTo>
                      <a:lnTo>
                        <a:pt x="229" y="123"/>
                      </a:lnTo>
                      <a:lnTo>
                        <a:pt x="190" y="157"/>
                      </a:lnTo>
                      <a:lnTo>
                        <a:pt x="190" y="157"/>
                      </a:lnTo>
                      <a:lnTo>
                        <a:pt x="164" y="179"/>
                      </a:lnTo>
                      <a:lnTo>
                        <a:pt x="164" y="179"/>
                      </a:lnTo>
                      <a:lnTo>
                        <a:pt x="134" y="203"/>
                      </a:lnTo>
                      <a:lnTo>
                        <a:pt x="134" y="203"/>
                      </a:lnTo>
                      <a:lnTo>
                        <a:pt x="102" y="229"/>
                      </a:lnTo>
                      <a:lnTo>
                        <a:pt x="86" y="242"/>
                      </a:lnTo>
                      <a:lnTo>
                        <a:pt x="72" y="258"/>
                      </a:lnTo>
                      <a:lnTo>
                        <a:pt x="72" y="258"/>
                      </a:lnTo>
                      <a:lnTo>
                        <a:pt x="66" y="264"/>
                      </a:lnTo>
                      <a:lnTo>
                        <a:pt x="61" y="271"/>
                      </a:lnTo>
                      <a:lnTo>
                        <a:pt x="51" y="286"/>
                      </a:lnTo>
                      <a:lnTo>
                        <a:pt x="51" y="286"/>
                      </a:lnTo>
                      <a:lnTo>
                        <a:pt x="46" y="295"/>
                      </a:lnTo>
                      <a:lnTo>
                        <a:pt x="40" y="303"/>
                      </a:lnTo>
                      <a:lnTo>
                        <a:pt x="33" y="312"/>
                      </a:lnTo>
                      <a:lnTo>
                        <a:pt x="24" y="319"/>
                      </a:lnTo>
                      <a:lnTo>
                        <a:pt x="24" y="319"/>
                      </a:lnTo>
                      <a:lnTo>
                        <a:pt x="19" y="322"/>
                      </a:lnTo>
                      <a:lnTo>
                        <a:pt x="15" y="323"/>
                      </a:lnTo>
                      <a:lnTo>
                        <a:pt x="15" y="3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8" name="Freeform 209"/>
                <p:cNvSpPr/>
                <p:nvPr/>
              </p:nvSpPr>
              <p:spPr bwMode="auto">
                <a:xfrm>
                  <a:off x="4446588" y="2346325"/>
                  <a:ext cx="285750" cy="307975"/>
                </a:xfrm>
                <a:custGeom>
                  <a:avLst/>
                  <a:gdLst/>
                  <a:ahLst/>
                  <a:cxnLst>
                    <a:cxn ang="0">
                      <a:pos x="524" y="583"/>
                    </a:cxn>
                    <a:cxn ang="0">
                      <a:pos x="515" y="580"/>
                    </a:cxn>
                    <a:cxn ang="0">
                      <a:pos x="501" y="571"/>
                    </a:cxn>
                    <a:cxn ang="0">
                      <a:pos x="476" y="549"/>
                    </a:cxn>
                    <a:cxn ang="0">
                      <a:pos x="437" y="513"/>
                    </a:cxn>
                    <a:cxn ang="0">
                      <a:pos x="414" y="488"/>
                    </a:cxn>
                    <a:cxn ang="0">
                      <a:pos x="388" y="460"/>
                    </a:cxn>
                    <a:cxn ang="0">
                      <a:pos x="339" y="409"/>
                    </a:cxn>
                    <a:cxn ang="0">
                      <a:pos x="300" y="361"/>
                    </a:cxn>
                    <a:cxn ang="0">
                      <a:pos x="288" y="344"/>
                    </a:cxn>
                    <a:cxn ang="0">
                      <a:pos x="246" y="293"/>
                    </a:cxn>
                    <a:cxn ang="0">
                      <a:pos x="202" y="245"/>
                    </a:cxn>
                    <a:cxn ang="0">
                      <a:pos x="167" y="208"/>
                    </a:cxn>
                    <a:cxn ang="0">
                      <a:pos x="134" y="170"/>
                    </a:cxn>
                    <a:cxn ang="0">
                      <a:pos x="121" y="153"/>
                    </a:cxn>
                    <a:cxn ang="0">
                      <a:pos x="95" y="121"/>
                    </a:cxn>
                    <a:cxn ang="0">
                      <a:pos x="54" y="76"/>
                    </a:cxn>
                    <a:cxn ang="0">
                      <a:pos x="24" y="48"/>
                    </a:cxn>
                    <a:cxn ang="0">
                      <a:pos x="8" y="36"/>
                    </a:cxn>
                    <a:cxn ang="0">
                      <a:pos x="3" y="29"/>
                    </a:cxn>
                    <a:cxn ang="0">
                      <a:pos x="0" y="22"/>
                    </a:cxn>
                    <a:cxn ang="0">
                      <a:pos x="1" y="13"/>
                    </a:cxn>
                    <a:cxn ang="0">
                      <a:pos x="4" y="8"/>
                    </a:cxn>
                    <a:cxn ang="0">
                      <a:pos x="12" y="1"/>
                    </a:cxn>
                    <a:cxn ang="0">
                      <a:pos x="16" y="0"/>
                    </a:cxn>
                    <a:cxn ang="0">
                      <a:pos x="25" y="3"/>
                    </a:cxn>
                    <a:cxn ang="0">
                      <a:pos x="41" y="15"/>
                    </a:cxn>
                    <a:cxn ang="0">
                      <a:pos x="70" y="41"/>
                    </a:cxn>
                    <a:cxn ang="0">
                      <a:pos x="110" y="84"/>
                    </a:cxn>
                    <a:cxn ang="0">
                      <a:pos x="136" y="115"/>
                    </a:cxn>
                    <a:cxn ang="0">
                      <a:pos x="206" y="198"/>
                    </a:cxn>
                    <a:cxn ang="0">
                      <a:pos x="290" y="291"/>
                    </a:cxn>
                    <a:cxn ang="0">
                      <a:pos x="303" y="306"/>
                    </a:cxn>
                    <a:cxn ang="0">
                      <a:pos x="341" y="353"/>
                    </a:cxn>
                    <a:cxn ang="0">
                      <a:pos x="371" y="390"/>
                    </a:cxn>
                    <a:cxn ang="0">
                      <a:pos x="403" y="425"/>
                    </a:cxn>
                    <a:cxn ang="0">
                      <a:pos x="433" y="457"/>
                    </a:cxn>
                    <a:cxn ang="0">
                      <a:pos x="457" y="482"/>
                    </a:cxn>
                    <a:cxn ang="0">
                      <a:pos x="493" y="518"/>
                    </a:cxn>
                    <a:cxn ang="0">
                      <a:pos x="519" y="540"/>
                    </a:cxn>
                    <a:cxn ang="0">
                      <a:pos x="532" y="549"/>
                    </a:cxn>
                    <a:cxn ang="0">
                      <a:pos x="539" y="554"/>
                    </a:cxn>
                    <a:cxn ang="0">
                      <a:pos x="541" y="560"/>
                    </a:cxn>
                    <a:cxn ang="0">
                      <a:pos x="541" y="570"/>
                    </a:cxn>
                    <a:cxn ang="0">
                      <a:pos x="539" y="575"/>
                    </a:cxn>
                    <a:cxn ang="0">
                      <a:pos x="530" y="582"/>
                    </a:cxn>
                    <a:cxn ang="0">
                      <a:pos x="524" y="583"/>
                    </a:cxn>
                  </a:cxnLst>
                  <a:rect l="0" t="0" r="r" b="b"/>
                  <a:pathLst>
                    <a:path w="541" h="583">
                      <a:moveTo>
                        <a:pt x="524" y="583"/>
                      </a:moveTo>
                      <a:lnTo>
                        <a:pt x="524" y="583"/>
                      </a:lnTo>
                      <a:lnTo>
                        <a:pt x="520" y="582"/>
                      </a:lnTo>
                      <a:lnTo>
                        <a:pt x="515" y="580"/>
                      </a:lnTo>
                      <a:lnTo>
                        <a:pt x="515" y="580"/>
                      </a:lnTo>
                      <a:lnTo>
                        <a:pt x="501" y="571"/>
                      </a:lnTo>
                      <a:lnTo>
                        <a:pt x="488" y="560"/>
                      </a:lnTo>
                      <a:lnTo>
                        <a:pt x="476" y="549"/>
                      </a:lnTo>
                      <a:lnTo>
                        <a:pt x="462" y="538"/>
                      </a:lnTo>
                      <a:lnTo>
                        <a:pt x="437" y="513"/>
                      </a:lnTo>
                      <a:lnTo>
                        <a:pt x="414" y="488"/>
                      </a:lnTo>
                      <a:lnTo>
                        <a:pt x="414" y="488"/>
                      </a:lnTo>
                      <a:lnTo>
                        <a:pt x="388" y="460"/>
                      </a:lnTo>
                      <a:lnTo>
                        <a:pt x="388" y="460"/>
                      </a:lnTo>
                      <a:lnTo>
                        <a:pt x="365" y="437"/>
                      </a:lnTo>
                      <a:lnTo>
                        <a:pt x="339" y="409"/>
                      </a:lnTo>
                      <a:lnTo>
                        <a:pt x="313" y="377"/>
                      </a:lnTo>
                      <a:lnTo>
                        <a:pt x="300" y="361"/>
                      </a:lnTo>
                      <a:lnTo>
                        <a:pt x="288" y="344"/>
                      </a:lnTo>
                      <a:lnTo>
                        <a:pt x="288" y="344"/>
                      </a:lnTo>
                      <a:lnTo>
                        <a:pt x="268" y="319"/>
                      </a:lnTo>
                      <a:lnTo>
                        <a:pt x="246" y="293"/>
                      </a:lnTo>
                      <a:lnTo>
                        <a:pt x="224" y="269"/>
                      </a:lnTo>
                      <a:lnTo>
                        <a:pt x="202" y="245"/>
                      </a:lnTo>
                      <a:lnTo>
                        <a:pt x="202" y="245"/>
                      </a:lnTo>
                      <a:lnTo>
                        <a:pt x="167" y="208"/>
                      </a:lnTo>
                      <a:lnTo>
                        <a:pt x="150" y="189"/>
                      </a:lnTo>
                      <a:lnTo>
                        <a:pt x="134" y="170"/>
                      </a:lnTo>
                      <a:lnTo>
                        <a:pt x="134" y="170"/>
                      </a:lnTo>
                      <a:lnTo>
                        <a:pt x="121" y="153"/>
                      </a:lnTo>
                      <a:lnTo>
                        <a:pt x="121" y="153"/>
                      </a:lnTo>
                      <a:lnTo>
                        <a:pt x="95" y="121"/>
                      </a:lnTo>
                      <a:lnTo>
                        <a:pt x="69" y="90"/>
                      </a:lnTo>
                      <a:lnTo>
                        <a:pt x="54" y="76"/>
                      </a:lnTo>
                      <a:lnTo>
                        <a:pt x="40" y="61"/>
                      </a:lnTo>
                      <a:lnTo>
                        <a:pt x="24" y="48"/>
                      </a:lnTo>
                      <a:lnTo>
                        <a:pt x="8" y="36"/>
                      </a:lnTo>
                      <a:lnTo>
                        <a:pt x="8" y="36"/>
                      </a:lnTo>
                      <a:lnTo>
                        <a:pt x="5" y="32"/>
                      </a:lnTo>
                      <a:lnTo>
                        <a:pt x="3" y="29"/>
                      </a:ln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1" y="13"/>
                      </a:lnTo>
                      <a:lnTo>
                        <a:pt x="4" y="8"/>
                      </a:lnTo>
                      <a:lnTo>
                        <a:pt x="7" y="3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1" y="0"/>
                      </a:lnTo>
                      <a:lnTo>
                        <a:pt x="25" y="3"/>
                      </a:lnTo>
                      <a:lnTo>
                        <a:pt x="25" y="3"/>
                      </a:lnTo>
                      <a:lnTo>
                        <a:pt x="41" y="15"/>
                      </a:lnTo>
                      <a:lnTo>
                        <a:pt x="55" y="28"/>
                      </a:lnTo>
                      <a:lnTo>
                        <a:pt x="70" y="41"/>
                      </a:lnTo>
                      <a:lnTo>
                        <a:pt x="83" y="55"/>
                      </a:lnTo>
                      <a:lnTo>
                        <a:pt x="110" y="84"/>
                      </a:lnTo>
                      <a:lnTo>
                        <a:pt x="136" y="115"/>
                      </a:lnTo>
                      <a:lnTo>
                        <a:pt x="136" y="115"/>
                      </a:lnTo>
                      <a:lnTo>
                        <a:pt x="170" y="156"/>
                      </a:lnTo>
                      <a:lnTo>
                        <a:pt x="206" y="198"/>
                      </a:lnTo>
                      <a:lnTo>
                        <a:pt x="246" y="242"/>
                      </a:lnTo>
                      <a:lnTo>
                        <a:pt x="290" y="291"/>
                      </a:lnTo>
                      <a:lnTo>
                        <a:pt x="290" y="291"/>
                      </a:lnTo>
                      <a:lnTo>
                        <a:pt x="303" y="306"/>
                      </a:lnTo>
                      <a:lnTo>
                        <a:pt x="317" y="322"/>
                      </a:lnTo>
                      <a:lnTo>
                        <a:pt x="341" y="353"/>
                      </a:lnTo>
                      <a:lnTo>
                        <a:pt x="341" y="353"/>
                      </a:lnTo>
                      <a:lnTo>
                        <a:pt x="371" y="390"/>
                      </a:lnTo>
                      <a:lnTo>
                        <a:pt x="387" y="407"/>
                      </a:lnTo>
                      <a:lnTo>
                        <a:pt x="403" y="425"/>
                      </a:lnTo>
                      <a:lnTo>
                        <a:pt x="403" y="425"/>
                      </a:lnTo>
                      <a:lnTo>
                        <a:pt x="433" y="457"/>
                      </a:lnTo>
                      <a:lnTo>
                        <a:pt x="433" y="457"/>
                      </a:lnTo>
                      <a:lnTo>
                        <a:pt x="457" y="482"/>
                      </a:lnTo>
                      <a:lnTo>
                        <a:pt x="481" y="507"/>
                      </a:lnTo>
                      <a:lnTo>
                        <a:pt x="493" y="518"/>
                      </a:lnTo>
                      <a:lnTo>
                        <a:pt x="507" y="529"/>
                      </a:lnTo>
                      <a:lnTo>
                        <a:pt x="519" y="540"/>
                      </a:lnTo>
                      <a:lnTo>
                        <a:pt x="532" y="549"/>
                      </a:lnTo>
                      <a:lnTo>
                        <a:pt x="532" y="549"/>
                      </a:lnTo>
                      <a:lnTo>
                        <a:pt x="537" y="552"/>
                      </a:lnTo>
                      <a:lnTo>
                        <a:pt x="539" y="554"/>
                      </a:lnTo>
                      <a:lnTo>
                        <a:pt x="540" y="557"/>
                      </a:lnTo>
                      <a:lnTo>
                        <a:pt x="541" y="560"/>
                      </a:lnTo>
                      <a:lnTo>
                        <a:pt x="541" y="565"/>
                      </a:lnTo>
                      <a:lnTo>
                        <a:pt x="541" y="570"/>
                      </a:lnTo>
                      <a:lnTo>
                        <a:pt x="541" y="570"/>
                      </a:lnTo>
                      <a:lnTo>
                        <a:pt x="539" y="575"/>
                      </a:lnTo>
                      <a:lnTo>
                        <a:pt x="534" y="579"/>
                      </a:lnTo>
                      <a:lnTo>
                        <a:pt x="530" y="582"/>
                      </a:lnTo>
                      <a:lnTo>
                        <a:pt x="527" y="583"/>
                      </a:lnTo>
                      <a:lnTo>
                        <a:pt x="524" y="583"/>
                      </a:lnTo>
                      <a:lnTo>
                        <a:pt x="524" y="58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49" name="Freeform 210"/>
                <p:cNvSpPr/>
                <p:nvPr/>
              </p:nvSpPr>
              <p:spPr bwMode="auto">
                <a:xfrm>
                  <a:off x="4349750" y="2435225"/>
                  <a:ext cx="273050" cy="288925"/>
                </a:xfrm>
                <a:custGeom>
                  <a:avLst/>
                  <a:gdLst/>
                  <a:ahLst/>
                  <a:cxnLst>
                    <a:cxn ang="0">
                      <a:pos x="493" y="546"/>
                    </a:cxn>
                    <a:cxn ang="0">
                      <a:pos x="481" y="537"/>
                    </a:cxn>
                    <a:cxn ang="0">
                      <a:pos x="475" y="524"/>
                    </a:cxn>
                    <a:cxn ang="0">
                      <a:pos x="457" y="505"/>
                    </a:cxn>
                    <a:cxn ang="0">
                      <a:pos x="444" y="490"/>
                    </a:cxn>
                    <a:cxn ang="0">
                      <a:pos x="436" y="479"/>
                    </a:cxn>
                    <a:cxn ang="0">
                      <a:pos x="411" y="452"/>
                    </a:cxn>
                    <a:cxn ang="0">
                      <a:pos x="402" y="443"/>
                    </a:cxn>
                    <a:cxn ang="0">
                      <a:pos x="387" y="420"/>
                    </a:cxn>
                    <a:cxn ang="0">
                      <a:pos x="376" y="410"/>
                    </a:cxn>
                    <a:cxn ang="0">
                      <a:pos x="345" y="378"/>
                    </a:cxn>
                    <a:cxn ang="0">
                      <a:pos x="321" y="352"/>
                    </a:cxn>
                    <a:cxn ang="0">
                      <a:pos x="280" y="313"/>
                    </a:cxn>
                    <a:cxn ang="0">
                      <a:pos x="252" y="285"/>
                    </a:cxn>
                    <a:cxn ang="0">
                      <a:pos x="151" y="183"/>
                    </a:cxn>
                    <a:cxn ang="0">
                      <a:pos x="106" y="136"/>
                    </a:cxn>
                    <a:cxn ang="0">
                      <a:pos x="64" y="92"/>
                    </a:cxn>
                    <a:cxn ang="0">
                      <a:pos x="33" y="58"/>
                    </a:cxn>
                    <a:cxn ang="0">
                      <a:pos x="13" y="39"/>
                    </a:cxn>
                    <a:cxn ang="0">
                      <a:pos x="3" y="26"/>
                    </a:cxn>
                    <a:cxn ang="0">
                      <a:pos x="0" y="14"/>
                    </a:cxn>
                    <a:cxn ang="0">
                      <a:pos x="5" y="6"/>
                    </a:cxn>
                    <a:cxn ang="0">
                      <a:pos x="19" y="0"/>
                    </a:cxn>
                    <a:cxn ang="0">
                      <a:pos x="26" y="2"/>
                    </a:cxn>
                    <a:cxn ang="0">
                      <a:pos x="34" y="8"/>
                    </a:cxn>
                    <a:cxn ang="0">
                      <a:pos x="72" y="47"/>
                    </a:cxn>
                    <a:cxn ang="0">
                      <a:pos x="94" y="67"/>
                    </a:cxn>
                    <a:cxn ang="0">
                      <a:pos x="151" y="133"/>
                    </a:cxn>
                    <a:cxn ang="0">
                      <a:pos x="191" y="176"/>
                    </a:cxn>
                    <a:cxn ang="0">
                      <a:pos x="275" y="260"/>
                    </a:cxn>
                    <a:cxn ang="0">
                      <a:pos x="311" y="293"/>
                    </a:cxn>
                    <a:cxn ang="0">
                      <a:pos x="364" y="343"/>
                    </a:cxn>
                    <a:cxn ang="0">
                      <a:pos x="407" y="387"/>
                    </a:cxn>
                    <a:cxn ang="0">
                      <a:pos x="423" y="411"/>
                    </a:cxn>
                    <a:cxn ang="0">
                      <a:pos x="440" y="429"/>
                    </a:cxn>
                    <a:cxn ang="0">
                      <a:pos x="452" y="440"/>
                    </a:cxn>
                    <a:cxn ang="0">
                      <a:pos x="460" y="452"/>
                    </a:cxn>
                    <a:cxn ang="0">
                      <a:pos x="481" y="478"/>
                    </a:cxn>
                    <a:cxn ang="0">
                      <a:pos x="496" y="493"/>
                    </a:cxn>
                    <a:cxn ang="0">
                      <a:pos x="508" y="510"/>
                    </a:cxn>
                    <a:cxn ang="0">
                      <a:pos x="512" y="513"/>
                    </a:cxn>
                    <a:cxn ang="0">
                      <a:pos x="515" y="524"/>
                    </a:cxn>
                    <a:cxn ang="0">
                      <a:pos x="515" y="533"/>
                    </a:cxn>
                    <a:cxn ang="0">
                      <a:pos x="510" y="542"/>
                    </a:cxn>
                    <a:cxn ang="0">
                      <a:pos x="499" y="546"/>
                    </a:cxn>
                  </a:cxnLst>
                  <a:rect l="0" t="0" r="r" b="b"/>
                  <a:pathLst>
                    <a:path w="515" h="546">
                      <a:moveTo>
                        <a:pt x="499" y="546"/>
                      </a:moveTo>
                      <a:lnTo>
                        <a:pt x="499" y="546"/>
                      </a:lnTo>
                      <a:lnTo>
                        <a:pt x="493" y="546"/>
                      </a:lnTo>
                      <a:lnTo>
                        <a:pt x="488" y="543"/>
                      </a:lnTo>
                      <a:lnTo>
                        <a:pt x="483" y="540"/>
                      </a:lnTo>
                      <a:lnTo>
                        <a:pt x="481" y="537"/>
                      </a:lnTo>
                      <a:lnTo>
                        <a:pt x="480" y="534"/>
                      </a:lnTo>
                      <a:lnTo>
                        <a:pt x="480" y="534"/>
                      </a:lnTo>
                      <a:lnTo>
                        <a:pt x="475" y="524"/>
                      </a:lnTo>
                      <a:lnTo>
                        <a:pt x="470" y="517"/>
                      </a:lnTo>
                      <a:lnTo>
                        <a:pt x="463" y="511"/>
                      </a:lnTo>
                      <a:lnTo>
                        <a:pt x="457" y="505"/>
                      </a:lnTo>
                      <a:lnTo>
                        <a:pt x="457" y="505"/>
                      </a:lnTo>
                      <a:lnTo>
                        <a:pt x="450" y="498"/>
                      </a:lnTo>
                      <a:lnTo>
                        <a:pt x="444" y="490"/>
                      </a:lnTo>
                      <a:lnTo>
                        <a:pt x="444" y="490"/>
                      </a:lnTo>
                      <a:lnTo>
                        <a:pt x="436" y="479"/>
                      </a:lnTo>
                      <a:lnTo>
                        <a:pt x="436" y="479"/>
                      </a:lnTo>
                      <a:lnTo>
                        <a:pt x="425" y="466"/>
                      </a:lnTo>
                      <a:lnTo>
                        <a:pt x="419" y="458"/>
                      </a:lnTo>
                      <a:lnTo>
                        <a:pt x="411" y="452"/>
                      </a:lnTo>
                      <a:lnTo>
                        <a:pt x="411" y="452"/>
                      </a:lnTo>
                      <a:lnTo>
                        <a:pt x="407" y="448"/>
                      </a:lnTo>
                      <a:lnTo>
                        <a:pt x="402" y="443"/>
                      </a:lnTo>
                      <a:lnTo>
                        <a:pt x="395" y="433"/>
                      </a:lnTo>
                      <a:lnTo>
                        <a:pt x="395" y="433"/>
                      </a:lnTo>
                      <a:lnTo>
                        <a:pt x="387" y="420"/>
                      </a:lnTo>
                      <a:lnTo>
                        <a:pt x="382" y="415"/>
                      </a:lnTo>
                      <a:lnTo>
                        <a:pt x="376" y="410"/>
                      </a:lnTo>
                      <a:lnTo>
                        <a:pt x="376" y="410"/>
                      </a:lnTo>
                      <a:lnTo>
                        <a:pt x="367" y="404"/>
                      </a:lnTo>
                      <a:lnTo>
                        <a:pt x="360" y="395"/>
                      </a:lnTo>
                      <a:lnTo>
                        <a:pt x="345" y="378"/>
                      </a:lnTo>
                      <a:lnTo>
                        <a:pt x="345" y="378"/>
                      </a:lnTo>
                      <a:lnTo>
                        <a:pt x="333" y="364"/>
                      </a:lnTo>
                      <a:lnTo>
                        <a:pt x="321" y="352"/>
                      </a:lnTo>
                      <a:lnTo>
                        <a:pt x="321" y="352"/>
                      </a:lnTo>
                      <a:lnTo>
                        <a:pt x="299" y="332"/>
                      </a:lnTo>
                      <a:lnTo>
                        <a:pt x="280" y="313"/>
                      </a:lnTo>
                      <a:lnTo>
                        <a:pt x="280" y="313"/>
                      </a:lnTo>
                      <a:lnTo>
                        <a:pt x="252" y="285"/>
                      </a:lnTo>
                      <a:lnTo>
                        <a:pt x="252" y="285"/>
                      </a:lnTo>
                      <a:lnTo>
                        <a:pt x="225" y="260"/>
                      </a:lnTo>
                      <a:lnTo>
                        <a:pt x="200" y="234"/>
                      </a:lnTo>
                      <a:lnTo>
                        <a:pt x="151" y="183"/>
                      </a:lnTo>
                      <a:lnTo>
                        <a:pt x="151" y="183"/>
                      </a:lnTo>
                      <a:lnTo>
                        <a:pt x="106" y="136"/>
                      </a:lnTo>
                      <a:lnTo>
                        <a:pt x="106" y="136"/>
                      </a:lnTo>
                      <a:lnTo>
                        <a:pt x="87" y="116"/>
                      </a:lnTo>
                      <a:lnTo>
                        <a:pt x="87" y="116"/>
                      </a:lnTo>
                      <a:lnTo>
                        <a:pt x="64" y="92"/>
                      </a:lnTo>
                      <a:lnTo>
                        <a:pt x="40" y="66"/>
                      </a:lnTo>
                      <a:lnTo>
                        <a:pt x="40" y="66"/>
                      </a:lnTo>
                      <a:lnTo>
                        <a:pt x="33" y="58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13" y="39"/>
                      </a:lnTo>
                      <a:lnTo>
                        <a:pt x="8" y="33"/>
                      </a:lnTo>
                      <a:lnTo>
                        <a:pt x="3" y="26"/>
                      </a:lnTo>
                      <a:lnTo>
                        <a:pt x="3" y="26"/>
                      </a:lnTo>
                      <a:lnTo>
                        <a:pt x="1" y="22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5" y="6"/>
                      </a:lnTo>
                      <a:lnTo>
                        <a:pt x="9" y="3"/>
                      </a:lnTo>
                      <a:lnTo>
                        <a:pt x="14" y="1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22" y="1"/>
                      </a:lnTo>
                      <a:lnTo>
                        <a:pt x="26" y="2"/>
                      </a:lnTo>
                      <a:lnTo>
                        <a:pt x="31" y="4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42" y="18"/>
                      </a:lnTo>
                      <a:lnTo>
                        <a:pt x="51" y="29"/>
                      </a:lnTo>
                      <a:lnTo>
                        <a:pt x="72" y="47"/>
                      </a:lnTo>
                      <a:lnTo>
                        <a:pt x="72" y="47"/>
                      </a:lnTo>
                      <a:lnTo>
                        <a:pt x="83" y="57"/>
                      </a:lnTo>
                      <a:lnTo>
                        <a:pt x="94" y="67"/>
                      </a:lnTo>
                      <a:lnTo>
                        <a:pt x="94" y="67"/>
                      </a:lnTo>
                      <a:lnTo>
                        <a:pt x="124" y="100"/>
                      </a:lnTo>
                      <a:lnTo>
                        <a:pt x="151" y="133"/>
                      </a:lnTo>
                      <a:lnTo>
                        <a:pt x="164" y="146"/>
                      </a:lnTo>
                      <a:lnTo>
                        <a:pt x="164" y="146"/>
                      </a:lnTo>
                      <a:lnTo>
                        <a:pt x="191" y="176"/>
                      </a:lnTo>
                      <a:lnTo>
                        <a:pt x="219" y="205"/>
                      </a:lnTo>
                      <a:lnTo>
                        <a:pt x="247" y="232"/>
                      </a:lnTo>
                      <a:lnTo>
                        <a:pt x="275" y="260"/>
                      </a:lnTo>
                      <a:lnTo>
                        <a:pt x="275" y="260"/>
                      </a:lnTo>
                      <a:lnTo>
                        <a:pt x="311" y="293"/>
                      </a:lnTo>
                      <a:lnTo>
                        <a:pt x="311" y="293"/>
                      </a:lnTo>
                      <a:lnTo>
                        <a:pt x="342" y="321"/>
                      </a:lnTo>
                      <a:lnTo>
                        <a:pt x="342" y="321"/>
                      </a:lnTo>
                      <a:lnTo>
                        <a:pt x="364" y="343"/>
                      </a:lnTo>
                      <a:lnTo>
                        <a:pt x="386" y="363"/>
                      </a:lnTo>
                      <a:lnTo>
                        <a:pt x="396" y="375"/>
                      </a:lnTo>
                      <a:lnTo>
                        <a:pt x="407" y="387"/>
                      </a:lnTo>
                      <a:lnTo>
                        <a:pt x="415" y="398"/>
                      </a:lnTo>
                      <a:lnTo>
                        <a:pt x="423" y="411"/>
                      </a:lnTo>
                      <a:lnTo>
                        <a:pt x="423" y="411"/>
                      </a:lnTo>
                      <a:lnTo>
                        <a:pt x="426" y="416"/>
                      </a:lnTo>
                      <a:lnTo>
                        <a:pt x="430" y="421"/>
                      </a:lnTo>
                      <a:lnTo>
                        <a:pt x="440" y="429"/>
                      </a:lnTo>
                      <a:lnTo>
                        <a:pt x="440" y="429"/>
                      </a:lnTo>
                      <a:lnTo>
                        <a:pt x="446" y="435"/>
                      </a:lnTo>
                      <a:lnTo>
                        <a:pt x="452" y="440"/>
                      </a:lnTo>
                      <a:lnTo>
                        <a:pt x="452" y="440"/>
                      </a:lnTo>
                      <a:lnTo>
                        <a:pt x="460" y="452"/>
                      </a:lnTo>
                      <a:lnTo>
                        <a:pt x="460" y="452"/>
                      </a:lnTo>
                      <a:lnTo>
                        <a:pt x="470" y="466"/>
                      </a:lnTo>
                      <a:lnTo>
                        <a:pt x="475" y="472"/>
                      </a:lnTo>
                      <a:lnTo>
                        <a:pt x="481" y="478"/>
                      </a:lnTo>
                      <a:lnTo>
                        <a:pt x="481" y="478"/>
                      </a:lnTo>
                      <a:lnTo>
                        <a:pt x="489" y="486"/>
                      </a:lnTo>
                      <a:lnTo>
                        <a:pt x="496" y="493"/>
                      </a:lnTo>
                      <a:lnTo>
                        <a:pt x="502" y="501"/>
                      </a:lnTo>
                      <a:lnTo>
                        <a:pt x="507" y="509"/>
                      </a:lnTo>
                      <a:lnTo>
                        <a:pt x="508" y="510"/>
                      </a:lnTo>
                      <a:lnTo>
                        <a:pt x="509" y="511"/>
                      </a:lnTo>
                      <a:lnTo>
                        <a:pt x="509" y="511"/>
                      </a:lnTo>
                      <a:lnTo>
                        <a:pt x="512" y="513"/>
                      </a:lnTo>
                      <a:lnTo>
                        <a:pt x="514" y="516"/>
                      </a:lnTo>
                      <a:lnTo>
                        <a:pt x="515" y="520"/>
                      </a:lnTo>
                      <a:lnTo>
                        <a:pt x="515" y="524"/>
                      </a:lnTo>
                      <a:lnTo>
                        <a:pt x="515" y="530"/>
                      </a:lnTo>
                      <a:lnTo>
                        <a:pt x="515" y="530"/>
                      </a:lnTo>
                      <a:lnTo>
                        <a:pt x="515" y="533"/>
                      </a:lnTo>
                      <a:lnTo>
                        <a:pt x="514" y="537"/>
                      </a:lnTo>
                      <a:lnTo>
                        <a:pt x="513" y="540"/>
                      </a:lnTo>
                      <a:lnTo>
                        <a:pt x="510" y="542"/>
                      </a:lnTo>
                      <a:lnTo>
                        <a:pt x="510" y="542"/>
                      </a:lnTo>
                      <a:lnTo>
                        <a:pt x="506" y="545"/>
                      </a:lnTo>
                      <a:lnTo>
                        <a:pt x="499" y="546"/>
                      </a:lnTo>
                      <a:lnTo>
                        <a:pt x="499" y="54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0" name="Freeform 211"/>
                <p:cNvSpPr/>
                <p:nvPr/>
              </p:nvSpPr>
              <p:spPr bwMode="auto">
                <a:xfrm>
                  <a:off x="4708525" y="2740025"/>
                  <a:ext cx="77788" cy="74613"/>
                </a:xfrm>
                <a:custGeom>
                  <a:avLst/>
                  <a:gdLst/>
                  <a:ahLst/>
                  <a:cxnLst>
                    <a:cxn ang="0">
                      <a:pos x="116" y="142"/>
                    </a:cxn>
                    <a:cxn ang="0">
                      <a:pos x="111" y="142"/>
                    </a:cxn>
                    <a:cxn ang="0">
                      <a:pos x="101" y="140"/>
                    </a:cxn>
                    <a:cxn ang="0">
                      <a:pos x="90" y="136"/>
                    </a:cxn>
                    <a:cxn ang="0">
                      <a:pos x="88" y="139"/>
                    </a:cxn>
                    <a:cxn ang="0">
                      <a:pos x="79" y="141"/>
                    </a:cxn>
                    <a:cxn ang="0">
                      <a:pos x="77" y="141"/>
                    </a:cxn>
                    <a:cxn ang="0">
                      <a:pos x="63" y="139"/>
                    </a:cxn>
                    <a:cxn ang="0">
                      <a:pos x="49" y="136"/>
                    </a:cxn>
                    <a:cxn ang="0">
                      <a:pos x="42" y="134"/>
                    </a:cxn>
                    <a:cxn ang="0">
                      <a:pos x="33" y="127"/>
                    </a:cxn>
                    <a:cxn ang="0">
                      <a:pos x="30" y="129"/>
                    </a:cxn>
                    <a:cxn ang="0">
                      <a:pos x="21" y="131"/>
                    </a:cxn>
                    <a:cxn ang="0">
                      <a:pos x="18" y="130"/>
                    </a:cxn>
                    <a:cxn ang="0">
                      <a:pos x="12" y="127"/>
                    </a:cxn>
                    <a:cxn ang="0">
                      <a:pos x="7" y="122"/>
                    </a:cxn>
                    <a:cxn ang="0">
                      <a:pos x="6" y="117"/>
                    </a:cxn>
                    <a:cxn ang="0">
                      <a:pos x="5" y="115"/>
                    </a:cxn>
                    <a:cxn ang="0">
                      <a:pos x="1" y="108"/>
                    </a:cxn>
                    <a:cxn ang="0">
                      <a:pos x="1" y="101"/>
                    </a:cxn>
                    <a:cxn ang="0">
                      <a:pos x="3" y="95"/>
                    </a:cxn>
                    <a:cxn ang="0">
                      <a:pos x="13" y="83"/>
                    </a:cxn>
                    <a:cxn ang="0">
                      <a:pos x="31" y="62"/>
                    </a:cxn>
                    <a:cxn ang="0">
                      <a:pos x="63" y="34"/>
                    </a:cxn>
                    <a:cxn ang="0">
                      <a:pos x="92" y="13"/>
                    </a:cxn>
                    <a:cxn ang="0">
                      <a:pos x="98" y="8"/>
                    </a:cxn>
                    <a:cxn ang="0">
                      <a:pos x="113" y="1"/>
                    </a:cxn>
                    <a:cxn ang="0">
                      <a:pos x="121" y="0"/>
                    </a:cxn>
                    <a:cxn ang="0">
                      <a:pos x="131" y="2"/>
                    </a:cxn>
                    <a:cxn ang="0">
                      <a:pos x="137" y="5"/>
                    </a:cxn>
                    <a:cxn ang="0">
                      <a:pos x="143" y="15"/>
                    </a:cxn>
                    <a:cxn ang="0">
                      <a:pos x="147" y="29"/>
                    </a:cxn>
                    <a:cxn ang="0">
                      <a:pos x="148" y="35"/>
                    </a:cxn>
                    <a:cxn ang="0">
                      <a:pos x="147" y="53"/>
                    </a:cxn>
                    <a:cxn ang="0">
                      <a:pos x="148" y="84"/>
                    </a:cxn>
                    <a:cxn ang="0">
                      <a:pos x="148" y="100"/>
                    </a:cxn>
                    <a:cxn ang="0">
                      <a:pos x="146" y="116"/>
                    </a:cxn>
                    <a:cxn ang="0">
                      <a:pos x="145" y="125"/>
                    </a:cxn>
                    <a:cxn ang="0">
                      <a:pos x="141" y="132"/>
                    </a:cxn>
                    <a:cxn ang="0">
                      <a:pos x="136" y="136"/>
                    </a:cxn>
                    <a:cxn ang="0">
                      <a:pos x="128" y="141"/>
                    </a:cxn>
                    <a:cxn ang="0">
                      <a:pos x="126" y="141"/>
                    </a:cxn>
                    <a:cxn ang="0">
                      <a:pos x="121" y="142"/>
                    </a:cxn>
                    <a:cxn ang="0">
                      <a:pos x="116" y="142"/>
                    </a:cxn>
                  </a:cxnLst>
                  <a:rect l="0" t="0" r="r" b="b"/>
                  <a:pathLst>
                    <a:path w="148" h="142">
                      <a:moveTo>
                        <a:pt x="116" y="142"/>
                      </a:moveTo>
                      <a:lnTo>
                        <a:pt x="116" y="142"/>
                      </a:lnTo>
                      <a:lnTo>
                        <a:pt x="111" y="142"/>
                      </a:lnTo>
                      <a:lnTo>
                        <a:pt x="111" y="142"/>
                      </a:lnTo>
                      <a:lnTo>
                        <a:pt x="101" y="140"/>
                      </a:lnTo>
                      <a:lnTo>
                        <a:pt x="101" y="140"/>
                      </a:lnTo>
                      <a:lnTo>
                        <a:pt x="93" y="136"/>
                      </a:lnTo>
                      <a:lnTo>
                        <a:pt x="90" y="136"/>
                      </a:lnTo>
                      <a:lnTo>
                        <a:pt x="88" y="139"/>
                      </a:lnTo>
                      <a:lnTo>
                        <a:pt x="88" y="139"/>
                      </a:lnTo>
                      <a:lnTo>
                        <a:pt x="84" y="141"/>
                      </a:lnTo>
                      <a:lnTo>
                        <a:pt x="79" y="141"/>
                      </a:lnTo>
                      <a:lnTo>
                        <a:pt x="79" y="141"/>
                      </a:lnTo>
                      <a:lnTo>
                        <a:pt x="77" y="141"/>
                      </a:lnTo>
                      <a:lnTo>
                        <a:pt x="77" y="141"/>
                      </a:lnTo>
                      <a:lnTo>
                        <a:pt x="63" y="139"/>
                      </a:lnTo>
                      <a:lnTo>
                        <a:pt x="63" y="139"/>
                      </a:lnTo>
                      <a:lnTo>
                        <a:pt x="49" y="136"/>
                      </a:lnTo>
                      <a:lnTo>
                        <a:pt x="49" y="136"/>
                      </a:lnTo>
                      <a:lnTo>
                        <a:pt x="42" y="134"/>
                      </a:lnTo>
                      <a:lnTo>
                        <a:pt x="36" y="130"/>
                      </a:lnTo>
                      <a:lnTo>
                        <a:pt x="33" y="127"/>
                      </a:lnTo>
                      <a:lnTo>
                        <a:pt x="30" y="129"/>
                      </a:lnTo>
                      <a:lnTo>
                        <a:pt x="30" y="129"/>
                      </a:lnTo>
                      <a:lnTo>
                        <a:pt x="25" y="130"/>
                      </a:lnTo>
                      <a:lnTo>
                        <a:pt x="21" y="131"/>
                      </a:lnTo>
                      <a:lnTo>
                        <a:pt x="21" y="131"/>
                      </a:lnTo>
                      <a:lnTo>
                        <a:pt x="18" y="130"/>
                      </a:lnTo>
                      <a:lnTo>
                        <a:pt x="13" y="129"/>
                      </a:lnTo>
                      <a:lnTo>
                        <a:pt x="12" y="127"/>
                      </a:lnTo>
                      <a:lnTo>
                        <a:pt x="10" y="125"/>
                      </a:lnTo>
                      <a:lnTo>
                        <a:pt x="7" y="122"/>
                      </a:lnTo>
                      <a:lnTo>
                        <a:pt x="6" y="119"/>
                      </a:lnTo>
                      <a:lnTo>
                        <a:pt x="6" y="117"/>
                      </a:lnTo>
                      <a:lnTo>
                        <a:pt x="5" y="115"/>
                      </a:lnTo>
                      <a:lnTo>
                        <a:pt x="5" y="115"/>
                      </a:lnTo>
                      <a:lnTo>
                        <a:pt x="2" y="112"/>
                      </a:lnTo>
                      <a:lnTo>
                        <a:pt x="1" y="108"/>
                      </a:lnTo>
                      <a:lnTo>
                        <a:pt x="0" y="104"/>
                      </a:lnTo>
                      <a:lnTo>
                        <a:pt x="1" y="101"/>
                      </a:lnTo>
                      <a:lnTo>
                        <a:pt x="2" y="98"/>
                      </a:lnTo>
                      <a:lnTo>
                        <a:pt x="3" y="95"/>
                      </a:lnTo>
                      <a:lnTo>
                        <a:pt x="3" y="95"/>
                      </a:lnTo>
                      <a:lnTo>
                        <a:pt x="13" y="83"/>
                      </a:lnTo>
                      <a:lnTo>
                        <a:pt x="22" y="72"/>
                      </a:lnTo>
                      <a:lnTo>
                        <a:pt x="31" y="62"/>
                      </a:lnTo>
                      <a:lnTo>
                        <a:pt x="42" y="52"/>
                      </a:lnTo>
                      <a:lnTo>
                        <a:pt x="63" y="34"/>
                      </a:lnTo>
                      <a:lnTo>
                        <a:pt x="87" y="17"/>
                      </a:lnTo>
                      <a:lnTo>
                        <a:pt x="92" y="13"/>
                      </a:lnTo>
                      <a:lnTo>
                        <a:pt x="92" y="13"/>
                      </a:lnTo>
                      <a:lnTo>
                        <a:pt x="98" y="8"/>
                      </a:lnTo>
                      <a:lnTo>
                        <a:pt x="105" y="4"/>
                      </a:lnTo>
                      <a:lnTo>
                        <a:pt x="113" y="1"/>
                      </a:lnTo>
                      <a:lnTo>
                        <a:pt x="121" y="0"/>
                      </a:lnTo>
                      <a:lnTo>
                        <a:pt x="121" y="0"/>
                      </a:lnTo>
                      <a:lnTo>
                        <a:pt x="126" y="1"/>
                      </a:lnTo>
                      <a:lnTo>
                        <a:pt x="131" y="2"/>
                      </a:lnTo>
                      <a:lnTo>
                        <a:pt x="131" y="2"/>
                      </a:lnTo>
                      <a:lnTo>
                        <a:pt x="137" y="5"/>
                      </a:lnTo>
                      <a:lnTo>
                        <a:pt x="141" y="9"/>
                      </a:lnTo>
                      <a:lnTo>
                        <a:pt x="143" y="15"/>
                      </a:lnTo>
                      <a:lnTo>
                        <a:pt x="145" y="20"/>
                      </a:lnTo>
                      <a:lnTo>
                        <a:pt x="147" y="29"/>
                      </a:lnTo>
                      <a:lnTo>
                        <a:pt x="148" y="35"/>
                      </a:lnTo>
                      <a:lnTo>
                        <a:pt x="148" y="35"/>
                      </a:lnTo>
                      <a:lnTo>
                        <a:pt x="147" y="53"/>
                      </a:lnTo>
                      <a:lnTo>
                        <a:pt x="147" y="53"/>
                      </a:lnTo>
                      <a:lnTo>
                        <a:pt x="147" y="81"/>
                      </a:lnTo>
                      <a:lnTo>
                        <a:pt x="148" y="84"/>
                      </a:lnTo>
                      <a:lnTo>
                        <a:pt x="148" y="84"/>
                      </a:lnTo>
                      <a:lnTo>
                        <a:pt x="148" y="100"/>
                      </a:lnTo>
                      <a:lnTo>
                        <a:pt x="147" y="108"/>
                      </a:lnTo>
                      <a:lnTo>
                        <a:pt x="146" y="116"/>
                      </a:lnTo>
                      <a:lnTo>
                        <a:pt x="146" y="116"/>
                      </a:lnTo>
                      <a:lnTo>
                        <a:pt x="145" y="125"/>
                      </a:lnTo>
                      <a:lnTo>
                        <a:pt x="143" y="128"/>
                      </a:lnTo>
                      <a:lnTo>
                        <a:pt x="141" y="132"/>
                      </a:lnTo>
                      <a:lnTo>
                        <a:pt x="139" y="134"/>
                      </a:lnTo>
                      <a:lnTo>
                        <a:pt x="136" y="136"/>
                      </a:lnTo>
                      <a:lnTo>
                        <a:pt x="128" y="141"/>
                      </a:lnTo>
                      <a:lnTo>
                        <a:pt x="128" y="141"/>
                      </a:lnTo>
                      <a:lnTo>
                        <a:pt x="127" y="141"/>
                      </a:lnTo>
                      <a:lnTo>
                        <a:pt x="126" y="141"/>
                      </a:lnTo>
                      <a:lnTo>
                        <a:pt x="126" y="141"/>
                      </a:lnTo>
                      <a:lnTo>
                        <a:pt x="121" y="142"/>
                      </a:lnTo>
                      <a:lnTo>
                        <a:pt x="116" y="142"/>
                      </a:lnTo>
                      <a:lnTo>
                        <a:pt x="116" y="1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51" name="Freeform 212"/>
                <p:cNvSpPr/>
                <p:nvPr/>
              </p:nvSpPr>
              <p:spPr bwMode="auto">
                <a:xfrm>
                  <a:off x="4197350" y="2182813"/>
                  <a:ext cx="260350" cy="244475"/>
                </a:xfrm>
                <a:custGeom>
                  <a:avLst/>
                  <a:gdLst/>
                  <a:ahLst/>
                  <a:cxnLst>
                    <a:cxn ang="0">
                      <a:pos x="106" y="462"/>
                    </a:cxn>
                    <a:cxn ang="0">
                      <a:pos x="96" y="455"/>
                    </a:cxn>
                    <a:cxn ang="0">
                      <a:pos x="94" y="452"/>
                    </a:cxn>
                    <a:cxn ang="0">
                      <a:pos x="85" y="442"/>
                    </a:cxn>
                    <a:cxn ang="0">
                      <a:pos x="76" y="430"/>
                    </a:cxn>
                    <a:cxn ang="0">
                      <a:pos x="53" y="411"/>
                    </a:cxn>
                    <a:cxn ang="0">
                      <a:pos x="35" y="386"/>
                    </a:cxn>
                    <a:cxn ang="0">
                      <a:pos x="15" y="339"/>
                    </a:cxn>
                    <a:cxn ang="0">
                      <a:pos x="5" y="299"/>
                    </a:cxn>
                    <a:cxn ang="0">
                      <a:pos x="0" y="253"/>
                    </a:cxn>
                    <a:cxn ang="0">
                      <a:pos x="3" y="202"/>
                    </a:cxn>
                    <a:cxn ang="0">
                      <a:pos x="8" y="172"/>
                    </a:cxn>
                    <a:cxn ang="0">
                      <a:pos x="24" y="124"/>
                    </a:cxn>
                    <a:cxn ang="0">
                      <a:pos x="48" y="85"/>
                    </a:cxn>
                    <a:cxn ang="0">
                      <a:pos x="68" y="64"/>
                    </a:cxn>
                    <a:cxn ang="0">
                      <a:pos x="124" y="25"/>
                    </a:cxn>
                    <a:cxn ang="0">
                      <a:pos x="193" y="4"/>
                    </a:cxn>
                    <a:cxn ang="0">
                      <a:pos x="241" y="0"/>
                    </a:cxn>
                    <a:cxn ang="0">
                      <a:pos x="298" y="5"/>
                    </a:cxn>
                    <a:cxn ang="0">
                      <a:pos x="352" y="20"/>
                    </a:cxn>
                    <a:cxn ang="0">
                      <a:pos x="401" y="44"/>
                    </a:cxn>
                    <a:cxn ang="0">
                      <a:pos x="445" y="76"/>
                    </a:cxn>
                    <a:cxn ang="0">
                      <a:pos x="480" y="115"/>
                    </a:cxn>
                    <a:cxn ang="0">
                      <a:pos x="492" y="135"/>
                    </a:cxn>
                    <a:cxn ang="0">
                      <a:pos x="491" y="146"/>
                    </a:cxn>
                    <a:cxn ang="0">
                      <a:pos x="483" y="153"/>
                    </a:cxn>
                    <a:cxn ang="0">
                      <a:pos x="473" y="157"/>
                    </a:cxn>
                    <a:cxn ang="0">
                      <a:pos x="465" y="154"/>
                    </a:cxn>
                    <a:cxn ang="0">
                      <a:pos x="458" y="147"/>
                    </a:cxn>
                    <a:cxn ang="0">
                      <a:pos x="429" y="112"/>
                    </a:cxn>
                    <a:cxn ang="0">
                      <a:pos x="395" y="85"/>
                    </a:cxn>
                    <a:cxn ang="0">
                      <a:pos x="356" y="65"/>
                    </a:cxn>
                    <a:cxn ang="0">
                      <a:pos x="289" y="42"/>
                    </a:cxn>
                    <a:cxn ang="0">
                      <a:pos x="247" y="34"/>
                    </a:cxn>
                    <a:cxn ang="0">
                      <a:pos x="219" y="34"/>
                    </a:cxn>
                    <a:cxn ang="0">
                      <a:pos x="182" y="40"/>
                    </a:cxn>
                    <a:cxn ang="0">
                      <a:pos x="144" y="53"/>
                    </a:cxn>
                    <a:cxn ang="0">
                      <a:pos x="109" y="74"/>
                    </a:cxn>
                    <a:cxn ang="0">
                      <a:pos x="80" y="100"/>
                    </a:cxn>
                    <a:cxn ang="0">
                      <a:pos x="59" y="133"/>
                    </a:cxn>
                    <a:cxn ang="0">
                      <a:pos x="48" y="163"/>
                    </a:cxn>
                    <a:cxn ang="0">
                      <a:pos x="39" y="210"/>
                    </a:cxn>
                    <a:cxn ang="0">
                      <a:pos x="38" y="259"/>
                    </a:cxn>
                    <a:cxn ang="0">
                      <a:pos x="45" y="304"/>
                    </a:cxn>
                    <a:cxn ang="0">
                      <a:pos x="60" y="348"/>
                    </a:cxn>
                    <a:cxn ang="0">
                      <a:pos x="76" y="373"/>
                    </a:cxn>
                    <a:cxn ang="0">
                      <a:pos x="101" y="402"/>
                    </a:cxn>
                    <a:cxn ang="0">
                      <a:pos x="122" y="429"/>
                    </a:cxn>
                    <a:cxn ang="0">
                      <a:pos x="125" y="431"/>
                    </a:cxn>
                    <a:cxn ang="0">
                      <a:pos x="131" y="446"/>
                    </a:cxn>
                    <a:cxn ang="0">
                      <a:pos x="129" y="455"/>
                    </a:cxn>
                    <a:cxn ang="0">
                      <a:pos x="121" y="462"/>
                    </a:cxn>
                    <a:cxn ang="0">
                      <a:pos x="110" y="463"/>
                    </a:cxn>
                  </a:cxnLst>
                  <a:rect l="0" t="0" r="r" b="b"/>
                  <a:pathLst>
                    <a:path w="492" h="463">
                      <a:moveTo>
                        <a:pt x="110" y="463"/>
                      </a:moveTo>
                      <a:lnTo>
                        <a:pt x="110" y="463"/>
                      </a:lnTo>
                      <a:lnTo>
                        <a:pt x="106" y="462"/>
                      </a:lnTo>
                      <a:lnTo>
                        <a:pt x="102" y="461"/>
                      </a:lnTo>
                      <a:lnTo>
                        <a:pt x="98" y="458"/>
                      </a:lnTo>
                      <a:lnTo>
                        <a:pt x="96" y="455"/>
                      </a:lnTo>
                      <a:lnTo>
                        <a:pt x="96" y="455"/>
                      </a:lnTo>
                      <a:lnTo>
                        <a:pt x="94" y="453"/>
                      </a:lnTo>
                      <a:lnTo>
                        <a:pt x="94" y="452"/>
                      </a:lnTo>
                      <a:lnTo>
                        <a:pt x="91" y="450"/>
                      </a:lnTo>
                      <a:lnTo>
                        <a:pt x="91" y="450"/>
                      </a:lnTo>
                      <a:lnTo>
                        <a:pt x="85" y="442"/>
                      </a:lnTo>
                      <a:lnTo>
                        <a:pt x="85" y="442"/>
                      </a:lnTo>
                      <a:lnTo>
                        <a:pt x="80" y="435"/>
                      </a:lnTo>
                      <a:lnTo>
                        <a:pt x="76" y="430"/>
                      </a:lnTo>
                      <a:lnTo>
                        <a:pt x="65" y="421"/>
                      </a:lnTo>
                      <a:lnTo>
                        <a:pt x="65" y="421"/>
                      </a:lnTo>
                      <a:lnTo>
                        <a:pt x="53" y="411"/>
                      </a:lnTo>
                      <a:lnTo>
                        <a:pt x="53" y="411"/>
                      </a:lnTo>
                      <a:lnTo>
                        <a:pt x="44" y="399"/>
                      </a:lnTo>
                      <a:lnTo>
                        <a:pt x="35" y="386"/>
                      </a:lnTo>
                      <a:lnTo>
                        <a:pt x="27" y="370"/>
                      </a:lnTo>
                      <a:lnTo>
                        <a:pt x="21" y="355"/>
                      </a:lnTo>
                      <a:lnTo>
                        <a:pt x="15" y="339"/>
                      </a:lnTo>
                      <a:lnTo>
                        <a:pt x="11" y="325"/>
                      </a:lnTo>
                      <a:lnTo>
                        <a:pt x="5" y="299"/>
                      </a:lnTo>
                      <a:lnTo>
                        <a:pt x="5" y="299"/>
                      </a:lnTo>
                      <a:lnTo>
                        <a:pt x="3" y="285"/>
                      </a:lnTo>
                      <a:lnTo>
                        <a:pt x="0" y="269"/>
                      </a:lnTo>
                      <a:lnTo>
                        <a:pt x="0" y="253"/>
                      </a:lnTo>
                      <a:lnTo>
                        <a:pt x="0" y="235"/>
                      </a:lnTo>
                      <a:lnTo>
                        <a:pt x="0" y="218"/>
                      </a:lnTo>
                      <a:lnTo>
                        <a:pt x="3" y="202"/>
                      </a:lnTo>
                      <a:lnTo>
                        <a:pt x="5" y="186"/>
                      </a:lnTo>
                      <a:lnTo>
                        <a:pt x="8" y="172"/>
                      </a:lnTo>
                      <a:lnTo>
                        <a:pt x="8" y="172"/>
                      </a:lnTo>
                      <a:lnTo>
                        <a:pt x="13" y="154"/>
                      </a:lnTo>
                      <a:lnTo>
                        <a:pt x="18" y="139"/>
                      </a:lnTo>
                      <a:lnTo>
                        <a:pt x="24" y="124"/>
                      </a:lnTo>
                      <a:lnTo>
                        <a:pt x="31" y="110"/>
                      </a:lnTo>
                      <a:lnTo>
                        <a:pt x="39" y="98"/>
                      </a:lnTo>
                      <a:lnTo>
                        <a:pt x="48" y="85"/>
                      </a:lnTo>
                      <a:lnTo>
                        <a:pt x="57" y="74"/>
                      </a:lnTo>
                      <a:lnTo>
                        <a:pt x="68" y="64"/>
                      </a:lnTo>
                      <a:lnTo>
                        <a:pt x="68" y="64"/>
                      </a:lnTo>
                      <a:lnTo>
                        <a:pt x="85" y="49"/>
                      </a:lnTo>
                      <a:lnTo>
                        <a:pt x="105" y="36"/>
                      </a:lnTo>
                      <a:lnTo>
                        <a:pt x="124" y="25"/>
                      </a:lnTo>
                      <a:lnTo>
                        <a:pt x="146" y="16"/>
                      </a:lnTo>
                      <a:lnTo>
                        <a:pt x="169" y="9"/>
                      </a:lnTo>
                      <a:lnTo>
                        <a:pt x="193" y="4"/>
                      </a:lnTo>
                      <a:lnTo>
                        <a:pt x="216" y="1"/>
                      </a:lnTo>
                      <a:lnTo>
                        <a:pt x="241" y="0"/>
                      </a:lnTo>
                      <a:lnTo>
                        <a:pt x="241" y="0"/>
                      </a:lnTo>
                      <a:lnTo>
                        <a:pt x="260" y="1"/>
                      </a:lnTo>
                      <a:lnTo>
                        <a:pt x="279" y="2"/>
                      </a:lnTo>
                      <a:lnTo>
                        <a:pt x="298" y="5"/>
                      </a:lnTo>
                      <a:lnTo>
                        <a:pt x="316" y="9"/>
                      </a:lnTo>
                      <a:lnTo>
                        <a:pt x="334" y="14"/>
                      </a:lnTo>
                      <a:lnTo>
                        <a:pt x="352" y="20"/>
                      </a:lnTo>
                      <a:lnTo>
                        <a:pt x="368" y="27"/>
                      </a:lnTo>
                      <a:lnTo>
                        <a:pt x="385" y="35"/>
                      </a:lnTo>
                      <a:lnTo>
                        <a:pt x="401" y="44"/>
                      </a:lnTo>
                      <a:lnTo>
                        <a:pt x="416" y="54"/>
                      </a:lnTo>
                      <a:lnTo>
                        <a:pt x="430" y="65"/>
                      </a:lnTo>
                      <a:lnTo>
                        <a:pt x="445" y="76"/>
                      </a:lnTo>
                      <a:lnTo>
                        <a:pt x="457" y="88"/>
                      </a:lnTo>
                      <a:lnTo>
                        <a:pt x="469" y="102"/>
                      </a:lnTo>
                      <a:lnTo>
                        <a:pt x="480" y="115"/>
                      </a:lnTo>
                      <a:lnTo>
                        <a:pt x="490" y="130"/>
                      </a:lnTo>
                      <a:lnTo>
                        <a:pt x="490" y="130"/>
                      </a:lnTo>
                      <a:lnTo>
                        <a:pt x="492" y="135"/>
                      </a:lnTo>
                      <a:lnTo>
                        <a:pt x="492" y="139"/>
                      </a:lnTo>
                      <a:lnTo>
                        <a:pt x="492" y="143"/>
                      </a:lnTo>
                      <a:lnTo>
                        <a:pt x="491" y="146"/>
                      </a:lnTo>
                      <a:lnTo>
                        <a:pt x="491" y="146"/>
                      </a:lnTo>
                      <a:lnTo>
                        <a:pt x="487" y="150"/>
                      </a:lnTo>
                      <a:lnTo>
                        <a:pt x="483" y="153"/>
                      </a:lnTo>
                      <a:lnTo>
                        <a:pt x="478" y="155"/>
                      </a:lnTo>
                      <a:lnTo>
                        <a:pt x="473" y="157"/>
                      </a:lnTo>
                      <a:lnTo>
                        <a:pt x="473" y="157"/>
                      </a:lnTo>
                      <a:lnTo>
                        <a:pt x="473" y="157"/>
                      </a:lnTo>
                      <a:lnTo>
                        <a:pt x="469" y="155"/>
                      </a:lnTo>
                      <a:lnTo>
                        <a:pt x="465" y="154"/>
                      </a:lnTo>
                      <a:lnTo>
                        <a:pt x="462" y="151"/>
                      </a:lnTo>
                      <a:lnTo>
                        <a:pt x="458" y="147"/>
                      </a:lnTo>
                      <a:lnTo>
                        <a:pt x="458" y="147"/>
                      </a:lnTo>
                      <a:lnTo>
                        <a:pt x="450" y="135"/>
                      </a:lnTo>
                      <a:lnTo>
                        <a:pt x="439" y="123"/>
                      </a:lnTo>
                      <a:lnTo>
                        <a:pt x="429" y="112"/>
                      </a:lnTo>
                      <a:lnTo>
                        <a:pt x="419" y="102"/>
                      </a:lnTo>
                      <a:lnTo>
                        <a:pt x="407" y="94"/>
                      </a:lnTo>
                      <a:lnTo>
                        <a:pt x="395" y="85"/>
                      </a:lnTo>
                      <a:lnTo>
                        <a:pt x="383" y="77"/>
                      </a:lnTo>
                      <a:lnTo>
                        <a:pt x="369" y="71"/>
                      </a:lnTo>
                      <a:lnTo>
                        <a:pt x="356" y="65"/>
                      </a:lnTo>
                      <a:lnTo>
                        <a:pt x="342" y="59"/>
                      </a:lnTo>
                      <a:lnTo>
                        <a:pt x="316" y="50"/>
                      </a:lnTo>
                      <a:lnTo>
                        <a:pt x="289" y="42"/>
                      </a:lnTo>
                      <a:lnTo>
                        <a:pt x="263" y="36"/>
                      </a:lnTo>
                      <a:lnTo>
                        <a:pt x="263" y="36"/>
                      </a:lnTo>
                      <a:lnTo>
                        <a:pt x="247" y="34"/>
                      </a:lnTo>
                      <a:lnTo>
                        <a:pt x="232" y="33"/>
                      </a:lnTo>
                      <a:lnTo>
                        <a:pt x="232" y="33"/>
                      </a:lnTo>
                      <a:lnTo>
                        <a:pt x="219" y="34"/>
                      </a:lnTo>
                      <a:lnTo>
                        <a:pt x="207" y="35"/>
                      </a:lnTo>
                      <a:lnTo>
                        <a:pt x="195" y="37"/>
                      </a:lnTo>
                      <a:lnTo>
                        <a:pt x="182" y="40"/>
                      </a:lnTo>
                      <a:lnTo>
                        <a:pt x="169" y="44"/>
                      </a:lnTo>
                      <a:lnTo>
                        <a:pt x="156" y="48"/>
                      </a:lnTo>
                      <a:lnTo>
                        <a:pt x="144" y="53"/>
                      </a:lnTo>
                      <a:lnTo>
                        <a:pt x="133" y="59"/>
                      </a:lnTo>
                      <a:lnTo>
                        <a:pt x="120" y="66"/>
                      </a:lnTo>
                      <a:lnTo>
                        <a:pt x="109" y="74"/>
                      </a:lnTo>
                      <a:lnTo>
                        <a:pt x="99" y="82"/>
                      </a:lnTo>
                      <a:lnTo>
                        <a:pt x="89" y="90"/>
                      </a:lnTo>
                      <a:lnTo>
                        <a:pt x="80" y="100"/>
                      </a:lnTo>
                      <a:lnTo>
                        <a:pt x="72" y="110"/>
                      </a:lnTo>
                      <a:lnTo>
                        <a:pt x="66" y="121"/>
                      </a:lnTo>
                      <a:lnTo>
                        <a:pt x="59" y="133"/>
                      </a:lnTo>
                      <a:lnTo>
                        <a:pt x="59" y="133"/>
                      </a:lnTo>
                      <a:lnTo>
                        <a:pt x="53" y="147"/>
                      </a:lnTo>
                      <a:lnTo>
                        <a:pt x="48" y="163"/>
                      </a:lnTo>
                      <a:lnTo>
                        <a:pt x="44" y="178"/>
                      </a:lnTo>
                      <a:lnTo>
                        <a:pt x="41" y="195"/>
                      </a:lnTo>
                      <a:lnTo>
                        <a:pt x="39" y="210"/>
                      </a:lnTo>
                      <a:lnTo>
                        <a:pt x="38" y="227"/>
                      </a:lnTo>
                      <a:lnTo>
                        <a:pt x="37" y="242"/>
                      </a:lnTo>
                      <a:lnTo>
                        <a:pt x="38" y="259"/>
                      </a:lnTo>
                      <a:lnTo>
                        <a:pt x="39" y="274"/>
                      </a:lnTo>
                      <a:lnTo>
                        <a:pt x="42" y="290"/>
                      </a:lnTo>
                      <a:lnTo>
                        <a:pt x="45" y="304"/>
                      </a:lnTo>
                      <a:lnTo>
                        <a:pt x="49" y="320"/>
                      </a:lnTo>
                      <a:lnTo>
                        <a:pt x="54" y="334"/>
                      </a:lnTo>
                      <a:lnTo>
                        <a:pt x="60" y="348"/>
                      </a:lnTo>
                      <a:lnTo>
                        <a:pt x="68" y="361"/>
                      </a:lnTo>
                      <a:lnTo>
                        <a:pt x="76" y="373"/>
                      </a:lnTo>
                      <a:lnTo>
                        <a:pt x="76" y="373"/>
                      </a:lnTo>
                      <a:lnTo>
                        <a:pt x="87" y="389"/>
                      </a:lnTo>
                      <a:lnTo>
                        <a:pt x="101" y="402"/>
                      </a:lnTo>
                      <a:lnTo>
                        <a:pt x="101" y="402"/>
                      </a:lnTo>
                      <a:lnTo>
                        <a:pt x="112" y="416"/>
                      </a:lnTo>
                      <a:lnTo>
                        <a:pt x="121" y="428"/>
                      </a:lnTo>
                      <a:lnTo>
                        <a:pt x="122" y="429"/>
                      </a:lnTo>
                      <a:lnTo>
                        <a:pt x="123" y="430"/>
                      </a:lnTo>
                      <a:lnTo>
                        <a:pt x="123" y="430"/>
                      </a:lnTo>
                      <a:lnTo>
                        <a:pt x="125" y="431"/>
                      </a:lnTo>
                      <a:lnTo>
                        <a:pt x="128" y="434"/>
                      </a:lnTo>
                      <a:lnTo>
                        <a:pt x="130" y="440"/>
                      </a:lnTo>
                      <a:lnTo>
                        <a:pt x="131" y="446"/>
                      </a:lnTo>
                      <a:lnTo>
                        <a:pt x="130" y="451"/>
                      </a:lnTo>
                      <a:lnTo>
                        <a:pt x="130" y="451"/>
                      </a:lnTo>
                      <a:lnTo>
                        <a:pt x="129" y="455"/>
                      </a:lnTo>
                      <a:lnTo>
                        <a:pt x="125" y="458"/>
                      </a:lnTo>
                      <a:lnTo>
                        <a:pt x="123" y="460"/>
                      </a:lnTo>
                      <a:lnTo>
                        <a:pt x="121" y="462"/>
                      </a:lnTo>
                      <a:lnTo>
                        <a:pt x="117" y="463"/>
                      </a:lnTo>
                      <a:lnTo>
                        <a:pt x="114" y="463"/>
                      </a:lnTo>
                      <a:lnTo>
                        <a:pt x="110" y="46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22" name="矩形 121"/>
            <p:cNvSpPr/>
            <p:nvPr/>
          </p:nvSpPr>
          <p:spPr>
            <a:xfrm>
              <a:off x="5245258" y="3055917"/>
              <a:ext cx="1495230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图片解析：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3745" y="2731135"/>
            <a:ext cx="4648200" cy="2376805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2192169" y="922362"/>
            <a:ext cx="149523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：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29" name="TextBox 46"/>
          <p:cNvSpPr txBox="1"/>
          <p:nvPr/>
        </p:nvSpPr>
        <p:spPr>
          <a:xfrm>
            <a:off x="1020445" y="1711960"/>
            <a:ext cx="383857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该功能主要使用了</a:t>
            </a:r>
            <a:r>
              <a:rPr lang="en-US" altLang="zh-CN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strust2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框架实现的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2" name="TextBox 46"/>
          <p:cNvSpPr txBox="1"/>
          <p:nvPr/>
        </p:nvSpPr>
        <p:spPr>
          <a:xfrm>
            <a:off x="1123950" y="2731135"/>
            <a:ext cx="383857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该用户管理主要有增加、修改、充值和删除以及查询功能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2192169" y="922362"/>
            <a:ext cx="149523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：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29" name="TextBox 46"/>
          <p:cNvSpPr txBox="1"/>
          <p:nvPr/>
        </p:nvSpPr>
        <p:spPr>
          <a:xfrm>
            <a:off x="1020445" y="1711960"/>
            <a:ext cx="383857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该功能主要使用了</a:t>
            </a:r>
            <a:r>
              <a:rPr lang="en-US" altLang="zh-CN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strust2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框架实现的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2" name="TextBox 46"/>
          <p:cNvSpPr txBox="1"/>
          <p:nvPr/>
        </p:nvSpPr>
        <p:spPr>
          <a:xfrm>
            <a:off x="1123950" y="2731135"/>
            <a:ext cx="3838575" cy="15684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该管理模块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主要有增加、修改、管理授课地点</a:t>
            </a:r>
            <a:r>
              <a:rPr lang="zh-CN" altLang="en-US" sz="16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以及查询功能</a:t>
            </a: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  <a:p>
            <a:pPr>
              <a:defRPr/>
            </a:pP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  <a:p>
            <a:pPr>
              <a:defRPr/>
            </a:pP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  <a:p>
            <a:pPr>
              <a:defRPr/>
            </a:pP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  <a:p>
            <a:pPr>
              <a:defRPr/>
            </a:pPr>
            <a:endParaRPr lang="zh-CN" altLang="en-US" sz="16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 rot="0">
            <a:off x="7720228" y="530077"/>
            <a:ext cx="2036445" cy="2471420"/>
            <a:chOff x="2033168" y="1261597"/>
            <a:chExt cx="2036445" cy="2471420"/>
          </a:xfrm>
        </p:grpSpPr>
        <p:sp>
          <p:nvSpPr>
            <p:cNvPr id="53" name="椭圆 31"/>
            <p:cNvSpPr/>
            <p:nvPr/>
          </p:nvSpPr>
          <p:spPr>
            <a:xfrm>
              <a:off x="2174138" y="1261597"/>
              <a:ext cx="1670050" cy="2471420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88591E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33168" y="2780517"/>
              <a:ext cx="2036445" cy="368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授课地点管理模块</a:t>
              </a:r>
              <a:endPara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65103" y="2148503"/>
              <a:ext cx="487680" cy="4603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dirty="0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rPr>
                <a:t>04</a:t>
              </a:r>
              <a:endPara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651275" y="1842104"/>
              <a:ext cx="564542" cy="326084"/>
              <a:chOff x="8007927" y="2144857"/>
              <a:chExt cx="1577171" cy="910985"/>
            </a:xfrm>
          </p:grpSpPr>
          <p:sp>
            <p:nvSpPr>
              <p:cNvPr id="57" name="任意多边形 1"/>
              <p:cNvSpPr/>
              <p:nvPr/>
            </p:nvSpPr>
            <p:spPr>
              <a:xfrm>
                <a:off x="8428049" y="2255942"/>
                <a:ext cx="1157049" cy="799900"/>
              </a:xfrm>
              <a:custGeom>
                <a:avLst/>
                <a:gdLst>
                  <a:gd name="connsiteX0" fmla="*/ 582519 w 1166674"/>
                  <a:gd name="connsiteY0" fmla="*/ 223878 h 732468"/>
                  <a:gd name="connsiteX1" fmla="*/ 236155 w 1166674"/>
                  <a:gd name="connsiteY1" fmla="*/ 2205 h 732468"/>
                  <a:gd name="connsiteX2" fmla="*/ 628 w 1166674"/>
                  <a:gd name="connsiteY2" fmla="*/ 390133 h 732468"/>
                  <a:gd name="connsiteX3" fmla="*/ 305428 w 1166674"/>
                  <a:gd name="connsiteY3" fmla="*/ 722642 h 732468"/>
                  <a:gd name="connsiteX4" fmla="*/ 540955 w 1166674"/>
                  <a:gd name="connsiteY4" fmla="*/ 611805 h 732468"/>
                  <a:gd name="connsiteX5" fmla="*/ 734919 w 1166674"/>
                  <a:gd name="connsiteY5" fmla="*/ 722642 h 732468"/>
                  <a:gd name="connsiteX6" fmla="*/ 1095137 w 1166674"/>
                  <a:gd name="connsiteY6" fmla="*/ 556387 h 732468"/>
                  <a:gd name="connsiteX7" fmla="*/ 1122846 w 1166674"/>
                  <a:gd name="connsiteY7" fmla="*/ 43769 h 732468"/>
                  <a:gd name="connsiteX8" fmla="*/ 582519 w 1166674"/>
                  <a:gd name="connsiteY8" fmla="*/ 223878 h 732468"/>
                  <a:gd name="connsiteX0-1" fmla="*/ 582519 w 1166674"/>
                  <a:gd name="connsiteY0-2" fmla="*/ 223878 h 732468"/>
                  <a:gd name="connsiteX1-3" fmla="*/ 236155 w 1166674"/>
                  <a:gd name="connsiteY1-4" fmla="*/ 2205 h 732468"/>
                  <a:gd name="connsiteX2-5" fmla="*/ 628 w 1166674"/>
                  <a:gd name="connsiteY2-6" fmla="*/ 390133 h 732468"/>
                  <a:gd name="connsiteX3-7" fmla="*/ 305428 w 1166674"/>
                  <a:gd name="connsiteY3-8" fmla="*/ 722642 h 732468"/>
                  <a:gd name="connsiteX4-9" fmla="*/ 540955 w 1166674"/>
                  <a:gd name="connsiteY4-10" fmla="*/ 611805 h 732468"/>
                  <a:gd name="connsiteX5-11" fmla="*/ 734919 w 1166674"/>
                  <a:gd name="connsiteY5-12" fmla="*/ 722642 h 732468"/>
                  <a:gd name="connsiteX6-13" fmla="*/ 1095137 w 1166674"/>
                  <a:gd name="connsiteY6-14" fmla="*/ 556387 h 732468"/>
                  <a:gd name="connsiteX7-15" fmla="*/ 1122846 w 1166674"/>
                  <a:gd name="connsiteY7-16" fmla="*/ 43769 h 732468"/>
                  <a:gd name="connsiteX8-17" fmla="*/ 582519 w 1166674"/>
                  <a:gd name="connsiteY8-18" fmla="*/ 223878 h 732468"/>
                  <a:gd name="connsiteX0-19" fmla="*/ 582519 w 1166674"/>
                  <a:gd name="connsiteY0-20" fmla="*/ 226644 h 735234"/>
                  <a:gd name="connsiteX1-21" fmla="*/ 236155 w 1166674"/>
                  <a:gd name="connsiteY1-22" fmla="*/ 4971 h 735234"/>
                  <a:gd name="connsiteX2-23" fmla="*/ 628 w 1166674"/>
                  <a:gd name="connsiteY2-24" fmla="*/ 392899 h 735234"/>
                  <a:gd name="connsiteX3-25" fmla="*/ 305428 w 1166674"/>
                  <a:gd name="connsiteY3-26" fmla="*/ 725408 h 735234"/>
                  <a:gd name="connsiteX4-27" fmla="*/ 540955 w 1166674"/>
                  <a:gd name="connsiteY4-28" fmla="*/ 614571 h 735234"/>
                  <a:gd name="connsiteX5-29" fmla="*/ 734919 w 1166674"/>
                  <a:gd name="connsiteY5-30" fmla="*/ 725408 h 735234"/>
                  <a:gd name="connsiteX6-31" fmla="*/ 1095137 w 1166674"/>
                  <a:gd name="connsiteY6-32" fmla="*/ 559153 h 735234"/>
                  <a:gd name="connsiteX7-33" fmla="*/ 1122846 w 1166674"/>
                  <a:gd name="connsiteY7-34" fmla="*/ 46535 h 735234"/>
                  <a:gd name="connsiteX8-35" fmla="*/ 582519 w 1166674"/>
                  <a:gd name="connsiteY8-36" fmla="*/ 226644 h 735234"/>
                  <a:gd name="connsiteX0-37" fmla="*/ 582519 w 1166674"/>
                  <a:gd name="connsiteY0-38" fmla="*/ 226644 h 735234"/>
                  <a:gd name="connsiteX1-39" fmla="*/ 236155 w 1166674"/>
                  <a:gd name="connsiteY1-40" fmla="*/ 4971 h 735234"/>
                  <a:gd name="connsiteX2-41" fmla="*/ 628 w 1166674"/>
                  <a:gd name="connsiteY2-42" fmla="*/ 392899 h 735234"/>
                  <a:gd name="connsiteX3-43" fmla="*/ 305428 w 1166674"/>
                  <a:gd name="connsiteY3-44" fmla="*/ 725408 h 735234"/>
                  <a:gd name="connsiteX4-45" fmla="*/ 540955 w 1166674"/>
                  <a:gd name="connsiteY4-46" fmla="*/ 614571 h 735234"/>
                  <a:gd name="connsiteX5-47" fmla="*/ 734919 w 1166674"/>
                  <a:gd name="connsiteY5-48" fmla="*/ 725408 h 735234"/>
                  <a:gd name="connsiteX6-49" fmla="*/ 1095137 w 1166674"/>
                  <a:gd name="connsiteY6-50" fmla="*/ 559153 h 735234"/>
                  <a:gd name="connsiteX7-51" fmla="*/ 1122846 w 1166674"/>
                  <a:gd name="connsiteY7-52" fmla="*/ 46535 h 735234"/>
                  <a:gd name="connsiteX8-53" fmla="*/ 582519 w 1166674"/>
                  <a:gd name="connsiteY8-54" fmla="*/ 226644 h 735234"/>
                  <a:gd name="connsiteX0-55" fmla="*/ 582519 w 1166674"/>
                  <a:gd name="connsiteY0-56" fmla="*/ 226644 h 735234"/>
                  <a:gd name="connsiteX1-57" fmla="*/ 236155 w 1166674"/>
                  <a:gd name="connsiteY1-58" fmla="*/ 4971 h 735234"/>
                  <a:gd name="connsiteX2-59" fmla="*/ 628 w 1166674"/>
                  <a:gd name="connsiteY2-60" fmla="*/ 392899 h 735234"/>
                  <a:gd name="connsiteX3-61" fmla="*/ 305428 w 1166674"/>
                  <a:gd name="connsiteY3-62" fmla="*/ 725408 h 735234"/>
                  <a:gd name="connsiteX4-63" fmla="*/ 540955 w 1166674"/>
                  <a:gd name="connsiteY4-64" fmla="*/ 614571 h 735234"/>
                  <a:gd name="connsiteX5-65" fmla="*/ 734919 w 1166674"/>
                  <a:gd name="connsiteY5-66" fmla="*/ 725408 h 735234"/>
                  <a:gd name="connsiteX6-67" fmla="*/ 1095137 w 1166674"/>
                  <a:gd name="connsiteY6-68" fmla="*/ 559153 h 735234"/>
                  <a:gd name="connsiteX7-69" fmla="*/ 1122846 w 1166674"/>
                  <a:gd name="connsiteY7-70" fmla="*/ 46535 h 735234"/>
                  <a:gd name="connsiteX8-71" fmla="*/ 582519 w 1166674"/>
                  <a:gd name="connsiteY8-72" fmla="*/ 226644 h 735234"/>
                  <a:gd name="connsiteX0-73" fmla="*/ 582519 w 1131746"/>
                  <a:gd name="connsiteY0-74" fmla="*/ 226644 h 735234"/>
                  <a:gd name="connsiteX1-75" fmla="*/ 236155 w 1131746"/>
                  <a:gd name="connsiteY1-76" fmla="*/ 4971 h 735234"/>
                  <a:gd name="connsiteX2-77" fmla="*/ 628 w 1131746"/>
                  <a:gd name="connsiteY2-78" fmla="*/ 392899 h 735234"/>
                  <a:gd name="connsiteX3-79" fmla="*/ 305428 w 1131746"/>
                  <a:gd name="connsiteY3-80" fmla="*/ 725408 h 735234"/>
                  <a:gd name="connsiteX4-81" fmla="*/ 540955 w 1131746"/>
                  <a:gd name="connsiteY4-82" fmla="*/ 614571 h 735234"/>
                  <a:gd name="connsiteX5-83" fmla="*/ 734919 w 1131746"/>
                  <a:gd name="connsiteY5-84" fmla="*/ 725408 h 735234"/>
                  <a:gd name="connsiteX6-85" fmla="*/ 1095137 w 1131746"/>
                  <a:gd name="connsiteY6-86" fmla="*/ 559153 h 735234"/>
                  <a:gd name="connsiteX7-87" fmla="*/ 1053574 w 1131746"/>
                  <a:gd name="connsiteY7-88" fmla="*/ 74245 h 735234"/>
                  <a:gd name="connsiteX8-89" fmla="*/ 582519 w 1131746"/>
                  <a:gd name="connsiteY8-90" fmla="*/ 226644 h 735234"/>
                  <a:gd name="connsiteX0-91" fmla="*/ 582519 w 1137803"/>
                  <a:gd name="connsiteY0-92" fmla="*/ 226644 h 735234"/>
                  <a:gd name="connsiteX1-93" fmla="*/ 236155 w 1137803"/>
                  <a:gd name="connsiteY1-94" fmla="*/ 4971 h 735234"/>
                  <a:gd name="connsiteX2-95" fmla="*/ 628 w 1137803"/>
                  <a:gd name="connsiteY2-96" fmla="*/ 392899 h 735234"/>
                  <a:gd name="connsiteX3-97" fmla="*/ 305428 w 1137803"/>
                  <a:gd name="connsiteY3-98" fmla="*/ 725408 h 735234"/>
                  <a:gd name="connsiteX4-99" fmla="*/ 540955 w 1137803"/>
                  <a:gd name="connsiteY4-100" fmla="*/ 614571 h 735234"/>
                  <a:gd name="connsiteX5-101" fmla="*/ 734919 w 1137803"/>
                  <a:gd name="connsiteY5-102" fmla="*/ 725408 h 735234"/>
                  <a:gd name="connsiteX6-103" fmla="*/ 1095137 w 1137803"/>
                  <a:gd name="connsiteY6-104" fmla="*/ 559153 h 735234"/>
                  <a:gd name="connsiteX7-105" fmla="*/ 1053574 w 1137803"/>
                  <a:gd name="connsiteY7-106" fmla="*/ 74245 h 735234"/>
                  <a:gd name="connsiteX8-107" fmla="*/ 582519 w 1137803"/>
                  <a:gd name="connsiteY8-108" fmla="*/ 226644 h 735234"/>
                  <a:gd name="connsiteX0-109" fmla="*/ 582519 w 1137803"/>
                  <a:gd name="connsiteY0-110" fmla="*/ 226644 h 735234"/>
                  <a:gd name="connsiteX1-111" fmla="*/ 236155 w 1137803"/>
                  <a:gd name="connsiteY1-112" fmla="*/ 4971 h 735234"/>
                  <a:gd name="connsiteX2-113" fmla="*/ 628 w 1137803"/>
                  <a:gd name="connsiteY2-114" fmla="*/ 392899 h 735234"/>
                  <a:gd name="connsiteX3-115" fmla="*/ 305428 w 1137803"/>
                  <a:gd name="connsiteY3-116" fmla="*/ 725408 h 735234"/>
                  <a:gd name="connsiteX4-117" fmla="*/ 540955 w 1137803"/>
                  <a:gd name="connsiteY4-118" fmla="*/ 614571 h 735234"/>
                  <a:gd name="connsiteX5-119" fmla="*/ 734919 w 1137803"/>
                  <a:gd name="connsiteY5-120" fmla="*/ 725408 h 735234"/>
                  <a:gd name="connsiteX6-121" fmla="*/ 1095137 w 1137803"/>
                  <a:gd name="connsiteY6-122" fmla="*/ 559153 h 735234"/>
                  <a:gd name="connsiteX7-123" fmla="*/ 1053574 w 1137803"/>
                  <a:gd name="connsiteY7-124" fmla="*/ 74245 h 735234"/>
                  <a:gd name="connsiteX8-125" fmla="*/ 582519 w 1137803"/>
                  <a:gd name="connsiteY8-126" fmla="*/ 226644 h 735234"/>
                  <a:gd name="connsiteX0-127" fmla="*/ 582519 w 1140842"/>
                  <a:gd name="connsiteY0-128" fmla="*/ 226644 h 735234"/>
                  <a:gd name="connsiteX1-129" fmla="*/ 236155 w 1140842"/>
                  <a:gd name="connsiteY1-130" fmla="*/ 4971 h 735234"/>
                  <a:gd name="connsiteX2-131" fmla="*/ 628 w 1140842"/>
                  <a:gd name="connsiteY2-132" fmla="*/ 392899 h 735234"/>
                  <a:gd name="connsiteX3-133" fmla="*/ 305428 w 1140842"/>
                  <a:gd name="connsiteY3-134" fmla="*/ 725408 h 735234"/>
                  <a:gd name="connsiteX4-135" fmla="*/ 540955 w 1140842"/>
                  <a:gd name="connsiteY4-136" fmla="*/ 614571 h 735234"/>
                  <a:gd name="connsiteX5-137" fmla="*/ 1095137 w 1140842"/>
                  <a:gd name="connsiteY5-138" fmla="*/ 559153 h 735234"/>
                  <a:gd name="connsiteX6-139" fmla="*/ 1053574 w 1140842"/>
                  <a:gd name="connsiteY6-140" fmla="*/ 74245 h 735234"/>
                  <a:gd name="connsiteX7-141" fmla="*/ 582519 w 1140842"/>
                  <a:gd name="connsiteY7-142" fmla="*/ 226644 h 735234"/>
                  <a:gd name="connsiteX0-143" fmla="*/ 582519 w 1140842"/>
                  <a:gd name="connsiteY0-144" fmla="*/ 226644 h 735234"/>
                  <a:gd name="connsiteX1-145" fmla="*/ 236155 w 1140842"/>
                  <a:gd name="connsiteY1-146" fmla="*/ 4971 h 735234"/>
                  <a:gd name="connsiteX2-147" fmla="*/ 628 w 1140842"/>
                  <a:gd name="connsiteY2-148" fmla="*/ 392899 h 735234"/>
                  <a:gd name="connsiteX3-149" fmla="*/ 305428 w 1140842"/>
                  <a:gd name="connsiteY3-150" fmla="*/ 725408 h 735234"/>
                  <a:gd name="connsiteX4-151" fmla="*/ 540955 w 1140842"/>
                  <a:gd name="connsiteY4-152" fmla="*/ 614571 h 735234"/>
                  <a:gd name="connsiteX5-153" fmla="*/ 1095137 w 1140842"/>
                  <a:gd name="connsiteY5-154" fmla="*/ 559153 h 735234"/>
                  <a:gd name="connsiteX6-155" fmla="*/ 1053574 w 1140842"/>
                  <a:gd name="connsiteY6-156" fmla="*/ 74245 h 735234"/>
                  <a:gd name="connsiteX7-157" fmla="*/ 582519 w 1140842"/>
                  <a:gd name="connsiteY7-158" fmla="*/ 226644 h 735234"/>
                  <a:gd name="connsiteX0-159" fmla="*/ 582519 w 1140842"/>
                  <a:gd name="connsiteY0-160" fmla="*/ 226644 h 743441"/>
                  <a:gd name="connsiteX1-161" fmla="*/ 236155 w 1140842"/>
                  <a:gd name="connsiteY1-162" fmla="*/ 4971 h 743441"/>
                  <a:gd name="connsiteX2-163" fmla="*/ 628 w 1140842"/>
                  <a:gd name="connsiteY2-164" fmla="*/ 392899 h 743441"/>
                  <a:gd name="connsiteX3-165" fmla="*/ 305428 w 1140842"/>
                  <a:gd name="connsiteY3-166" fmla="*/ 725408 h 743441"/>
                  <a:gd name="connsiteX4-167" fmla="*/ 540955 w 1140842"/>
                  <a:gd name="connsiteY4-168" fmla="*/ 614571 h 743441"/>
                  <a:gd name="connsiteX5-169" fmla="*/ 1095137 w 1140842"/>
                  <a:gd name="connsiteY5-170" fmla="*/ 559153 h 743441"/>
                  <a:gd name="connsiteX6-171" fmla="*/ 1053574 w 1140842"/>
                  <a:gd name="connsiteY6-172" fmla="*/ 74245 h 743441"/>
                  <a:gd name="connsiteX7-173" fmla="*/ 582519 w 1140842"/>
                  <a:gd name="connsiteY7-174" fmla="*/ 226644 h 743441"/>
                  <a:gd name="connsiteX0-175" fmla="*/ 582519 w 1140842"/>
                  <a:gd name="connsiteY0-176" fmla="*/ 226644 h 756134"/>
                  <a:gd name="connsiteX1-177" fmla="*/ 236155 w 1140842"/>
                  <a:gd name="connsiteY1-178" fmla="*/ 4971 h 756134"/>
                  <a:gd name="connsiteX2-179" fmla="*/ 628 w 1140842"/>
                  <a:gd name="connsiteY2-180" fmla="*/ 392899 h 756134"/>
                  <a:gd name="connsiteX3-181" fmla="*/ 305428 w 1140842"/>
                  <a:gd name="connsiteY3-182" fmla="*/ 725408 h 756134"/>
                  <a:gd name="connsiteX4-183" fmla="*/ 540955 w 1140842"/>
                  <a:gd name="connsiteY4-184" fmla="*/ 614571 h 756134"/>
                  <a:gd name="connsiteX5-185" fmla="*/ 1095137 w 1140842"/>
                  <a:gd name="connsiteY5-186" fmla="*/ 559153 h 756134"/>
                  <a:gd name="connsiteX6-187" fmla="*/ 1053574 w 1140842"/>
                  <a:gd name="connsiteY6-188" fmla="*/ 74245 h 756134"/>
                  <a:gd name="connsiteX7-189" fmla="*/ 582519 w 1140842"/>
                  <a:gd name="connsiteY7-190" fmla="*/ 226644 h 756134"/>
                  <a:gd name="connsiteX0-191" fmla="*/ 590394 w 1148717"/>
                  <a:gd name="connsiteY0-192" fmla="*/ 226644 h 756134"/>
                  <a:gd name="connsiteX1-193" fmla="*/ 244030 w 1148717"/>
                  <a:gd name="connsiteY1-194" fmla="*/ 4971 h 756134"/>
                  <a:gd name="connsiteX2-195" fmla="*/ 8503 w 1148717"/>
                  <a:gd name="connsiteY2-196" fmla="*/ 392899 h 756134"/>
                  <a:gd name="connsiteX3-197" fmla="*/ 548830 w 1148717"/>
                  <a:gd name="connsiteY3-198" fmla="*/ 614571 h 756134"/>
                  <a:gd name="connsiteX4-199" fmla="*/ 1103012 w 1148717"/>
                  <a:gd name="connsiteY4-200" fmla="*/ 559153 h 756134"/>
                  <a:gd name="connsiteX5-201" fmla="*/ 1061449 w 1148717"/>
                  <a:gd name="connsiteY5-202" fmla="*/ 74245 h 756134"/>
                  <a:gd name="connsiteX6-203" fmla="*/ 590394 w 1148717"/>
                  <a:gd name="connsiteY6-204" fmla="*/ 226644 h 756134"/>
                  <a:gd name="connsiteX0-205" fmla="*/ 590394 w 1148717"/>
                  <a:gd name="connsiteY0-206" fmla="*/ 226644 h 784718"/>
                  <a:gd name="connsiteX1-207" fmla="*/ 244030 w 1148717"/>
                  <a:gd name="connsiteY1-208" fmla="*/ 4971 h 784718"/>
                  <a:gd name="connsiteX2-209" fmla="*/ 8503 w 1148717"/>
                  <a:gd name="connsiteY2-210" fmla="*/ 392899 h 784718"/>
                  <a:gd name="connsiteX3-211" fmla="*/ 548830 w 1148717"/>
                  <a:gd name="connsiteY3-212" fmla="*/ 614571 h 784718"/>
                  <a:gd name="connsiteX4-213" fmla="*/ 1103012 w 1148717"/>
                  <a:gd name="connsiteY4-214" fmla="*/ 559153 h 784718"/>
                  <a:gd name="connsiteX5-215" fmla="*/ 1061449 w 1148717"/>
                  <a:gd name="connsiteY5-216" fmla="*/ 74245 h 784718"/>
                  <a:gd name="connsiteX6-217" fmla="*/ 590394 w 1148717"/>
                  <a:gd name="connsiteY6-218" fmla="*/ 226644 h 784718"/>
                  <a:gd name="connsiteX0-219" fmla="*/ 590394 w 1148717"/>
                  <a:gd name="connsiteY0-220" fmla="*/ 226644 h 784718"/>
                  <a:gd name="connsiteX1-221" fmla="*/ 244030 w 1148717"/>
                  <a:gd name="connsiteY1-222" fmla="*/ 4971 h 784718"/>
                  <a:gd name="connsiteX2-223" fmla="*/ 8503 w 1148717"/>
                  <a:gd name="connsiteY2-224" fmla="*/ 392899 h 784718"/>
                  <a:gd name="connsiteX3-225" fmla="*/ 548830 w 1148717"/>
                  <a:gd name="connsiteY3-226" fmla="*/ 614571 h 784718"/>
                  <a:gd name="connsiteX4-227" fmla="*/ 1103012 w 1148717"/>
                  <a:gd name="connsiteY4-228" fmla="*/ 559153 h 784718"/>
                  <a:gd name="connsiteX5-229" fmla="*/ 1061449 w 1148717"/>
                  <a:gd name="connsiteY5-230" fmla="*/ 74245 h 784718"/>
                  <a:gd name="connsiteX6-231" fmla="*/ 590394 w 1148717"/>
                  <a:gd name="connsiteY6-232" fmla="*/ 226644 h 784718"/>
                  <a:gd name="connsiteX0-233" fmla="*/ 581944 w 1140267"/>
                  <a:gd name="connsiteY0-234" fmla="*/ 226644 h 799900"/>
                  <a:gd name="connsiteX1-235" fmla="*/ 235580 w 1140267"/>
                  <a:gd name="connsiteY1-236" fmla="*/ 4971 h 799900"/>
                  <a:gd name="connsiteX2-237" fmla="*/ 53 w 1140267"/>
                  <a:gd name="connsiteY2-238" fmla="*/ 392899 h 799900"/>
                  <a:gd name="connsiteX3-239" fmla="*/ 540380 w 1140267"/>
                  <a:gd name="connsiteY3-240" fmla="*/ 614571 h 799900"/>
                  <a:gd name="connsiteX4-241" fmla="*/ 1094562 w 1140267"/>
                  <a:gd name="connsiteY4-242" fmla="*/ 559153 h 799900"/>
                  <a:gd name="connsiteX5-243" fmla="*/ 1052999 w 1140267"/>
                  <a:gd name="connsiteY5-244" fmla="*/ 74245 h 799900"/>
                  <a:gd name="connsiteX6-245" fmla="*/ 581944 w 1140267"/>
                  <a:gd name="connsiteY6-246" fmla="*/ 226644 h 799900"/>
                  <a:gd name="connsiteX0-247" fmla="*/ 581944 w 1157049"/>
                  <a:gd name="connsiteY0-248" fmla="*/ 226644 h 799900"/>
                  <a:gd name="connsiteX1-249" fmla="*/ 235580 w 1157049"/>
                  <a:gd name="connsiteY1-250" fmla="*/ 4971 h 799900"/>
                  <a:gd name="connsiteX2-251" fmla="*/ 53 w 1157049"/>
                  <a:gd name="connsiteY2-252" fmla="*/ 392899 h 799900"/>
                  <a:gd name="connsiteX3-253" fmla="*/ 540380 w 1157049"/>
                  <a:gd name="connsiteY3-254" fmla="*/ 614571 h 799900"/>
                  <a:gd name="connsiteX4-255" fmla="*/ 1094562 w 1157049"/>
                  <a:gd name="connsiteY4-256" fmla="*/ 559153 h 799900"/>
                  <a:gd name="connsiteX5-257" fmla="*/ 1052999 w 1157049"/>
                  <a:gd name="connsiteY5-258" fmla="*/ 74245 h 799900"/>
                  <a:gd name="connsiteX6-259" fmla="*/ 581944 w 1157049"/>
                  <a:gd name="connsiteY6-260" fmla="*/ 226644 h 799900"/>
                  <a:gd name="connsiteX0-261" fmla="*/ 581944 w 1157049"/>
                  <a:gd name="connsiteY0-262" fmla="*/ 226644 h 799900"/>
                  <a:gd name="connsiteX1-263" fmla="*/ 235580 w 1157049"/>
                  <a:gd name="connsiteY1-264" fmla="*/ 4971 h 799900"/>
                  <a:gd name="connsiteX2-265" fmla="*/ 53 w 1157049"/>
                  <a:gd name="connsiteY2-266" fmla="*/ 392899 h 799900"/>
                  <a:gd name="connsiteX3-267" fmla="*/ 540380 w 1157049"/>
                  <a:gd name="connsiteY3-268" fmla="*/ 614571 h 799900"/>
                  <a:gd name="connsiteX4-269" fmla="*/ 1094562 w 1157049"/>
                  <a:gd name="connsiteY4-270" fmla="*/ 559153 h 799900"/>
                  <a:gd name="connsiteX5-271" fmla="*/ 1052999 w 1157049"/>
                  <a:gd name="connsiteY5-272" fmla="*/ 74245 h 799900"/>
                  <a:gd name="connsiteX6-273" fmla="*/ 581944 w 1157049"/>
                  <a:gd name="connsiteY6-274" fmla="*/ 226644 h 799900"/>
                </a:gdLst>
                <a:ahLst/>
                <a:cxnLst>
                  <a:cxn ang="0">
                    <a:pos x="connsiteX0-261" y="connsiteY0-262"/>
                  </a:cxn>
                  <a:cxn ang="0">
                    <a:pos x="connsiteX1-263" y="connsiteY1-264"/>
                  </a:cxn>
                  <a:cxn ang="0">
                    <a:pos x="connsiteX2-265" y="connsiteY2-266"/>
                  </a:cxn>
                  <a:cxn ang="0">
                    <a:pos x="connsiteX3-267" y="connsiteY3-268"/>
                  </a:cxn>
                  <a:cxn ang="0">
                    <a:pos x="connsiteX4-269" y="connsiteY4-270"/>
                  </a:cxn>
                  <a:cxn ang="0">
                    <a:pos x="connsiteX5-271" y="connsiteY5-272"/>
                  </a:cxn>
                  <a:cxn ang="0">
                    <a:pos x="connsiteX6-273" y="connsiteY6-274"/>
                  </a:cxn>
                </a:cxnLst>
                <a:rect l="l" t="t" r="r" b="b"/>
                <a:pathLst>
                  <a:path w="1157049" h="799900">
                    <a:moveTo>
                      <a:pt x="581944" y="226644"/>
                    </a:moveTo>
                    <a:cubicBezTo>
                      <a:pt x="475725" y="67317"/>
                      <a:pt x="332562" y="-22738"/>
                      <a:pt x="235580" y="4971"/>
                    </a:cubicBezTo>
                    <a:cubicBezTo>
                      <a:pt x="138598" y="32680"/>
                      <a:pt x="-3122" y="205574"/>
                      <a:pt x="53" y="392899"/>
                    </a:cubicBezTo>
                    <a:cubicBezTo>
                      <a:pt x="3228" y="580224"/>
                      <a:pt x="176987" y="1063112"/>
                      <a:pt x="540380" y="614571"/>
                    </a:cubicBezTo>
                    <a:cubicBezTo>
                      <a:pt x="795823" y="920237"/>
                      <a:pt x="971025" y="773032"/>
                      <a:pt x="1094562" y="559153"/>
                    </a:cubicBezTo>
                    <a:cubicBezTo>
                      <a:pt x="1218099" y="345274"/>
                      <a:pt x="1133817" y="134281"/>
                      <a:pt x="1052999" y="74245"/>
                    </a:cubicBezTo>
                    <a:cubicBezTo>
                      <a:pt x="972181" y="14209"/>
                      <a:pt x="618889" y="25753"/>
                      <a:pt x="581944" y="226644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58" name="任意多边形 2"/>
              <p:cNvSpPr/>
              <p:nvPr/>
            </p:nvSpPr>
            <p:spPr>
              <a:xfrm>
                <a:off x="8007927" y="2687782"/>
                <a:ext cx="166255" cy="0"/>
              </a:xfrm>
              <a:custGeom>
                <a:avLst/>
                <a:gdLst>
                  <a:gd name="connsiteX0" fmla="*/ 0 w 166255"/>
                  <a:gd name="connsiteY0" fmla="*/ 0 h 0"/>
                  <a:gd name="connsiteX1" fmla="*/ 166255 w 16625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255">
                    <a:moveTo>
                      <a:pt x="0" y="0"/>
                    </a:moveTo>
                    <a:lnTo>
                      <a:pt x="166255" y="0"/>
                    </a:lnTo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  <p:sp>
            <p:nvSpPr>
              <p:cNvPr id="59" name="任意多边形 3"/>
              <p:cNvSpPr/>
              <p:nvPr/>
            </p:nvSpPr>
            <p:spPr>
              <a:xfrm>
                <a:off x="8098219" y="2144857"/>
                <a:ext cx="142875" cy="542925"/>
              </a:xfrm>
              <a:custGeom>
                <a:avLst/>
                <a:gdLst>
                  <a:gd name="connsiteX0" fmla="*/ 0 w 142875"/>
                  <a:gd name="connsiteY0" fmla="*/ 542925 h 542925"/>
                  <a:gd name="connsiteX1" fmla="*/ 28575 w 142875"/>
                  <a:gd name="connsiteY1" fmla="*/ 219075 h 542925"/>
                  <a:gd name="connsiteX2" fmla="*/ 142875 w 142875"/>
                  <a:gd name="connsiteY2" fmla="*/ 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542925">
                    <a:moveTo>
                      <a:pt x="0" y="542925"/>
                    </a:moveTo>
                    <a:cubicBezTo>
                      <a:pt x="2381" y="426243"/>
                      <a:pt x="4763" y="309562"/>
                      <a:pt x="28575" y="219075"/>
                    </a:cubicBezTo>
                    <a:cubicBezTo>
                      <a:pt x="52387" y="128588"/>
                      <a:pt x="97631" y="64294"/>
                      <a:pt x="142875" y="0"/>
                    </a:cubicBezTo>
                  </a:path>
                </a:pathLst>
              </a:custGeom>
              <a:noFill/>
              <a:ln w="22225" cap="rnd">
                <a:solidFill>
                  <a:srgbClr val="88591E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88591E"/>
                  </a:solidFill>
                  <a:latin typeface="方正少儿简体" panose="03000509000000000000" pitchFamily="65" charset="-122"/>
                  <a:ea typeface="方正少儿简体" panose="03000509000000000000" pitchFamily="65" charset="-122"/>
                </a:endParaRPr>
              </a:p>
            </p:txBody>
          </p:sp>
        </p:grpSp>
      </p:grpSp>
      <p:pic>
        <p:nvPicPr>
          <p:cNvPr id="130" name="图片 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2616200"/>
            <a:ext cx="4934585" cy="249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 rot="10800000">
            <a:off x="3102558" y="2485332"/>
            <a:ext cx="1094578" cy="305491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137" tIns="36069" rIns="72137" bIns="36069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307182" y="1797082"/>
            <a:ext cx="685327" cy="583587"/>
          </a:xfrm>
          <a:prstGeom prst="triangle">
            <a:avLst>
              <a:gd name="adj" fmla="val 50000"/>
            </a:avLst>
          </a:prstGeom>
          <a:blipFill dpi="0" rotWithShape="1">
            <a:blip r:embed="rId3" cstate="screen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137" tIns="36069" rIns="72137" bIns="36069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0800000">
            <a:off x="2775346" y="2895487"/>
            <a:ext cx="1749002" cy="491499"/>
          </a:xfrm>
          <a:custGeom>
            <a:avLst/>
            <a:gdLst>
              <a:gd name="G0" fmla="+- 3428 0 0"/>
              <a:gd name="G1" fmla="+- 21600 0 3428"/>
              <a:gd name="G2" fmla="*/ 3428 1 2"/>
              <a:gd name="G3" fmla="+- 21600 0 G2"/>
              <a:gd name="G4" fmla="+/ 3428 21600 2"/>
              <a:gd name="G5" fmla="+/ G1 0 2"/>
              <a:gd name="G6" fmla="*/ 21600 21600 3428"/>
              <a:gd name="G7" fmla="*/ G6 1 2"/>
              <a:gd name="G8" fmla="+- 21600 0 G7"/>
              <a:gd name="G9" fmla="*/ 21600 1 2"/>
              <a:gd name="G10" fmla="+- 3428 0 G9"/>
              <a:gd name="G11" fmla="?: G10 G8 0"/>
              <a:gd name="G12" fmla="?: G10 G7 21600"/>
              <a:gd name="T0" fmla="*/ 19886 w 21600"/>
              <a:gd name="T1" fmla="*/ 10800 h 21600"/>
              <a:gd name="T2" fmla="*/ 10800 w 21600"/>
              <a:gd name="T3" fmla="*/ 21600 h 21600"/>
              <a:gd name="T4" fmla="*/ 1714 w 21600"/>
              <a:gd name="T5" fmla="*/ 10800 h 21600"/>
              <a:gd name="T6" fmla="*/ 108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blipFill dpi="0" rotWithShape="1">
            <a:blip r:embed="rId1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2137" tIns="36069" rIns="72137" bIns="36069"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75747" y="2114860"/>
            <a:ext cx="2824316" cy="0"/>
          </a:xfrm>
          <a:prstGeom prst="line">
            <a:avLst/>
          </a:prstGeom>
          <a:noFill/>
          <a:ln w="12700">
            <a:solidFill>
              <a:srgbClr val="88591E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64824" y="2618602"/>
            <a:ext cx="2835240" cy="0"/>
          </a:xfrm>
          <a:prstGeom prst="line">
            <a:avLst/>
          </a:prstGeom>
          <a:noFill/>
          <a:ln w="12700">
            <a:solidFill>
              <a:srgbClr val="88591E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5747" y="3141237"/>
            <a:ext cx="2824316" cy="0"/>
          </a:xfrm>
          <a:prstGeom prst="line">
            <a:avLst/>
          </a:prstGeom>
          <a:noFill/>
          <a:ln w="12700">
            <a:solidFill>
              <a:srgbClr val="88591E"/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43"/>
          <p:cNvSpPr txBox="1"/>
          <p:nvPr/>
        </p:nvSpPr>
        <p:spPr>
          <a:xfrm>
            <a:off x="5611633" y="3387104"/>
            <a:ext cx="3029977" cy="550545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把各个数据渲染到所对应的前端页面上</a:t>
            </a:r>
            <a:endParaRPr lang="zh-CN" altLang="en-US" sz="12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3" name="TextBox 44"/>
          <p:cNvSpPr txBox="1"/>
          <p:nvPr/>
        </p:nvSpPr>
        <p:spPr>
          <a:xfrm>
            <a:off x="4197059" y="3386977"/>
            <a:ext cx="1057910" cy="347980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  <a:sym typeface="+mn-ea"/>
              </a:rPr>
              <a:t>前端模块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4" name="TextBox 45"/>
          <p:cNvSpPr txBox="1"/>
          <p:nvPr/>
        </p:nvSpPr>
        <p:spPr>
          <a:xfrm>
            <a:off x="6833870" y="2023745"/>
            <a:ext cx="3298190" cy="1189355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请求方（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xcom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前端）定义一个发送请求成功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/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失败后执行的函数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f</a:t>
            </a:r>
            <a:endParaRPr lang="en-US" altLang="zh-CN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请求方动态创建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script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（添加到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body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），其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src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指响应方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url(y.com</a:t>
            </a: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后端</a:t>
            </a:r>
            <a:r>
              <a:rPr lang="en-US" altLang="zh-CN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)</a:t>
            </a:r>
            <a:endParaRPr lang="en-US" altLang="zh-CN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5" name="TextBox 46"/>
          <p:cNvSpPr txBox="1"/>
          <p:nvPr/>
        </p:nvSpPr>
        <p:spPr>
          <a:xfrm>
            <a:off x="5783289" y="2243132"/>
            <a:ext cx="600710" cy="347980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交互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6" name="TextBox 47"/>
          <p:cNvSpPr txBox="1"/>
          <p:nvPr/>
        </p:nvSpPr>
        <p:spPr>
          <a:xfrm>
            <a:off x="5695799" y="1753134"/>
            <a:ext cx="3029977" cy="350520"/>
          </a:xfrm>
          <a:prstGeom prst="rect">
            <a:avLst/>
          </a:prstGeom>
          <a:noFill/>
        </p:spPr>
        <p:txBody>
          <a:bodyPr wrap="square" lIns="72137" tIns="36069" rIns="72137" bIns="3606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数据库</a:t>
            </a:r>
            <a:endParaRPr lang="zh-CN" altLang="en-US" sz="1400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7" name="TextBox 48"/>
          <p:cNvSpPr txBox="1"/>
          <p:nvPr/>
        </p:nvSpPr>
        <p:spPr>
          <a:xfrm>
            <a:off x="4411689" y="1755666"/>
            <a:ext cx="1057910" cy="347980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lstStyle/>
          <a:p>
            <a:pPr algn="ctr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后端模块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281649" y="1243221"/>
            <a:ext cx="4258310" cy="347980"/>
          </a:xfrm>
          <a:prstGeom prst="rect">
            <a:avLst/>
          </a:prstGeom>
          <a:noFill/>
        </p:spPr>
        <p:txBody>
          <a:bodyPr wrap="none" lIns="72137" tIns="36069" rIns="72137" bIns="36069" rtlCol="0">
            <a:spAutoFit/>
          </a:bodyPr>
          <a:p>
            <a:pPr algn="ctr"/>
            <a:r>
              <a:rPr lang="zh-CN" altLang="en-US" dirty="0">
                <a:solidFill>
                  <a:srgbClr val="88591E"/>
                </a:solidFill>
                <a:latin typeface="方正少儿简体" panose="03000509000000000000" pitchFamily="65" charset="-122"/>
                <a:ea typeface="方正少儿简体" panose="03000509000000000000" pitchFamily="65" charset="-122"/>
              </a:rPr>
              <a:t>系统集成：使用前端与后端的交互和整合</a:t>
            </a:r>
            <a:endParaRPr lang="zh-CN" altLang="en-US" dirty="0">
              <a:solidFill>
                <a:srgbClr val="88591E"/>
              </a:solidFill>
              <a:latin typeface="方正少儿简体" panose="03000509000000000000" pitchFamily="65" charset="-122"/>
              <a:ea typeface="方正少儿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4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2" grpId="0"/>
          <p:bldP spid="13" grpId="0"/>
          <p:bldP spid="14" grpId="0"/>
          <p:bldP spid="15" grpId="0"/>
          <p:bldP spid="16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7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7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2" grpId="0"/>
          <p:bldP spid="13" grpId="0"/>
          <p:bldP spid="14" grpId="0"/>
          <p:bldP spid="15" grpId="0"/>
          <p:bldP spid="16" grpId="0"/>
          <p:bldP spid="17" grpId="0"/>
        </p:bldLst>
      </p:timing>
    </mc:Fallback>
  </mc:AlternateContent>
</p:sld>
</file>

<file path=ppt/tags/tag1.xml><?xml version="1.0" encoding="utf-8"?>
<p:tagLst xmlns:p="http://schemas.openxmlformats.org/presentationml/2006/main">
  <p:tag name="MH" val="20150429225421"/>
  <p:tag name="MH_LIBRARY" val="CONTENTS"/>
  <p:tag name="MH_TYPE" val="OTHERS"/>
  <p:tag name="ID" val="547142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OTHERS"/>
  <p:tag name="ID" val="547142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演示</Application>
  <PresentationFormat>自定义</PresentationFormat>
  <Paragraphs>156</Paragraphs>
  <Slides>15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方正少儿简体</vt:lpstr>
      <vt:lpstr>方正静蕾简体</vt:lpstr>
      <vt:lpstr>微软雅黑</vt:lpstr>
      <vt:lpstr>Calibri</vt:lpstr>
      <vt:lpstr>Arial Unicode MS</vt:lpstr>
      <vt:lpstr>等线 Light</vt:lpstr>
      <vt:lpstr>等线</vt:lpstr>
      <vt:lpstr>迷你简卡通</vt:lpstr>
      <vt:lpstr>华文细黑</vt:lpstr>
      <vt:lpstr>Open Sans Light</vt:lpstr>
      <vt:lpstr>Arial</vt:lpstr>
      <vt:lpstr>Segoe Print</vt:lpstr>
      <vt:lpstr>华文细黑</vt:lpstr>
      <vt:lpstr>方正少儿简体</vt:lpstr>
      <vt:lpstr>方正静蕾简体</vt:lpstr>
      <vt:lpstr>迷你简卡通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手绘班会</dc:title>
  <dc:creator>第一PPT</dc:creator>
  <cp:keywords>www.1ppt.com</cp:keywords>
  <dc:description>www.1ppt.com</dc:description>
  <cp:lastModifiedBy>fs1688</cp:lastModifiedBy>
  <cp:revision>64</cp:revision>
  <dcterms:created xsi:type="dcterms:W3CDTF">2017-05-04T12:09:00Z</dcterms:created>
  <dcterms:modified xsi:type="dcterms:W3CDTF">2019-12-27T14:34:18Z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