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62" r:id="rId3"/>
    <p:sldMasterId id="2147483663" r:id="rId4"/>
    <p:sldMasterId id="2147483664" r:id="rId5"/>
    <p:sldMasterId id="2147483665" r:id="rId6"/>
    <p:sldMasterId id="2147483666" r:id="rId7"/>
    <p:sldMasterId id="2147483667" r:id="rId8"/>
    <p:sldMasterId id="2147483668" r:id="rId9"/>
    <p:sldMasterId id="2147483669" r:id="rId10"/>
    <p:sldMasterId id="2147483670" r:id="rId11"/>
    <p:sldMasterId id="2147483671" r:id="rId12"/>
  </p:sldMasterIdLst>
  <p:notesMasterIdLst>
    <p:notesMasterId r:id="rId85"/>
  </p:notesMasterIdLst>
  <p:sldIdLst>
    <p:sldId id="398" r:id="rId13"/>
    <p:sldId id="399" r:id="rId14"/>
    <p:sldId id="418" r:id="rId15"/>
    <p:sldId id="420" r:id="rId16"/>
    <p:sldId id="424" r:id="rId17"/>
    <p:sldId id="421" r:id="rId18"/>
    <p:sldId id="422" r:id="rId19"/>
    <p:sldId id="338" r:id="rId20"/>
    <p:sldId id="339" r:id="rId21"/>
    <p:sldId id="340" r:id="rId22"/>
    <p:sldId id="341" r:id="rId23"/>
    <p:sldId id="342" r:id="rId24"/>
    <p:sldId id="425" r:id="rId25"/>
    <p:sldId id="426" r:id="rId26"/>
    <p:sldId id="411" r:id="rId27"/>
    <p:sldId id="343" r:id="rId28"/>
    <p:sldId id="344" r:id="rId29"/>
    <p:sldId id="427" r:id="rId30"/>
    <p:sldId id="345" r:id="rId31"/>
    <p:sldId id="346" r:id="rId32"/>
    <p:sldId id="347" r:id="rId33"/>
    <p:sldId id="348" r:id="rId34"/>
    <p:sldId id="349" r:id="rId35"/>
    <p:sldId id="351" r:id="rId36"/>
    <p:sldId id="352" r:id="rId37"/>
    <p:sldId id="412" r:id="rId38"/>
    <p:sldId id="353" r:id="rId39"/>
    <p:sldId id="354" r:id="rId40"/>
    <p:sldId id="355" r:id="rId41"/>
    <p:sldId id="356" r:id="rId42"/>
    <p:sldId id="357" r:id="rId43"/>
    <p:sldId id="358" r:id="rId44"/>
    <p:sldId id="406" r:id="rId45"/>
    <p:sldId id="359" r:id="rId46"/>
    <p:sldId id="361" r:id="rId47"/>
    <p:sldId id="362" r:id="rId48"/>
    <p:sldId id="428" r:id="rId49"/>
    <p:sldId id="363" r:id="rId50"/>
    <p:sldId id="408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378" r:id="rId65"/>
    <p:sldId id="415" r:id="rId66"/>
    <p:sldId id="379" r:id="rId67"/>
    <p:sldId id="400" r:id="rId68"/>
    <p:sldId id="410" r:id="rId69"/>
    <p:sldId id="401" r:id="rId70"/>
    <p:sldId id="403" r:id="rId71"/>
    <p:sldId id="404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0" r:id="rId81"/>
    <p:sldId id="391" r:id="rId82"/>
    <p:sldId id="392" r:id="rId83"/>
    <p:sldId id="397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F8F8F8"/>
    <a:srgbClr val="DEDEDE"/>
    <a:srgbClr val="C5FF8B"/>
    <a:srgbClr val="E1FFFF"/>
    <a:srgbClr val="FF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470" y="-78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76" Type="http://schemas.openxmlformats.org/officeDocument/2006/relationships/slide" Target="slides/slide64.xml"/><Relationship Id="rId84" Type="http://schemas.openxmlformats.org/officeDocument/2006/relationships/slide" Target="slides/slide72.xml"/><Relationship Id="rId89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slide" Target="slides/slide6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slide" Target="slides/slide68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499ECD4B-B09C-4843-9CED-1A0E282D81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9F79F3BA-4969-4BF0-9F51-42591843E2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xmlns="" id="{EB4B8F87-17C7-47C4-99D3-740C4CEB879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xmlns="" id="{95CE99C2-401D-48DE-A231-A2BE7FC5A12C}"/>
              </a:ext>
            </a:extLst>
          </p:cNvPr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xmlns="" id="{AE12B066-E298-494D-A88A-297E210B5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xmlns="" id="{D79197C5-42D4-4683-A0AB-9D513BF0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  <a:cs typeface="+mn-ea"/>
              </a:defRPr>
            </a:lvl1pPr>
          </a:lstStyle>
          <a:p>
            <a:pPr>
              <a:defRPr/>
            </a:pPr>
            <a:fld id="{F6D6C0A7-EFE8-4A5F-8377-764E6548F9EC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4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77EB3DD-CB85-4785-AFDA-02799D319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AD9BD77-42B1-434E-8831-483FF56E6C29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730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54FB75E-4693-4C5E-A71E-562367140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1CBB47D-2A7D-4545-8B1F-752014780E1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4983"/>
      </p:ext>
    </p:extLst>
  </p:cSld>
  <p:clrMapOvr>
    <a:masterClrMapping/>
  </p:clrMapOvr>
  <p:transition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041DE28C-2242-4038-8B0A-F197F83A2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7E2605B-404F-486F-B5D3-77FD7B492CCB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80988"/>
      </p:ext>
    </p:extLst>
  </p:cSld>
  <p:clrMapOvr>
    <a:masterClrMapping/>
  </p:clrMapOvr>
  <p:transition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A32C29A8-2E13-432E-88E0-072961B1D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C17EEF5-8A2C-475C-88AA-CC9F41651231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75115"/>
      </p:ext>
    </p:extLst>
  </p:cSld>
  <p:clrMapOvr>
    <a:masterClrMapping/>
  </p:clrMapOvr>
  <p:transition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38A9B935-2D4A-4D3C-A5C5-3BF068C82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7CDF2B1-57D3-456A-A7AF-A409934BDFC6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84822"/>
      </p:ext>
    </p:extLst>
  </p:cSld>
  <p:clrMapOvr>
    <a:masterClrMapping/>
  </p:clrMapOvr>
  <p:transition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426BE44-2996-4F8B-8C53-9A507F882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31DA48C-59A6-4D19-B207-7EC42AE384F9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41458"/>
      </p:ext>
    </p:extLst>
  </p:cSld>
  <p:clrMapOvr>
    <a:masterClrMapping/>
  </p:clrMapOvr>
  <p:transition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79534B13-5D05-49C3-ACBE-BDC0AD53D1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42F8A68-DE3F-44B0-B0B7-D8EDD0C6484B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65949"/>
      </p:ext>
    </p:extLst>
  </p:cSld>
  <p:clrMapOvr>
    <a:masterClrMapping/>
  </p:clrMapOvr>
  <p:transition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xmlns="" id="{B4934E02-F949-49CD-A513-DE0BD40E7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4623BC7-717D-49D9-9C68-7413CFAE7BE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72871"/>
      </p:ext>
    </p:extLst>
  </p:cSld>
  <p:clrMapOvr>
    <a:masterClrMapping/>
  </p:clrMapOvr>
  <p:transition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>
            <a:extLst>
              <a:ext uri="{FF2B5EF4-FFF2-40B4-BE49-F238E27FC236}">
                <a16:creationId xmlns:a16="http://schemas.microsoft.com/office/drawing/2014/main" xmlns="" id="{898455E5-A34C-4711-9E75-7670B4363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213A473-0162-4A81-B2F7-1942BF59294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01185"/>
      </p:ext>
    </p:extLst>
  </p:cSld>
  <p:clrMapOvr>
    <a:masterClrMapping/>
  </p:clrMapOvr>
  <p:transition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1583A82-7AF4-46B2-AEB5-96B676A3F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AE4FAB3-F2BE-485D-A543-0AEB13DC659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17169"/>
      </p:ext>
    </p:extLst>
  </p:cSld>
  <p:clrMapOvr>
    <a:masterClrMapping/>
  </p:clrMapOvr>
  <p:transition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2DA311-31F4-4610-AF59-D353D62A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646CB7-48C7-4974-9A2A-B4CE7E53DAA1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70271"/>
      </p:ext>
    </p:extLst>
  </p:cSld>
  <p:clrMapOvr>
    <a:masterClrMapping/>
  </p:clrMapOvr>
  <p:transition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1E62569B-2642-4FF7-B040-1838E5BD4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D74E5AD-B8AD-464C-AC1D-EB2A5839BAD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6603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2038A15-4DCD-42FD-8C16-36C1BD03F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2F804DA-A57F-4DA0-AA70-D3901A2DFB96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90148"/>
      </p:ext>
    </p:extLst>
  </p:cSld>
  <p:clrMapOvr>
    <a:masterClrMapping/>
  </p:clrMapOvr>
  <p:transition>
    <p:wipe dir="r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EFBBC459-307B-431A-8F07-B4221D402E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2642FF1-4A14-47EB-94F9-A720CF412CC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9999"/>
      </p:ext>
    </p:extLst>
  </p:cSld>
  <p:clrMapOvr>
    <a:masterClrMapping/>
  </p:clrMapOvr>
  <p:transition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57BCE2A-8FD0-4ED7-9AE8-6C5DCC57A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7D35F76-3DA3-467A-B356-EE9C859460BF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31865"/>
      </p:ext>
    </p:extLst>
  </p:cSld>
  <p:clrMapOvr>
    <a:masterClrMapping/>
  </p:clrMapOvr>
  <p:transition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A7FDF95-34B5-43A3-9DF0-3D9D296F6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0194CBE-3C3B-4E92-895F-9704406FB12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98555"/>
      </p:ext>
    </p:extLst>
  </p:cSld>
  <p:clrMapOvr>
    <a:masterClrMapping/>
  </p:clrMapOvr>
  <p:transition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0829842-1CBE-45FA-9AC9-3A6B211A7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FE5FE87-7C51-41FD-AE03-84F697F99EBE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94804"/>
      </p:ext>
    </p:extLst>
  </p:cSld>
  <p:clrMapOvr>
    <a:masterClrMapping/>
  </p:clrMapOvr>
  <p:transition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B6F360C1-28DE-4778-8A12-C61344D4C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74147C4-BA6B-4904-9CC9-F8BF44C31419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67140"/>
      </p:ext>
    </p:extLst>
  </p:cSld>
  <p:clrMapOvr>
    <a:masterClrMapping/>
  </p:clrMapOvr>
  <p:transition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xmlns="" id="{14AB62F3-0F0F-4C69-92D2-1B03F4818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1770D2E-6AFB-497D-870B-CFC6F01910AE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19218"/>
      </p:ext>
    </p:extLst>
  </p:cSld>
  <p:clrMapOvr>
    <a:masterClrMapping/>
  </p:clrMapOvr>
  <p:transition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xmlns="" id="{47813438-85F8-4EDB-8268-03078D668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C0BECAE-30CA-4F32-ACDE-102F4FDE0C7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84646"/>
      </p:ext>
    </p:extLst>
  </p:cSld>
  <p:clrMapOvr>
    <a:masterClrMapping/>
  </p:clrMapOvr>
  <p:transition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xmlns="" id="{E8CE95A6-6B12-44E0-83D1-D180299A6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D26B7D1-96EE-48DD-ACAB-DD1DDC1AD62B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20843"/>
      </p:ext>
    </p:extLst>
  </p:cSld>
  <p:clrMapOvr>
    <a:masterClrMapping/>
  </p:clrMapOvr>
  <p:transition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9E76A94A-D25F-4CF6-8486-086E05191C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FF7A43D-E6F6-4082-820A-530F32774A0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52186"/>
      </p:ext>
    </p:extLst>
  </p:cSld>
  <p:clrMapOvr>
    <a:masterClrMapping/>
  </p:clrMapOvr>
  <p:transition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69253F30-77A9-4BD6-AAC4-389007169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5236AFB-01FC-4675-8D22-04EF90136BE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9150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4678594"/>
      </p:ext>
    </p:extLst>
  </p:cSld>
  <p:clrMapOvr>
    <a:masterClrMapping/>
  </p:clrMapOvr>
  <p:transition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F27926D-D40B-4515-9790-B2431AE1A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86461A-6373-4A41-88DB-B7A6DE53983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55809"/>
      </p:ext>
    </p:extLst>
  </p:cSld>
  <p:clrMapOvr>
    <a:masterClrMapping/>
  </p:clrMapOvr>
  <p:transition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21701EA-926F-4410-8106-8EF40A3FF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2A99CEF-EF6E-42D2-B335-A28AE130A63A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6396"/>
      </p:ext>
    </p:extLst>
  </p:cSld>
  <p:clrMapOvr>
    <a:masterClrMapping/>
  </p:clrMapOvr>
  <p:transition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EB45816-9D48-4088-9081-882A7B765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5716A32-2C43-41F9-94CE-2259929EC00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87607"/>
      </p:ext>
    </p:extLst>
  </p:cSld>
  <p:clrMapOvr>
    <a:masterClrMapping/>
  </p:clrMapOvr>
  <p:transition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CE1AB1D-1141-43A0-8BFF-923B5FC99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B951F9B-5D4C-459A-BB95-F97CB4FD3454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67145"/>
      </p:ext>
    </p:extLst>
  </p:cSld>
  <p:clrMapOvr>
    <a:masterClrMapping/>
  </p:clrMapOvr>
  <p:transition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5DA44B3-CE4E-4738-891F-36CAFBB98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41FC4F5-6FC9-48CF-85B4-5EC3F9EF9D40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75835"/>
      </p:ext>
    </p:extLst>
  </p:cSld>
  <p:clrMapOvr>
    <a:masterClrMapping/>
  </p:clrMapOvr>
  <p:transition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A2ACBBED-8B26-4580-811F-11F3CABAB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8F57693-62D1-4C4A-9E30-A3AEDF11C3B4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63216"/>
      </p:ext>
    </p:extLst>
  </p:cSld>
  <p:clrMapOvr>
    <a:masterClrMapping/>
  </p:clrMapOvr>
  <p:transition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xmlns="" id="{198F9B40-7D1A-4F4A-B921-5B37CBC82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7CBA504-B2B6-4060-B3EB-782B8E53C87E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97884"/>
      </p:ext>
    </p:extLst>
  </p:cSld>
  <p:clrMapOvr>
    <a:masterClrMapping/>
  </p:clrMapOvr>
  <p:transition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xmlns="" id="{C5920A6E-1609-4C4B-92C3-A5AB9FDDC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FCC5757-ABDD-416B-8C6D-5F99C2F15B73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64540"/>
      </p:ext>
    </p:extLst>
  </p:cSld>
  <p:clrMapOvr>
    <a:masterClrMapping/>
  </p:clrMapOvr>
  <p:transition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xmlns="" id="{14E88943-7B91-4F8F-82D4-CE7A4B29CB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04D22CC-6615-4A40-A190-CF5CD8255DBF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95467"/>
      </p:ext>
    </p:extLst>
  </p:cSld>
  <p:clrMapOvr>
    <a:masterClrMapping/>
  </p:clrMapOvr>
  <p:transition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E493C0DD-AAE4-41FB-AD8D-04B997537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C0D52F1-EC55-44C2-AFFD-B7801E4D5BDF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6419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0878433"/>
      </p:ext>
    </p:extLst>
  </p:cSld>
  <p:clrMapOvr>
    <a:masterClrMapping/>
  </p:clrMapOvr>
  <p:transition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ADEB76F9-767C-4FA7-A4DE-3F8632EDA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8A2029A-AE87-4AD1-8734-D020F0C3233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46327"/>
      </p:ext>
    </p:extLst>
  </p:cSld>
  <p:clrMapOvr>
    <a:masterClrMapping/>
  </p:clrMapOvr>
  <p:transition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A96AFD5-ECF2-400D-B739-BEB04FB1D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13B843C-86C9-49FB-96EF-FAA2F8D5D219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68379"/>
      </p:ext>
    </p:extLst>
  </p:cSld>
  <p:clrMapOvr>
    <a:masterClrMapping/>
  </p:clrMapOvr>
  <p:transition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353E084-D9DD-44D2-84A6-C4576C431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164DB7E-C3D2-4843-A3B7-C29CD09A6FF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3234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840473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441800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36608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0119315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379220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10031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D24E6C5-ABF9-4776-A1A3-E7AD9D8AB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2548A81-25A4-4EEE-B80A-0A0750358F93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72827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9331331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4043629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4940197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8C715B4-F63D-4FA5-8335-2FF256EBA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2CBAE1-1032-46DD-910E-BF6AD8EAA706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26906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922A586-A632-468E-869C-ADB144093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155A24A-0F9B-44D2-BEF8-833F0F0E57DD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62323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BC244A5-1435-4E26-AC8C-1B84FCD0D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6CD2DD5-75FE-446A-B9D8-2D797E53E40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32452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70D77A62-680C-4C18-BF89-84A903345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A4ABC82-0D42-4DE6-8056-DE5C127F4C33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6886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xmlns="" id="{2B972C84-583E-472F-B3AE-ADFF94E23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9761836-12F6-48B5-88A5-8DD266678B36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60712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xmlns="" id="{960FDBA1-9E7D-4ECF-AEE8-D114C2A5E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3BE04B4-4CE2-47E4-ADEE-8A6A42FC3836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48467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xmlns="" id="{3B3529C7-0DED-4EBB-B604-74B205F57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EF626FE-6E77-4C5F-B2FA-2C7F1BD18874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191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639C179-5F73-4B47-BB35-352BB23B3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2D7A802-241D-4D11-B8B0-61B342AD922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9414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3633BD81-701F-4C41-92CB-625C174D9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887B46A-AB92-45F2-AB40-0EC3C707EF3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65034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7F215FB-0431-4A24-ADD1-364B333BF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FECFD4A-567B-40BB-85FB-DE251E75352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04863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B47630C-2BAE-4A27-9856-4EAFE946B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54A20BC-8DC9-4775-BCF8-906FA9A81CA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53120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8A145EA-CA60-43F6-8294-35FD0F39D2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9C3D95B-B84C-47B6-8014-15EDF1454821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51919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41446C4-D92C-4D45-86BA-3CC7DEE35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DBA1957-2C81-4BD2-9497-178DBB4639FB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53569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63FE698-EA4D-4731-BC23-379BD3202C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1CB9A8E-6A77-43FD-BD0E-4958AB886981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53437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E24F544-AA61-4FDC-88EF-A78386E8F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570FFC4-638D-43D0-B43A-2E159C518A50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24671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7355DFB9-FB40-4E95-A7C1-ADD288B60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966B02B-0402-45BD-A9FF-24775CE0A74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45396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xmlns="" id="{943E41E5-EE9B-4304-BE9D-FA508341FF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388FE6-999F-4557-8D97-CDCF2F26AE1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17293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xmlns="" id="{D46C1652-D017-433B-96B8-E600A5C7F7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A55FDEB-D795-4742-A66B-08CE13961EC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3393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AAE9E1-0FC7-497B-B31E-902962150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0EE5A9C-B7A5-4730-A98B-55C88BB711D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39697"/>
      </p:ext>
    </p:extLst>
  </p:cSld>
  <p:clrMapOvr>
    <a:masterClrMapping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xmlns="" id="{4A32E249-BB0E-4D09-BC29-69093A756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C71F765-D8A3-44E3-B9F3-F0BB6B5FCA9B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71804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8565620A-2367-4F3F-B9BF-F7B373980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C7C6D4C-7854-460E-9055-32FCE7D587D3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48289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600BD84C-D2F6-41CB-9CF3-CBC6908BA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154C539-D310-44A0-8051-8E9E29A3DA5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79506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28C9C55-E5E5-407F-8749-B6A251459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A82E3D8-E178-48E9-B868-6E7EAA306FA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95073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3632FA8-E369-4351-A417-3A27802D6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D7694DD-26DE-4CBA-A690-30A8533FD62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30440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5938191B-DABE-4A3B-B964-78031F38A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33F92BA-2430-4D33-AA04-F9A3E461584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25806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E6D7828A-BCFD-40DA-92F1-0B39D37F6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7C648E-DF3F-4B93-90EE-54BD8B808869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07848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09F5CBAD-D7E8-402A-8FF6-8CF4502A9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514B9B-2AAB-4914-95E1-225F34CDB90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42249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37F5A7E-2F31-4510-948F-864E435E1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B22F5F7-B056-49F7-A3D8-8B7862DD2E6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20525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45E95B9D-ACA1-4D02-A12C-A5C4B3D51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36CC7BF-D074-476D-8F41-D7CDEACD254A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9126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27EF19A-9F4C-451A-A7DA-E661ABC32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1C45033-0ABF-4CD2-B57C-6BD7F8825EF9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6178"/>
      </p:ext>
    </p:extLst>
  </p:cSld>
  <p:clrMapOvr>
    <a:masterClrMapping/>
  </p:clrMapOvr>
  <p:transition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xmlns="" id="{9187E70D-A2D9-4DD9-89F2-5A86EE2F4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1A2E2D4-DFE7-429F-9CE0-C293C3CBBE7A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43778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>
            <a:extLst>
              <a:ext uri="{FF2B5EF4-FFF2-40B4-BE49-F238E27FC236}">
                <a16:creationId xmlns:a16="http://schemas.microsoft.com/office/drawing/2014/main" xmlns="" id="{EC97B4FE-58AE-4B33-BF7A-B5A2ED009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1073B36-9F48-42CB-8726-F5D60E270ED6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61984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942697F-475F-487F-B90B-093BF887C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D28D59A-2F45-4964-98E0-FE782F2F7F3A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94889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97B7E63-303E-4D69-9253-8FF23B6000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4AA5D22-5ED9-4C90-8F35-6DBEC0C8191D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88672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1B08466F-7B86-424A-BC2A-DC955886C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249D9-CD08-40A2-81A2-A47D528F23A0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97361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3DF56D13-16B0-4DF0-B998-29A5F259A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3B6EC9A-2FB9-42A1-B80E-2149E8D1BDA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3008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xmlns="" id="{65CF763A-F68D-4973-A178-7CEB118F8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B3D0F5F-2864-4752-83EE-7DE666BCB9C1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56624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xmlns="" id="{62656603-A3A4-434A-8252-F4A8E7675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E13A9C0-C2C7-447B-9CD8-296247A7EDAD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759879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xmlns="" id="{99949ABE-0213-4723-B25C-8F72CE370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BB254D8-1A64-404D-AF87-B3B8409132B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5341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xmlns="" id="{6F604D26-7F1F-4FFD-A64B-024A1CFFA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0E7AC9F-4CA7-4E92-84CA-4AF5846DA344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6803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B7763FAF-73E6-4C32-AF40-64987FC78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6123D6-8A95-42A3-846F-87C84C9BC849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29595"/>
      </p:ext>
    </p:extLst>
  </p:cSld>
  <p:clrMapOvr>
    <a:masterClrMapping/>
  </p:clrMapOvr>
  <p:transition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20C4EE-ECF3-4FF6-90F4-A0F4A6812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CEF90D5-BE15-48B1-87A0-38ED578227AF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90133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6">
            <a:extLst>
              <a:ext uri="{FF2B5EF4-FFF2-40B4-BE49-F238E27FC236}">
                <a16:creationId xmlns:a16="http://schemas.microsoft.com/office/drawing/2014/main" xmlns="" id="{17BF3A3D-03D4-4274-B7EA-805F75ED6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B67B705-B7C0-471D-8A84-CB0CE05D15B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88937"/>
      </p:ext>
    </p:extLst>
  </p:cSld>
  <p:clrMapOvr>
    <a:masterClrMapping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>
            <a:extLst>
              <a:ext uri="{FF2B5EF4-FFF2-40B4-BE49-F238E27FC236}">
                <a16:creationId xmlns:a16="http://schemas.microsoft.com/office/drawing/2014/main" xmlns="" id="{0CE2FE38-8B5D-435C-89B2-D94A22E10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3E0FD60-57B7-4203-A2F4-E192058AB57F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04701"/>
      </p:ext>
    </p:extLst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xmlns="" id="{E31A113C-76B8-469E-8D3A-6B19F2D69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8167F70-D2D3-4657-8FA0-2CD51B04A73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51274"/>
      </p:ext>
    </p:extLst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xmlns="" id="{6EA94793-85E9-440D-AEAA-BF9C1B6DA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3F316EB-70E0-4D41-9466-3D26AF5510B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82306"/>
      </p:ext>
    </p:extLst>
  </p:cSld>
  <p:clrMapOvr>
    <a:masterClrMapping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xmlns="" id="{545F276D-1281-45E8-9A5A-E76A2EC188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C9842-6228-426B-A1D9-BA00E1FC6004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56195"/>
      </p:ext>
    </p:extLst>
  </p:cSld>
  <p:clrMapOvr>
    <a:masterClrMapping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xmlns="" id="{75F4138B-B453-4CE4-8B29-497AA94D2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99DEAC7-E902-4672-B6B2-B208CCB43391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856"/>
      </p:ext>
    </p:extLst>
  </p:cSld>
  <p:clrMapOvr>
    <a:masterClrMapping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xmlns="" id="{083E4B62-3929-4B5B-9703-64A6501A0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49DB9E3-E579-471F-82F4-26E400916B0D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59759"/>
      </p:ext>
    </p:extLst>
  </p:cSld>
  <p:clrMapOvr>
    <a:masterClrMapping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xmlns="" id="{44883BA5-DB81-4EEF-AD86-E57F9E254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A45C0C0-CA07-49AE-8C1A-B4EA9BA2B4E1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0278"/>
      </p:ext>
    </p:extLst>
  </p:cSld>
  <p:clrMapOvr>
    <a:masterClrMapping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xmlns="" id="{5B619697-EF76-421F-9C83-7526E53173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973A538-E1C4-410F-9FF6-5753BB2355AF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2848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0E56635A-1389-4A40-9BA4-C589EA9EE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C999396-8E3E-4CD0-A32D-7ABFD25D2BAA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07029"/>
      </p:ext>
    </p:extLst>
  </p:cSld>
  <p:clrMapOvr>
    <a:masterClrMapping/>
  </p:clrMapOvr>
  <p:transition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69AC50AD-B94F-489D-B501-BD7EF8067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CFE4A2C-4069-40AD-9EA2-47758B705735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07216"/>
      </p:ext>
    </p:extLst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xmlns="" id="{887660B7-952A-4EE2-9C1A-1862A8646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E455952-EA5C-495D-A22F-1ECE28FFC6B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20350"/>
      </p:ext>
    </p:extLst>
  </p:cSld>
  <p:clrMapOvr>
    <a:masterClrMapping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F48ADAE8-F00F-4AE4-8CB4-AF234F78A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2ACD54E-23D0-413F-A08C-CBB5E247473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4935"/>
      </p:ext>
    </p:extLst>
  </p:cSld>
  <p:clrMapOvr>
    <a:masterClrMapping/>
  </p:clrMapOvr>
  <p:transition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xmlns="" id="{BEF9680E-7BAE-44D1-A62A-3B15D2BCE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D59B493-A950-4F1E-ABC2-E007E724F34D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13320"/>
      </p:ext>
    </p:extLst>
  </p:cSld>
  <p:clrMapOvr>
    <a:masterClrMapping/>
  </p:clrMapOvr>
  <p:transition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C2BB5A13-96BF-47E5-89E0-D11AA3279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1F7CF68-0322-4F47-957D-A4BE4C33343E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6631"/>
      </p:ext>
    </p:extLst>
  </p:cSld>
  <p:clrMapOvr>
    <a:masterClrMapping/>
  </p:clrMapOvr>
  <p:transition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CA28CDB0-98AF-427E-B881-7EF20761DF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E435AA-EA7B-4676-9EF6-FBEB4404422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17898"/>
      </p:ext>
    </p:extLst>
  </p:cSld>
  <p:clrMapOvr>
    <a:masterClrMapping/>
  </p:clrMapOvr>
  <p:transition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xmlns="" id="{842BBBA6-2BA3-4C45-BD62-CECC4E4CCE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CD904FF-2E93-4F65-9EFB-07EAA9089EDA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19088"/>
      </p:ext>
    </p:extLst>
  </p:cSld>
  <p:clrMapOvr>
    <a:masterClrMapping/>
  </p:clrMapOvr>
  <p:transition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xmlns="" id="{767364E8-796B-4DB0-B841-F7D47C3FF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C4DC57B-4ABB-4AEB-86D3-1033F71FDB5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57948"/>
      </p:ext>
    </p:extLst>
  </p:cSld>
  <p:clrMapOvr>
    <a:masterClrMapping/>
  </p:clrMapOvr>
  <p:transition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xmlns="" id="{7116D3B5-BC7D-4A34-8C08-40C6B9C68D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8E7433-FF0D-49CD-A594-EBF333992B40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77140"/>
      </p:ext>
    </p:extLst>
  </p:cSld>
  <p:clrMapOvr>
    <a:masterClrMapping/>
  </p:clrMapOvr>
  <p:transition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xmlns="" id="{2B5B7875-835E-40EF-8AC8-03486BDE3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E25A3DC-67E2-418A-9DDD-F8C99CA3030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2759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CE16FD8-9B8F-46C7-A1AF-AC2B72963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B949B4-5D58-4324-AD25-301683192D13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50560"/>
      </p:ext>
    </p:extLst>
  </p:cSld>
  <p:clrMapOvr>
    <a:masterClrMapping/>
  </p:clrMapOvr>
  <p:transition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xmlns="" id="{C6842310-69E2-4A07-B0E1-9F73819EC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4B4839D-2909-4787-BC57-759C33E0DE74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91470"/>
      </p:ext>
    </p:extLst>
  </p:cSld>
  <p:clrMapOvr>
    <a:masterClrMapping/>
  </p:clrMapOvr>
  <p:transition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xmlns="" id="{D165DDB3-88F5-40E7-8F27-8420CE2066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33FCADF-AD3B-4D9D-B4D8-CBB3542BA139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77224"/>
      </p:ext>
    </p:extLst>
  </p:cSld>
  <p:clrMapOvr>
    <a:masterClrMapping/>
  </p:clrMapOvr>
  <p:transition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xmlns="" id="{8B4C71D4-6EA5-48FE-A1D7-8D5877D21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D83A961-B49A-41BB-82BA-863690EB3F2F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95340"/>
      </p:ext>
    </p:extLst>
  </p:cSld>
  <p:clrMapOvr>
    <a:masterClrMapping/>
  </p:clrMapOvr>
  <p:transition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xmlns="" id="{DC7A89DB-A202-480A-92FD-355F4E68D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1A59580-41E5-44C0-89D2-79BB9E8F647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55088"/>
      </p:ext>
    </p:extLst>
  </p:cSld>
  <p:clrMapOvr>
    <a:masterClrMapping/>
  </p:clrMapOvr>
  <p:transition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DA8EDCF-B2A0-4FE9-A8F1-3621147A7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F1AA75F-05AC-4BBD-8408-C003FD604CC2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42876"/>
      </p:ext>
    </p:extLst>
  </p:cSld>
  <p:clrMapOvr>
    <a:masterClrMapping/>
  </p:clrMapOvr>
  <p:transition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xmlns="" id="{4032E6E3-0919-4DE0-9FA9-45EF0DED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8B898DF-910E-487E-BA1E-C546A3789F09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7033"/>
      </p:ext>
    </p:extLst>
  </p:cSld>
  <p:clrMapOvr>
    <a:masterClrMapping/>
  </p:clrMapOvr>
  <p:transition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xmlns="" id="{F1793BD3-8FBD-48AA-BB28-67FD6A754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DFBE7B6-9563-4ED6-8DE1-4B8E4817291E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47517"/>
      </p:ext>
    </p:extLst>
  </p:cSld>
  <p:clrMapOvr>
    <a:masterClrMapping/>
  </p:clrMapOvr>
  <p:transition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xmlns="" id="{8543E14D-427A-4AA7-A820-C78256F73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E9A9739-8417-433D-A905-6520F4761134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734644"/>
      </p:ext>
    </p:extLst>
  </p:cSld>
  <p:clrMapOvr>
    <a:masterClrMapping/>
  </p:clrMapOvr>
  <p:transition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xmlns="" id="{279914AA-FBED-45F4-9DFD-A8705D47F8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C63DA20-35F0-4543-B520-DF0D1A6723A0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43444"/>
      </p:ext>
    </p:extLst>
  </p:cSld>
  <p:clrMapOvr>
    <a:masterClrMapping/>
  </p:clrMapOvr>
  <p:transition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A55A0831-9FA0-49F0-8783-E99472074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4D84F07-494E-483A-8331-F0BFFCBB601D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201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C076B3-4B64-41E6-8B03-59F63C3E3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BEBD9C4-153B-45C6-9266-DD18DB7E588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80122"/>
      </p:ext>
    </p:extLst>
  </p:cSld>
  <p:clrMapOvr>
    <a:masterClrMapping/>
  </p:clrMapOvr>
  <p:transition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592BCE3A-5006-4F9E-9C0C-67139051B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8D6B08C-7148-4857-8D8F-FC3B5C222CED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42537"/>
      </p:ext>
    </p:extLst>
  </p:cSld>
  <p:clrMapOvr>
    <a:masterClrMapping/>
  </p:clrMapOvr>
  <p:transition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702E274D-577C-421A-9C2E-771364B18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4CDFAB6-4619-44DA-AC0D-4B51FD0B2A21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43328"/>
      </p:ext>
    </p:extLst>
  </p:cSld>
  <p:clrMapOvr>
    <a:masterClrMapping/>
  </p:clrMapOvr>
  <p:transition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A40E176-DE11-43AC-BA7B-32ED4845F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D48380A-8A65-4C71-9A2C-F008250DAACA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2706"/>
      </p:ext>
    </p:extLst>
  </p:cSld>
  <p:clrMapOvr>
    <a:masterClrMapping/>
  </p:clrMapOvr>
  <p:transition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FEF08623-13F8-430B-ABED-6DF47D386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7AB6A12-2AF8-4376-96C2-21D1A5758F6A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68881"/>
      </p:ext>
    </p:extLst>
  </p:cSld>
  <p:clrMapOvr>
    <a:masterClrMapping/>
  </p:clrMapOvr>
  <p:transition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xmlns="" id="{8FD56994-4ED7-4A61-A01F-241043D03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1E790DA-2CD5-412B-9A26-79B027D2837C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27940"/>
      </p:ext>
    </p:extLst>
  </p:cSld>
  <p:clrMapOvr>
    <a:masterClrMapping/>
  </p:clrMapOvr>
  <p:transition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>
            <a:extLst>
              <a:ext uri="{FF2B5EF4-FFF2-40B4-BE49-F238E27FC236}">
                <a16:creationId xmlns:a16="http://schemas.microsoft.com/office/drawing/2014/main" xmlns="" id="{EC3C16D1-64A0-42C4-97C3-564424817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97C6551-E561-45B9-92B0-4490E69C5B2F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34511"/>
      </p:ext>
    </p:extLst>
  </p:cSld>
  <p:clrMapOvr>
    <a:masterClrMapping/>
  </p:clrMapOvr>
  <p:transition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14778F8-47FE-4BBA-92CB-7EF894170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6E28FC8-6238-4439-99CD-40ADB6044ED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92262"/>
      </p:ext>
    </p:extLst>
  </p:cSld>
  <p:clrMapOvr>
    <a:masterClrMapping/>
  </p:clrMapOvr>
  <p:transition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064ECCB-4398-4CD3-B179-249D3F1B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5895EF1-97D9-499F-A1BF-E8AACEF91A18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43645"/>
      </p:ext>
    </p:extLst>
  </p:cSld>
  <p:clrMapOvr>
    <a:masterClrMapping/>
  </p:clrMapOvr>
  <p:transition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A3890821-1A05-4424-8056-B46A90462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80C1785-9A07-473E-ADE8-A7A0801D7EB4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0667"/>
      </p:ext>
    </p:extLst>
  </p:cSld>
  <p:clrMapOvr>
    <a:masterClrMapping/>
  </p:clrMapOvr>
  <p:transition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9FDA5319-90D1-4DD8-924D-1378C9EEF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C1B8121-33B3-40ED-9B90-C26746979DE7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788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>
            <a:extLst>
              <a:ext uri="{FF2B5EF4-FFF2-40B4-BE49-F238E27FC236}">
                <a16:creationId xmlns:a16="http://schemas.microsoft.com/office/drawing/2014/main" xmlns="" id="{7D033DDC-416D-43A9-B77B-EC1F2867B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1200" i="1">
                <a:solidFill>
                  <a:srgbClr val="0066FF"/>
                </a:solidFill>
              </a:rPr>
              <a:t>– </a:t>
            </a:r>
            <a:r>
              <a:rPr lang="en-US" altLang="zh-CN" sz="1200" i="1">
                <a:solidFill>
                  <a:srgbClr val="0066FF"/>
                </a:solidFill>
              </a:rPr>
              <a:t>Data Structures </a:t>
            </a:r>
            <a:endParaRPr lang="en-US" altLang="zh-CN" sz="1200">
              <a:solidFill>
                <a:srgbClr val="0066FF"/>
              </a:solidFill>
            </a:endParaRPr>
          </a:p>
        </p:txBody>
      </p:sp>
      <p:pic>
        <p:nvPicPr>
          <p:cNvPr id="1027" name="Picture 3" descr="logo-xidian">
            <a:extLst>
              <a:ext uri="{FF2B5EF4-FFF2-40B4-BE49-F238E27FC236}">
                <a16:creationId xmlns:a16="http://schemas.microsoft.com/office/drawing/2014/main" xmlns="" id="{19CCBA34-D627-4475-9285-AD0C051BF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FE2FCCDF-6EAA-4BA8-882A-5B0EB3688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8D47C930-4B19-40AC-84E4-A9BECA54F995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0B5B03B5-0B6A-4A0E-B996-24ADFA383D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2F08CCB-7613-43C8-AA8C-6A541087CC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3ABA04CB-7F7E-4799-A453-EBBF0BCB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xmlns="" id="{6A039406-4555-47AF-B15F-E8F682511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3" name="Picture 3" descr="logo-xidian">
            <a:extLst>
              <a:ext uri="{FF2B5EF4-FFF2-40B4-BE49-F238E27FC236}">
                <a16:creationId xmlns:a16="http://schemas.microsoft.com/office/drawing/2014/main" xmlns="" id="{086C0634-53D6-4296-8F0D-38613CFF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7">
            <a:extLst>
              <a:ext uri="{FF2B5EF4-FFF2-40B4-BE49-F238E27FC236}">
                <a16:creationId xmlns:a16="http://schemas.microsoft.com/office/drawing/2014/main" xmlns="" id="{5FC1D645-E0E4-4467-8E2F-052268FD6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xmlns="" id="{BF5BC849-83C2-4AD3-B647-BA5DF23EE0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xmlns="" id="{7E46954B-5708-41BF-AAC1-CDE46A22E1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0247" name="灯片编号占位符 4">
            <a:extLst>
              <a:ext uri="{FF2B5EF4-FFF2-40B4-BE49-F238E27FC236}">
                <a16:creationId xmlns:a16="http://schemas.microsoft.com/office/drawing/2014/main" xmlns="" id="{E6C66FF3-8EF2-401D-BCD9-45259D66F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2C9B313D-D411-44A6-B7E2-995258861AE0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xmlns="" id="{CFBD445D-ED87-489B-9CD7-E464ADB3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7" name="Picture 3" descr="logo-xidian">
            <a:extLst>
              <a:ext uri="{FF2B5EF4-FFF2-40B4-BE49-F238E27FC236}">
                <a16:creationId xmlns:a16="http://schemas.microsoft.com/office/drawing/2014/main" xmlns="" id="{33AA7676-9736-45C4-8472-689187A47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7">
            <a:extLst>
              <a:ext uri="{FF2B5EF4-FFF2-40B4-BE49-F238E27FC236}">
                <a16:creationId xmlns:a16="http://schemas.microsoft.com/office/drawing/2014/main" xmlns="" id="{E6F418A4-5606-4C2B-AD0E-EA1292EB1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xmlns="" id="{9484AD80-EED9-46D5-A879-8A4C2C6AEB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xmlns="" id="{EE53A7C0-E71F-4F14-879F-C0E96C90F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1271" name="灯片编号占位符 3">
            <a:extLst>
              <a:ext uri="{FF2B5EF4-FFF2-40B4-BE49-F238E27FC236}">
                <a16:creationId xmlns:a16="http://schemas.microsoft.com/office/drawing/2014/main" xmlns="" id="{3FE1BFBA-7F25-4AB3-B679-09993F970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994144E6-DEA0-4DBC-A736-A665BD9898E2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xmlns="" id="{3F736484-433F-4E9B-B1B9-0FB0EFF80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1" name="Picture 3" descr="logo-xidian">
            <a:extLst>
              <a:ext uri="{FF2B5EF4-FFF2-40B4-BE49-F238E27FC236}">
                <a16:creationId xmlns:a16="http://schemas.microsoft.com/office/drawing/2014/main" xmlns="" id="{FF9FD9AB-1CC4-47AF-8386-5A1E4CDF7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7">
            <a:extLst>
              <a:ext uri="{FF2B5EF4-FFF2-40B4-BE49-F238E27FC236}">
                <a16:creationId xmlns:a16="http://schemas.microsoft.com/office/drawing/2014/main" xmlns="" id="{3013F222-2E20-42CE-BC21-2164BCE00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xmlns="" id="{2832174F-BC55-4C02-BEC8-96AAF2C3DB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xmlns="" id="{F5AB8303-995A-4CFF-9271-B6E62C9F98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2295" name="灯片编号占位符 3">
            <a:extLst>
              <a:ext uri="{FF2B5EF4-FFF2-40B4-BE49-F238E27FC236}">
                <a16:creationId xmlns:a16="http://schemas.microsoft.com/office/drawing/2014/main" xmlns="" id="{347DED8C-BAEC-4952-8122-0DAB887D3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114BBEA3-0EC1-4A6C-8FE1-E60CD2EB94D1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5D5FF"/>
            </a:gs>
            <a:gs pos="50000">
              <a:srgbClr val="FBFDFF"/>
            </a:gs>
            <a:gs pos="100000">
              <a:srgbClr val="D5D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$(0))1511#199972599949">
            <a:extLst>
              <a:ext uri="{FF2B5EF4-FFF2-40B4-BE49-F238E27FC236}">
                <a16:creationId xmlns:a16="http://schemas.microsoft.com/office/drawing/2014/main" xmlns="" id="{3F3AA7F7-8B5C-4DF1-AE53-2A0F7DF3406B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429000"/>
            <a:ext cx="91297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>
            <a:extLst>
              <a:ext uri="{FF2B5EF4-FFF2-40B4-BE49-F238E27FC236}">
                <a16:creationId xmlns:a16="http://schemas.microsoft.com/office/drawing/2014/main" xmlns="" id="{506E353C-C8A1-4B92-B498-EF2930AB20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xmlns="" id="{DFD0EA87-2425-44F8-8339-A9D46F97C1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xmlns="" id="{03AB7419-9211-4CDA-BA7B-F7FF6F867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Picture 3" descr="logo-xidian">
            <a:extLst>
              <a:ext uri="{FF2B5EF4-FFF2-40B4-BE49-F238E27FC236}">
                <a16:creationId xmlns:a16="http://schemas.microsoft.com/office/drawing/2014/main" xmlns="" id="{CC21C151-87AE-4FFC-AA43-88027DB9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7">
            <a:extLst>
              <a:ext uri="{FF2B5EF4-FFF2-40B4-BE49-F238E27FC236}">
                <a16:creationId xmlns:a16="http://schemas.microsoft.com/office/drawing/2014/main" xmlns="" id="{77E341E3-D8B4-4E07-9C7D-EE62276B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938758A-E2A0-47E9-884D-8E28B2B586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CB90948F-F90C-41C5-A374-611EE13049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3079" name="灯片编号占位符 3">
            <a:extLst>
              <a:ext uri="{FF2B5EF4-FFF2-40B4-BE49-F238E27FC236}">
                <a16:creationId xmlns:a16="http://schemas.microsoft.com/office/drawing/2014/main" xmlns="" id="{07D247DD-E73A-4C4D-8D9B-F85F8DDE0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A027C994-BB42-4DD1-8B8A-C6DA2859ED60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xmlns="" id="{E890977F-8268-4E1C-B20D-B5D3E3C1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9" name="Picture 3" descr="logo-xidian">
            <a:extLst>
              <a:ext uri="{FF2B5EF4-FFF2-40B4-BE49-F238E27FC236}">
                <a16:creationId xmlns:a16="http://schemas.microsoft.com/office/drawing/2014/main" xmlns="" id="{D19622D6-9F84-4FBF-8D13-F958A6D88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7">
            <a:extLst>
              <a:ext uri="{FF2B5EF4-FFF2-40B4-BE49-F238E27FC236}">
                <a16:creationId xmlns:a16="http://schemas.microsoft.com/office/drawing/2014/main" xmlns="" id="{71DBFE27-C518-4538-8ABD-17178F626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AEA58665-07CC-46A7-B0AE-A28D9ABC50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A3690002-39FB-48A5-9213-6E0B74BDE7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4103" name="灯片编号占位符 3">
            <a:extLst>
              <a:ext uri="{FF2B5EF4-FFF2-40B4-BE49-F238E27FC236}">
                <a16:creationId xmlns:a16="http://schemas.microsoft.com/office/drawing/2014/main" xmlns="" id="{C93D5092-C32D-4C2C-BB15-CB34527FC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81116F8B-5543-45BF-A087-8CFD802112CD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xmlns="" id="{2F96FA61-EF6D-40FA-9825-8143E937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3" name="Picture 3" descr="logo-xidian">
            <a:extLst>
              <a:ext uri="{FF2B5EF4-FFF2-40B4-BE49-F238E27FC236}">
                <a16:creationId xmlns:a16="http://schemas.microsoft.com/office/drawing/2014/main" xmlns="" id="{42B54110-07A9-4CA0-9088-E359AA1E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7">
            <a:extLst>
              <a:ext uri="{FF2B5EF4-FFF2-40B4-BE49-F238E27FC236}">
                <a16:creationId xmlns:a16="http://schemas.microsoft.com/office/drawing/2014/main" xmlns="" id="{22FAA487-1D83-4ACF-8746-15D8E446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E03989F8-E6BC-4986-BEA3-7324372875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4821A004-495F-446D-84D5-B7769F80FD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5127" name="灯片编号占位符 4">
            <a:extLst>
              <a:ext uri="{FF2B5EF4-FFF2-40B4-BE49-F238E27FC236}">
                <a16:creationId xmlns:a16="http://schemas.microsoft.com/office/drawing/2014/main" xmlns="" id="{58B3F3B8-3BD2-4B78-8064-F0AFC6410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4CF2B0A8-119C-42F5-A6CD-626CC3AFDF4A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xmlns="" id="{7FB23BA7-F662-4E0A-968F-4CE178CC8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7" name="Picture 3" descr="logo-xidian">
            <a:extLst>
              <a:ext uri="{FF2B5EF4-FFF2-40B4-BE49-F238E27FC236}">
                <a16:creationId xmlns:a16="http://schemas.microsoft.com/office/drawing/2014/main" xmlns="" id="{75FDA211-9F3A-4F80-8097-B4C769276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7">
            <a:extLst>
              <a:ext uri="{FF2B5EF4-FFF2-40B4-BE49-F238E27FC236}">
                <a16:creationId xmlns:a16="http://schemas.microsoft.com/office/drawing/2014/main" xmlns="" id="{C4D03301-5E41-4B98-9561-DEFE9C00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431CA33E-2C6F-45D8-826E-5CD0675478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F1C6CFF1-E02C-4F6C-A47C-B8B03417AC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6151" name="灯片编号占位符 6">
            <a:extLst>
              <a:ext uri="{FF2B5EF4-FFF2-40B4-BE49-F238E27FC236}">
                <a16:creationId xmlns:a16="http://schemas.microsoft.com/office/drawing/2014/main" xmlns="" id="{A7AAEADE-4368-4527-B1E8-BABC70923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A4ABD1E6-77FB-4831-B08C-4DD6D9B78067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xmlns="" id="{DB4C2FE6-CC60-434C-B11D-E6EE36F81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1" name="Picture 3" descr="logo-xidian">
            <a:extLst>
              <a:ext uri="{FF2B5EF4-FFF2-40B4-BE49-F238E27FC236}">
                <a16:creationId xmlns:a16="http://schemas.microsoft.com/office/drawing/2014/main" xmlns="" id="{318435F5-97B0-4CAD-8ABA-702B3F970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7">
            <a:extLst>
              <a:ext uri="{FF2B5EF4-FFF2-40B4-BE49-F238E27FC236}">
                <a16:creationId xmlns:a16="http://schemas.microsoft.com/office/drawing/2014/main" xmlns="" id="{1F748EA1-25D4-41C4-94EE-0BD93C0A7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D339D668-315C-47D2-BBBF-08368B8128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00CD20F3-20AC-426F-94C0-993581D4C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7175" name="灯片编号占位符 2">
            <a:extLst>
              <a:ext uri="{FF2B5EF4-FFF2-40B4-BE49-F238E27FC236}">
                <a16:creationId xmlns:a16="http://schemas.microsoft.com/office/drawing/2014/main" xmlns="" id="{AB9D474C-C6E9-4BF4-A861-7A6CBE12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33BF76D9-1113-4EA0-AEF2-427CC8257ED3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xmlns="" id="{7AF4EC9C-1918-4570-B798-AF69C973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5" name="Picture 3" descr="logo-xidian">
            <a:extLst>
              <a:ext uri="{FF2B5EF4-FFF2-40B4-BE49-F238E27FC236}">
                <a16:creationId xmlns:a16="http://schemas.microsoft.com/office/drawing/2014/main" xmlns="" id="{899D3401-F33B-4494-BB5F-1AC1BBB9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7">
            <a:extLst>
              <a:ext uri="{FF2B5EF4-FFF2-40B4-BE49-F238E27FC236}">
                <a16:creationId xmlns:a16="http://schemas.microsoft.com/office/drawing/2014/main" xmlns="" id="{68978C2D-42ED-4E43-89FE-078491C13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E30EF2D2-8C37-4BFD-8F52-312F5EFD7D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xmlns="" id="{F134464C-320A-4994-AFB7-E2391CA28F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8199" name="灯片编号占位符 1">
            <a:extLst>
              <a:ext uri="{FF2B5EF4-FFF2-40B4-BE49-F238E27FC236}">
                <a16:creationId xmlns:a16="http://schemas.microsoft.com/office/drawing/2014/main" xmlns="" id="{0759EBD8-0323-4380-A5D0-FDED96756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7F5ECE71-B098-49B4-9DAB-2F3D6B57BD68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xmlns="" id="{9A5A0AF6-D7AF-4DD4-B3AB-24CCD2CD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0066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  <a:latin typeface="Times New Roman" panose="02020603050405020304" pitchFamily="18" charset="0"/>
              </a:rPr>
              <a:t>  – </a:t>
            </a:r>
            <a:r>
              <a:rPr lang="en-US" altLang="zh-CN" sz="1200" i="1">
                <a:solidFill>
                  <a:srgbClr val="0066FF"/>
                </a:solidFill>
                <a:latin typeface="Times New Roman" panose="02020603050405020304" pitchFamily="18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19" name="Picture 3" descr="logo-xidian">
            <a:extLst>
              <a:ext uri="{FF2B5EF4-FFF2-40B4-BE49-F238E27FC236}">
                <a16:creationId xmlns:a16="http://schemas.microsoft.com/office/drawing/2014/main" xmlns="" id="{ED127D22-D367-4B93-B561-C7BDA229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7">
            <a:extLst>
              <a:ext uri="{FF2B5EF4-FFF2-40B4-BE49-F238E27FC236}">
                <a16:creationId xmlns:a16="http://schemas.microsoft.com/office/drawing/2014/main" xmlns="" id="{771359F4-CE0E-4AE2-A5C1-26FABC2A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None/>
              <a:defRPr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xmlns="" id="{D404E43B-0179-4046-A558-5A15B438B1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xmlns="" id="{4884ED0E-A477-430A-9112-A8AF943BF5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9223" name="灯片编号占位符 4">
            <a:extLst>
              <a:ext uri="{FF2B5EF4-FFF2-40B4-BE49-F238E27FC236}">
                <a16:creationId xmlns:a16="http://schemas.microsoft.com/office/drawing/2014/main" xmlns="" id="{B869467F-2D9B-4B30-9B52-3F7405115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lvl="1" algn="r" eaLnBrk="1" hangingPunct="1">
              <a:buFont typeface="Arial" panose="020B0604020202020204" pitchFamily="34" charset="0"/>
              <a:buNone/>
              <a:defRPr sz="1400" i="1" noProof="1">
                <a:solidFill>
                  <a:srgbClr val="808080"/>
                </a:solidFill>
                <a:cs typeface="+mn-ea"/>
              </a:defRPr>
            </a:lvl2pPr>
          </a:lstStyle>
          <a:p>
            <a:pPr lvl="1">
              <a:defRPr/>
            </a:pPr>
            <a:fld id="{C892122D-318B-4F29-B8A3-B21C86DB71A6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xmlns="" id="{92536DE3-D846-497F-8BDA-A426669A4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  数组和广义表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xmlns="" id="{C15D76E7-AA26-4DB3-AAC7-0EE164528B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本章内容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5.1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数组的定义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5.2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数组的顺序表示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5.3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矩阵的压缩存储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5.3.1  </a:t>
            </a:r>
            <a:r>
              <a:rPr lang="zh-CN" altLang="en-US" sz="2400" dirty="0">
                <a:latin typeface="宋体" panose="02010600030101010101" pitchFamily="2" charset="-122"/>
              </a:rPr>
              <a:t>特殊矩阵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5.3.2  </a:t>
            </a:r>
            <a:r>
              <a:rPr lang="zh-CN" altLang="en-US" sz="2400" dirty="0">
                <a:latin typeface="宋体" panose="02010600030101010101" pitchFamily="2" charset="-122"/>
              </a:rPr>
              <a:t>稀疏矩阵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5.4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广义表的定义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5.5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广义表的存储结构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>
            <a:extLst>
              <a:ext uri="{FF2B5EF4-FFF2-40B4-BE49-F238E27FC236}">
                <a16:creationId xmlns:a16="http://schemas.microsoft.com/office/drawing/2014/main" xmlns="" id="{6FB6FE49-703E-409F-BF7E-08E5A5E18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6106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列优先顺序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或以列为主序存储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方式：将数组元素按列向量排列，第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j+1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个列向量紧接在第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j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个列向量之后，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m*n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个元素按列优先顺序存储的线性序列为：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00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10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 smtClean="0">
                <a:ea typeface="楷体_GB2312" pitchFamily="1" charset="-122"/>
              </a:rPr>
              <a:t>…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m-1,0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01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solidFill>
                  <a:srgbClr val="CC3300"/>
                </a:solidFill>
                <a:ea typeface="楷体_GB2312" pitchFamily="1" charset="-122"/>
              </a:rPr>
              <a:t>…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m-11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0" dirty="0">
                <a:ea typeface="楷体_GB2312" pitchFamily="1" charset="-122"/>
              </a:rPr>
              <a:t> </a:t>
            </a:r>
            <a:r>
              <a:rPr lang="en-US" altLang="zh-CN" sz="2800" b="0" dirty="0" smtClean="0">
                <a:ea typeface="楷体_GB2312" pitchFamily="1" charset="-122"/>
              </a:rPr>
              <a:t>     ……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0n-1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1n-1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 smtClean="0">
                <a:ea typeface="楷体_GB2312" pitchFamily="1" charset="-122"/>
              </a:rPr>
              <a:t>…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m-1,n-1</a:t>
            </a:r>
            <a:endParaRPr lang="en-US" altLang="zh-CN" sz="2800" b="0" baseline="-1800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在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FORTRAN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语言中，数组按列优先顺序存储。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2F6F023E-9935-4992-8368-4C64147878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5.2 </a:t>
            </a:r>
            <a:r>
              <a:rPr lang="zh-CN" altLang="en-US" sz="3600" dirty="0">
                <a:solidFill>
                  <a:schemeClr val="tx1"/>
                </a:solidFill>
              </a:rPr>
              <a:t>数组的顺序</a:t>
            </a:r>
            <a:r>
              <a:rPr lang="zh-CN" altLang="en-US" sz="3600" dirty="0" smtClean="0">
                <a:solidFill>
                  <a:schemeClr val="tx1"/>
                </a:solidFill>
              </a:rPr>
              <a:t>表示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13859"/>
            <a:ext cx="8305800" cy="57943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3200" dirty="0">
                <a:ea typeface="楷体_GB2312" pitchFamily="1" charset="-122"/>
              </a:rPr>
              <a:t>LOC(</a:t>
            </a:r>
            <a:r>
              <a:rPr lang="en-US" altLang="zh-CN" sz="3200" dirty="0" err="1">
                <a:ea typeface="楷体_GB2312" pitchFamily="1" charset="-122"/>
              </a:rPr>
              <a:t>a</a:t>
            </a:r>
            <a:r>
              <a:rPr lang="en-US" altLang="zh-CN" sz="3200" baseline="-20000" dirty="0" err="1">
                <a:ea typeface="楷体_GB2312" pitchFamily="1" charset="-122"/>
              </a:rPr>
              <a:t>ij</a:t>
            </a:r>
            <a:r>
              <a:rPr lang="en-US" altLang="zh-CN" sz="3200" dirty="0">
                <a:ea typeface="楷体_GB2312" pitchFamily="1" charset="-122"/>
              </a:rPr>
              <a:t>)=</a:t>
            </a:r>
            <a:r>
              <a:rPr lang="en-US" altLang="zh-CN" sz="3200" dirty="0" smtClean="0">
                <a:ea typeface="楷体_GB2312" pitchFamily="1" charset="-122"/>
              </a:rPr>
              <a:t>LOC(a</a:t>
            </a:r>
            <a:r>
              <a:rPr lang="en-US" altLang="zh-CN" sz="3200" baseline="-20000" dirty="0" smtClean="0">
                <a:ea typeface="楷体_GB2312" pitchFamily="1" charset="-122"/>
              </a:rPr>
              <a:t>00</a:t>
            </a:r>
            <a:r>
              <a:rPr lang="en-US" altLang="zh-CN" sz="3200" dirty="0" smtClean="0">
                <a:ea typeface="楷体_GB2312" pitchFamily="1" charset="-122"/>
              </a:rPr>
              <a:t>)+[j*</a:t>
            </a:r>
            <a:r>
              <a:rPr lang="en-US" altLang="zh-CN" sz="3200" dirty="0" err="1" smtClean="0">
                <a:ea typeface="楷体_GB2312" pitchFamily="1" charset="-122"/>
              </a:rPr>
              <a:t>m+i</a:t>
            </a:r>
            <a:r>
              <a:rPr lang="en-US" altLang="zh-CN" sz="3200" dirty="0" smtClean="0">
                <a:ea typeface="楷体_GB2312" pitchFamily="1" charset="-122"/>
              </a:rPr>
              <a:t>]*</a:t>
            </a:r>
            <a:r>
              <a:rPr lang="en-US" altLang="zh-CN" sz="3200" dirty="0">
                <a:ea typeface="楷体_GB2312" pitchFamily="1" charset="-122"/>
              </a:rPr>
              <a:t>d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xmlns="" id="{0A211F5E-6553-44E0-B702-2C5DBF6CEC0E}"/>
              </a:ext>
            </a:extLst>
          </p:cNvPr>
          <p:cNvGrpSpPr>
            <a:grpSpLocks/>
          </p:cNvGrpSpPr>
          <p:nvPr/>
        </p:nvGrpSpPr>
        <p:grpSpPr bwMode="auto">
          <a:xfrm>
            <a:off x="4716016" y="548680"/>
            <a:ext cx="4267200" cy="2462213"/>
            <a:chOff x="0" y="0"/>
            <a:chExt cx="2688" cy="1551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xmlns="" id="{5B9C19C5-0C6B-4748-BD9A-9D26643F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6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m×n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=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xmlns="" id="{9FF60338-075C-4AF8-8A59-D57E62B1C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0"/>
              <a:ext cx="1906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0n-1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20000" dirty="0">
                  <a:latin typeface="Tahoma" panose="020B0604030504040204" pitchFamily="34" charset="0"/>
                  <a:ea typeface="楷体_GB2312" pitchFamily="1" charset="-122"/>
                </a:rPr>
                <a:t>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1n-1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None/>
              </a:pP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err="1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err="1" smtClean="0">
                  <a:latin typeface="Tahoma" panose="020B0604030504040204" pitchFamily="34" charset="0"/>
                  <a:ea typeface="楷体_GB2312" pitchFamily="1" charset="-122"/>
                </a:rPr>
                <a:t>ij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endParaRPr lang="en-US" altLang="zh-CN" sz="2800" b="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m-1,n-1</a:t>
              </a:r>
              <a:endParaRPr lang="en-US" altLang="zh-CN" sz="20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xmlns="" id="{E3046D9E-9EAF-4BC2-9457-DB06E244A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xmlns="" id="{1DA44605-F7EA-4199-984E-7D2E5D751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xmlns="" id="{44D59167-F3A0-4B9F-A14F-DDA7101E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xmlns="" id="{AB3E9840-9E22-43CD-A603-FC152A238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xmlns="" id="{D379C670-C6C3-4FD5-9314-C7030A5F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xmlns="" id="{06157F28-311F-40EC-9D73-E1798E000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>
            <a:extLst>
              <a:ext uri="{FF2B5EF4-FFF2-40B4-BE49-F238E27FC236}">
                <a16:creationId xmlns:a16="http://schemas.microsoft.com/office/drawing/2014/main" xmlns="" id="{10160F16-E05C-428E-B8D0-9AAAC615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96975"/>
            <a:ext cx="8382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行优先顺序</a:t>
            </a:r>
            <a:r>
              <a:rPr lang="en-US" altLang="zh-CN" sz="2800" b="0" dirty="0">
                <a:ea typeface="楷体_GB2312" pitchFamily="1" charset="-122"/>
              </a:rPr>
              <a:t>——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先排最右的下标，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从右到左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，最后排最左下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标。</a:t>
            </a:r>
            <a:endParaRPr lang="zh-CN" altLang="en-US" sz="2800" b="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列优先顺序</a:t>
            </a:r>
            <a:r>
              <a:rPr lang="en-US" altLang="zh-CN" sz="2800" b="0" dirty="0">
                <a:ea typeface="楷体_GB2312" pitchFamily="1" charset="-122"/>
              </a:rPr>
              <a:t>——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先排最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左的下标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从左向右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，最后排最右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下标。</a:t>
            </a:r>
            <a:endParaRPr lang="zh-CN" altLang="en-US" sz="2800" b="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例如：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三维数组</a:t>
            </a:r>
            <a:r>
              <a:rPr lang="en-US" altLang="zh-CN" sz="3200" b="0" dirty="0" smtClean="0">
                <a:ea typeface="楷体_GB2312" pitchFamily="1" charset="-122"/>
              </a:rPr>
              <a:t>A</a:t>
            </a:r>
            <a:r>
              <a:rPr lang="en-US" altLang="zh-CN" sz="3200" b="0" baseline="-25000" dirty="0" smtClean="0">
                <a:ea typeface="楷体_GB2312" pitchFamily="1" charset="-122"/>
              </a:rPr>
              <a:t>m*n*p</a:t>
            </a:r>
            <a:r>
              <a:rPr lang="en-US" altLang="zh-CN" sz="3200" b="0" dirty="0" smtClean="0">
                <a:ea typeface="楷体_GB2312" pitchFamily="1" charset="-122"/>
              </a:rPr>
              <a:t>(A</a:t>
            </a:r>
            <a:r>
              <a:rPr lang="en-US" altLang="zh-CN" sz="3200" b="0" baseline="-25000" dirty="0" smtClean="0">
                <a:ea typeface="楷体_GB2312" pitchFamily="1" charset="-122"/>
              </a:rPr>
              <a:t>6*3*5</a:t>
            </a:r>
            <a:r>
              <a:rPr lang="en-US" altLang="zh-CN" sz="3200" b="0" dirty="0">
                <a:ea typeface="楷体_GB2312" pitchFamily="1" charset="-122"/>
                <a:sym typeface="宋体" panose="02010600030101010101" pitchFamily="2" charset="-122"/>
              </a:rPr>
              <a:t>)</a:t>
            </a:r>
            <a:endParaRPr lang="en-US" altLang="zh-CN" sz="3200" b="0" baseline="-25000" dirty="0">
              <a:ea typeface="楷体_GB2312" pitchFamily="1" charset="-122"/>
              <a:sym typeface="宋体" panose="02010600030101010101" pitchFamily="2" charset="-122"/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xmlns="" id="{4E9E4664-B55C-4D8D-9B64-166C1DA036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42900"/>
            <a:ext cx="5780087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5.2 </a:t>
            </a:r>
            <a:r>
              <a:rPr lang="zh-CN" altLang="en-US" sz="3600" dirty="0">
                <a:solidFill>
                  <a:schemeClr val="tx1"/>
                </a:solidFill>
              </a:rPr>
              <a:t>数组的顺序</a:t>
            </a:r>
            <a:r>
              <a:rPr lang="zh-CN" altLang="en-US" sz="3600" dirty="0" smtClean="0">
                <a:solidFill>
                  <a:schemeClr val="tx1"/>
                </a:solidFill>
              </a:rPr>
              <a:t>表示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6FB6FE49-703E-409F-BF7E-08E5A5E18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89040"/>
            <a:ext cx="8610600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以行优先顺序为例</a:t>
            </a:r>
            <a:r>
              <a:rPr lang="zh-CN" altLang="en-US" sz="2800" b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（从右向左开始计数）</a:t>
            </a:r>
            <a:endParaRPr lang="en-US" altLang="zh-CN" sz="2800" dirty="0" smtClean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000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00</a:t>
            </a:r>
            <a:r>
              <a:rPr lang="en-US" altLang="zh-CN" sz="2800" b="0" baseline="-18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 smtClean="0">
                <a:ea typeface="楷体_GB2312" pitchFamily="1" charset="-122"/>
              </a:rPr>
              <a:t>…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004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010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011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solidFill>
                  <a:srgbClr val="CC3300"/>
                </a:solidFill>
                <a:ea typeface="楷体_GB2312" pitchFamily="1" charset="-122"/>
              </a:rPr>
              <a:t>…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014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020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021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>
                <a:ea typeface="楷体_GB2312" pitchFamily="1" charset="-122"/>
              </a:rPr>
              <a:t>…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024</a:t>
            </a:r>
            <a:r>
              <a:rPr lang="en-US" altLang="zh-CN" sz="2800" b="0" dirty="0" smtClean="0">
                <a:ea typeface="楷体_GB2312" pitchFamily="1" charset="-122"/>
              </a:rPr>
              <a:t>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100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01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>
                <a:ea typeface="楷体_GB2312" pitchFamily="1" charset="-122"/>
              </a:rPr>
              <a:t>…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104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110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11</a:t>
            </a:r>
            <a:r>
              <a:rPr lang="en-US" altLang="zh-CN" sz="2800" dirty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>
                <a:solidFill>
                  <a:srgbClr val="CC3300"/>
                </a:solidFill>
                <a:ea typeface="楷体_GB2312" pitchFamily="1" charset="-122"/>
              </a:rPr>
              <a:t>…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114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120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21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>
                <a:ea typeface="楷体_GB2312" pitchFamily="1" charset="-122"/>
              </a:rPr>
              <a:t>…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124</a:t>
            </a:r>
            <a:endParaRPr lang="en-US" altLang="zh-CN" sz="2800" b="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2800" b="0" dirty="0" smtClean="0">
                <a:ea typeface="楷体_GB2312" pitchFamily="1" charset="-122"/>
              </a:rPr>
              <a:t>…</a:t>
            </a:r>
            <a:endParaRPr lang="en-US" altLang="zh-CN" sz="2800" b="0" baseline="-1800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500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>
                <a:latin typeface="楷体_GB2312" pitchFamily="1" charset="-122"/>
                <a:ea typeface="楷体_GB2312" pitchFamily="1" charset="-122"/>
              </a:rPr>
              <a:t>5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01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>
                <a:ea typeface="楷体_GB2312" pitchFamily="1" charset="-122"/>
              </a:rPr>
              <a:t>…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504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5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10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511</a:t>
            </a:r>
            <a:r>
              <a:rPr lang="en-US" altLang="zh-CN" sz="2800" dirty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>
                <a:solidFill>
                  <a:srgbClr val="CC3300"/>
                </a:solidFill>
                <a:ea typeface="楷体_GB2312" pitchFamily="1" charset="-122"/>
              </a:rPr>
              <a:t>…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514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520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="0" baseline="-18000" dirty="0">
                <a:latin typeface="楷体_GB2312" pitchFamily="1" charset="-122"/>
                <a:ea typeface="楷体_GB2312" pitchFamily="1" charset="-122"/>
              </a:rPr>
              <a:t>5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21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>
                <a:ea typeface="楷体_GB2312" pitchFamily="1" charset="-122"/>
              </a:rPr>
              <a:t>…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>
                <a:latin typeface="楷体_GB2312" pitchFamily="1" charset="-122"/>
                <a:ea typeface="楷体_GB2312" pitchFamily="1" charset="-122"/>
              </a:rPr>
              <a:t>5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24</a:t>
            </a:r>
            <a:endParaRPr lang="en-US" altLang="zh-CN" sz="28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>
            <a:extLst>
              <a:ext uri="{FF2B5EF4-FFF2-40B4-BE49-F238E27FC236}">
                <a16:creationId xmlns:a16="http://schemas.microsoft.com/office/drawing/2014/main" xmlns="" id="{E7C7793F-25D4-4349-A00E-2D1DA1C2F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052513"/>
            <a:ext cx="83820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数组中的任一元素可以在常量时间内存取，即顺序存储的数组是一个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随机存取结构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spcBef>
                <a:spcPct val="0"/>
              </a:spcBef>
              <a:buSzPct val="80000"/>
              <a:buFont typeface="Wingdings" panose="05000000000000000000" pitchFamily="2" charset="2"/>
              <a:buChar char="v"/>
            </a:pP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0"/>
              </a:spcBef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只要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知道开始结点的存放地址（即基地址）、维数和每维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的维界，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以及每个数组元素所占用的单元数，就可以将数组元素的存放地址表示为其下标的线性函数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0"/>
              </a:spcBef>
              <a:buSzPct val="80000"/>
              <a:buFont typeface="Wingdings" panose="05000000000000000000" pitchFamily="2" charset="2"/>
              <a:buChar char="v"/>
            </a:pPr>
            <a:endParaRPr lang="en-US" altLang="zh-CN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xmlns="" id="{B26E3A85-C760-4CD3-9640-2941E9CDD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数组元素的访问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>
            <a:extLst>
              <a:ext uri="{FF2B5EF4-FFF2-40B4-BE49-F238E27FC236}">
                <a16:creationId xmlns:a16="http://schemas.microsoft.com/office/drawing/2014/main" xmlns="" id="{E7C7793F-25D4-4349-A00E-2D1DA1C2F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052513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80000"/>
              <a:buFont typeface="Wingdings" panose="05000000000000000000" pitchFamily="2" charset="2"/>
              <a:buChar char="v"/>
            </a:pP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以行优先顺序为例，计算二维数组中一个元素的地址</a:t>
            </a:r>
            <a:r>
              <a:rPr lang="zh-CN" altLang="en-US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xmlns="" id="{B26E3A85-C760-4CD3-9640-2941E9CDD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数组元素的访问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xmlns="" id="{72C019C7-37F5-4DFB-A6AA-F45B36CA8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15260"/>
            <a:ext cx="8305800" cy="8620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3200" dirty="0">
                <a:ea typeface="楷体_GB2312" pitchFamily="1" charset="-122"/>
              </a:rPr>
              <a:t>LOC(</a:t>
            </a:r>
            <a:r>
              <a:rPr lang="en-US" altLang="zh-CN" sz="3200" dirty="0" err="1">
                <a:ea typeface="楷体_GB2312" pitchFamily="1" charset="-122"/>
              </a:rPr>
              <a:t>a</a:t>
            </a:r>
            <a:r>
              <a:rPr lang="en-US" altLang="zh-CN" sz="3200" baseline="-20000" dirty="0" err="1">
                <a:ea typeface="楷体_GB2312" pitchFamily="1" charset="-122"/>
              </a:rPr>
              <a:t>ij</a:t>
            </a:r>
            <a:r>
              <a:rPr lang="en-US" altLang="zh-CN" sz="3200" dirty="0">
                <a:ea typeface="楷体_GB2312" pitchFamily="1" charset="-122"/>
              </a:rPr>
              <a:t>)=</a:t>
            </a:r>
            <a:r>
              <a:rPr lang="en-US" altLang="zh-CN" sz="3200" dirty="0" smtClean="0">
                <a:ea typeface="楷体_GB2312" pitchFamily="1" charset="-122"/>
              </a:rPr>
              <a:t>LOC(a</a:t>
            </a:r>
            <a:r>
              <a:rPr lang="en-US" altLang="zh-CN" sz="3200" baseline="-20000" dirty="0" smtClean="0">
                <a:ea typeface="楷体_GB2312" pitchFamily="1" charset="-122"/>
              </a:rPr>
              <a:t>00</a:t>
            </a:r>
            <a:r>
              <a:rPr lang="en-US" altLang="zh-CN" sz="3200" dirty="0" smtClean="0">
                <a:ea typeface="楷体_GB2312" pitchFamily="1" charset="-122"/>
              </a:rPr>
              <a:t>)+[i*</a:t>
            </a:r>
            <a:r>
              <a:rPr lang="en-US" altLang="zh-CN" sz="3200" dirty="0" err="1" smtClean="0">
                <a:ea typeface="楷体_GB2312" pitchFamily="1" charset="-122"/>
              </a:rPr>
              <a:t>n+j</a:t>
            </a:r>
            <a:r>
              <a:rPr lang="en-US" altLang="zh-CN" sz="3200" dirty="0" smtClean="0">
                <a:ea typeface="楷体_GB2312" pitchFamily="1" charset="-122"/>
              </a:rPr>
              <a:t>]*</a:t>
            </a:r>
            <a:r>
              <a:rPr lang="en-US" altLang="zh-CN" sz="3200" dirty="0">
                <a:ea typeface="楷体_GB2312" pitchFamily="1" charset="-122"/>
              </a:rPr>
              <a:t>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A211F5E-6553-44E0-B702-2C5DBF6CEC0E}"/>
              </a:ext>
            </a:extLst>
          </p:cNvPr>
          <p:cNvGrpSpPr>
            <a:grpSpLocks/>
          </p:cNvGrpSpPr>
          <p:nvPr/>
        </p:nvGrpSpPr>
        <p:grpSpPr bwMode="auto">
          <a:xfrm>
            <a:off x="2339752" y="2046907"/>
            <a:ext cx="4267200" cy="2462213"/>
            <a:chOff x="0" y="0"/>
            <a:chExt cx="2688" cy="1551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xmlns="" id="{5B9C19C5-0C6B-4748-BD9A-9D26643F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6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m×n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=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F60338-075C-4AF8-8A59-D57E62B1C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0"/>
              <a:ext cx="1906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0n-1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20000" dirty="0">
                  <a:latin typeface="Tahoma" panose="020B0604030504040204" pitchFamily="34" charset="0"/>
                  <a:ea typeface="楷体_GB2312" pitchFamily="1" charset="-122"/>
                </a:rPr>
                <a:t>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1n-1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None/>
              </a:pP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err="1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err="1" smtClean="0">
                  <a:latin typeface="Tahoma" panose="020B0604030504040204" pitchFamily="34" charset="0"/>
                  <a:ea typeface="楷体_GB2312" pitchFamily="1" charset="-122"/>
                </a:rPr>
                <a:t>ij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endParaRPr lang="en-US" altLang="zh-CN" sz="2800" b="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m-1,n-1</a:t>
              </a:r>
              <a:endParaRPr lang="en-US" altLang="zh-CN" sz="20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xmlns="" id="{E3046D9E-9EAF-4BC2-9457-DB06E244A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xmlns="" id="{1DA44605-F7EA-4199-984E-7D2E5D751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xmlns="" id="{44D59167-F3A0-4B9F-A14F-DDA7101E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xmlns="" id="{AB3E9840-9E22-43CD-A603-FC152A238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xmlns="" id="{D379C670-C6C3-4FD5-9314-C7030A5F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xmlns="" id="{06157F28-311F-40EC-9D73-E1798E000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023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>
            <a:extLst>
              <a:ext uri="{FF2B5EF4-FFF2-40B4-BE49-F238E27FC236}">
                <a16:creationId xmlns:a16="http://schemas.microsoft.com/office/drawing/2014/main" xmlns="" id="{E7C7793F-25D4-4349-A00E-2D1DA1C2F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052513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lvl="1" indent="-457200">
              <a:spcBef>
                <a:spcPct val="0"/>
              </a:spcBef>
              <a:buSzPct val="80000"/>
              <a:buFont typeface="Wingdings" panose="05000000000000000000" pitchFamily="2" charset="2"/>
              <a:buChar char="v"/>
            </a:pP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以行优先顺序为例，计算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维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数组中下标为</a:t>
            </a:r>
            <a:r>
              <a: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(j</a:t>
            </a:r>
            <a:r>
              <a:rPr lang="en-US" altLang="zh-CN" b="0" baseline="-200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1</a:t>
            </a:r>
            <a:r>
              <a: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, j</a:t>
            </a:r>
            <a:r>
              <a:rPr lang="en-US" altLang="zh-CN" b="0" baseline="-200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2</a:t>
            </a:r>
            <a:r>
              <a: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, …, </a:t>
            </a:r>
            <a:r>
              <a:rPr lang="en-US" altLang="zh-CN" b="0" dirty="0" err="1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j</a:t>
            </a:r>
            <a:r>
              <a:rPr lang="en-US" altLang="zh-CN" b="0" baseline="-20000" dirty="0" err="1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n</a:t>
            </a:r>
            <a:r>
              <a:rPr lang="en-US" altLang="zh-CN" b="0" dirty="0" smtClean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)</a:t>
            </a:r>
            <a:r>
              <a:rPr lang="zh-CN" altLang="en-US" b="0" dirty="0" smtClean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元素的地址，每一维的长度记为</a:t>
            </a:r>
            <a:r>
              <a:rPr lang="en-US" altLang="zh-CN" b="0" dirty="0" smtClean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b</a:t>
            </a:r>
            <a:r>
              <a:rPr lang="en-US" altLang="zh-CN" b="0" baseline="-20000" dirty="0" smtClean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i </a:t>
            </a:r>
            <a:r>
              <a:rPr lang="zh-CN" altLang="en-US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每个元素占用</a:t>
            </a:r>
            <a:r>
              <a:rPr lang="zh-CN" altLang="en-US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字节数记为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xmlns="" id="{B26E3A85-C760-4CD3-9640-2941E9CDD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数组元素的访问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xmlns="" id="{72C019C7-37F5-4DFB-A6AA-F45B36CA8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132856"/>
            <a:ext cx="8568952" cy="1296144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en-US" altLang="zh-CN" sz="3200" b="0" dirty="0" smtClean="0">
                <a:latin typeface="+mj-lt"/>
                <a:ea typeface="Tahoma" pitchFamily="34" charset="0"/>
                <a:cs typeface="Tahoma" pitchFamily="34" charset="0"/>
              </a:rPr>
              <a:t>LOC(</a:t>
            </a:r>
            <a:r>
              <a:rPr lang="en-US" altLang="zh-CN" sz="3200" b="0" dirty="0">
                <a:latin typeface="+mj-lt"/>
                <a:ea typeface="Tahoma" pitchFamily="34" charset="0"/>
                <a:cs typeface="Tahoma" pitchFamily="34" charset="0"/>
              </a:rPr>
              <a:t>j</a:t>
            </a:r>
            <a:r>
              <a:rPr lang="en-US" altLang="zh-CN" sz="3200" b="0" baseline="-20000" dirty="0">
                <a:latin typeface="+mj-lt"/>
                <a:ea typeface="Tahoma" pitchFamily="34" charset="0"/>
                <a:cs typeface="Tahoma" pitchFamily="34" charset="0"/>
              </a:rPr>
              <a:t>1</a:t>
            </a:r>
            <a:r>
              <a:rPr lang="en-US" altLang="zh-CN" sz="3200" b="0" dirty="0">
                <a:latin typeface="+mj-lt"/>
                <a:ea typeface="Tahoma" pitchFamily="34" charset="0"/>
                <a:cs typeface="Tahoma" pitchFamily="34" charset="0"/>
              </a:rPr>
              <a:t>, j</a:t>
            </a:r>
            <a:r>
              <a:rPr lang="en-US" altLang="zh-CN" sz="3200" b="0" baseline="-20000" dirty="0">
                <a:latin typeface="+mj-lt"/>
                <a:ea typeface="Tahoma" pitchFamily="34" charset="0"/>
                <a:cs typeface="Tahoma" pitchFamily="34" charset="0"/>
              </a:rPr>
              <a:t>2</a:t>
            </a:r>
            <a:r>
              <a:rPr lang="en-US" altLang="zh-CN" sz="3200" b="0" dirty="0">
                <a:latin typeface="+mj-lt"/>
                <a:ea typeface="Tahoma" pitchFamily="34" charset="0"/>
                <a:cs typeface="Tahoma" pitchFamily="34" charset="0"/>
              </a:rPr>
              <a:t>, …, </a:t>
            </a:r>
            <a:r>
              <a:rPr lang="en-US" altLang="zh-CN" sz="3200" b="0" dirty="0" err="1">
                <a:latin typeface="+mj-lt"/>
                <a:ea typeface="Tahoma" pitchFamily="34" charset="0"/>
                <a:cs typeface="Tahoma" pitchFamily="34" charset="0"/>
              </a:rPr>
              <a:t>j</a:t>
            </a:r>
            <a:r>
              <a:rPr lang="en-US" altLang="zh-CN" sz="3200" b="0" baseline="-20000" dirty="0" err="1">
                <a:latin typeface="+mj-lt"/>
                <a:ea typeface="Tahoma" pitchFamily="34" charset="0"/>
                <a:cs typeface="Tahoma" pitchFamily="34" charset="0"/>
              </a:rPr>
              <a:t>n</a:t>
            </a:r>
            <a:r>
              <a:rPr lang="en-US" altLang="zh-CN" sz="3200" b="0" dirty="0" smtClean="0">
                <a:latin typeface="+mj-lt"/>
                <a:ea typeface="Tahoma" pitchFamily="34" charset="0"/>
                <a:cs typeface="Tahoma" pitchFamily="34" charset="0"/>
              </a:rPr>
              <a:t>) = LOC(0, 0, </a:t>
            </a:r>
            <a:r>
              <a:rPr lang="en-US" altLang="zh-CN" sz="3200" b="0" dirty="0">
                <a:latin typeface="+mj-lt"/>
                <a:ea typeface="Tahoma" pitchFamily="34" charset="0"/>
                <a:cs typeface="Tahoma" pitchFamily="34" charset="0"/>
              </a:rPr>
              <a:t>…, </a:t>
            </a:r>
            <a:r>
              <a:rPr lang="en-US" altLang="zh-CN" sz="3200" b="0" dirty="0" smtClean="0">
                <a:latin typeface="+mj-lt"/>
                <a:ea typeface="Tahoma" pitchFamily="34" charset="0"/>
                <a:cs typeface="Tahoma" pitchFamily="34" charset="0"/>
              </a:rPr>
              <a:t>0) + 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en-US" altLang="zh-CN" sz="3200" b="0" dirty="0" smtClean="0">
                <a:latin typeface="+mj-lt"/>
                <a:ea typeface="Tahoma" pitchFamily="34" charset="0"/>
                <a:cs typeface="Tahoma" pitchFamily="34" charset="0"/>
              </a:rPr>
              <a:t>     (</a:t>
            </a:r>
            <a:r>
              <a:rPr lang="en-US" altLang="zh-CN" sz="3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j</a:t>
            </a:r>
            <a:r>
              <a:rPr lang="en-US" altLang="zh-CN" sz="3200" b="0" baseline="-20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1 </a:t>
            </a:r>
            <a:r>
              <a:rPr lang="en-US" altLang="zh-CN" sz="3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* b</a:t>
            </a:r>
            <a:r>
              <a:rPr lang="en-US" altLang="zh-CN" sz="3200" b="0" baseline="-20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2</a:t>
            </a:r>
            <a:r>
              <a:rPr lang="en-US" altLang="zh-CN" sz="3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*…*</a:t>
            </a:r>
            <a:r>
              <a:rPr lang="en-US" altLang="zh-CN" sz="3200" b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b</a:t>
            </a:r>
            <a:r>
              <a:rPr lang="en-US" altLang="zh-CN" sz="3200" b="0" baseline="-20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n</a:t>
            </a:r>
            <a:r>
              <a:rPr lang="en-US" altLang="zh-CN" sz="3200" b="0" baseline="-20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3200" b="0" dirty="0">
                <a:latin typeface="+mj-lt"/>
                <a:ea typeface="Tahoma" pitchFamily="34" charset="0"/>
                <a:cs typeface="Tahoma" pitchFamily="34" charset="0"/>
              </a:rPr>
              <a:t>+  </a:t>
            </a:r>
            <a:r>
              <a:rPr lang="en-US" altLang="zh-CN" sz="3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j</a:t>
            </a:r>
            <a:r>
              <a:rPr lang="en-US" altLang="zh-CN" sz="3200" b="0" baseline="-20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2 </a:t>
            </a:r>
            <a:r>
              <a:rPr lang="en-US" altLang="zh-CN" sz="32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* </a:t>
            </a:r>
            <a:r>
              <a:rPr lang="en-US" altLang="zh-CN" sz="3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b</a:t>
            </a:r>
            <a:r>
              <a:rPr lang="en-US" altLang="zh-CN" sz="3200" b="0" baseline="-20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3</a:t>
            </a:r>
            <a:r>
              <a:rPr lang="en-US" altLang="zh-CN" sz="32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*…*</a:t>
            </a:r>
            <a:r>
              <a:rPr lang="en-US" altLang="zh-CN" sz="3200" b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b</a:t>
            </a:r>
            <a:r>
              <a:rPr lang="en-US" altLang="zh-CN" sz="3200" b="0" baseline="-20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n</a:t>
            </a:r>
            <a:r>
              <a:rPr lang="en-US" altLang="zh-CN" sz="32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3200" b="0" dirty="0">
                <a:latin typeface="+mj-lt"/>
                <a:ea typeface="Tahoma" pitchFamily="34" charset="0"/>
                <a:cs typeface="Tahoma" pitchFamily="34" charset="0"/>
              </a:rPr>
              <a:t>+  </a:t>
            </a:r>
            <a:r>
              <a:rPr lang="en-US" altLang="zh-CN" sz="3200" b="0" dirty="0" smtClean="0">
                <a:latin typeface="+mj-lt"/>
                <a:ea typeface="Tahoma" pitchFamily="34" charset="0"/>
                <a:cs typeface="Tahoma" pitchFamily="34" charset="0"/>
              </a:rPr>
              <a:t>… + </a:t>
            </a:r>
            <a:r>
              <a:rPr lang="en-US" altLang="zh-CN" sz="3200" b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j</a:t>
            </a:r>
            <a:r>
              <a:rPr lang="en-US" altLang="zh-CN" sz="3200" b="0" baseline="-20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n</a:t>
            </a:r>
            <a:r>
              <a:rPr lang="en-US" altLang="zh-CN" sz="3200" b="0" dirty="0" smtClean="0">
                <a:latin typeface="+mj-lt"/>
                <a:ea typeface="Tahoma" pitchFamily="34" charset="0"/>
                <a:cs typeface="Tahoma" pitchFamily="34" charset="0"/>
              </a:rPr>
              <a:t>) * d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E7C7793F-25D4-4349-A00E-2D1DA1C2F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171727"/>
            <a:ext cx="849694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lvl="1" indent="-457200">
              <a:spcBef>
                <a:spcPct val="0"/>
              </a:spcBef>
              <a:buSzPct val="80000"/>
              <a:buFont typeface="Wingdings" panose="05000000000000000000" pitchFamily="2" charset="2"/>
              <a:buChar char="v"/>
            </a:pP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例题：假设按低下标（行）优先顺序存储整数数组</a:t>
            </a:r>
            <a:r>
              <a:rPr lang="en-US" altLang="zh-CN" sz="24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sz="2400" b="0" baseline="-200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9*3*5*8 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时，第一个元素的字节地址是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100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，每个整数占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个字节。问</a:t>
            </a:r>
            <a:r>
              <a:rPr lang="en-US" altLang="zh-CN" sz="20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sz="2000" b="0" baseline="-200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2, 2, 4, 5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的存储地址是什么？</a:t>
            </a:r>
            <a:endParaRPr lang="en-US" altLang="zh-CN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  <a:p>
            <a:pPr marL="457200" lvl="1" indent="-457200">
              <a:spcBef>
                <a:spcPts val="1200"/>
              </a:spcBef>
              <a:buSzPct val="80000"/>
              <a:buFont typeface="Wingdings" panose="05000000000000000000" pitchFamily="2" charset="2"/>
              <a:buChar char="v"/>
            </a:pPr>
            <a:r>
              <a:rPr lang="en-US" altLang="zh-CN" dirty="0" err="1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Loc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en-US" altLang="zh-CN" sz="24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sz="2400" b="0" baseline="-200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Tahoma" pitchFamily="34" charset="0"/>
                <a:cs typeface="Tahoma" pitchFamily="34" charset="0"/>
              </a:rPr>
              <a:t>2*2*4*5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) = 100 + (2*3*5*8 + 2*5*8 + 4*8 + 5) * 4</a:t>
            </a:r>
          </a:p>
          <a:p>
            <a:pPr marL="0" lvl="1" indent="0">
              <a:spcBef>
                <a:spcPct val="0"/>
              </a:spcBef>
              <a:buSzPct val="80000"/>
              <a:buNone/>
            </a:pPr>
            <a:r>
              <a:rPr lang="en-US" altLang="zh-CN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         = 1528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8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xmlns="" id="{92536DE3-D846-497F-8BDA-A426669A4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  数组和广义表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xmlns="" id="{C15D76E7-AA26-4DB3-AAC7-0EE164528B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本章内容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5.1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数组的定义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5.2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数组的顺序表示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5.3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矩阵的压缩存储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5.3.1  </a:t>
            </a:r>
            <a:r>
              <a:rPr lang="zh-CN" altLang="en-US" sz="2400" dirty="0">
                <a:latin typeface="宋体" panose="02010600030101010101" pitchFamily="2" charset="-122"/>
              </a:rPr>
              <a:t>特殊矩阵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5.3.2  </a:t>
            </a:r>
            <a:r>
              <a:rPr lang="zh-CN" altLang="en-US" sz="2400" dirty="0">
                <a:latin typeface="宋体" panose="02010600030101010101" pitchFamily="2" charset="-122"/>
              </a:rPr>
              <a:t>稀疏矩阵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5.4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广义表的定义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5.5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广义表的存储结构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912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>
            <a:extLst>
              <a:ext uri="{FF2B5EF4-FFF2-40B4-BE49-F238E27FC236}">
                <a16:creationId xmlns:a16="http://schemas.microsoft.com/office/drawing/2014/main" xmlns="" id="{4D7CA979-4C11-44B6-8B98-2BC638C6F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01394"/>
            <a:ext cx="8382000" cy="355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b="0" dirty="0" smtClean="0">
                <a:latin typeface="楷体_GB2312" pitchFamily="1" charset="-122"/>
                <a:ea typeface="楷体_GB2312" pitchFamily="1" charset="-122"/>
              </a:rPr>
              <a:t>矩阵是很多科学与工程计算问题中研究的数学对象。</a:t>
            </a:r>
            <a:endParaRPr lang="en-US" altLang="zh-CN" sz="32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b="0" dirty="0" smtClean="0">
                <a:latin typeface="楷体_GB2312" pitchFamily="1" charset="-122"/>
                <a:ea typeface="楷体_GB2312" pitchFamily="1" charset="-122"/>
              </a:rPr>
              <a:t>用高级语言编程时，一般是用二维数组来存储矩阵元素。</a:t>
            </a:r>
            <a:endParaRPr lang="en-US" altLang="zh-CN" sz="32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压缩</a:t>
            </a:r>
            <a:r>
              <a:rPr lang="zh-CN" altLang="en-US" sz="32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存储</a:t>
            </a:r>
            <a:r>
              <a:rPr lang="zh-CN" altLang="en-US" sz="3200" b="0" dirty="0" smtClean="0">
                <a:latin typeface="楷体_GB2312" pitchFamily="1" charset="-122"/>
                <a:ea typeface="楷体_GB2312" pitchFamily="1" charset="-122"/>
              </a:rPr>
              <a:t>：为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多个值相同的非零元素只分配一个存储单元；对零元素不分配空间。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xmlns="" id="{F341A5A2-24CD-4BF2-9240-60792CF769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5.3 </a:t>
            </a:r>
            <a:r>
              <a:rPr lang="zh-CN" altLang="en-US" sz="3600">
                <a:solidFill>
                  <a:schemeClr val="tx1"/>
                </a:solidFill>
              </a:rPr>
              <a:t>矩阵的压缩存储</a:t>
            </a: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xmlns="" id="{5527ED00-E6A7-4F6F-9103-9A1417FDB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09803"/>
            <a:ext cx="838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特殊矩阵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en-US" sz="32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稀疏矩阵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的压缩存储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>
            <a:extLst>
              <a:ext uri="{FF2B5EF4-FFF2-40B4-BE49-F238E27FC236}">
                <a16:creationId xmlns:a16="http://schemas.microsoft.com/office/drawing/2014/main" xmlns="" id="{8A604B0A-1291-42D8-B96D-8734EF5A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251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特殊矩阵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：非零元素按照一定的规律分布。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xmlns="" id="{F7B0EEDD-C5FB-454C-9846-378755B385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5.3.1 </a:t>
            </a:r>
            <a:r>
              <a:rPr lang="zh-CN" altLang="en-US" sz="3600" dirty="0" smtClean="0">
                <a:solidFill>
                  <a:schemeClr val="tx1"/>
                </a:solidFill>
              </a:rPr>
              <a:t>特殊</a:t>
            </a:r>
            <a:r>
              <a:rPr lang="zh-CN" altLang="en-US" sz="3600" dirty="0">
                <a:solidFill>
                  <a:schemeClr val="tx1"/>
                </a:solidFill>
              </a:rPr>
              <a:t>矩阵的压缩存储</a:t>
            </a:r>
          </a:p>
        </p:txBody>
      </p:sp>
      <p:sp>
        <p:nvSpPr>
          <p:cNvPr id="147464" name="Text Box 22">
            <a:extLst>
              <a:ext uri="{FF2B5EF4-FFF2-40B4-BE49-F238E27FC236}">
                <a16:creationId xmlns:a16="http://schemas.microsoft.com/office/drawing/2014/main" xmlns="" id="{5AE91993-3CDE-44F6-8C17-6EB1F4FA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0837"/>
            <a:ext cx="8382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常见的特殊矩阵有</a:t>
            </a:r>
            <a:r>
              <a:rPr lang="zh-CN" altLang="en-US" sz="2800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对称矩阵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en-US" sz="2800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三角矩阵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en-US" sz="2800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对角矩阵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等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8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17</a:t>
            </a:fld>
            <a:endParaRPr lang="zh-CN" alt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xmlns="" id="{5AE91993-3CDE-44F6-8C17-6EB1F4FA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56992"/>
            <a:ext cx="8382000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特殊矩阵压缩存储的两个要素</a:t>
            </a:r>
            <a:endParaRPr lang="zh-CN" altLang="en-US" sz="2800" b="0" dirty="0"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识别存储哪些矩阵元素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如何将这些矩阵元素映射到一维数组</a:t>
            </a:r>
            <a:endParaRPr lang="zh-CN" altLang="en-US" sz="2800" b="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>
            <a:extLst>
              <a:ext uri="{FF2B5EF4-FFF2-40B4-BE49-F238E27FC236}">
                <a16:creationId xmlns:a16="http://schemas.microsoft.com/office/drawing/2014/main" xmlns="" id="{8A604B0A-1291-42D8-B96D-8734EF5A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251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对称</a:t>
            </a:r>
            <a:r>
              <a:rPr lang="zh-CN" altLang="en-US" sz="28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矩阵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：元素的值按照主对角线对称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xmlns="" id="{F7B0EEDD-C5FB-454C-9846-378755B385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5.3.1 </a:t>
            </a:r>
            <a:r>
              <a:rPr lang="zh-CN" altLang="en-US" sz="3600" dirty="0" smtClean="0">
                <a:solidFill>
                  <a:schemeClr val="tx1"/>
                </a:solidFill>
              </a:rPr>
              <a:t>对称矩阵</a:t>
            </a:r>
            <a:r>
              <a:rPr lang="zh-CN" altLang="en-US" sz="3600" dirty="0">
                <a:solidFill>
                  <a:schemeClr val="tx1"/>
                </a:solidFill>
              </a:rPr>
              <a:t>的压缩存储</a:t>
            </a:r>
          </a:p>
        </p:txBody>
      </p:sp>
      <p:grpSp>
        <p:nvGrpSpPr>
          <p:cNvPr id="147460" name="Group 4">
            <a:extLst>
              <a:ext uri="{FF2B5EF4-FFF2-40B4-BE49-F238E27FC236}">
                <a16:creationId xmlns:a16="http://schemas.microsoft.com/office/drawing/2014/main" xmlns="" id="{A2DA75CC-FCC7-4B97-B505-4D09555321A9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2564904"/>
            <a:ext cx="3048000" cy="2443163"/>
            <a:chOff x="0" y="0"/>
            <a:chExt cx="1920" cy="1539"/>
          </a:xfrm>
        </p:grpSpPr>
        <p:sp>
          <p:nvSpPr>
            <p:cNvPr id="147472" name="Rectangle 5">
              <a:extLst>
                <a:ext uri="{FF2B5EF4-FFF2-40B4-BE49-F238E27FC236}">
                  <a16:creationId xmlns:a16="http://schemas.microsoft.com/office/drawing/2014/main" xmlns="" id="{26E6749F-105C-4CAE-924F-899E91DF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1872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  a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i,j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endParaRPr lang="en-US" altLang="zh-CN" sz="2800" b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</a:p>
          </p:txBody>
        </p:sp>
        <p:sp>
          <p:nvSpPr>
            <p:cNvPr id="147473" name="Line 6">
              <a:extLst>
                <a:ext uri="{FF2B5EF4-FFF2-40B4-BE49-F238E27FC236}">
                  <a16:creationId xmlns:a16="http://schemas.microsoft.com/office/drawing/2014/main" xmlns="" id="{8ABF83C8-22C1-4571-8725-209909C19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4" name="Line 7">
              <a:extLst>
                <a:ext uri="{FF2B5EF4-FFF2-40B4-BE49-F238E27FC236}">
                  <a16:creationId xmlns:a16="http://schemas.microsoft.com/office/drawing/2014/main" xmlns="" id="{86C3AA53-427C-4D55-8951-6D1F518C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5" name="Line 8">
              <a:extLst>
                <a:ext uri="{FF2B5EF4-FFF2-40B4-BE49-F238E27FC236}">
                  <a16:creationId xmlns:a16="http://schemas.microsoft.com/office/drawing/2014/main" xmlns="" id="{5D12345D-7208-4957-9FBE-C00076AF4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6" name="Line 9">
              <a:extLst>
                <a:ext uri="{FF2B5EF4-FFF2-40B4-BE49-F238E27FC236}">
                  <a16:creationId xmlns:a16="http://schemas.microsoft.com/office/drawing/2014/main" xmlns="" id="{F02FBCE1-EBB2-413C-9CF7-436CAE00D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7" name="Line 10">
              <a:extLst>
                <a:ext uri="{FF2B5EF4-FFF2-40B4-BE49-F238E27FC236}">
                  <a16:creationId xmlns:a16="http://schemas.microsoft.com/office/drawing/2014/main" xmlns="" id="{C9851B92-0762-41A6-8064-B9DD8C022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8" name="Line 11">
              <a:extLst>
                <a:ext uri="{FF2B5EF4-FFF2-40B4-BE49-F238E27FC236}">
                  <a16:creationId xmlns:a16="http://schemas.microsoft.com/office/drawing/2014/main" xmlns="" id="{1B28BAD4-0192-4B94-8F56-EF87ABE15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7461" name="Text Box 12">
            <a:extLst>
              <a:ext uri="{FF2B5EF4-FFF2-40B4-BE49-F238E27FC236}">
                <a16:creationId xmlns:a16="http://schemas.microsoft.com/office/drawing/2014/main" xmlns="" id="{17E24523-E22B-42EC-95D2-69BB87564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5116017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 b="0" dirty="0" err="1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err="1" smtClean="0">
                <a:latin typeface="楷体_GB2312" pitchFamily="1" charset="-122"/>
                <a:ea typeface="楷体_GB2312" pitchFamily="1" charset="-122"/>
              </a:rPr>
              <a:t>ij</a:t>
            </a:r>
            <a:r>
              <a:rPr lang="en-US" altLang="zh-CN" sz="2800" b="0" baseline="-18000" dirty="0" smtClean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= </a:t>
            </a:r>
            <a:r>
              <a:rPr lang="en-US" altLang="zh-CN" sz="2800" b="0" dirty="0" err="1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="0" baseline="-18000" dirty="0" err="1" smtClean="0">
                <a:latin typeface="楷体_GB2312" pitchFamily="1" charset="-122"/>
                <a:ea typeface="楷体_GB2312" pitchFamily="1" charset="-122"/>
              </a:rPr>
              <a:t>ji</a:t>
            </a:r>
            <a:endParaRPr lang="en-US" altLang="zh-CN" sz="2800" b="0" baseline="-18000" dirty="0"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147462" name="Group 13">
            <a:extLst>
              <a:ext uri="{FF2B5EF4-FFF2-40B4-BE49-F238E27FC236}">
                <a16:creationId xmlns:a16="http://schemas.microsoft.com/office/drawing/2014/main" xmlns="" id="{5D64EAFF-3CD9-478D-9986-7921A69DC132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2569667"/>
            <a:ext cx="3048000" cy="2443162"/>
            <a:chOff x="0" y="0"/>
            <a:chExt cx="1920" cy="1539"/>
          </a:xfrm>
        </p:grpSpPr>
        <p:sp>
          <p:nvSpPr>
            <p:cNvPr id="147465" name="Rectangle 14">
              <a:extLst>
                <a:ext uri="{FF2B5EF4-FFF2-40B4-BE49-F238E27FC236}">
                  <a16:creationId xmlns:a16="http://schemas.microsoft.com/office/drawing/2014/main" xmlns="" id="{89FCE951-C725-4DFB-90F0-5831F9623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1872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1     2     3     4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2     5     9     3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3     9     7     6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4     3     6     8</a:t>
              </a:r>
            </a:p>
          </p:txBody>
        </p:sp>
        <p:sp>
          <p:nvSpPr>
            <p:cNvPr id="147466" name="Line 15">
              <a:extLst>
                <a:ext uri="{FF2B5EF4-FFF2-40B4-BE49-F238E27FC236}">
                  <a16:creationId xmlns:a16="http://schemas.microsoft.com/office/drawing/2014/main" xmlns="" id="{87FD2242-9C93-4714-9C4E-814897300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7" name="Line 16">
              <a:extLst>
                <a:ext uri="{FF2B5EF4-FFF2-40B4-BE49-F238E27FC236}">
                  <a16:creationId xmlns:a16="http://schemas.microsoft.com/office/drawing/2014/main" xmlns="" id="{4BF45127-576B-4E8B-96BD-77169E136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8" name="Line 17">
              <a:extLst>
                <a:ext uri="{FF2B5EF4-FFF2-40B4-BE49-F238E27FC236}">
                  <a16:creationId xmlns:a16="http://schemas.microsoft.com/office/drawing/2014/main" xmlns="" id="{B08E29D6-E82C-4FBD-BDC1-FF3C4695B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9" name="Line 18">
              <a:extLst>
                <a:ext uri="{FF2B5EF4-FFF2-40B4-BE49-F238E27FC236}">
                  <a16:creationId xmlns:a16="http://schemas.microsoft.com/office/drawing/2014/main" xmlns="" id="{17C6F539-25CB-4AD3-868D-7823C94AB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0" name="Line 19">
              <a:extLst>
                <a:ext uri="{FF2B5EF4-FFF2-40B4-BE49-F238E27FC236}">
                  <a16:creationId xmlns:a16="http://schemas.microsoft.com/office/drawing/2014/main" xmlns="" id="{12E421DC-4713-456E-9630-E794D8C9A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1" name="Line 20">
              <a:extLst>
                <a:ext uri="{FF2B5EF4-FFF2-40B4-BE49-F238E27FC236}">
                  <a16:creationId xmlns:a16="http://schemas.microsoft.com/office/drawing/2014/main" xmlns="" id="{4884731A-B521-4378-957E-0E44F6723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7463" name="Text Box 21">
            <a:extLst>
              <a:ext uri="{FF2B5EF4-FFF2-40B4-BE49-F238E27FC236}">
                <a16:creationId xmlns:a16="http://schemas.microsoft.com/office/drawing/2014/main" xmlns="" id="{F13B52F7-BF39-4BE9-9FDB-5CED08AB0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5090617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对称矩阵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647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xmlns="" id="{5115D41C-6972-4AED-A845-57D89F38E8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804025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5.3.1 </a:t>
            </a:r>
            <a:r>
              <a:rPr lang="zh-CN" altLang="en-US" sz="3600" dirty="0" smtClean="0">
                <a:solidFill>
                  <a:schemeClr val="tx1"/>
                </a:solidFill>
              </a:rPr>
              <a:t>对称矩阵</a:t>
            </a:r>
            <a:r>
              <a:rPr lang="zh-CN" altLang="en-US" sz="3600" dirty="0">
                <a:solidFill>
                  <a:schemeClr val="tx1"/>
                </a:solidFill>
              </a:rPr>
              <a:t>的压缩存储</a:t>
            </a:r>
          </a:p>
        </p:txBody>
      </p:sp>
      <p:sp>
        <p:nvSpPr>
          <p:cNvPr id="148483" name="Text Box 3">
            <a:extLst>
              <a:ext uri="{FF2B5EF4-FFF2-40B4-BE49-F238E27FC236}">
                <a16:creationId xmlns:a16="http://schemas.microsoft.com/office/drawing/2014/main" xmlns="" id="{61411D6C-B369-4013-ADD6-608BBAB2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942731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 smtClean="0">
                <a:latin typeface="Tahoma" panose="020B0604030504040204" pitchFamily="34" charset="0"/>
              </a:rPr>
              <a:t>对称矩阵</a:t>
            </a:r>
            <a:r>
              <a:rPr lang="en-US" altLang="zh-CN" b="0" dirty="0" smtClean="0">
                <a:latin typeface="Tahoma" panose="020B0604030504040204" pitchFamily="34" charset="0"/>
              </a:rPr>
              <a:t>A</a:t>
            </a:r>
            <a:endParaRPr lang="zh-CN" altLang="en-US" b="0" dirty="0">
              <a:latin typeface="Tahoma" panose="020B0604030504040204" pitchFamily="34" charset="0"/>
            </a:endParaRPr>
          </a:p>
        </p:txBody>
      </p:sp>
      <p:grpSp>
        <p:nvGrpSpPr>
          <p:cNvPr id="148484" name="Group 4">
            <a:extLst>
              <a:ext uri="{FF2B5EF4-FFF2-40B4-BE49-F238E27FC236}">
                <a16:creationId xmlns:a16="http://schemas.microsoft.com/office/drawing/2014/main" xmlns="" id="{1DC6DFF8-A374-4CE2-8D7A-4DD6658D6B2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80493"/>
            <a:ext cx="3048000" cy="2443163"/>
            <a:chOff x="0" y="0"/>
            <a:chExt cx="1920" cy="1539"/>
          </a:xfrm>
        </p:grpSpPr>
        <p:sp>
          <p:nvSpPr>
            <p:cNvPr id="148527" name="Rectangle 5">
              <a:extLst>
                <a:ext uri="{FF2B5EF4-FFF2-40B4-BE49-F238E27FC236}">
                  <a16:creationId xmlns:a16="http://schemas.microsoft.com/office/drawing/2014/main" xmlns="" id="{A62F5AFB-5B04-49B0-B1CC-E835A126B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1872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1     2     3     4</a:t>
              </a:r>
              <a:endParaRPr lang="en-US" altLang="zh-CN" sz="2800" b="0" baseline="-2000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2     5     9     3</a:t>
              </a:r>
              <a:endParaRPr lang="en-US" altLang="zh-CN" sz="2800" b="0" baseline="-2000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3     9     7     6</a:t>
              </a:r>
              <a:endParaRPr lang="en-US" altLang="zh-CN" sz="2800" b="0" baseline="-2000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4     3     6     8</a:t>
              </a:r>
            </a:p>
          </p:txBody>
        </p:sp>
        <p:sp>
          <p:nvSpPr>
            <p:cNvPr id="148528" name="Line 6">
              <a:extLst>
                <a:ext uri="{FF2B5EF4-FFF2-40B4-BE49-F238E27FC236}">
                  <a16:creationId xmlns:a16="http://schemas.microsoft.com/office/drawing/2014/main" xmlns="" id="{F7F1C107-44E0-40AF-A817-E9B4DDA17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9" name="Line 7">
              <a:extLst>
                <a:ext uri="{FF2B5EF4-FFF2-40B4-BE49-F238E27FC236}">
                  <a16:creationId xmlns:a16="http://schemas.microsoft.com/office/drawing/2014/main" xmlns="" id="{9B441B5C-C9B9-4A27-AA6C-63331B643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30" name="Line 8">
              <a:extLst>
                <a:ext uri="{FF2B5EF4-FFF2-40B4-BE49-F238E27FC236}">
                  <a16:creationId xmlns:a16="http://schemas.microsoft.com/office/drawing/2014/main" xmlns="" id="{0AAB39E9-2B79-4D18-8F4C-31951ED2C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31" name="Line 9">
              <a:extLst>
                <a:ext uri="{FF2B5EF4-FFF2-40B4-BE49-F238E27FC236}">
                  <a16:creationId xmlns:a16="http://schemas.microsoft.com/office/drawing/2014/main" xmlns="" id="{546B7626-C4B0-41E7-B1CC-F9C095DD4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32" name="Line 10">
              <a:extLst>
                <a:ext uri="{FF2B5EF4-FFF2-40B4-BE49-F238E27FC236}">
                  <a16:creationId xmlns:a16="http://schemas.microsoft.com/office/drawing/2014/main" xmlns="" id="{CD102603-3024-4C8C-BCF4-74C8A6EF8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33" name="Line 11">
              <a:extLst>
                <a:ext uri="{FF2B5EF4-FFF2-40B4-BE49-F238E27FC236}">
                  <a16:creationId xmlns:a16="http://schemas.microsoft.com/office/drawing/2014/main" xmlns="" id="{A1FAD579-C3DF-488C-A726-246F42A8C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485" name="Group 12">
            <a:extLst>
              <a:ext uri="{FF2B5EF4-FFF2-40B4-BE49-F238E27FC236}">
                <a16:creationId xmlns:a16="http://schemas.microsoft.com/office/drawing/2014/main" xmlns="" id="{49E3F1EB-833F-43BF-B2D9-2BB00965F67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75731"/>
            <a:ext cx="3048000" cy="2443162"/>
            <a:chOff x="0" y="0"/>
            <a:chExt cx="1920" cy="1539"/>
          </a:xfrm>
        </p:grpSpPr>
        <p:sp>
          <p:nvSpPr>
            <p:cNvPr id="148520" name="Rectangle 13">
              <a:extLst>
                <a:ext uri="{FF2B5EF4-FFF2-40B4-BE49-F238E27FC236}">
                  <a16:creationId xmlns:a16="http://schemas.microsoft.com/office/drawing/2014/main" xmlns="" id="{FE4A2715-DEDE-48BB-BC77-67654F16C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1872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1 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    </a:t>
              </a:r>
              <a:r>
                <a:rPr lang="en-US" altLang="zh-CN" sz="2800" b="0">
                  <a:solidFill>
                    <a:srgbClr val="EAEAEA"/>
                  </a:solidFill>
                  <a:latin typeface="Tahoma" panose="020B0604030504040204" pitchFamily="34" charset="0"/>
                  <a:ea typeface="楷体_GB2312" pitchFamily="1" charset="-122"/>
                </a:rPr>
                <a:t>2     3     4</a:t>
              </a:r>
              <a:endParaRPr lang="en-US" altLang="zh-CN" sz="2800" b="0" baseline="-20000">
                <a:solidFill>
                  <a:srgbClr val="EAEAEA"/>
                </a:solidFill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2     5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     </a:t>
              </a:r>
              <a:r>
                <a:rPr lang="en-US" altLang="zh-CN" sz="2800" b="0">
                  <a:solidFill>
                    <a:srgbClr val="EAEAEA"/>
                  </a:solidFill>
                  <a:latin typeface="Tahoma" panose="020B0604030504040204" pitchFamily="34" charset="0"/>
                  <a:ea typeface="楷体_GB2312" pitchFamily="1" charset="-122"/>
                </a:rPr>
                <a:t>9     3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3     9     7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     </a:t>
              </a:r>
              <a:r>
                <a:rPr lang="en-US" altLang="zh-CN" sz="2800" b="0">
                  <a:solidFill>
                    <a:srgbClr val="EAEAEA"/>
                  </a:solidFill>
                  <a:latin typeface="Tahoma" panose="020B0604030504040204" pitchFamily="34" charset="0"/>
                  <a:ea typeface="楷体_GB2312" pitchFamily="1" charset="-122"/>
                </a:rPr>
                <a:t>6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4     3     6     8</a:t>
              </a:r>
            </a:p>
          </p:txBody>
        </p:sp>
        <p:sp>
          <p:nvSpPr>
            <p:cNvPr id="148521" name="Line 14">
              <a:extLst>
                <a:ext uri="{FF2B5EF4-FFF2-40B4-BE49-F238E27FC236}">
                  <a16:creationId xmlns:a16="http://schemas.microsoft.com/office/drawing/2014/main" xmlns="" id="{9EBED98D-1B1B-480C-A47C-65820D00B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2" name="Line 15">
              <a:extLst>
                <a:ext uri="{FF2B5EF4-FFF2-40B4-BE49-F238E27FC236}">
                  <a16:creationId xmlns:a16="http://schemas.microsoft.com/office/drawing/2014/main" xmlns="" id="{BD0247C6-B0BB-436E-B246-23C5D3434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3" name="Line 16">
              <a:extLst>
                <a:ext uri="{FF2B5EF4-FFF2-40B4-BE49-F238E27FC236}">
                  <a16:creationId xmlns:a16="http://schemas.microsoft.com/office/drawing/2014/main" xmlns="" id="{C8EA4797-3EC0-4A52-A329-75CD24051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4" name="Line 17">
              <a:extLst>
                <a:ext uri="{FF2B5EF4-FFF2-40B4-BE49-F238E27FC236}">
                  <a16:creationId xmlns:a16="http://schemas.microsoft.com/office/drawing/2014/main" xmlns="" id="{6586B8A5-B870-410A-B16F-3F9178AF9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5" name="Line 18">
              <a:extLst>
                <a:ext uri="{FF2B5EF4-FFF2-40B4-BE49-F238E27FC236}">
                  <a16:creationId xmlns:a16="http://schemas.microsoft.com/office/drawing/2014/main" xmlns="" id="{6375D99C-7688-4E4C-8B6C-407AE07B6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6" name="Line 19">
              <a:extLst>
                <a:ext uri="{FF2B5EF4-FFF2-40B4-BE49-F238E27FC236}">
                  <a16:creationId xmlns:a16="http://schemas.microsoft.com/office/drawing/2014/main" xmlns="" id="{9B2D4E97-1828-4697-AF8E-718B5253B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486" name="Rectangle 20">
            <a:extLst>
              <a:ext uri="{FF2B5EF4-FFF2-40B4-BE49-F238E27FC236}">
                <a16:creationId xmlns:a16="http://schemas.microsoft.com/office/drawing/2014/main" xmlns="" id="{EB30B6D9-CB0A-40B5-8CA7-F72CE74F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48487" name="Rectangle 21">
            <a:extLst>
              <a:ext uri="{FF2B5EF4-FFF2-40B4-BE49-F238E27FC236}">
                <a16:creationId xmlns:a16="http://schemas.microsoft.com/office/drawing/2014/main" xmlns="" id="{FC1DAAF8-9C89-405A-8E70-B1016F6D8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48488" name="Rectangle 22">
            <a:extLst>
              <a:ext uri="{FF2B5EF4-FFF2-40B4-BE49-F238E27FC236}">
                <a16:creationId xmlns:a16="http://schemas.microsoft.com/office/drawing/2014/main" xmlns="" id="{FB09A17D-339C-4AAB-9127-76F992FB4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48489" name="Rectangle 23">
            <a:extLst>
              <a:ext uri="{FF2B5EF4-FFF2-40B4-BE49-F238E27FC236}">
                <a16:creationId xmlns:a16="http://schemas.microsoft.com/office/drawing/2014/main" xmlns="" id="{21CB0E2E-09FA-4E46-828B-82111390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48490" name="Rectangle 24">
            <a:extLst>
              <a:ext uri="{FF2B5EF4-FFF2-40B4-BE49-F238E27FC236}">
                <a16:creationId xmlns:a16="http://schemas.microsoft.com/office/drawing/2014/main" xmlns="" id="{BC466713-01FB-44DD-BB4E-2DCC7FA12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48491" name="Rectangle 25">
            <a:extLst>
              <a:ext uri="{FF2B5EF4-FFF2-40B4-BE49-F238E27FC236}">
                <a16:creationId xmlns:a16="http://schemas.microsoft.com/office/drawing/2014/main" xmlns="" id="{243B45E5-592E-411F-88F1-16BAF3936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48492" name="Rectangle 26">
            <a:extLst>
              <a:ext uri="{FF2B5EF4-FFF2-40B4-BE49-F238E27FC236}">
                <a16:creationId xmlns:a16="http://schemas.microsoft.com/office/drawing/2014/main" xmlns="" id="{C475EE3F-B5D4-4FB4-94AF-1E95D7BE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48493" name="Rectangle 27">
            <a:extLst>
              <a:ext uri="{FF2B5EF4-FFF2-40B4-BE49-F238E27FC236}">
                <a16:creationId xmlns:a16="http://schemas.microsoft.com/office/drawing/2014/main" xmlns="" id="{7A5516CF-742B-4BCA-B8AE-CCA38AC6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48494" name="Rectangle 28">
            <a:extLst>
              <a:ext uri="{FF2B5EF4-FFF2-40B4-BE49-F238E27FC236}">
                <a16:creationId xmlns:a16="http://schemas.microsoft.com/office/drawing/2014/main" xmlns="" id="{4277F295-FFF1-42E8-9C78-3EEC249D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48495" name="Rectangle 29">
            <a:extLst>
              <a:ext uri="{FF2B5EF4-FFF2-40B4-BE49-F238E27FC236}">
                <a16:creationId xmlns:a16="http://schemas.microsoft.com/office/drawing/2014/main" xmlns="" id="{5CA3906D-4518-4BFD-8498-17694AEE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57131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48496" name="Text Box 30">
            <a:extLst>
              <a:ext uri="{FF2B5EF4-FFF2-40B4-BE49-F238E27FC236}">
                <a16:creationId xmlns:a16="http://schemas.microsoft.com/office/drawing/2014/main" xmlns="" id="{6109766C-56A8-4953-85CC-0309C296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28416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数组</a:t>
            </a:r>
            <a:r>
              <a:rPr lang="en-US" altLang="zh-CN" b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48497" name="Rectangle 31">
            <a:extLst>
              <a:ext uri="{FF2B5EF4-FFF2-40B4-BE49-F238E27FC236}">
                <a16:creationId xmlns:a16="http://schemas.microsoft.com/office/drawing/2014/main" xmlns="" id="{E878E1ED-8651-4515-BF1E-F3F1F5A9D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B[1]</a:t>
            </a:r>
          </a:p>
        </p:txBody>
      </p:sp>
      <p:sp>
        <p:nvSpPr>
          <p:cNvPr id="148498" name="Rectangle 32">
            <a:extLst>
              <a:ext uri="{FF2B5EF4-FFF2-40B4-BE49-F238E27FC236}">
                <a16:creationId xmlns:a16="http://schemas.microsoft.com/office/drawing/2014/main" xmlns="" id="{BC027689-B80F-4421-8B71-FAB0B8AE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B[2]</a:t>
            </a:r>
          </a:p>
        </p:txBody>
      </p:sp>
      <p:sp>
        <p:nvSpPr>
          <p:cNvPr id="148499" name="Rectangle 33">
            <a:extLst>
              <a:ext uri="{FF2B5EF4-FFF2-40B4-BE49-F238E27FC236}">
                <a16:creationId xmlns:a16="http://schemas.microsoft.com/office/drawing/2014/main" xmlns="" id="{582069C8-4B89-4806-9167-38501132F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B[3]</a:t>
            </a:r>
          </a:p>
        </p:txBody>
      </p:sp>
      <p:sp>
        <p:nvSpPr>
          <p:cNvPr id="148500" name="Rectangle 34">
            <a:extLst>
              <a:ext uri="{FF2B5EF4-FFF2-40B4-BE49-F238E27FC236}">
                <a16:creationId xmlns:a16="http://schemas.microsoft.com/office/drawing/2014/main" xmlns="" id="{3F0E2DA7-92F2-4ADD-8BEA-CD763B25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B[4]</a:t>
            </a:r>
          </a:p>
        </p:txBody>
      </p:sp>
      <p:sp>
        <p:nvSpPr>
          <p:cNvPr id="148501" name="Rectangle 35">
            <a:extLst>
              <a:ext uri="{FF2B5EF4-FFF2-40B4-BE49-F238E27FC236}">
                <a16:creationId xmlns:a16="http://schemas.microsoft.com/office/drawing/2014/main" xmlns="" id="{D62204A8-1A0B-476F-9DAD-0EC5D096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B[5]</a:t>
            </a:r>
          </a:p>
        </p:txBody>
      </p:sp>
      <p:sp>
        <p:nvSpPr>
          <p:cNvPr id="148502" name="Rectangle 36">
            <a:extLst>
              <a:ext uri="{FF2B5EF4-FFF2-40B4-BE49-F238E27FC236}">
                <a16:creationId xmlns:a16="http://schemas.microsoft.com/office/drawing/2014/main" xmlns="" id="{893B23C1-0834-4A20-BBFE-7AE07E98E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B[6]</a:t>
            </a:r>
          </a:p>
        </p:txBody>
      </p:sp>
      <p:sp>
        <p:nvSpPr>
          <p:cNvPr id="148503" name="Rectangle 37">
            <a:extLst>
              <a:ext uri="{FF2B5EF4-FFF2-40B4-BE49-F238E27FC236}">
                <a16:creationId xmlns:a16="http://schemas.microsoft.com/office/drawing/2014/main" xmlns="" id="{E8E91487-DB15-440B-B3EF-185B18FC1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B[7]</a:t>
            </a:r>
          </a:p>
        </p:txBody>
      </p:sp>
      <p:sp>
        <p:nvSpPr>
          <p:cNvPr id="148504" name="Rectangle 38">
            <a:extLst>
              <a:ext uri="{FF2B5EF4-FFF2-40B4-BE49-F238E27FC236}">
                <a16:creationId xmlns:a16="http://schemas.microsoft.com/office/drawing/2014/main" xmlns="" id="{3B0B8129-5A5B-4BFD-9746-11A270C8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B[8]</a:t>
            </a:r>
          </a:p>
        </p:txBody>
      </p:sp>
      <p:sp>
        <p:nvSpPr>
          <p:cNvPr id="148505" name="Rectangle 39">
            <a:extLst>
              <a:ext uri="{FF2B5EF4-FFF2-40B4-BE49-F238E27FC236}">
                <a16:creationId xmlns:a16="http://schemas.microsoft.com/office/drawing/2014/main" xmlns="" id="{10C35746-F2B9-45A2-B1F3-CBC754CE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B[9]</a:t>
            </a:r>
          </a:p>
        </p:txBody>
      </p:sp>
      <p:sp>
        <p:nvSpPr>
          <p:cNvPr id="148506" name="Rectangle 40">
            <a:extLst>
              <a:ext uri="{FF2B5EF4-FFF2-40B4-BE49-F238E27FC236}">
                <a16:creationId xmlns:a16="http://schemas.microsoft.com/office/drawing/2014/main" xmlns="" id="{1AF29485-E2E2-4541-B546-2C2E0CA47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6390531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B[10]</a:t>
            </a:r>
          </a:p>
        </p:txBody>
      </p:sp>
      <p:sp>
        <p:nvSpPr>
          <p:cNvPr id="148507" name="AutoShape 41">
            <a:extLst>
              <a:ext uri="{FF2B5EF4-FFF2-40B4-BE49-F238E27FC236}">
                <a16:creationId xmlns:a16="http://schemas.microsoft.com/office/drawing/2014/main" xmlns="" id="{B16F5380-CE72-4880-9330-FF7E03880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68118"/>
            <a:ext cx="457200" cy="533400"/>
          </a:xfrm>
          <a:prstGeom prst="downArrow">
            <a:avLst>
              <a:gd name="adj1" fmla="val 50000"/>
              <a:gd name="adj2" fmla="val 291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48508" name="Text Box 42">
            <a:extLst>
              <a:ext uri="{FF2B5EF4-FFF2-40B4-BE49-F238E27FC236}">
                <a16:creationId xmlns:a16="http://schemas.microsoft.com/office/drawing/2014/main" xmlns="" id="{F46251E5-293E-402F-8795-A1314CF76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2513"/>
            <a:ext cx="8498904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为每一对对称元素分配一个存储空间。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以行为主序存储其下三角（包括对角线）中的元素。</a:t>
            </a:r>
            <a:endParaRPr lang="zh-CN" altLang="en-US" sz="28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8509" name="Rectangle 43">
            <a:extLst>
              <a:ext uri="{FF2B5EF4-FFF2-40B4-BE49-F238E27FC236}">
                <a16:creationId xmlns:a16="http://schemas.microsoft.com/office/drawing/2014/main" xmlns="" id="{1D7E472D-8C5A-452F-8F76-D9CC3C7A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A[1,1]</a:t>
            </a:r>
          </a:p>
        </p:txBody>
      </p:sp>
      <p:sp>
        <p:nvSpPr>
          <p:cNvPr id="148510" name="Rectangle 44">
            <a:extLst>
              <a:ext uri="{FF2B5EF4-FFF2-40B4-BE49-F238E27FC236}">
                <a16:creationId xmlns:a16="http://schemas.microsoft.com/office/drawing/2014/main" xmlns="" id="{DA9F4F17-6F92-43C7-9960-6A80816E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A[2,1]</a:t>
            </a:r>
          </a:p>
        </p:txBody>
      </p:sp>
      <p:sp>
        <p:nvSpPr>
          <p:cNvPr id="148511" name="Rectangle 45">
            <a:extLst>
              <a:ext uri="{FF2B5EF4-FFF2-40B4-BE49-F238E27FC236}">
                <a16:creationId xmlns:a16="http://schemas.microsoft.com/office/drawing/2014/main" xmlns="" id="{791C2572-9C93-415D-8B39-65F36837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A[2,2]</a:t>
            </a:r>
          </a:p>
        </p:txBody>
      </p:sp>
      <p:sp>
        <p:nvSpPr>
          <p:cNvPr id="148512" name="Rectangle 46">
            <a:extLst>
              <a:ext uri="{FF2B5EF4-FFF2-40B4-BE49-F238E27FC236}">
                <a16:creationId xmlns:a16="http://schemas.microsoft.com/office/drawing/2014/main" xmlns="" id="{9B4EF233-62EA-447A-B04D-D83F1D638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A[3,1]</a:t>
            </a:r>
          </a:p>
        </p:txBody>
      </p:sp>
      <p:sp>
        <p:nvSpPr>
          <p:cNvPr id="148513" name="Rectangle 47">
            <a:extLst>
              <a:ext uri="{FF2B5EF4-FFF2-40B4-BE49-F238E27FC236}">
                <a16:creationId xmlns:a16="http://schemas.microsoft.com/office/drawing/2014/main" xmlns="" id="{F3D0D5FD-C4BB-493B-B2D2-A8EF505B7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A[3,2]</a:t>
            </a:r>
          </a:p>
        </p:txBody>
      </p:sp>
      <p:sp>
        <p:nvSpPr>
          <p:cNvPr id="148514" name="Rectangle 48">
            <a:extLst>
              <a:ext uri="{FF2B5EF4-FFF2-40B4-BE49-F238E27FC236}">
                <a16:creationId xmlns:a16="http://schemas.microsoft.com/office/drawing/2014/main" xmlns="" id="{C1A561D2-B6BD-42B2-A17D-A75E3F2E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A[3,3]</a:t>
            </a:r>
          </a:p>
        </p:txBody>
      </p:sp>
      <p:sp>
        <p:nvSpPr>
          <p:cNvPr id="148515" name="Rectangle 49">
            <a:extLst>
              <a:ext uri="{FF2B5EF4-FFF2-40B4-BE49-F238E27FC236}">
                <a16:creationId xmlns:a16="http://schemas.microsoft.com/office/drawing/2014/main" xmlns="" id="{4289EF25-6633-416F-BD75-0A42E6E6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A[4,1]</a:t>
            </a:r>
          </a:p>
        </p:txBody>
      </p:sp>
      <p:sp>
        <p:nvSpPr>
          <p:cNvPr id="148516" name="Rectangle 50">
            <a:extLst>
              <a:ext uri="{FF2B5EF4-FFF2-40B4-BE49-F238E27FC236}">
                <a16:creationId xmlns:a16="http://schemas.microsoft.com/office/drawing/2014/main" xmlns="" id="{78EBDEB0-DFC8-4BE0-944A-140D730D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A[4,2]</a:t>
            </a:r>
          </a:p>
        </p:txBody>
      </p:sp>
      <p:sp>
        <p:nvSpPr>
          <p:cNvPr id="148517" name="Rectangle 51">
            <a:extLst>
              <a:ext uri="{FF2B5EF4-FFF2-40B4-BE49-F238E27FC236}">
                <a16:creationId xmlns:a16="http://schemas.microsoft.com/office/drawing/2014/main" xmlns="" id="{47A7D842-FDB0-4C64-B762-F761ED9E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A[4,3]</a:t>
            </a:r>
          </a:p>
        </p:txBody>
      </p:sp>
      <p:sp>
        <p:nvSpPr>
          <p:cNvPr id="148518" name="Rectangle 52">
            <a:extLst>
              <a:ext uri="{FF2B5EF4-FFF2-40B4-BE49-F238E27FC236}">
                <a16:creationId xmlns:a16="http://schemas.microsoft.com/office/drawing/2014/main" xmlns="" id="{96E0C0F5-680C-4B77-9B22-031D451D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5517406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b="0"/>
              <a:t>A[4,4]</a:t>
            </a:r>
          </a:p>
        </p:txBody>
      </p:sp>
      <p:sp>
        <p:nvSpPr>
          <p:cNvPr id="148519" name="Rectangle 53">
            <a:extLst>
              <a:ext uri="{FF2B5EF4-FFF2-40B4-BE49-F238E27FC236}">
                <a16:creationId xmlns:a16="http://schemas.microsoft.com/office/drawing/2014/main" xmlns="" id="{5FFA2911-35CB-4247-8A9D-9A482D2C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638175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600" b="0"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xmlns="" id="{E169817A-078B-4A0B-9FE1-8A0FE2667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732588" cy="422275"/>
          </a:xfrm>
        </p:spPr>
        <p:txBody>
          <a:bodyPr anchor="b"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5.1</a:t>
            </a:r>
            <a:r>
              <a:rPr lang="zh-CN" altLang="en-US" sz="3600">
                <a:solidFill>
                  <a:schemeClr val="tx1"/>
                </a:solidFill>
              </a:rPr>
              <a:t>数组的定义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xmlns="" id="{DBD54111-84EE-4C17-A94E-178EBEC4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00125"/>
            <a:ext cx="8503096" cy="505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数组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是我们很熟悉的一种数据结构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，可以将它看作</a:t>
            </a:r>
            <a:r>
              <a:rPr lang="zh-CN" altLang="en-US" sz="2800" b="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线性表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的推广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线性表中数据元素是非结构的原子类型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800" b="0" dirty="0"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比如：数据元素是一个整数，或者是一个结构体，但不是一个数据结构。</a:t>
            </a:r>
            <a:endParaRPr lang="en-US" altLang="zh-CN" sz="24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数组作为一种数据结构，其特点是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0" dirty="0" smtClean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数组整体上可以看作一个线性表。</a:t>
            </a:r>
            <a:endParaRPr lang="en-US" altLang="zh-CN" sz="2400" b="0" dirty="0" smtClean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0" dirty="0" smtClean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数组中的元素本身可以是</a:t>
            </a:r>
            <a:r>
              <a:rPr lang="zh-CN" altLang="en-US" sz="2400" b="0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具有某种结构的</a:t>
            </a:r>
            <a:r>
              <a:rPr lang="zh-CN" altLang="en-US" sz="2400" b="0" dirty="0" smtClean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数据。</a:t>
            </a:r>
            <a:endParaRPr lang="en-US" altLang="zh-CN" sz="2400" b="0" dirty="0" smtClean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0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数组</a:t>
            </a:r>
            <a:r>
              <a:rPr lang="zh-CN" altLang="en-US" sz="2400" b="0" dirty="0" smtClean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中的不同元素属于</a:t>
            </a:r>
            <a:r>
              <a:rPr lang="zh-CN" altLang="en-US" sz="2400" b="0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同一</a:t>
            </a:r>
            <a:r>
              <a:rPr lang="zh-CN" altLang="en-US" sz="2400" b="0" dirty="0" smtClean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数据类型</a:t>
            </a: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400" b="0" dirty="0" smtClean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xmlns="" id="{C1064BC2-0D77-4B91-87FF-691E396B1E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875463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5.3.1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对称矩阵</a:t>
            </a:r>
            <a:r>
              <a:rPr lang="zh-CN" altLang="en-US" sz="3600" dirty="0">
                <a:solidFill>
                  <a:schemeClr val="tx1"/>
                </a:solidFill>
              </a:rPr>
              <a:t>的压缩存储</a:t>
            </a:r>
          </a:p>
        </p:txBody>
      </p:sp>
      <p:sp>
        <p:nvSpPr>
          <p:cNvPr id="149507" name="Text Box 3">
            <a:extLst>
              <a:ext uri="{FF2B5EF4-FFF2-40B4-BE49-F238E27FC236}">
                <a16:creationId xmlns:a16="http://schemas.microsoft.com/office/drawing/2014/main" xmlns="" id="{8E3586AC-EEAC-4827-B3E3-6219649BA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592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对称矩阵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xmlns="" id="{4986B1A7-5DE1-4E80-AE3F-20B700F7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5273675"/>
            <a:ext cx="80645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 b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sz="2800" b="0" baseline="-10000">
                <a:latin typeface="Tahoma" panose="020B0604030504040204" pitchFamily="34" charset="0"/>
                <a:ea typeface="楷体_GB2312" pitchFamily="1" charset="-122"/>
              </a:rPr>
              <a:t>i,j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xmlns="" id="{4C978F11-8ECF-4E07-85B6-D2950BFF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73675"/>
            <a:ext cx="838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800" b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sz="2800" b="0" baseline="-20000">
                <a:latin typeface="Tahoma" panose="020B0604030504040204" pitchFamily="34" charset="0"/>
                <a:ea typeface="楷体_GB2312" pitchFamily="1" charset="-122"/>
              </a:rPr>
              <a:t>n</a:t>
            </a:r>
            <a:r>
              <a:rPr lang="en-US" altLang="zh-CN" sz="2800" b="0" baseline="-10000">
                <a:latin typeface="Tahoma" panose="020B0604030504040204" pitchFamily="34" charset="0"/>
                <a:ea typeface="楷体_GB2312" pitchFamily="1" charset="-122"/>
              </a:rPr>
              <a:t>,</a:t>
            </a:r>
            <a:r>
              <a:rPr lang="en-US" altLang="zh-CN" sz="2800" b="0" baseline="-20000">
                <a:latin typeface="Tahoma" panose="020B0604030504040204" pitchFamily="34" charset="0"/>
                <a:ea typeface="楷体_GB2312" pitchFamily="1" charset="-122"/>
              </a:rPr>
              <a:t>n</a:t>
            </a:r>
          </a:p>
        </p:txBody>
      </p:sp>
      <p:grpSp>
        <p:nvGrpSpPr>
          <p:cNvPr id="149510" name="Group 6">
            <a:extLst>
              <a:ext uri="{FF2B5EF4-FFF2-40B4-BE49-F238E27FC236}">
                <a16:creationId xmlns:a16="http://schemas.microsoft.com/office/drawing/2014/main" xmlns="" id="{67C1DF67-FC06-4933-843E-34424595203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273675"/>
            <a:ext cx="2667000" cy="838200"/>
            <a:chOff x="0" y="0"/>
            <a:chExt cx="1459" cy="528"/>
          </a:xfrm>
        </p:grpSpPr>
        <p:sp>
          <p:nvSpPr>
            <p:cNvPr id="149534" name="Rectangle 7">
              <a:extLst>
                <a:ext uri="{FF2B5EF4-FFF2-40B4-BE49-F238E27FC236}">
                  <a16:creationId xmlns:a16="http://schemas.microsoft.com/office/drawing/2014/main" xmlns="" id="{EA02F249-13C1-4CD9-9BA5-FFC7DAC96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</a:p>
          </p:txBody>
        </p:sp>
        <p:sp>
          <p:nvSpPr>
            <p:cNvPr id="149535" name="Rectangle 8">
              <a:extLst>
                <a:ext uri="{FF2B5EF4-FFF2-40B4-BE49-F238E27FC236}">
                  <a16:creationId xmlns:a16="http://schemas.microsoft.com/office/drawing/2014/main" xmlns="" id="{6E037B48-527B-4888-BB7C-3E4B67ECB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0"/>
              <a:ext cx="365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</a:p>
          </p:txBody>
        </p:sp>
        <p:sp>
          <p:nvSpPr>
            <p:cNvPr id="149536" name="Rectangle 9">
              <a:extLst>
                <a:ext uri="{FF2B5EF4-FFF2-40B4-BE49-F238E27FC236}">
                  <a16:creationId xmlns:a16="http://schemas.microsoft.com/office/drawing/2014/main" xmlns="" id="{DF358AFA-8DF1-4632-83F9-7B9013E89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0"/>
              <a:ext cx="364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</a:p>
          </p:txBody>
        </p:sp>
        <p:sp>
          <p:nvSpPr>
            <p:cNvPr id="149537" name="Rectangle 10">
              <a:extLst>
                <a:ext uri="{FF2B5EF4-FFF2-40B4-BE49-F238E27FC236}">
                  <a16:creationId xmlns:a16="http://schemas.microsoft.com/office/drawing/2014/main" xmlns="" id="{083CFC26-964B-43B2-893F-1840A313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0"/>
              <a:ext cx="365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3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</a:p>
          </p:txBody>
        </p:sp>
        <p:sp>
          <p:nvSpPr>
            <p:cNvPr id="149538" name="Rectangle 11">
              <a:extLst>
                <a:ext uri="{FF2B5EF4-FFF2-40B4-BE49-F238E27FC236}">
                  <a16:creationId xmlns:a16="http://schemas.microsoft.com/office/drawing/2014/main" xmlns="" id="{72EA9D0B-E6A5-4B26-B2B7-C6925E0E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365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B[1]</a:t>
              </a:r>
            </a:p>
          </p:txBody>
        </p:sp>
        <p:sp>
          <p:nvSpPr>
            <p:cNvPr id="149539" name="Rectangle 12">
              <a:extLst>
                <a:ext uri="{FF2B5EF4-FFF2-40B4-BE49-F238E27FC236}">
                  <a16:creationId xmlns:a16="http://schemas.microsoft.com/office/drawing/2014/main" xmlns="" id="{EAE8A9E9-17AE-499B-BFC7-457561366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336"/>
              <a:ext cx="365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B[2]</a:t>
              </a:r>
            </a:p>
          </p:txBody>
        </p:sp>
        <p:sp>
          <p:nvSpPr>
            <p:cNvPr id="149540" name="Rectangle 13">
              <a:extLst>
                <a:ext uri="{FF2B5EF4-FFF2-40B4-BE49-F238E27FC236}">
                  <a16:creationId xmlns:a16="http://schemas.microsoft.com/office/drawing/2014/main" xmlns="" id="{897DF7E6-02AA-4B0D-9A39-3C3192DD4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36"/>
              <a:ext cx="36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B[3]</a:t>
              </a:r>
            </a:p>
          </p:txBody>
        </p:sp>
        <p:sp>
          <p:nvSpPr>
            <p:cNvPr id="149541" name="Rectangle 14">
              <a:extLst>
                <a:ext uri="{FF2B5EF4-FFF2-40B4-BE49-F238E27FC236}">
                  <a16:creationId xmlns:a16="http://schemas.microsoft.com/office/drawing/2014/main" xmlns="" id="{DFF96784-F8E6-48BA-AD24-F838C092F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336"/>
              <a:ext cx="365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B[4]</a:t>
              </a:r>
            </a:p>
          </p:txBody>
        </p:sp>
      </p:grpSp>
      <p:sp>
        <p:nvSpPr>
          <p:cNvPr id="149511" name="Rectangle 15">
            <a:extLst>
              <a:ext uri="{FF2B5EF4-FFF2-40B4-BE49-F238E27FC236}">
                <a16:creationId xmlns:a16="http://schemas.microsoft.com/office/drawing/2014/main" xmlns="" id="{2C49EB7D-B083-44DE-A090-73710584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807075"/>
            <a:ext cx="577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</a:rPr>
              <a:t>B[k]</a:t>
            </a:r>
          </a:p>
        </p:txBody>
      </p:sp>
      <p:sp>
        <p:nvSpPr>
          <p:cNvPr id="149512" name="Rectangle 16">
            <a:extLst>
              <a:ext uri="{FF2B5EF4-FFF2-40B4-BE49-F238E27FC236}">
                <a16:creationId xmlns:a16="http://schemas.microsoft.com/office/drawing/2014/main" xmlns="" id="{10CE8F86-9FEB-4AE8-95A3-172BA902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807075"/>
            <a:ext cx="57943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B[m]</a:t>
            </a:r>
          </a:p>
        </p:txBody>
      </p:sp>
      <p:sp>
        <p:nvSpPr>
          <p:cNvPr id="149513" name="AutoShape 17">
            <a:extLst>
              <a:ext uri="{FF2B5EF4-FFF2-40B4-BE49-F238E27FC236}">
                <a16:creationId xmlns:a16="http://schemas.microsoft.com/office/drawing/2014/main" xmlns="" id="{C2049D8F-8024-43FA-B7D2-5B8CD07F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4511675"/>
            <a:ext cx="457200" cy="533400"/>
          </a:xfrm>
          <a:prstGeom prst="downArrow">
            <a:avLst>
              <a:gd name="adj1" fmla="val 50000"/>
              <a:gd name="adj2" fmla="val 2914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grpSp>
        <p:nvGrpSpPr>
          <p:cNvPr id="149514" name="Group 18">
            <a:extLst>
              <a:ext uri="{FF2B5EF4-FFF2-40B4-BE49-F238E27FC236}">
                <a16:creationId xmlns:a16="http://schemas.microsoft.com/office/drawing/2014/main" xmlns="" id="{FF220D59-924B-4B7E-BEBF-A77137F1633F}"/>
              </a:ext>
            </a:extLst>
          </p:cNvPr>
          <p:cNvGrpSpPr>
            <a:grpSpLocks/>
          </p:cNvGrpSpPr>
          <p:nvPr/>
        </p:nvGrpSpPr>
        <p:grpSpPr bwMode="auto">
          <a:xfrm>
            <a:off x="947738" y="1844675"/>
            <a:ext cx="3048000" cy="2443163"/>
            <a:chOff x="0" y="0"/>
            <a:chExt cx="1920" cy="1539"/>
          </a:xfrm>
        </p:grpSpPr>
        <p:sp>
          <p:nvSpPr>
            <p:cNvPr id="149527" name="Rectangle 19">
              <a:extLst>
                <a:ext uri="{FF2B5EF4-FFF2-40B4-BE49-F238E27FC236}">
                  <a16:creationId xmlns:a16="http://schemas.microsoft.com/office/drawing/2014/main" xmlns="" id="{88036D66-745B-4B3A-9645-F0DF4F4C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1872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  a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i,j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endParaRPr lang="en-US" altLang="zh-CN" sz="2800" b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</a:p>
          </p:txBody>
        </p:sp>
        <p:sp>
          <p:nvSpPr>
            <p:cNvPr id="149528" name="Line 20">
              <a:extLst>
                <a:ext uri="{FF2B5EF4-FFF2-40B4-BE49-F238E27FC236}">
                  <a16:creationId xmlns:a16="http://schemas.microsoft.com/office/drawing/2014/main" xmlns="" id="{C0C72C86-A705-4E73-A7D3-D5A5F86C1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9" name="Line 21">
              <a:extLst>
                <a:ext uri="{FF2B5EF4-FFF2-40B4-BE49-F238E27FC236}">
                  <a16:creationId xmlns:a16="http://schemas.microsoft.com/office/drawing/2014/main" xmlns="" id="{BA142AA1-6E20-403D-85D8-BD5FB2105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0" name="Line 22">
              <a:extLst>
                <a:ext uri="{FF2B5EF4-FFF2-40B4-BE49-F238E27FC236}">
                  <a16:creationId xmlns:a16="http://schemas.microsoft.com/office/drawing/2014/main" xmlns="" id="{352A1DEB-5C75-4747-BF64-552091AC6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1" name="Line 23">
              <a:extLst>
                <a:ext uri="{FF2B5EF4-FFF2-40B4-BE49-F238E27FC236}">
                  <a16:creationId xmlns:a16="http://schemas.microsoft.com/office/drawing/2014/main" xmlns="" id="{6444A06A-F021-4A24-A379-936B793B7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2" name="Line 24">
              <a:extLst>
                <a:ext uri="{FF2B5EF4-FFF2-40B4-BE49-F238E27FC236}">
                  <a16:creationId xmlns:a16="http://schemas.microsoft.com/office/drawing/2014/main" xmlns="" id="{5DFEA5DD-9B28-4746-A2D4-597D64327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3" name="Line 25">
              <a:extLst>
                <a:ext uri="{FF2B5EF4-FFF2-40B4-BE49-F238E27FC236}">
                  <a16:creationId xmlns:a16="http://schemas.microsoft.com/office/drawing/2014/main" xmlns="" id="{A4AAC818-0DCF-425F-BF3F-EC58119F6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515" name="Group 26">
            <a:extLst>
              <a:ext uri="{FF2B5EF4-FFF2-40B4-BE49-F238E27FC236}">
                <a16:creationId xmlns:a16="http://schemas.microsoft.com/office/drawing/2014/main" xmlns="" id="{F3EF75DC-82D8-499A-B0F4-8A28CE1BF515}"/>
              </a:ext>
            </a:extLst>
          </p:cNvPr>
          <p:cNvGrpSpPr>
            <a:grpSpLocks/>
          </p:cNvGrpSpPr>
          <p:nvPr/>
        </p:nvGrpSpPr>
        <p:grpSpPr bwMode="auto">
          <a:xfrm>
            <a:off x="5340350" y="1844675"/>
            <a:ext cx="3048000" cy="2443163"/>
            <a:chOff x="0" y="0"/>
            <a:chExt cx="1920" cy="1539"/>
          </a:xfrm>
        </p:grpSpPr>
        <p:sp>
          <p:nvSpPr>
            <p:cNvPr id="149520" name="Rectangle 27">
              <a:extLst>
                <a:ext uri="{FF2B5EF4-FFF2-40B4-BE49-F238E27FC236}">
                  <a16:creationId xmlns:a16="http://schemas.microsoft.com/office/drawing/2014/main" xmlns="" id="{C6531EA2-067D-42FA-9D6E-229389B5E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1872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i,j 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>
                  <a:ea typeface="楷体_GB2312" pitchFamily="1" charset="-122"/>
                </a:rPr>
                <a:t>…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sz="2800" b="0" baseline="-20000">
                  <a:latin typeface="Tahoma" panose="020B0604030504040204" pitchFamily="34" charset="0"/>
                  <a:ea typeface="楷体_GB2312" pitchFamily="1" charset="-122"/>
                </a:rPr>
                <a:t>n</a:t>
              </a:r>
            </a:p>
          </p:txBody>
        </p:sp>
        <p:sp>
          <p:nvSpPr>
            <p:cNvPr id="149521" name="Line 28">
              <a:extLst>
                <a:ext uri="{FF2B5EF4-FFF2-40B4-BE49-F238E27FC236}">
                  <a16:creationId xmlns:a16="http://schemas.microsoft.com/office/drawing/2014/main" xmlns="" id="{5BE6B075-63B9-46AC-B87D-4790DAAA4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2" name="Line 29">
              <a:extLst>
                <a:ext uri="{FF2B5EF4-FFF2-40B4-BE49-F238E27FC236}">
                  <a16:creationId xmlns:a16="http://schemas.microsoft.com/office/drawing/2014/main" xmlns="" id="{8A6FE75A-55D9-4C48-A554-9C2631816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3" name="Line 30">
              <a:extLst>
                <a:ext uri="{FF2B5EF4-FFF2-40B4-BE49-F238E27FC236}">
                  <a16:creationId xmlns:a16="http://schemas.microsoft.com/office/drawing/2014/main" xmlns="" id="{8E292E20-4CDB-4695-8CEC-5B079E750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4" name="Line 31">
              <a:extLst>
                <a:ext uri="{FF2B5EF4-FFF2-40B4-BE49-F238E27FC236}">
                  <a16:creationId xmlns:a16="http://schemas.microsoft.com/office/drawing/2014/main" xmlns="" id="{9159F24B-445F-44B1-B8C4-39BA4BE4B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5" name="Line 32">
              <a:extLst>
                <a:ext uri="{FF2B5EF4-FFF2-40B4-BE49-F238E27FC236}">
                  <a16:creationId xmlns:a16="http://schemas.microsoft.com/office/drawing/2014/main" xmlns="" id="{7A2D4240-D211-4DE6-A000-48C602186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6" name="Line 33">
              <a:extLst>
                <a:ext uri="{FF2B5EF4-FFF2-40B4-BE49-F238E27FC236}">
                  <a16:creationId xmlns:a16="http://schemas.microsoft.com/office/drawing/2014/main" xmlns="" id="{C1D32910-CD35-4FB2-B0ED-834B4BCCB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16" name="Text Box 34">
            <a:extLst>
              <a:ext uri="{FF2B5EF4-FFF2-40B4-BE49-F238E27FC236}">
                <a16:creationId xmlns:a16="http://schemas.microsoft.com/office/drawing/2014/main" xmlns="" id="{87DFD43F-7C30-4285-A049-A3DA59D2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736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/>
              <a:t>…</a:t>
            </a:r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149517" name="Rectangle 35">
            <a:extLst>
              <a:ext uri="{FF2B5EF4-FFF2-40B4-BE49-F238E27FC236}">
                <a16:creationId xmlns:a16="http://schemas.microsoft.com/office/drawing/2014/main" xmlns="" id="{E605BA5F-27F5-42DF-9797-1255BCAC3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527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/>
              <a:t>…</a:t>
            </a:r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149518" name="Text Box 36">
            <a:extLst>
              <a:ext uri="{FF2B5EF4-FFF2-40B4-BE49-F238E27FC236}">
                <a16:creationId xmlns:a16="http://schemas.microsoft.com/office/drawing/2014/main" xmlns="" id="{D0699A69-BE2C-4EE4-BDD8-401AD774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121275"/>
            <a:ext cx="152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 </a:t>
            </a:r>
            <a:r>
              <a:rPr lang="en-US" altLang="zh-CN" b="0" dirty="0">
                <a:solidFill>
                  <a:schemeClr val="hlink"/>
                </a:solidFill>
                <a:latin typeface="Tahoma" panose="020B0604030504040204" pitchFamily="34" charset="0"/>
              </a:rPr>
              <a:t>k = 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  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hlink"/>
                </a:solidFill>
                <a:latin typeface="Tahoma" panose="020B0604030504040204" pitchFamily="34" charset="0"/>
              </a:rPr>
              <a:t>m = </a:t>
            </a:r>
          </a:p>
        </p:txBody>
      </p:sp>
      <p:sp>
        <p:nvSpPr>
          <p:cNvPr id="149519" name="Text Box 37">
            <a:extLst>
              <a:ext uri="{FF2B5EF4-FFF2-40B4-BE49-F238E27FC236}">
                <a16:creationId xmlns:a16="http://schemas.microsoft.com/office/drawing/2014/main" xmlns="" id="{3AF6B26A-4B8C-42C0-8374-1BCD4B612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251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推广至一般情况，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n*n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的对称矩阵</a:t>
            </a:r>
            <a:endParaRPr lang="zh-CN" altLang="en-US" sz="28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20</a:t>
            </a:fld>
            <a:endParaRPr lang="zh-CN" altLang="en-US"/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xmlns="" id="{D0699A69-BE2C-4EE4-BDD8-401AD774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5149641"/>
            <a:ext cx="1740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i(i-1)/2 + j   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n(n+1)/2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0" name="Text Box 36">
            <a:extLst>
              <a:ext uri="{FF2B5EF4-FFF2-40B4-BE49-F238E27FC236}">
                <a16:creationId xmlns:a16="http://schemas.microsoft.com/office/drawing/2014/main" xmlns="" id="{D0699A69-BE2C-4EE4-BDD8-401AD774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4" y="6279703"/>
            <a:ext cx="6022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矩阵中任意元素</a:t>
            </a:r>
            <a:r>
              <a:rPr lang="en-US" altLang="zh-CN" b="0" dirty="0" err="1" smtClean="0">
                <a:solidFill>
                  <a:schemeClr val="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b="0" baseline="-250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ij</a:t>
            </a:r>
            <a:r>
              <a:rPr lang="zh-CN" altLang="en-US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在数组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B</a:t>
            </a:r>
            <a:r>
              <a:rPr lang="zh-CN" altLang="en-US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中的地址是多少？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   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1" name="Text Box 36">
            <a:extLst>
              <a:ext uri="{FF2B5EF4-FFF2-40B4-BE49-F238E27FC236}">
                <a16:creationId xmlns:a16="http://schemas.microsoft.com/office/drawing/2014/main" xmlns="" id="{D0699A69-BE2C-4EE4-BDD8-401AD774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6279703"/>
            <a:ext cx="1613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需比较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i</a:t>
            </a:r>
            <a:r>
              <a:rPr lang="zh-CN" altLang="en-US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和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j</a:t>
            </a:r>
            <a:r>
              <a:rPr lang="zh-CN" altLang="en-US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。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   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xmlns="" id="{C3CA75DA-53F7-4711-AAB6-512B83A45B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443663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5.3.1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三</a:t>
            </a:r>
            <a:r>
              <a:rPr lang="zh-CN" altLang="en-US" sz="3600" dirty="0">
                <a:solidFill>
                  <a:schemeClr val="tx1"/>
                </a:solidFill>
              </a:rPr>
              <a:t>角矩阵的压缩存储</a:t>
            </a:r>
          </a:p>
        </p:txBody>
      </p:sp>
      <p:grpSp>
        <p:nvGrpSpPr>
          <p:cNvPr id="150531" name="Group 3">
            <a:extLst>
              <a:ext uri="{FF2B5EF4-FFF2-40B4-BE49-F238E27FC236}">
                <a16:creationId xmlns:a16="http://schemas.microsoft.com/office/drawing/2014/main" xmlns="" id="{3620956B-FB0D-4DEA-A908-7DECF5BB9FD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287713"/>
            <a:ext cx="3048000" cy="2443162"/>
            <a:chOff x="0" y="0"/>
            <a:chExt cx="1920" cy="1539"/>
          </a:xfrm>
        </p:grpSpPr>
        <p:sp>
          <p:nvSpPr>
            <p:cNvPr id="150544" name="Rectangle 4">
              <a:extLst>
                <a:ext uri="{FF2B5EF4-FFF2-40B4-BE49-F238E27FC236}">
                  <a16:creationId xmlns:a16="http://schemas.microsoft.com/office/drawing/2014/main" xmlns="" id="{8E549B13-4A79-40AF-9A80-5EA7D515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1872" cy="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1     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0     0     0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2     5     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0     0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3     6     7     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0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4     9     3     8</a:t>
              </a:r>
            </a:p>
          </p:txBody>
        </p:sp>
        <p:sp>
          <p:nvSpPr>
            <p:cNvPr id="150545" name="Line 5">
              <a:extLst>
                <a:ext uri="{FF2B5EF4-FFF2-40B4-BE49-F238E27FC236}">
                  <a16:creationId xmlns:a16="http://schemas.microsoft.com/office/drawing/2014/main" xmlns="" id="{53D24F5F-59F3-4ECD-A1CF-D5D7C5675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6" name="Line 6">
              <a:extLst>
                <a:ext uri="{FF2B5EF4-FFF2-40B4-BE49-F238E27FC236}">
                  <a16:creationId xmlns:a16="http://schemas.microsoft.com/office/drawing/2014/main" xmlns="" id="{51410280-ED9A-4431-99EB-C8537F046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7" name="Line 7">
              <a:extLst>
                <a:ext uri="{FF2B5EF4-FFF2-40B4-BE49-F238E27FC236}">
                  <a16:creationId xmlns:a16="http://schemas.microsoft.com/office/drawing/2014/main" xmlns="" id="{D8D6488C-58FB-4134-BE77-182738A0E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8" name="Line 8">
              <a:extLst>
                <a:ext uri="{FF2B5EF4-FFF2-40B4-BE49-F238E27FC236}">
                  <a16:creationId xmlns:a16="http://schemas.microsoft.com/office/drawing/2014/main" xmlns="" id="{47253892-2B35-4A1F-995D-1193C7C11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9" name="Line 9">
              <a:extLst>
                <a:ext uri="{FF2B5EF4-FFF2-40B4-BE49-F238E27FC236}">
                  <a16:creationId xmlns:a16="http://schemas.microsoft.com/office/drawing/2014/main" xmlns="" id="{1453A41C-630B-483F-A6CD-91092CC34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50" name="Line 10">
              <a:extLst>
                <a:ext uri="{FF2B5EF4-FFF2-40B4-BE49-F238E27FC236}">
                  <a16:creationId xmlns:a16="http://schemas.microsoft.com/office/drawing/2014/main" xmlns="" id="{BD9AC88A-73B6-40B5-A587-34004D57C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0532" name="Group 11">
            <a:extLst>
              <a:ext uri="{FF2B5EF4-FFF2-40B4-BE49-F238E27FC236}">
                <a16:creationId xmlns:a16="http://schemas.microsoft.com/office/drawing/2014/main" xmlns="" id="{9F521988-420F-4299-B5D8-AF83FB336B3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292475"/>
            <a:ext cx="3048000" cy="2443163"/>
            <a:chOff x="0" y="0"/>
            <a:chExt cx="1920" cy="1539"/>
          </a:xfrm>
        </p:grpSpPr>
        <p:sp>
          <p:nvSpPr>
            <p:cNvPr id="150537" name="Rectangle 12">
              <a:extLst>
                <a:ext uri="{FF2B5EF4-FFF2-40B4-BE49-F238E27FC236}">
                  <a16:creationId xmlns:a16="http://schemas.microsoft.com/office/drawing/2014/main" xmlns="" id="{0B216361-0FCF-45C0-BFB0-8657CC02F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1872" cy="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1     2     3     4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0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   5     3     6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0     0  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 7     3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0     0     0 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    8</a:t>
              </a:r>
            </a:p>
          </p:txBody>
        </p:sp>
        <p:sp>
          <p:nvSpPr>
            <p:cNvPr id="150538" name="Line 13">
              <a:extLst>
                <a:ext uri="{FF2B5EF4-FFF2-40B4-BE49-F238E27FC236}">
                  <a16:creationId xmlns:a16="http://schemas.microsoft.com/office/drawing/2014/main" xmlns="" id="{1448AEA0-0197-4AC1-8421-E36A2733E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9" name="Line 14">
              <a:extLst>
                <a:ext uri="{FF2B5EF4-FFF2-40B4-BE49-F238E27FC236}">
                  <a16:creationId xmlns:a16="http://schemas.microsoft.com/office/drawing/2014/main" xmlns="" id="{7D92AFA8-FB34-4F86-9FFC-A030F4FA7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0" name="Line 15">
              <a:extLst>
                <a:ext uri="{FF2B5EF4-FFF2-40B4-BE49-F238E27FC236}">
                  <a16:creationId xmlns:a16="http://schemas.microsoft.com/office/drawing/2014/main" xmlns="" id="{D8E4A776-C1D5-4482-B80E-019756865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1" name="Line 16">
              <a:extLst>
                <a:ext uri="{FF2B5EF4-FFF2-40B4-BE49-F238E27FC236}">
                  <a16:creationId xmlns:a16="http://schemas.microsoft.com/office/drawing/2014/main" xmlns="" id="{6DE81656-D5CD-4CC7-AF8B-143C3F1B5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2" name="Line 17">
              <a:extLst>
                <a:ext uri="{FF2B5EF4-FFF2-40B4-BE49-F238E27FC236}">
                  <a16:creationId xmlns:a16="http://schemas.microsoft.com/office/drawing/2014/main" xmlns="" id="{3EBEA312-F79E-4BF2-B419-E0EDDBFBD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3" name="Line 18">
              <a:extLst>
                <a:ext uri="{FF2B5EF4-FFF2-40B4-BE49-F238E27FC236}">
                  <a16:creationId xmlns:a16="http://schemas.microsoft.com/office/drawing/2014/main" xmlns="" id="{00AEBF33-7AEE-4780-963A-F083A7E66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533" name="Text Box 19">
            <a:extLst>
              <a:ext uri="{FF2B5EF4-FFF2-40B4-BE49-F238E27FC236}">
                <a16:creationId xmlns:a16="http://schemas.microsoft.com/office/drawing/2014/main" xmlns="" id="{C025B600-6128-4EFA-9B51-00732724A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92455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(a) </a:t>
            </a:r>
            <a:r>
              <a:rPr lang="zh-CN" altLang="en-US" b="0">
                <a:latin typeface="Tahoma" panose="020B0604030504040204" pitchFamily="34" charset="0"/>
              </a:rPr>
              <a:t>下三角矩阵</a:t>
            </a:r>
          </a:p>
        </p:txBody>
      </p:sp>
      <p:sp>
        <p:nvSpPr>
          <p:cNvPr id="150534" name="Text Box 20">
            <a:extLst>
              <a:ext uri="{FF2B5EF4-FFF2-40B4-BE49-F238E27FC236}">
                <a16:creationId xmlns:a16="http://schemas.microsoft.com/office/drawing/2014/main" xmlns="" id="{0D211B5B-50C0-44E4-AF76-BFBCAA0AC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92455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(a) </a:t>
            </a:r>
            <a:r>
              <a:rPr lang="zh-CN" altLang="en-US" b="0">
                <a:latin typeface="Tahoma" panose="020B0604030504040204" pitchFamily="34" charset="0"/>
              </a:rPr>
              <a:t>上三角矩阵</a:t>
            </a:r>
          </a:p>
        </p:txBody>
      </p:sp>
      <p:sp>
        <p:nvSpPr>
          <p:cNvPr id="150535" name="Text Box 21">
            <a:extLst>
              <a:ext uri="{FF2B5EF4-FFF2-40B4-BE49-F238E27FC236}">
                <a16:creationId xmlns:a16="http://schemas.microsoft.com/office/drawing/2014/main" xmlns="" id="{8764ABA6-A5EA-4649-84AB-823562BE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2513"/>
            <a:ext cx="83820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三角矩阵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：下三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角矩阵是指矩阵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的上三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角（不包括对角线）中的元素均为常数或零的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阶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矩阵。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上三角矩阵反之。</a:t>
            </a:r>
            <a:endParaRPr lang="zh-CN" altLang="en-US" sz="28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0536" name="Text Box 22">
            <a:extLst>
              <a:ext uri="{FF2B5EF4-FFF2-40B4-BE49-F238E27FC236}">
                <a16:creationId xmlns:a16="http://schemas.microsoft.com/office/drawing/2014/main" xmlns="" id="{7AE67472-C1B2-4CD0-9A13-2C16C030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2636912"/>
            <a:ext cx="8382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例如：一个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4*4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的三角矩阵。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xmlns="" id="{3B95A15D-F6D9-4949-8435-DB444986DE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443663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5.3.1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三</a:t>
            </a:r>
            <a:r>
              <a:rPr lang="zh-CN" altLang="en-US" sz="3600" dirty="0">
                <a:solidFill>
                  <a:schemeClr val="tx1"/>
                </a:solidFill>
              </a:rPr>
              <a:t>角矩阵的压缩存储</a:t>
            </a:r>
          </a:p>
        </p:txBody>
      </p:sp>
      <p:grpSp>
        <p:nvGrpSpPr>
          <p:cNvPr id="151555" name="Group 3">
            <a:extLst>
              <a:ext uri="{FF2B5EF4-FFF2-40B4-BE49-F238E27FC236}">
                <a16:creationId xmlns:a16="http://schemas.microsoft.com/office/drawing/2014/main" xmlns="" id="{27832DE3-2C84-4D36-94C0-9B58F5DC2405}"/>
              </a:ext>
            </a:extLst>
          </p:cNvPr>
          <p:cNvGrpSpPr>
            <a:grpSpLocks/>
          </p:cNvGrpSpPr>
          <p:nvPr/>
        </p:nvGrpSpPr>
        <p:grpSpPr bwMode="auto">
          <a:xfrm>
            <a:off x="3036168" y="2133600"/>
            <a:ext cx="3048000" cy="2443163"/>
            <a:chOff x="0" y="0"/>
            <a:chExt cx="1920" cy="1539"/>
          </a:xfrm>
        </p:grpSpPr>
        <p:sp>
          <p:nvSpPr>
            <p:cNvPr id="151567" name="Rectangle 4">
              <a:extLst>
                <a:ext uri="{FF2B5EF4-FFF2-40B4-BE49-F238E27FC236}">
                  <a16:creationId xmlns:a16="http://schemas.microsoft.com/office/drawing/2014/main" xmlns="" id="{D2144AD6-CE28-4C5E-A43D-CB5DED2CA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1872" cy="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1     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8     8     8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2     5     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8     8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3     6     7     </a:t>
              </a:r>
              <a:r>
                <a:rPr lang="en-US" altLang="zh-CN" sz="2800" b="0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1" charset="-122"/>
                </a:rPr>
                <a:t>8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4     9     3     8</a:t>
              </a:r>
            </a:p>
          </p:txBody>
        </p:sp>
        <p:sp>
          <p:nvSpPr>
            <p:cNvPr id="151568" name="Line 5">
              <a:extLst>
                <a:ext uri="{FF2B5EF4-FFF2-40B4-BE49-F238E27FC236}">
                  <a16:creationId xmlns:a16="http://schemas.microsoft.com/office/drawing/2014/main" xmlns="" id="{0A5663CA-7893-48A9-BAAC-AA228FAFD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69" name="Line 6">
              <a:extLst>
                <a:ext uri="{FF2B5EF4-FFF2-40B4-BE49-F238E27FC236}">
                  <a16:creationId xmlns:a16="http://schemas.microsoft.com/office/drawing/2014/main" xmlns="" id="{25A36B22-49A7-4AD4-81C6-54E5E0A58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0" name="Line 7">
              <a:extLst>
                <a:ext uri="{FF2B5EF4-FFF2-40B4-BE49-F238E27FC236}">
                  <a16:creationId xmlns:a16="http://schemas.microsoft.com/office/drawing/2014/main" xmlns="" id="{4FE2AF87-C13B-492C-86E6-6418A26E8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1" name="Line 8">
              <a:extLst>
                <a:ext uri="{FF2B5EF4-FFF2-40B4-BE49-F238E27FC236}">
                  <a16:creationId xmlns:a16="http://schemas.microsoft.com/office/drawing/2014/main" xmlns="" id="{B49089DF-3089-4B56-A9AC-512539DB2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2" name="Line 9">
              <a:extLst>
                <a:ext uri="{FF2B5EF4-FFF2-40B4-BE49-F238E27FC236}">
                  <a16:creationId xmlns:a16="http://schemas.microsoft.com/office/drawing/2014/main" xmlns="" id="{028B0AB6-9705-4A29-A063-E60BA0423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3" name="Line 10">
              <a:extLst>
                <a:ext uri="{FF2B5EF4-FFF2-40B4-BE49-F238E27FC236}">
                  <a16:creationId xmlns:a16="http://schemas.microsoft.com/office/drawing/2014/main" xmlns="" id="{E98F8D5D-5519-48D5-8AA6-E699BFF7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557" name="Text Box 19">
            <a:extLst>
              <a:ext uri="{FF2B5EF4-FFF2-40B4-BE49-F238E27FC236}">
                <a16:creationId xmlns:a16="http://schemas.microsoft.com/office/drawing/2014/main" xmlns="" id="{30C9FDE7-44A6-445B-B30C-22BD45FC8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768" y="5105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(c) </a:t>
            </a:r>
            <a:r>
              <a:rPr lang="zh-CN" altLang="en-US" b="0">
                <a:latin typeface="Tahoma" panose="020B0604030504040204" pitchFamily="34" charset="0"/>
              </a:rPr>
              <a:t>下三角矩阵</a:t>
            </a:r>
          </a:p>
        </p:txBody>
      </p:sp>
      <p:sp>
        <p:nvSpPr>
          <p:cNvPr id="151559" name="Text Box 21">
            <a:extLst>
              <a:ext uri="{FF2B5EF4-FFF2-40B4-BE49-F238E27FC236}">
                <a16:creationId xmlns:a16="http://schemas.microsoft.com/office/drawing/2014/main" xmlns="" id="{2E22DAD6-5767-4E92-BB2A-C24C5AD63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2513"/>
            <a:ext cx="838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b="0" dirty="0" smtClean="0">
                <a:latin typeface="楷体_GB2312" pitchFamily="1" charset="-122"/>
                <a:ea typeface="楷体_GB2312" pitchFamily="1" charset="-122"/>
              </a:rPr>
              <a:t>下三角矩阵的存储与对称矩阵相同。</a:t>
            </a:r>
            <a:endParaRPr lang="zh-CN" altLang="en-US" sz="32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xmlns="" id="{78C54360-11B2-4BB8-8CA0-CDE10EFBBA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991475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5.3.1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三</a:t>
            </a:r>
            <a:r>
              <a:rPr lang="zh-CN" altLang="en-US" sz="3600" dirty="0">
                <a:solidFill>
                  <a:schemeClr val="tx1"/>
                </a:solidFill>
              </a:rPr>
              <a:t>角矩阵的压缩存储</a:t>
            </a:r>
          </a:p>
        </p:txBody>
      </p:sp>
      <p:grpSp>
        <p:nvGrpSpPr>
          <p:cNvPr id="152579" name="Group 3">
            <a:extLst>
              <a:ext uri="{FF2B5EF4-FFF2-40B4-BE49-F238E27FC236}">
                <a16:creationId xmlns:a16="http://schemas.microsoft.com/office/drawing/2014/main" xmlns="" id="{A796DC9B-2C5E-49D9-A6D3-AD0D1DDC794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16150"/>
            <a:ext cx="4999038" cy="2889250"/>
            <a:chOff x="0" y="0"/>
            <a:chExt cx="2813" cy="1820"/>
          </a:xfrm>
        </p:grpSpPr>
        <p:sp>
          <p:nvSpPr>
            <p:cNvPr id="152605" name="Rectangle 4">
              <a:extLst>
                <a:ext uri="{FF2B5EF4-FFF2-40B4-BE49-F238E27FC236}">
                  <a16:creationId xmlns:a16="http://schemas.microsoft.com/office/drawing/2014/main" xmlns="" id="{C237D7F6-E217-4CE8-90D9-DAF17236D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56"/>
              <a:ext cx="2650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1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3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n-1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 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 </a:t>
              </a:r>
              <a:endParaRPr lang="en-US" altLang="zh-CN" b="0" baseline="-18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  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3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n-1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 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 </a:t>
              </a:r>
              <a:endParaRPr lang="en-US" altLang="zh-CN" b="0" baseline="-18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            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endParaRPr lang="en-US" altLang="zh-CN" b="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                 </a:t>
              </a:r>
              <a:r>
                <a:rPr lang="en-US" altLang="zh-CN" b="0" dirty="0" err="1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8000" dirty="0" err="1">
                  <a:latin typeface="Tahoma" panose="020B0604030504040204" pitchFamily="34" charset="0"/>
                  <a:ea typeface="楷体_GB2312" pitchFamily="1" charset="-122"/>
                </a:rPr>
                <a:t>i,i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b="0" dirty="0" err="1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8000" dirty="0" err="1">
                  <a:latin typeface="Tahoma" panose="020B0604030504040204" pitchFamily="34" charset="0"/>
                  <a:ea typeface="楷体_GB2312" pitchFamily="1" charset="-122"/>
                </a:rPr>
                <a:t>i,j</a:t>
              </a:r>
              <a:r>
                <a:rPr lang="en-US" altLang="zh-CN" b="0" baseline="-8000" dirty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b="0" dirty="0" err="1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err="1">
                  <a:latin typeface="Tahoma" panose="020B0604030504040204" pitchFamily="34" charset="0"/>
                  <a:ea typeface="楷体_GB2312" pitchFamily="1" charset="-122"/>
                </a:rPr>
                <a:t>i</a:t>
              </a:r>
              <a:r>
                <a:rPr lang="en-US" altLang="zh-CN" b="0" baseline="-10000" dirty="0">
                  <a:latin typeface="Tahoma" panose="020B0604030504040204" pitchFamily="34" charset="0"/>
                  <a:ea typeface="楷体_GB2312" pitchFamily="1" charset="-122"/>
                </a:rPr>
                <a:t>, 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 </a:t>
              </a:r>
              <a:endParaRPr lang="en-US" altLang="zh-CN" b="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                         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b="0" dirty="0">
                  <a:ea typeface="楷体_GB2312" pitchFamily="1" charset="-122"/>
                </a:rPr>
                <a:t>…</a:t>
              </a:r>
              <a:endParaRPr lang="en-US" altLang="zh-CN" b="0" baseline="-18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                                  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 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 </a:t>
              </a:r>
              <a:endParaRPr lang="en-US" altLang="zh-CN" b="0" baseline="-18000" dirty="0">
                <a:latin typeface="Tahoma" panose="020B0604030504040204" pitchFamily="34" charset="0"/>
                <a:ea typeface="楷体_GB2312" pitchFamily="1" charset="-122"/>
              </a:endParaRPr>
            </a:p>
          </p:txBody>
        </p:sp>
        <p:sp>
          <p:nvSpPr>
            <p:cNvPr id="152606" name="Line 5">
              <a:extLst>
                <a:ext uri="{FF2B5EF4-FFF2-40B4-BE49-F238E27FC236}">
                  <a16:creationId xmlns:a16="http://schemas.microsoft.com/office/drawing/2014/main" xmlns="" id="{96D78455-723D-4FC2-8F2C-84B23DA8C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7" name="Line 6">
              <a:extLst>
                <a:ext uri="{FF2B5EF4-FFF2-40B4-BE49-F238E27FC236}">
                  <a16:creationId xmlns:a16="http://schemas.microsoft.com/office/drawing/2014/main" xmlns="" id="{81CEEDDF-7C34-415F-A1AD-F115AB535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8" name="Line 7">
              <a:extLst>
                <a:ext uri="{FF2B5EF4-FFF2-40B4-BE49-F238E27FC236}">
                  <a16:creationId xmlns:a16="http://schemas.microsoft.com/office/drawing/2014/main" xmlns="" id="{C2A7B4A0-7EA3-466D-BB8B-B82963E29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09" name="Line 8">
              <a:extLst>
                <a:ext uri="{FF2B5EF4-FFF2-40B4-BE49-F238E27FC236}">
                  <a16:creationId xmlns:a16="http://schemas.microsoft.com/office/drawing/2014/main" xmlns="" id="{59CF64DF-D1B1-4772-AFE1-990DAA307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" y="0"/>
              <a:ext cx="0" cy="1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10" name="Line 9">
              <a:extLst>
                <a:ext uri="{FF2B5EF4-FFF2-40B4-BE49-F238E27FC236}">
                  <a16:creationId xmlns:a16="http://schemas.microsoft.com/office/drawing/2014/main" xmlns="" id="{DF915EBC-8268-48FB-B726-EDB86C5B3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8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11" name="Line 10">
              <a:extLst>
                <a:ext uri="{FF2B5EF4-FFF2-40B4-BE49-F238E27FC236}">
                  <a16:creationId xmlns:a16="http://schemas.microsoft.com/office/drawing/2014/main" xmlns="" id="{0B1DF02E-AA38-4EBF-9F07-412220245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580" name="Text Box 11">
            <a:extLst>
              <a:ext uri="{FF2B5EF4-FFF2-40B4-BE49-F238E27FC236}">
                <a16:creationId xmlns:a16="http://schemas.microsoft.com/office/drawing/2014/main" xmlns="" id="{DC14A4C8-85EE-42C1-9759-35B42F344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86200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3600" b="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52581" name="Text Box 12">
            <a:extLst>
              <a:ext uri="{FF2B5EF4-FFF2-40B4-BE49-F238E27FC236}">
                <a16:creationId xmlns:a16="http://schemas.microsoft.com/office/drawing/2014/main" xmlns="" id="{18C78E00-470D-43D0-856F-8BEF1556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828800"/>
            <a:ext cx="633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18000" dirty="0" smtClean="0">
                <a:latin typeface="Tahoma" panose="020B0604030504040204" pitchFamily="34" charset="0"/>
                <a:ea typeface="楷体_GB2312" pitchFamily="1" charset="-122"/>
              </a:rPr>
              <a:t>1</a:t>
            </a:r>
            <a:r>
              <a:rPr lang="en-US" altLang="zh-CN" b="0" baseline="-10000" dirty="0" smtClean="0">
                <a:latin typeface="Tahoma" panose="020B0604030504040204" pitchFamily="34" charset="0"/>
                <a:ea typeface="楷体_GB2312" pitchFamily="1" charset="-122"/>
              </a:rPr>
              <a:t>,</a:t>
            </a:r>
            <a:r>
              <a:rPr lang="en-US" altLang="zh-CN" b="0" baseline="-18000" dirty="0">
                <a:latin typeface="Tahoma" panose="020B0604030504040204" pitchFamily="34" charset="0"/>
                <a:ea typeface="楷体_GB2312" pitchFamily="1" charset="-122"/>
              </a:rPr>
              <a:t>1</a:t>
            </a:r>
          </a:p>
        </p:txBody>
      </p:sp>
      <p:sp>
        <p:nvSpPr>
          <p:cNvPr id="152582" name="Text Box 13">
            <a:extLst>
              <a:ext uri="{FF2B5EF4-FFF2-40B4-BE49-F238E27FC236}">
                <a16:creationId xmlns:a16="http://schemas.microsoft.com/office/drawing/2014/main" xmlns="" id="{7619464C-EB49-4C59-9875-30D1A09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52663"/>
            <a:ext cx="633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18000" dirty="0" smtClean="0">
                <a:latin typeface="Tahoma" panose="020B0604030504040204" pitchFamily="34" charset="0"/>
                <a:ea typeface="楷体_GB2312" pitchFamily="1" charset="-122"/>
              </a:rPr>
              <a:t>1</a:t>
            </a:r>
            <a:r>
              <a:rPr lang="en-US" altLang="zh-CN" b="0" baseline="-10000" dirty="0" smtClean="0">
                <a:latin typeface="Tahoma" panose="020B0604030504040204" pitchFamily="34" charset="0"/>
                <a:ea typeface="楷体_GB2312" pitchFamily="1" charset="-122"/>
              </a:rPr>
              <a:t>,</a:t>
            </a:r>
            <a:r>
              <a:rPr lang="en-US" altLang="zh-CN" b="0" baseline="-18000" dirty="0">
                <a:latin typeface="Tahoma" panose="020B0604030504040204" pitchFamily="34" charset="0"/>
                <a:ea typeface="楷体_GB2312" pitchFamily="1" charset="-122"/>
              </a:rPr>
              <a:t>2</a:t>
            </a:r>
          </a:p>
        </p:txBody>
      </p:sp>
      <p:sp>
        <p:nvSpPr>
          <p:cNvPr id="152583" name="Text Box 14">
            <a:extLst>
              <a:ext uri="{FF2B5EF4-FFF2-40B4-BE49-F238E27FC236}">
                <a16:creationId xmlns:a16="http://schemas.microsoft.com/office/drawing/2014/main" xmlns="" id="{78F413F1-2534-4640-9972-6019E90AE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667000"/>
            <a:ext cx="633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18000" dirty="0" smtClean="0">
                <a:latin typeface="Tahoma" panose="020B0604030504040204" pitchFamily="34" charset="0"/>
                <a:ea typeface="楷体_GB2312" pitchFamily="1" charset="-122"/>
              </a:rPr>
              <a:t>1</a:t>
            </a:r>
            <a:r>
              <a:rPr lang="en-US" altLang="zh-CN" b="0" baseline="-10000" dirty="0" smtClean="0">
                <a:latin typeface="Tahoma" panose="020B0604030504040204" pitchFamily="34" charset="0"/>
                <a:ea typeface="楷体_GB2312" pitchFamily="1" charset="-122"/>
              </a:rPr>
              <a:t>,</a:t>
            </a:r>
            <a:r>
              <a:rPr lang="en-US" altLang="zh-CN" b="0" baseline="-18000" dirty="0">
                <a:latin typeface="Tahoma" panose="020B0604030504040204" pitchFamily="34" charset="0"/>
                <a:ea typeface="楷体_GB2312" pitchFamily="1" charset="-122"/>
              </a:rPr>
              <a:t>3</a:t>
            </a:r>
          </a:p>
        </p:txBody>
      </p:sp>
      <p:sp>
        <p:nvSpPr>
          <p:cNvPr id="152584" name="Text Box 15">
            <a:extLst>
              <a:ext uri="{FF2B5EF4-FFF2-40B4-BE49-F238E27FC236}">
                <a16:creationId xmlns:a16="http://schemas.microsoft.com/office/drawing/2014/main" xmlns="" id="{4F562344-1AAF-4D77-A24D-2C3C325F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90863"/>
            <a:ext cx="633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18000" dirty="0" smtClean="0">
                <a:latin typeface="Tahoma" panose="020B0604030504040204" pitchFamily="34" charset="0"/>
                <a:ea typeface="楷体_GB2312" pitchFamily="1" charset="-122"/>
              </a:rPr>
              <a:t>1</a:t>
            </a:r>
            <a:r>
              <a:rPr lang="en-US" altLang="zh-CN" b="0" baseline="-10000" dirty="0" smtClean="0">
                <a:latin typeface="Tahoma" panose="020B0604030504040204" pitchFamily="34" charset="0"/>
                <a:ea typeface="楷体_GB2312" pitchFamily="1" charset="-122"/>
              </a:rPr>
              <a:t>,</a:t>
            </a:r>
            <a:r>
              <a:rPr lang="en-US" altLang="zh-CN" b="0" baseline="-18000" dirty="0">
                <a:latin typeface="Tahoma" panose="020B0604030504040204" pitchFamily="34" charset="0"/>
                <a:ea typeface="楷体_GB2312" pitchFamily="1" charset="-122"/>
              </a:rPr>
              <a:t>4</a:t>
            </a:r>
          </a:p>
        </p:txBody>
      </p:sp>
      <p:sp>
        <p:nvSpPr>
          <p:cNvPr id="152585" name="Text Box 16">
            <a:extLst>
              <a:ext uri="{FF2B5EF4-FFF2-40B4-BE49-F238E27FC236}">
                <a16:creationId xmlns:a16="http://schemas.microsoft.com/office/drawing/2014/main" xmlns="" id="{938F5734-5ABC-40D9-A23F-F7EE10BEB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33863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8000">
                <a:solidFill>
                  <a:schemeClr val="accent2"/>
                </a:solidFill>
                <a:latin typeface="Tahoma" panose="020B0604030504040204" pitchFamily="34" charset="0"/>
                <a:ea typeface="楷体_GB2312" pitchFamily="1" charset="-122"/>
              </a:rPr>
              <a:t>i,j</a:t>
            </a:r>
          </a:p>
        </p:txBody>
      </p:sp>
      <p:sp>
        <p:nvSpPr>
          <p:cNvPr id="152586" name="Text Box 17">
            <a:extLst>
              <a:ext uri="{FF2B5EF4-FFF2-40B4-BE49-F238E27FC236}">
                <a16:creationId xmlns:a16="http://schemas.microsoft.com/office/drawing/2014/main" xmlns="" id="{B5773E40-EEB8-4CE8-BAF2-90A43647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181600"/>
            <a:ext cx="700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18000" dirty="0" smtClean="0">
                <a:latin typeface="Tahoma" panose="020B0604030504040204" pitchFamily="34" charset="0"/>
                <a:ea typeface="楷体_GB2312" pitchFamily="1" charset="-122"/>
              </a:rPr>
              <a:t>n</a:t>
            </a:r>
            <a:r>
              <a:rPr lang="en-US" altLang="zh-CN" b="0" baseline="-10000" dirty="0" smtClean="0">
                <a:latin typeface="Tahoma" panose="020B0604030504040204" pitchFamily="34" charset="0"/>
                <a:ea typeface="楷体_GB2312" pitchFamily="1" charset="-122"/>
              </a:rPr>
              <a:t>, </a:t>
            </a:r>
            <a:r>
              <a:rPr lang="en-US" altLang="zh-CN" b="0" baseline="-18000" dirty="0" smtClean="0">
                <a:latin typeface="Tahoma" panose="020B0604030504040204" pitchFamily="34" charset="0"/>
                <a:ea typeface="楷体_GB2312" pitchFamily="1" charset="-122"/>
              </a:rPr>
              <a:t>n</a:t>
            </a:r>
            <a:endParaRPr lang="en-US" altLang="zh-CN" b="0" baseline="-18000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152587" name="Text Box 18">
            <a:extLst>
              <a:ext uri="{FF2B5EF4-FFF2-40B4-BE49-F238E27FC236}">
                <a16:creationId xmlns:a16="http://schemas.microsoft.com/office/drawing/2014/main" xmlns="" id="{695566C9-8EDD-4432-AD6F-0BDB97DB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8288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b</a:t>
            </a:r>
            <a:r>
              <a:rPr lang="en-US" altLang="zh-CN" b="0" baseline="-18000">
                <a:latin typeface="Tahoma" panose="020B0604030504040204" pitchFamily="34" charset="0"/>
                <a:ea typeface="楷体_GB2312" pitchFamily="1" charset="-122"/>
              </a:rPr>
              <a:t>1</a:t>
            </a:r>
          </a:p>
        </p:txBody>
      </p:sp>
      <p:sp>
        <p:nvSpPr>
          <p:cNvPr id="152588" name="Text Box 19">
            <a:extLst>
              <a:ext uri="{FF2B5EF4-FFF2-40B4-BE49-F238E27FC236}">
                <a16:creationId xmlns:a16="http://schemas.microsoft.com/office/drawing/2014/main" xmlns="" id="{6804F4ED-CEEB-4AED-BECA-B4E1547A3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252663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b</a:t>
            </a:r>
            <a:r>
              <a:rPr lang="en-US" altLang="zh-CN" b="0" baseline="-18000">
                <a:latin typeface="Tahoma" panose="020B0604030504040204" pitchFamily="34" charset="0"/>
                <a:ea typeface="楷体_GB2312" pitchFamily="1" charset="-122"/>
              </a:rPr>
              <a:t>2</a:t>
            </a:r>
          </a:p>
        </p:txBody>
      </p:sp>
      <p:sp>
        <p:nvSpPr>
          <p:cNvPr id="152589" name="Text Box 20">
            <a:extLst>
              <a:ext uri="{FF2B5EF4-FFF2-40B4-BE49-F238E27FC236}">
                <a16:creationId xmlns:a16="http://schemas.microsoft.com/office/drawing/2014/main" xmlns="" id="{61A9E9FE-5716-4547-A4B7-98E2730D3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6670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b</a:t>
            </a:r>
            <a:r>
              <a:rPr lang="en-US" altLang="zh-CN" b="0" baseline="-18000">
                <a:latin typeface="Tahoma" panose="020B0604030504040204" pitchFamily="34" charset="0"/>
                <a:ea typeface="楷体_GB2312" pitchFamily="1" charset="-122"/>
              </a:rPr>
              <a:t>3</a:t>
            </a:r>
          </a:p>
        </p:txBody>
      </p:sp>
      <p:sp>
        <p:nvSpPr>
          <p:cNvPr id="152590" name="Text Box 21">
            <a:extLst>
              <a:ext uri="{FF2B5EF4-FFF2-40B4-BE49-F238E27FC236}">
                <a16:creationId xmlns:a16="http://schemas.microsoft.com/office/drawing/2014/main" xmlns="" id="{647B8DFD-2475-4865-8B37-C261C3A30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090863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b</a:t>
            </a:r>
            <a:r>
              <a:rPr lang="en-US" altLang="zh-CN" b="0" baseline="-18000">
                <a:latin typeface="Tahoma" panose="020B0604030504040204" pitchFamily="34" charset="0"/>
                <a:ea typeface="楷体_GB2312" pitchFamily="1" charset="-122"/>
              </a:rPr>
              <a:t>4</a:t>
            </a:r>
          </a:p>
        </p:txBody>
      </p:sp>
      <p:sp>
        <p:nvSpPr>
          <p:cNvPr id="152591" name="Text Box 22">
            <a:extLst>
              <a:ext uri="{FF2B5EF4-FFF2-40B4-BE49-F238E27FC236}">
                <a16:creationId xmlns:a16="http://schemas.microsoft.com/office/drawing/2014/main" xmlns="" id="{41135B4A-B23C-4215-8F9B-77F2ADA2B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33863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  <a:ea typeface="楷体_GB2312" pitchFamily="1" charset="-122"/>
              </a:rPr>
              <a:t>b</a:t>
            </a:r>
            <a:r>
              <a:rPr lang="en-US" altLang="zh-CN" b="0" baseline="-8000">
                <a:solidFill>
                  <a:schemeClr val="accent2"/>
                </a:solidFill>
                <a:latin typeface="Tahoma" panose="020B0604030504040204" pitchFamily="34" charset="0"/>
                <a:ea typeface="楷体_GB2312" pitchFamily="1" charset="-122"/>
              </a:rPr>
              <a:t>k</a:t>
            </a:r>
          </a:p>
        </p:txBody>
      </p:sp>
      <p:sp>
        <p:nvSpPr>
          <p:cNvPr id="152592" name="Text Box 23">
            <a:extLst>
              <a:ext uri="{FF2B5EF4-FFF2-40B4-BE49-F238E27FC236}">
                <a16:creationId xmlns:a16="http://schemas.microsoft.com/office/drawing/2014/main" xmlns="" id="{9D7E7315-96AA-4B2A-AA8C-511472CD5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1816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b</a:t>
            </a:r>
            <a:r>
              <a:rPr lang="en-US" altLang="zh-CN" b="0" baseline="-18000">
                <a:latin typeface="Tahoma" panose="020B0604030504040204" pitchFamily="34" charset="0"/>
                <a:ea typeface="楷体_GB2312" pitchFamily="1" charset="-122"/>
              </a:rPr>
              <a:t>m</a:t>
            </a:r>
          </a:p>
        </p:txBody>
      </p:sp>
      <p:sp>
        <p:nvSpPr>
          <p:cNvPr id="152593" name="Line 24">
            <a:extLst>
              <a:ext uri="{FF2B5EF4-FFF2-40B4-BE49-F238E27FC236}">
                <a16:creationId xmlns:a16="http://schemas.microsoft.com/office/drawing/2014/main" xmlns="" id="{BE9C4A15-543B-439C-902E-6F5138977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4" name="Line 25">
            <a:extLst>
              <a:ext uri="{FF2B5EF4-FFF2-40B4-BE49-F238E27FC236}">
                <a16:creationId xmlns:a16="http://schemas.microsoft.com/office/drawing/2014/main" xmlns="" id="{4E3A7A75-7F97-495A-80A4-39A93C59B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5" name="Line 26">
            <a:extLst>
              <a:ext uri="{FF2B5EF4-FFF2-40B4-BE49-F238E27FC236}">
                <a16:creationId xmlns:a16="http://schemas.microsoft.com/office/drawing/2014/main" xmlns="" id="{5093DE16-5531-4546-B84F-66EA9B85E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6" name="Line 27">
            <a:extLst>
              <a:ext uri="{FF2B5EF4-FFF2-40B4-BE49-F238E27FC236}">
                <a16:creationId xmlns:a16="http://schemas.microsoft.com/office/drawing/2014/main" xmlns="" id="{7DAE4BB2-3F38-4AF6-89F0-90618905E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7" name="Line 28">
            <a:extLst>
              <a:ext uri="{FF2B5EF4-FFF2-40B4-BE49-F238E27FC236}">
                <a16:creationId xmlns:a16="http://schemas.microsoft.com/office/drawing/2014/main" xmlns="" id="{685D10EF-55DA-4E4A-A682-F94016AF2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8" name="Line 29">
            <a:extLst>
              <a:ext uri="{FF2B5EF4-FFF2-40B4-BE49-F238E27FC236}">
                <a16:creationId xmlns:a16="http://schemas.microsoft.com/office/drawing/2014/main" xmlns="" id="{D28A634F-CF3E-4824-908D-805DC49E6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443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9" name="Text Box 30">
            <a:extLst>
              <a:ext uri="{FF2B5EF4-FFF2-40B4-BE49-F238E27FC236}">
                <a16:creationId xmlns:a16="http://schemas.microsoft.com/office/drawing/2014/main" xmlns="" id="{78ABCB92-DCCF-4694-8E14-0AF8B1C40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496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/>
              <a:t>…</a:t>
            </a:r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152600" name="Text Box 31">
            <a:extLst>
              <a:ext uri="{FF2B5EF4-FFF2-40B4-BE49-F238E27FC236}">
                <a16:creationId xmlns:a16="http://schemas.microsoft.com/office/drawing/2014/main" xmlns="" id="{19B3B004-0193-4602-9FD8-8D805C5C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657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/>
              <a:t>…</a:t>
            </a:r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152601" name="Text Box 32">
            <a:extLst>
              <a:ext uri="{FF2B5EF4-FFF2-40B4-BE49-F238E27FC236}">
                <a16:creationId xmlns:a16="http://schemas.microsoft.com/office/drawing/2014/main" xmlns="" id="{C3D7406B-C5DB-4C14-B6E4-E6869D24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24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/>
              <a:t>…</a:t>
            </a:r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152602" name="Text Box 33">
            <a:extLst>
              <a:ext uri="{FF2B5EF4-FFF2-40B4-BE49-F238E27FC236}">
                <a16:creationId xmlns:a16="http://schemas.microsoft.com/office/drawing/2014/main" xmlns="" id="{69223DB0-67F2-4056-936C-7E255105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724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/>
              <a:t>…</a:t>
            </a:r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152603" name="Text Box 34">
            <a:extLst>
              <a:ext uri="{FF2B5EF4-FFF2-40B4-BE49-F238E27FC236}">
                <a16:creationId xmlns:a16="http://schemas.microsoft.com/office/drawing/2014/main" xmlns="" id="{532DB10C-5EF6-45B3-8E7D-56F69BBA5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8800"/>
            <a:ext cx="3429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    </a:t>
            </a:r>
            <a:r>
              <a:rPr lang="en-US" altLang="zh-CN" b="0" dirty="0">
                <a:solidFill>
                  <a:schemeClr val="hlink"/>
                </a:solidFill>
                <a:latin typeface="Tahoma" panose="020B0604030504040204" pitchFamily="34" charset="0"/>
              </a:rPr>
              <a:t>k = 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       </a:t>
            </a:r>
          </a:p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   m </a:t>
            </a:r>
            <a:r>
              <a:rPr lang="en-US" altLang="zh-CN" b="0" dirty="0">
                <a:solidFill>
                  <a:schemeClr val="hlink"/>
                </a:solidFill>
                <a:latin typeface="Tahoma" panose="020B0604030504040204" pitchFamily="34" charset="0"/>
              </a:rPr>
              <a:t>= </a:t>
            </a:r>
          </a:p>
        </p:txBody>
      </p:sp>
      <p:sp>
        <p:nvSpPr>
          <p:cNvPr id="152604" name="Text Box 35">
            <a:extLst>
              <a:ext uri="{FF2B5EF4-FFF2-40B4-BE49-F238E27FC236}">
                <a16:creationId xmlns:a16="http://schemas.microsoft.com/office/drawing/2014/main" xmlns="" id="{AA2E00AD-A2B9-4402-BB78-D267A3A9D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2513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b="0" dirty="0" smtClean="0">
                <a:latin typeface="楷体_GB2312" pitchFamily="1" charset="-122"/>
                <a:ea typeface="楷体_GB2312" pitchFamily="1" charset="-122"/>
              </a:rPr>
              <a:t>上三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角</a:t>
            </a:r>
            <a:r>
              <a:rPr lang="zh-CN" altLang="en-US" sz="3200" b="0" dirty="0" smtClean="0">
                <a:latin typeface="楷体_GB2312" pitchFamily="1" charset="-122"/>
                <a:ea typeface="楷体_GB2312" pitchFamily="1" charset="-122"/>
              </a:rPr>
              <a:t>矩阵</a:t>
            </a:r>
            <a:r>
              <a:rPr lang="en-US" altLang="zh-CN" sz="3200" b="0" dirty="0" smtClean="0">
                <a:latin typeface="楷体_GB2312" pitchFamily="1" charset="-122"/>
                <a:ea typeface="楷体_GB2312" pitchFamily="1" charset="-122"/>
              </a:rPr>
              <a:t>(n*n)</a:t>
            </a:r>
            <a:r>
              <a:rPr lang="zh-CN" altLang="en-US" sz="3200" b="0" dirty="0" smtClean="0">
                <a:latin typeface="楷体_GB2312" pitchFamily="1" charset="-122"/>
                <a:ea typeface="楷体_GB2312" pitchFamily="1" charset="-122"/>
              </a:rPr>
              <a:t>以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行为主序压缩存储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23</a:t>
            </a:fld>
            <a:endParaRPr lang="zh-CN" altLang="en-US"/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xmlns="" id="{D0699A69-BE2C-4EE4-BDD8-401AD774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855" y="5653697"/>
            <a:ext cx="38282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i*n – (i-1)i/2 – (n - j)  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n(n+1)/2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2305050"/>
            <a:ext cx="4539196" cy="18097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779912" y="3732335"/>
            <a:ext cx="1318316" cy="2918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764642" y="2714328"/>
            <a:ext cx="1635658" cy="121872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763688" y="6165304"/>
            <a:ext cx="515889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687959" y="6165304"/>
            <a:ext cx="80392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12095" y="6165304"/>
            <a:ext cx="80392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39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xmlns="" id="{62986106-20F0-4B7B-B372-89C2AE3E18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307263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5.3.1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对角矩阵</a:t>
            </a:r>
            <a:r>
              <a:rPr lang="zh-CN" altLang="en-US" sz="3600" dirty="0">
                <a:solidFill>
                  <a:schemeClr val="tx1"/>
                </a:solidFill>
              </a:rPr>
              <a:t>的压缩存储</a:t>
            </a:r>
          </a:p>
        </p:txBody>
      </p:sp>
      <p:grpSp>
        <p:nvGrpSpPr>
          <p:cNvPr id="154627" name="Group 3">
            <a:extLst>
              <a:ext uri="{FF2B5EF4-FFF2-40B4-BE49-F238E27FC236}">
                <a16:creationId xmlns:a16="http://schemas.microsoft.com/office/drawing/2014/main" xmlns="" id="{BA869055-842B-4876-96BE-2B676AF2BE8A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981200"/>
            <a:ext cx="4389437" cy="2889250"/>
            <a:chOff x="0" y="0"/>
            <a:chExt cx="2813" cy="1820"/>
          </a:xfrm>
        </p:grpSpPr>
        <p:sp>
          <p:nvSpPr>
            <p:cNvPr id="154647" name="Rectangle 4">
              <a:extLst>
                <a:ext uri="{FF2B5EF4-FFF2-40B4-BE49-F238E27FC236}">
                  <a16:creationId xmlns:a16="http://schemas.microsoft.com/office/drawing/2014/main" xmlns="" id="{5546D898-2C1C-47A2-8425-F4F386284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56"/>
              <a:ext cx="2530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3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  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3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2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3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3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3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>
                  <a:latin typeface="Tahoma" panose="020B0604030504040204" pitchFamily="34" charset="0"/>
                  <a:ea typeface="楷体_GB2312" pitchFamily="1" charset="-122"/>
                </a:rPr>
                <a:t>4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         </a:t>
              </a:r>
              <a:r>
                <a:rPr lang="en-US" altLang="zh-CN" b="0" dirty="0" smtClean="0">
                  <a:ea typeface="楷体_GB2312" pitchFamily="1" charset="-122"/>
                </a:rPr>
                <a:t>…   </a:t>
              </a:r>
              <a:r>
                <a:rPr lang="en-US" altLang="zh-CN" b="0" dirty="0" err="1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8000" dirty="0" err="1" smtClean="0">
                  <a:latin typeface="Tahoma" panose="020B0604030504040204" pitchFamily="34" charset="0"/>
                  <a:ea typeface="楷体_GB2312" pitchFamily="1" charset="-122"/>
                </a:rPr>
                <a:t>i,j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b="0" dirty="0" smtClean="0">
                  <a:ea typeface="楷体_GB2312" pitchFamily="1" charset="-122"/>
                </a:rPr>
                <a:t>…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                           </a:t>
              </a:r>
              <a:endParaRPr lang="en-US" altLang="zh-CN" b="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         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n-1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n-2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n-1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n-1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n-1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endParaRPr lang="en-US" altLang="zh-CN" b="0" baseline="-18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楷体_GB2312" pitchFamily="1" charset="-122"/>
                </a:rPr>
                <a:t>                       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n-1</a:t>
              </a:r>
              <a:r>
                <a:rPr lang="en-US" altLang="zh-CN" b="0" dirty="0" smtClean="0">
                  <a:latin typeface="Tahoma" panose="020B0604030504040204" pitchFamily="34" charset="0"/>
                  <a:ea typeface="楷体_GB2312" pitchFamily="1" charset="-122"/>
                </a:rPr>
                <a:t>   a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r>
                <a:rPr lang="en-US" altLang="zh-CN" b="0" baseline="-10000" dirty="0" smtClean="0">
                  <a:latin typeface="Tahoma" panose="020B0604030504040204" pitchFamily="34" charset="0"/>
                  <a:ea typeface="楷体_GB2312" pitchFamily="1" charset="-122"/>
                </a:rPr>
                <a:t>, </a:t>
              </a:r>
              <a:r>
                <a:rPr lang="en-US" altLang="zh-CN" b="0" baseline="-18000" dirty="0" smtClean="0">
                  <a:latin typeface="Tahoma" panose="020B0604030504040204" pitchFamily="34" charset="0"/>
                  <a:ea typeface="楷体_GB2312" pitchFamily="1" charset="-122"/>
                </a:rPr>
                <a:t>n</a:t>
              </a:r>
              <a:endParaRPr lang="en-US" altLang="zh-CN" b="0" baseline="-18000" dirty="0">
                <a:latin typeface="Tahoma" panose="020B0604030504040204" pitchFamily="34" charset="0"/>
                <a:ea typeface="楷体_GB2312" pitchFamily="1" charset="-122"/>
              </a:endParaRPr>
            </a:p>
          </p:txBody>
        </p:sp>
        <p:sp>
          <p:nvSpPr>
            <p:cNvPr id="154648" name="Line 5">
              <a:extLst>
                <a:ext uri="{FF2B5EF4-FFF2-40B4-BE49-F238E27FC236}">
                  <a16:creationId xmlns:a16="http://schemas.microsoft.com/office/drawing/2014/main" xmlns="" id="{BFAD79F3-5912-4A5A-B9D4-1A963BD0E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9" name="Line 6">
              <a:extLst>
                <a:ext uri="{FF2B5EF4-FFF2-40B4-BE49-F238E27FC236}">
                  <a16:creationId xmlns:a16="http://schemas.microsoft.com/office/drawing/2014/main" xmlns="" id="{40BCAE20-7D02-4D20-A2D3-B5DC64B8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0" name="Line 7">
              <a:extLst>
                <a:ext uri="{FF2B5EF4-FFF2-40B4-BE49-F238E27FC236}">
                  <a16:creationId xmlns:a16="http://schemas.microsoft.com/office/drawing/2014/main" xmlns="" id="{2715AB20-2DD5-462B-87B1-EDBCD960F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1" name="Line 8">
              <a:extLst>
                <a:ext uri="{FF2B5EF4-FFF2-40B4-BE49-F238E27FC236}">
                  <a16:creationId xmlns:a16="http://schemas.microsoft.com/office/drawing/2014/main" xmlns="" id="{E2554789-DE6F-43BE-B59A-4DFBED04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" y="0"/>
              <a:ext cx="0" cy="1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2" name="Line 9">
              <a:extLst>
                <a:ext uri="{FF2B5EF4-FFF2-40B4-BE49-F238E27FC236}">
                  <a16:creationId xmlns:a16="http://schemas.microsoft.com/office/drawing/2014/main" xmlns="" id="{F50EB6FE-06CC-4FB8-AE63-31992CB4D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8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3" name="Line 10">
              <a:extLst>
                <a:ext uri="{FF2B5EF4-FFF2-40B4-BE49-F238E27FC236}">
                  <a16:creationId xmlns:a16="http://schemas.microsoft.com/office/drawing/2014/main" xmlns="" id="{5CC724DB-815F-45AE-B0FC-0FF5EEBD8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628" name="Text Box 11">
            <a:extLst>
              <a:ext uri="{FF2B5EF4-FFF2-40B4-BE49-F238E27FC236}">
                <a16:creationId xmlns:a16="http://schemas.microsoft.com/office/drawing/2014/main" xmlns="" id="{CB59217E-FD96-4123-B093-E5B7616BD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57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b="0">
              <a:latin typeface="Tahoma" panose="020B0604030504040204" pitchFamily="34" charset="0"/>
            </a:endParaRPr>
          </a:p>
        </p:txBody>
      </p:sp>
      <p:sp>
        <p:nvSpPr>
          <p:cNvPr id="154629" name="Rectangle 12">
            <a:extLst>
              <a:ext uri="{FF2B5EF4-FFF2-40B4-BE49-F238E27FC236}">
                <a16:creationId xmlns:a16="http://schemas.microsoft.com/office/drawing/2014/main" xmlns="" id="{82259A15-0929-4A8C-951D-DE209B87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160" y="5715000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18000" dirty="0" smtClean="0">
                <a:latin typeface="Tahoma" panose="020B0604030504040204" pitchFamily="34" charset="0"/>
                <a:ea typeface="楷体_GB2312" pitchFamily="1" charset="-122"/>
              </a:rPr>
              <a:t>1</a:t>
            </a:r>
            <a:r>
              <a:rPr lang="en-US" altLang="zh-CN" b="0" baseline="-10000" dirty="0" smtClean="0">
                <a:latin typeface="Tahoma" panose="020B0604030504040204" pitchFamily="34" charset="0"/>
                <a:ea typeface="楷体_GB2312" pitchFamily="1" charset="-122"/>
              </a:rPr>
              <a:t>,</a:t>
            </a:r>
            <a:r>
              <a:rPr lang="en-US" altLang="zh-CN" b="0" baseline="-18000" dirty="0">
                <a:latin typeface="Tahoma" panose="020B0604030504040204" pitchFamily="34" charset="0"/>
                <a:ea typeface="楷体_GB2312" pitchFamily="1" charset="-122"/>
              </a:rPr>
              <a:t>1</a:t>
            </a:r>
          </a:p>
        </p:txBody>
      </p:sp>
      <p:sp>
        <p:nvSpPr>
          <p:cNvPr id="154630" name="Rectangle 13">
            <a:extLst>
              <a:ext uri="{FF2B5EF4-FFF2-40B4-BE49-F238E27FC236}">
                <a16:creationId xmlns:a16="http://schemas.microsoft.com/office/drawing/2014/main" xmlns="" id="{38EB86C8-070C-40FE-9CEB-F8E28E7F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60" y="5715000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18000" dirty="0" smtClean="0">
                <a:latin typeface="Tahoma" panose="020B0604030504040204" pitchFamily="34" charset="0"/>
                <a:ea typeface="楷体_GB2312" pitchFamily="1" charset="-122"/>
              </a:rPr>
              <a:t>1</a:t>
            </a:r>
            <a:r>
              <a:rPr lang="en-US" altLang="zh-CN" b="0" baseline="-10000" dirty="0" smtClean="0">
                <a:latin typeface="Tahoma" panose="020B0604030504040204" pitchFamily="34" charset="0"/>
                <a:ea typeface="楷体_GB2312" pitchFamily="1" charset="-122"/>
              </a:rPr>
              <a:t>,</a:t>
            </a:r>
            <a:r>
              <a:rPr lang="en-US" altLang="zh-CN" b="0" baseline="-18000" dirty="0">
                <a:latin typeface="Tahoma" panose="020B0604030504040204" pitchFamily="34" charset="0"/>
                <a:ea typeface="楷体_GB2312" pitchFamily="1" charset="-122"/>
              </a:rPr>
              <a:t>2</a:t>
            </a:r>
          </a:p>
        </p:txBody>
      </p:sp>
      <p:sp>
        <p:nvSpPr>
          <p:cNvPr id="154631" name="Rectangle 14">
            <a:extLst>
              <a:ext uri="{FF2B5EF4-FFF2-40B4-BE49-F238E27FC236}">
                <a16:creationId xmlns:a16="http://schemas.microsoft.com/office/drawing/2014/main" xmlns="" id="{6DF73736-8A06-42B0-A121-D4955836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60" y="5715000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18000" dirty="0" smtClean="0">
                <a:latin typeface="Tahoma" panose="020B0604030504040204" pitchFamily="34" charset="0"/>
                <a:ea typeface="楷体_GB2312" pitchFamily="1" charset="-122"/>
              </a:rPr>
              <a:t>2</a:t>
            </a:r>
            <a:r>
              <a:rPr lang="en-US" altLang="zh-CN" b="0" baseline="-10000" dirty="0" smtClean="0">
                <a:latin typeface="Tahoma" panose="020B0604030504040204" pitchFamily="34" charset="0"/>
                <a:ea typeface="楷体_GB2312" pitchFamily="1" charset="-122"/>
              </a:rPr>
              <a:t>,</a:t>
            </a:r>
            <a:r>
              <a:rPr lang="en-US" altLang="zh-CN" b="0" baseline="-18000" dirty="0">
                <a:latin typeface="Tahoma" panose="020B0604030504040204" pitchFamily="34" charset="0"/>
                <a:ea typeface="楷体_GB2312" pitchFamily="1" charset="-122"/>
              </a:rPr>
              <a:t>1</a:t>
            </a:r>
          </a:p>
        </p:txBody>
      </p:sp>
      <p:sp>
        <p:nvSpPr>
          <p:cNvPr id="154632" name="Rectangle 15">
            <a:extLst>
              <a:ext uri="{FF2B5EF4-FFF2-40B4-BE49-F238E27FC236}">
                <a16:creationId xmlns:a16="http://schemas.microsoft.com/office/drawing/2014/main" xmlns="" id="{928DCB0D-7CC6-4752-9CB9-390E23B55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560" y="5715000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</a:rPr>
              <a:t>a</a:t>
            </a:r>
            <a:r>
              <a:rPr lang="en-US" altLang="zh-CN" b="0" baseline="-10000">
                <a:solidFill>
                  <a:schemeClr val="accent2"/>
                </a:solidFill>
                <a:latin typeface="Tahoma" panose="020B0604030504040204" pitchFamily="34" charset="0"/>
              </a:rPr>
              <a:t>i,j</a:t>
            </a:r>
          </a:p>
        </p:txBody>
      </p:sp>
      <p:sp>
        <p:nvSpPr>
          <p:cNvPr id="154633" name="Rectangle 16">
            <a:extLst>
              <a:ext uri="{FF2B5EF4-FFF2-40B4-BE49-F238E27FC236}">
                <a16:creationId xmlns:a16="http://schemas.microsoft.com/office/drawing/2014/main" xmlns="" id="{DEB09190-FF34-49A0-8FA4-9DAFBD2E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60" y="5715000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b="0">
              <a:latin typeface="Tahoma" panose="020B0604030504040204" pitchFamily="34" charset="0"/>
            </a:endParaRPr>
          </a:p>
        </p:txBody>
      </p:sp>
      <p:sp>
        <p:nvSpPr>
          <p:cNvPr id="154634" name="Rectangle 17">
            <a:extLst>
              <a:ext uri="{FF2B5EF4-FFF2-40B4-BE49-F238E27FC236}">
                <a16:creationId xmlns:a16="http://schemas.microsoft.com/office/drawing/2014/main" xmlns="" id="{1F3EB864-00E2-4CDA-B537-EA91C3A2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60" y="6248400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 dirty="0" smtClean="0">
                <a:latin typeface="Tahoma" panose="020B0604030504040204" pitchFamily="34" charset="0"/>
              </a:rPr>
              <a:t>B[2]</a:t>
            </a:r>
            <a:endParaRPr lang="en-US" altLang="zh-CN" sz="2000" b="0" dirty="0">
              <a:latin typeface="Tahoma" panose="020B0604030504040204" pitchFamily="34" charset="0"/>
            </a:endParaRPr>
          </a:p>
        </p:txBody>
      </p:sp>
      <p:sp>
        <p:nvSpPr>
          <p:cNvPr id="154635" name="Rectangle 18">
            <a:extLst>
              <a:ext uri="{FF2B5EF4-FFF2-40B4-BE49-F238E27FC236}">
                <a16:creationId xmlns:a16="http://schemas.microsoft.com/office/drawing/2014/main" xmlns="" id="{ED0A733F-CA25-4F08-BFCB-8AC862DF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60" y="6248400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 dirty="0" smtClean="0">
                <a:latin typeface="Tahoma" panose="020B0604030504040204" pitchFamily="34" charset="0"/>
              </a:rPr>
              <a:t>B[3]</a:t>
            </a:r>
            <a:endParaRPr lang="en-US" altLang="zh-CN" sz="2000" b="0" dirty="0">
              <a:latin typeface="Tahoma" panose="020B0604030504040204" pitchFamily="34" charset="0"/>
            </a:endParaRPr>
          </a:p>
        </p:txBody>
      </p:sp>
      <p:sp>
        <p:nvSpPr>
          <p:cNvPr id="154636" name="Rectangle 19">
            <a:extLst>
              <a:ext uri="{FF2B5EF4-FFF2-40B4-BE49-F238E27FC236}">
                <a16:creationId xmlns:a16="http://schemas.microsoft.com/office/drawing/2014/main" xmlns="" id="{A96C25B4-AA62-4158-A6CB-E330B92A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560" y="6248400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accent2"/>
                </a:solidFill>
                <a:latin typeface="Tahoma" panose="020B0604030504040204" pitchFamily="34" charset="0"/>
              </a:rPr>
              <a:t>B[k]</a:t>
            </a:r>
          </a:p>
        </p:txBody>
      </p:sp>
      <p:sp>
        <p:nvSpPr>
          <p:cNvPr id="154638" name="Rectangle 21">
            <a:extLst>
              <a:ext uri="{FF2B5EF4-FFF2-40B4-BE49-F238E27FC236}">
                <a16:creationId xmlns:a16="http://schemas.microsoft.com/office/drawing/2014/main" xmlns="" id="{A4DCBBAE-0D79-4B68-8284-402D0B26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960" y="6248400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B[m]</a:t>
            </a:r>
          </a:p>
        </p:txBody>
      </p:sp>
      <p:sp>
        <p:nvSpPr>
          <p:cNvPr id="154639" name="Text Box 22">
            <a:extLst>
              <a:ext uri="{FF2B5EF4-FFF2-40B4-BE49-F238E27FC236}">
                <a16:creationId xmlns:a16="http://schemas.microsoft.com/office/drawing/2014/main" xmlns="" id="{A5CCB6F5-7CB4-44FA-B583-A7A2D2B82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240" y="6172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数组</a:t>
            </a:r>
            <a:r>
              <a:rPr lang="en-US" altLang="zh-CN" b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54640" name="Rectangle 23">
            <a:extLst>
              <a:ext uri="{FF2B5EF4-FFF2-40B4-BE49-F238E27FC236}">
                <a16:creationId xmlns:a16="http://schemas.microsoft.com/office/drawing/2014/main" xmlns="" id="{FF251AB1-ED70-4852-953B-F6DFBA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160" y="6248400"/>
            <a:ext cx="53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0" dirty="0" smtClean="0">
                <a:latin typeface="Tahoma" panose="020B0604030504040204" pitchFamily="34" charset="0"/>
              </a:rPr>
              <a:t>B[1]</a:t>
            </a:r>
            <a:endParaRPr lang="en-US" altLang="zh-CN" sz="2000" b="0" dirty="0">
              <a:latin typeface="Tahoma" panose="020B0604030504040204" pitchFamily="34" charset="0"/>
            </a:endParaRPr>
          </a:p>
        </p:txBody>
      </p:sp>
      <p:sp>
        <p:nvSpPr>
          <p:cNvPr id="154641" name="Rectangle 24">
            <a:extLst>
              <a:ext uri="{FF2B5EF4-FFF2-40B4-BE49-F238E27FC236}">
                <a16:creationId xmlns:a16="http://schemas.microsoft.com/office/drawing/2014/main" xmlns="" id="{E9F4F853-E486-42B4-822B-75DADB5BF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960" y="5715000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b="0">
              <a:latin typeface="Tahoma" panose="020B0604030504040204" pitchFamily="34" charset="0"/>
            </a:endParaRPr>
          </a:p>
        </p:txBody>
      </p:sp>
      <p:sp>
        <p:nvSpPr>
          <p:cNvPr id="154642" name="Rectangle 25">
            <a:extLst>
              <a:ext uri="{FF2B5EF4-FFF2-40B4-BE49-F238E27FC236}">
                <a16:creationId xmlns:a16="http://schemas.microsoft.com/office/drawing/2014/main" xmlns="" id="{CF1C2204-A778-4512-90A3-CD1977AC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360" y="57150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154643" name="Rectangle 26">
            <a:extLst>
              <a:ext uri="{FF2B5EF4-FFF2-40B4-BE49-F238E27FC236}">
                <a16:creationId xmlns:a16="http://schemas.microsoft.com/office/drawing/2014/main" xmlns="" id="{94FD2DF4-707D-428A-8EA7-46FABDD50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360" y="5715000"/>
            <a:ext cx="1752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154644" name="AutoShape 27">
            <a:extLst>
              <a:ext uri="{FF2B5EF4-FFF2-40B4-BE49-F238E27FC236}">
                <a16:creationId xmlns:a16="http://schemas.microsoft.com/office/drawing/2014/main" xmlns="" id="{5E5583B4-912C-460E-AA99-DB034FCBC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357" y="5029200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54645" name="Text Box 28">
            <a:extLst>
              <a:ext uri="{FF2B5EF4-FFF2-40B4-BE49-F238E27FC236}">
                <a16:creationId xmlns:a16="http://schemas.microsoft.com/office/drawing/2014/main" xmlns="" id="{8429826E-18E1-4ACF-8542-E0F72DFA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4551511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m =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54646" name="Text Box 29">
            <a:extLst>
              <a:ext uri="{FF2B5EF4-FFF2-40B4-BE49-F238E27FC236}">
                <a16:creationId xmlns:a16="http://schemas.microsoft.com/office/drawing/2014/main" xmlns="" id="{2CA5EE44-FAAE-4B26-B244-93663686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08050"/>
            <a:ext cx="8382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对角矩阵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：所有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的非零元素都集中在以主对角线为中心的带状区域中。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24</a:t>
            </a:fld>
            <a:endParaRPr lang="zh-CN" altLang="en-US"/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xmlns="" id="{D0699A69-BE2C-4EE4-BDD8-401AD774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188" y="4551511"/>
            <a:ext cx="174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3n - 2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xmlns="" id="{8429826E-18E1-4ACF-8542-E0F72DFA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78369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 </a:t>
            </a:r>
            <a:r>
              <a:rPr lang="en-US" altLang="zh-CN" b="0" dirty="0">
                <a:solidFill>
                  <a:schemeClr val="hlink"/>
                </a:solidFill>
                <a:latin typeface="Tahoma" panose="020B0604030504040204" pitchFamily="34" charset="0"/>
              </a:rPr>
              <a:t>k 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=       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33" name="Text Box 36">
            <a:extLst>
              <a:ext uri="{FF2B5EF4-FFF2-40B4-BE49-F238E27FC236}">
                <a16:creationId xmlns:a16="http://schemas.microsoft.com/office/drawing/2014/main" xmlns="" id="{D0699A69-BE2C-4EE4-BDD8-401AD774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701369"/>
            <a:ext cx="37799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j                           </a:t>
            </a:r>
            <a:r>
              <a:rPr lang="zh-CN" altLang="en-US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当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i=1   </a:t>
            </a:r>
            <a:endParaRPr lang="en-US" altLang="zh-CN" b="0" dirty="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3(i-1)-1 + j-(i-1)+1 </a:t>
            </a:r>
            <a:r>
              <a:rPr lang="zh-CN" altLang="en-US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当</a:t>
            </a:r>
            <a:r>
              <a:rPr lang="en-US" altLang="zh-CN" b="0" dirty="0" smtClean="0">
                <a:solidFill>
                  <a:schemeClr val="hlink"/>
                </a:solidFill>
                <a:latin typeface="Tahoma" panose="020B0604030504040204" pitchFamily="34" charset="0"/>
              </a:rPr>
              <a:t>i&gt;1</a:t>
            </a:r>
          </a:p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</a:rPr>
              <a:t>= 2i + j - 2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xmlns="" id="{6DF73736-8A06-42B0-A121-D4955836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960" y="5708104"/>
            <a:ext cx="533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err="1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en-US" altLang="zh-CN" b="0" baseline="-18000" dirty="0" err="1" smtClean="0">
                <a:latin typeface="Tahoma" panose="020B0604030504040204" pitchFamily="34" charset="0"/>
                <a:ea typeface="楷体_GB2312" pitchFamily="1" charset="-122"/>
              </a:rPr>
              <a:t>n</a:t>
            </a:r>
            <a:r>
              <a:rPr lang="en-US" altLang="zh-CN" b="0" baseline="-10000" dirty="0" err="1" smtClean="0">
                <a:latin typeface="Tahoma" panose="020B0604030504040204" pitchFamily="34" charset="0"/>
                <a:ea typeface="楷体_GB2312" pitchFamily="1" charset="-122"/>
              </a:rPr>
              <a:t>,</a:t>
            </a:r>
            <a:r>
              <a:rPr lang="en-US" altLang="zh-CN" b="0" baseline="-18000" dirty="0" err="1">
                <a:latin typeface="Tahoma" panose="020B0604030504040204" pitchFamily="34" charset="0"/>
                <a:ea typeface="楷体_GB2312" pitchFamily="1" charset="-122"/>
              </a:rPr>
              <a:t>n</a:t>
            </a:r>
            <a:endParaRPr lang="en-US" altLang="zh-CN" b="0" baseline="-18000" dirty="0">
              <a:latin typeface="Tahoma" panose="020B060403050404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>
            <a:extLst>
              <a:ext uri="{FF2B5EF4-FFF2-40B4-BE49-F238E27FC236}">
                <a16:creationId xmlns:a16="http://schemas.microsoft.com/office/drawing/2014/main" xmlns="" id="{5EB4899E-6163-4D51-A345-785248C1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25538"/>
            <a:ext cx="8382000" cy="395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上述各种特殊矩阵，其非零元素的分布都是有规律的，因此总能找到一种方法将它们压缩存储到一维数组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中。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并且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一般都能找到矩阵中的元素与该一维数组元素的对应关系，通过这个关系，仍能</a:t>
            </a:r>
            <a:r>
              <a:rPr lang="zh-CN" altLang="en-US" sz="2800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对矩阵的元素进行随机存取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xmlns="" id="{CEC4B9C3-C349-49AA-9CB9-CFCCA62FB0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523163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5.3.1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特殊</a:t>
            </a:r>
            <a:r>
              <a:rPr lang="zh-CN" altLang="en-US" sz="3600" dirty="0">
                <a:solidFill>
                  <a:schemeClr val="tx1"/>
                </a:solidFill>
              </a:rPr>
              <a:t>矩阵的压缩存储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xmlns="" id="{92536DE3-D846-497F-8BDA-A426669A4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  数组和广义表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xmlns="" id="{C15D76E7-AA26-4DB3-AAC7-0EE164528B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本章内容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5.1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数组的定义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5.2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数组的顺序表示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5.3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矩阵的压缩存储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5.3.1  </a:t>
            </a:r>
            <a:r>
              <a:rPr lang="zh-CN" altLang="en-US" sz="2400" dirty="0">
                <a:latin typeface="宋体" panose="02010600030101010101" pitchFamily="2" charset="-122"/>
              </a:rPr>
              <a:t>特殊矩阵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5.3.2  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稀疏矩阵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5.4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广义表的定义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5.5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广义表的存储结构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41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>
            <a:extLst>
              <a:ext uri="{FF2B5EF4-FFF2-40B4-BE49-F238E27FC236}">
                <a16:creationId xmlns:a16="http://schemas.microsoft.com/office/drawing/2014/main" xmlns="" id="{3C306CCA-ACF0-46E0-B9B4-86C2B546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0728"/>
            <a:ext cx="8382000" cy="339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b="0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什么是稀疏矩阵？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简单说，设矩阵</a:t>
            </a:r>
            <a:r>
              <a:rPr lang="en-US" altLang="zh-CN" sz="3200" b="0" dirty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中有</a:t>
            </a:r>
            <a:r>
              <a:rPr lang="en-US" altLang="zh-CN" sz="3200" b="0" dirty="0"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个非零元素，若</a:t>
            </a:r>
            <a:r>
              <a:rPr lang="en-US" altLang="zh-CN" sz="3200" b="0" dirty="0"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远远小于矩阵元素的总数（即</a:t>
            </a:r>
            <a:r>
              <a:rPr lang="en-US" altLang="zh-CN" sz="3200" b="0" dirty="0" err="1">
                <a:latin typeface="楷体_GB2312" pitchFamily="1" charset="-122"/>
                <a:ea typeface="楷体_GB2312" pitchFamily="1" charset="-122"/>
              </a:rPr>
              <a:t>s≦m×n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），则称</a:t>
            </a:r>
            <a:r>
              <a:rPr lang="en-US" altLang="zh-CN" sz="3200" b="0" dirty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为稀疏矩阵</a:t>
            </a:r>
            <a:r>
              <a:rPr lang="zh-CN" altLang="en-US" sz="32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3200" b="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b="0" dirty="0" smtClean="0">
                <a:latin typeface="楷体_GB2312" pitchFamily="1" charset="-122"/>
                <a:ea typeface="楷体_GB2312" pitchFamily="1" charset="-122"/>
              </a:rPr>
              <a:t>令 </a:t>
            </a:r>
            <a:r>
              <a:rPr lang="en-US" altLang="zh-CN" sz="3200" b="0" dirty="0">
                <a:latin typeface="楷体_GB2312" pitchFamily="1" charset="-122"/>
                <a:ea typeface="楷体_GB2312" pitchFamily="1" charset="-122"/>
              </a:rPr>
              <a:t>e=s/(m*n)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，称</a:t>
            </a:r>
            <a:r>
              <a:rPr lang="en-US" altLang="zh-CN" sz="3200" b="0" dirty="0">
                <a:latin typeface="楷体_GB2312" pitchFamily="1" charset="-122"/>
                <a:ea typeface="楷体_GB2312" pitchFamily="1" charset="-122"/>
              </a:rPr>
              <a:t>e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为矩阵的</a:t>
            </a:r>
            <a:r>
              <a:rPr lang="zh-CN" altLang="en-US" sz="3200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稀疏因子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。通常认为</a:t>
            </a:r>
            <a:r>
              <a:rPr lang="en-US" altLang="zh-CN" sz="3200" b="0" dirty="0" smtClean="0">
                <a:latin typeface="楷体_GB2312" pitchFamily="1" charset="-122"/>
                <a:ea typeface="楷体_GB2312" pitchFamily="1" charset="-122"/>
              </a:rPr>
              <a:t>e</a:t>
            </a:r>
            <a:r>
              <a:rPr lang="en-US" altLang="zh-CN" sz="3200" b="0" dirty="0" smtClean="0">
                <a:latin typeface="+mj-ea"/>
                <a:ea typeface="楷体_GB2312"/>
                <a:cs typeface="Tahoma"/>
              </a:rPr>
              <a:t>≤</a:t>
            </a:r>
            <a:r>
              <a:rPr lang="en-US" altLang="zh-CN" sz="3200" b="0" dirty="0" smtClean="0">
                <a:latin typeface="楷体_GB2312" pitchFamily="1" charset="-122"/>
                <a:ea typeface="楷体_GB2312" pitchFamily="1" charset="-122"/>
              </a:rPr>
              <a:t>0.05</a:t>
            </a:r>
            <a:r>
              <a:rPr lang="zh-CN" altLang="en-US" sz="3200" b="0" dirty="0">
                <a:latin typeface="楷体_GB2312" pitchFamily="1" charset="-122"/>
                <a:ea typeface="楷体_GB2312" pitchFamily="1" charset="-122"/>
              </a:rPr>
              <a:t>时称之为稀疏矩阵。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endParaRPr lang="zh-CN" altLang="en-US" sz="32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xmlns="" id="{4477D639-EB92-4CD1-B74A-BEC80D6A7C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5.3.2 </a:t>
            </a:r>
            <a:r>
              <a:rPr lang="zh-CN" altLang="en-US" sz="3600" dirty="0" smtClean="0">
                <a:solidFill>
                  <a:schemeClr val="tx1"/>
                </a:solidFill>
              </a:rPr>
              <a:t>稀疏矩阵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27</a:t>
            </a:fld>
            <a:endParaRPr lang="zh-CN" altLang="en-US"/>
          </a:p>
        </p:txBody>
      </p:sp>
      <p:grpSp>
        <p:nvGrpSpPr>
          <p:cNvPr id="5" name="组合 33795">
            <a:extLst>
              <a:ext uri="{FF2B5EF4-FFF2-40B4-BE49-F238E27FC236}">
                <a16:creationId xmlns:a16="http://schemas.microsoft.com/office/drawing/2014/main" xmlns="" id="{F5D288FE-39D9-4C0F-925C-B66DB97070B3}"/>
              </a:ext>
            </a:extLst>
          </p:cNvPr>
          <p:cNvGrpSpPr>
            <a:grpSpLocks/>
          </p:cNvGrpSpPr>
          <p:nvPr/>
        </p:nvGrpSpPr>
        <p:grpSpPr bwMode="auto">
          <a:xfrm>
            <a:off x="613296" y="4093418"/>
            <a:ext cx="7631112" cy="2647950"/>
            <a:chOff x="-565" y="0"/>
            <a:chExt cx="12017" cy="417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xmlns="" id="{623D595F-8B57-4B45-9C4D-3F99007B1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120"/>
              <a:ext cx="251" cy="3960"/>
            </a:xfrm>
            <a:prstGeom prst="leftBracket">
              <a:avLst>
                <a:gd name="adj" fmla="val 1314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xmlns="" id="{249CB9B4-7CE3-431B-830F-B9BE7BBF5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1" y="120"/>
              <a:ext cx="251" cy="3960"/>
            </a:xfrm>
            <a:prstGeom prst="rightBracket">
              <a:avLst>
                <a:gd name="adj" fmla="val 1314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xmlns="" id="{7DD69F74-6F33-4FFD-B106-C6A203ACD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-565" y="1681"/>
              <a:ext cx="272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ea typeface="楷体_GB2312" pitchFamily="1" charset="-122"/>
                </a:rPr>
                <a:t>M</a:t>
              </a:r>
              <a:r>
                <a:rPr lang="zh-CN" altLang="en-US" sz="2800" b="0" baseline="-25000">
                  <a:ea typeface="楷体_GB2312" pitchFamily="1" charset="-122"/>
                </a:rPr>
                <a:t>6</a:t>
              </a:r>
              <a:r>
                <a:rPr lang="zh-CN" altLang="en-US" sz="2800" b="0" baseline="-25000">
                  <a:sym typeface="Arial" panose="020B0604020202020204" pitchFamily="34" charset="0"/>
                </a:rPr>
                <a:t>×</a:t>
              </a:r>
              <a:r>
                <a:rPr lang="zh-CN" altLang="en-US" sz="2800" b="0" baseline="-25000">
                  <a:ea typeface="楷体_GB2312" pitchFamily="1" charset="-122"/>
                </a:rPr>
                <a:t>7　</a:t>
              </a:r>
              <a:r>
                <a:rPr lang="en-US" altLang="zh-CN" sz="2800" b="0">
                  <a:ea typeface="楷体_GB2312" pitchFamily="1" charset="-122"/>
                </a:rPr>
                <a:t>=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xmlns="" id="{D9ED9863-8BB9-44D4-B1F7-968ACAC48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0"/>
              <a:ext cx="8659" cy="4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12    9</a:t>
              </a:r>
              <a:r>
                <a:rPr lang="en-US" altLang="zh-CN">
                  <a:latin typeface="宋体" panose="02010600030101010101" pitchFamily="2" charset="-122"/>
                </a:rPr>
                <a:t>    0    0    0    0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-3</a:t>
              </a:r>
              <a:r>
                <a:rPr lang="en-US" altLang="zh-CN">
                  <a:latin typeface="宋体" panose="02010600030101010101" pitchFamily="2" charset="-122"/>
                </a:rPr>
                <a:t>    0    0    0    0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14</a:t>
              </a:r>
              <a:r>
                <a:rPr lang="en-US" altLang="zh-CN">
                  <a:latin typeface="宋体" panose="02010600030101010101" pitchFamily="2" charset="-122"/>
                </a:rPr>
                <a:t>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24</a:t>
              </a:r>
              <a:r>
                <a:rPr lang="en-US" altLang="zh-CN">
                  <a:latin typeface="宋体" panose="02010600030101010101" pitchFamily="2" charset="-122"/>
                </a:rPr>
                <a:t>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18  </a:t>
              </a:r>
              <a:r>
                <a:rPr lang="en-US" altLang="zh-CN">
                  <a:latin typeface="宋体" panose="02010600030101010101" pitchFamily="2" charset="-122"/>
                </a:rPr>
                <a:t>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15 </a:t>
              </a:r>
              <a:r>
                <a:rPr lang="en-US" altLang="zh-CN">
                  <a:latin typeface="宋体" panose="02010600030101010101" pitchFamily="2" charset="-122"/>
                </a:rPr>
                <a:t>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–7</a:t>
              </a:r>
              <a:r>
                <a:rPr lang="en-US" altLang="zh-CN">
                  <a:latin typeface="宋体" panose="02010600030101010101" pitchFamily="2" charset="-122"/>
                </a:rPr>
                <a:t>   0    0    0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xmlns="" id="{B86C5106-C566-4317-89D9-65D84EA24E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5.3.2 </a:t>
            </a:r>
            <a:r>
              <a:rPr lang="zh-CN" altLang="en-US" sz="3600" dirty="0" smtClean="0">
                <a:solidFill>
                  <a:schemeClr val="tx1"/>
                </a:solidFill>
              </a:rPr>
              <a:t>稀疏矩阵</a:t>
            </a:r>
            <a:r>
              <a:rPr lang="zh-CN" altLang="en-US" sz="3600" dirty="0">
                <a:solidFill>
                  <a:schemeClr val="tx1"/>
                </a:solidFill>
              </a:rPr>
              <a:t>的压缩存储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xmlns="" id="{92CEC3D2-07AE-4805-8022-FFAB0AE1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9638"/>
            <a:ext cx="8574088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稀疏矩阵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中的非零元素一般没有分布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规律。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对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稀疏矩阵进行压缩存储时，对于非零元素，必须同时记下它值及其所在的位置（行号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i,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列号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j)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反之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，一个</a:t>
            </a:r>
            <a:r>
              <a:rPr lang="zh-CN" altLang="en-US" sz="2800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三元组</a:t>
            </a:r>
            <a:r>
              <a:rPr lang="en-US" altLang="zh-CN" sz="2800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en-US" altLang="zh-CN" sz="2800" b="0" dirty="0" err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i,j,a</a:t>
            </a:r>
            <a:r>
              <a:rPr lang="en-US" altLang="zh-CN" sz="2800" b="0" baseline="-18000" dirty="0" err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ij</a:t>
            </a:r>
            <a:r>
              <a:rPr lang="en-US" altLang="zh-CN" sz="2800" b="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可惟一确定矩阵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的一个非零元。</a:t>
            </a:r>
          </a:p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一个稀疏矩阵可由表示非零元的三元组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及矩阵的行列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数唯一确定。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xmlns="" id="{211CC8C6-F5C0-43C8-AF9C-A3B547490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00663"/>
            <a:ext cx="83820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>
                <a:latin typeface="Tahoma" panose="020B0604030504040204" pitchFamily="34" charset="0"/>
              </a:rPr>
              <a:t>   </a:t>
            </a:r>
            <a:r>
              <a:rPr lang="en-US" altLang="zh-CN" sz="3200" b="0">
                <a:latin typeface="Tahoma" panose="020B0604030504040204" pitchFamily="34" charset="0"/>
              </a:rPr>
              <a:t>( (1,2,</a:t>
            </a:r>
            <a:r>
              <a:rPr lang="en-US" altLang="zh-CN" sz="3200" b="0">
                <a:solidFill>
                  <a:schemeClr val="hlink"/>
                </a:solidFill>
                <a:latin typeface="Tahoma" panose="020B0604030504040204" pitchFamily="34" charset="0"/>
              </a:rPr>
              <a:t>12</a:t>
            </a:r>
            <a:r>
              <a:rPr lang="en-US" altLang="zh-CN" sz="3200" b="0">
                <a:latin typeface="Tahoma" panose="020B0604030504040204" pitchFamily="34" charset="0"/>
              </a:rPr>
              <a:t>), (1,3,</a:t>
            </a:r>
            <a:r>
              <a:rPr lang="en-US" altLang="zh-CN" sz="3200" b="0">
                <a:solidFill>
                  <a:schemeClr val="hlink"/>
                </a:solidFill>
                <a:latin typeface="Tahoma" panose="020B0604030504040204" pitchFamily="34" charset="0"/>
              </a:rPr>
              <a:t>9</a:t>
            </a:r>
            <a:r>
              <a:rPr lang="en-US" altLang="zh-CN" sz="3200" b="0">
                <a:latin typeface="Tahoma" panose="020B0604030504040204" pitchFamily="34" charset="0"/>
              </a:rPr>
              <a:t>), (3,1,</a:t>
            </a:r>
            <a:r>
              <a:rPr lang="en-US" altLang="zh-CN" sz="3200" b="0">
                <a:solidFill>
                  <a:schemeClr val="hlink"/>
                </a:solidFill>
                <a:latin typeface="Tahoma" panose="020B0604030504040204" pitchFamily="34" charset="0"/>
              </a:rPr>
              <a:t>-3</a:t>
            </a:r>
            <a:r>
              <a:rPr lang="en-US" altLang="zh-CN" sz="3200" b="0">
                <a:latin typeface="Tahoma" panose="020B0604030504040204" pitchFamily="34" charset="0"/>
              </a:rPr>
              <a:t>), (3,6,</a:t>
            </a:r>
            <a:r>
              <a:rPr lang="en-US" altLang="zh-CN" sz="3200" b="0">
                <a:solidFill>
                  <a:schemeClr val="hlink"/>
                </a:solidFill>
                <a:latin typeface="Tahoma" panose="020B0604030504040204" pitchFamily="34" charset="0"/>
              </a:rPr>
              <a:t>14</a:t>
            </a:r>
            <a:r>
              <a:rPr lang="en-US" altLang="zh-CN" sz="3200" b="0">
                <a:latin typeface="Tahoma" panose="020B0604030504040204" pitchFamily="34" charset="0"/>
              </a:rPr>
              <a:t>),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     (4,3,</a:t>
            </a:r>
            <a:r>
              <a:rPr lang="en-US" altLang="zh-CN" sz="3200" b="0">
                <a:solidFill>
                  <a:schemeClr val="hlink"/>
                </a:solidFill>
                <a:latin typeface="Tahoma" panose="020B0604030504040204" pitchFamily="34" charset="0"/>
              </a:rPr>
              <a:t>24</a:t>
            </a:r>
            <a:r>
              <a:rPr lang="en-US" altLang="zh-CN" sz="3200" b="0">
                <a:latin typeface="Tahoma" panose="020B0604030504040204" pitchFamily="34" charset="0"/>
              </a:rPr>
              <a:t>), (5,2,</a:t>
            </a:r>
            <a:r>
              <a:rPr lang="en-US" altLang="zh-CN" sz="3200" b="0">
                <a:solidFill>
                  <a:schemeClr val="hlink"/>
                </a:solidFill>
                <a:latin typeface="Tahoma" panose="020B0604030504040204" pitchFamily="34" charset="0"/>
              </a:rPr>
              <a:t>18</a:t>
            </a:r>
            <a:r>
              <a:rPr lang="en-US" altLang="zh-CN" sz="3200" b="0">
                <a:latin typeface="Tahoma" panose="020B0604030504040204" pitchFamily="34" charset="0"/>
              </a:rPr>
              <a:t>), (6,1,</a:t>
            </a:r>
            <a:r>
              <a:rPr lang="en-US" altLang="zh-CN" sz="3200" b="0">
                <a:solidFill>
                  <a:schemeClr val="hlink"/>
                </a:solidFill>
                <a:latin typeface="Tahoma" panose="020B0604030504040204" pitchFamily="34" charset="0"/>
              </a:rPr>
              <a:t>15</a:t>
            </a:r>
            <a:r>
              <a:rPr lang="en-US" altLang="zh-CN" sz="3200" b="0">
                <a:latin typeface="Tahoma" panose="020B0604030504040204" pitchFamily="34" charset="0"/>
              </a:rPr>
              <a:t>), (6,4,</a:t>
            </a:r>
            <a:r>
              <a:rPr lang="en-US" altLang="zh-CN" sz="3200" b="0">
                <a:solidFill>
                  <a:schemeClr val="hlink"/>
                </a:solidFill>
                <a:latin typeface="Tahoma" panose="020B0604030504040204" pitchFamily="34" charset="0"/>
              </a:rPr>
              <a:t>-7</a:t>
            </a:r>
            <a:r>
              <a:rPr lang="en-US" altLang="zh-CN" sz="3200" b="0">
                <a:latin typeface="Tahoma" panose="020B0604030504040204" pitchFamily="34" charset="0"/>
              </a:rPr>
              <a:t>) )</a:t>
            </a:r>
            <a:endParaRPr lang="en-US" altLang="zh-CN" sz="3200" b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xmlns="" id="{41551521-203F-4CDE-A9EE-7271B78B7D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596188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5.3.2 </a:t>
            </a:r>
            <a:r>
              <a:rPr lang="zh-CN" altLang="en-US" sz="3600" dirty="0" smtClean="0">
                <a:solidFill>
                  <a:schemeClr val="tx1"/>
                </a:solidFill>
              </a:rPr>
              <a:t>稀疏矩阵</a:t>
            </a:r>
            <a:r>
              <a:rPr lang="zh-CN" altLang="en-US" sz="3600" dirty="0">
                <a:solidFill>
                  <a:schemeClr val="tx1"/>
                </a:solidFill>
              </a:rPr>
              <a:t>的压缩存储</a:t>
            </a:r>
          </a:p>
        </p:txBody>
      </p:sp>
      <p:grpSp>
        <p:nvGrpSpPr>
          <p:cNvPr id="158724" name="Group 4">
            <a:extLst>
              <a:ext uri="{FF2B5EF4-FFF2-40B4-BE49-F238E27FC236}">
                <a16:creationId xmlns:a16="http://schemas.microsoft.com/office/drawing/2014/main" xmlns="" id="{99FC2843-10E5-462E-890D-31D1570D5C1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817688"/>
            <a:ext cx="6534150" cy="2647950"/>
            <a:chOff x="0" y="0"/>
            <a:chExt cx="3936" cy="1668"/>
          </a:xfrm>
        </p:grpSpPr>
        <p:sp>
          <p:nvSpPr>
            <p:cNvPr id="158727" name="AutoShape 5">
              <a:extLst>
                <a:ext uri="{FF2B5EF4-FFF2-40B4-BE49-F238E27FC236}">
                  <a16:creationId xmlns:a16="http://schemas.microsoft.com/office/drawing/2014/main" xmlns="" id="{F4F80AE1-69F3-45EF-9D83-96DFC203D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48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58728" name="AutoShape 6">
              <a:extLst>
                <a:ext uri="{FF2B5EF4-FFF2-40B4-BE49-F238E27FC236}">
                  <a16:creationId xmlns:a16="http://schemas.microsoft.com/office/drawing/2014/main" xmlns="" id="{4D781EB3-28BE-4376-A92C-220B6E3DE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48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58729" name="Text Box 7">
              <a:extLst>
                <a:ext uri="{FF2B5EF4-FFF2-40B4-BE49-F238E27FC236}">
                  <a16:creationId xmlns:a16="http://schemas.microsoft.com/office/drawing/2014/main" xmlns="" id="{DCE0986E-B3F9-4F5A-8F34-34890074D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0" y="67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ea typeface="楷体_GB2312" pitchFamily="1" charset="-122"/>
                </a:rPr>
                <a:t>M=</a:t>
              </a:r>
            </a:p>
          </p:txBody>
        </p:sp>
        <p:sp>
          <p:nvSpPr>
            <p:cNvPr id="158730" name="Text Box 8">
              <a:extLst>
                <a:ext uri="{FF2B5EF4-FFF2-40B4-BE49-F238E27FC236}">
                  <a16:creationId xmlns:a16="http://schemas.microsoft.com/office/drawing/2014/main" xmlns="" id="{774AC2CA-D316-4624-A8CF-56554818E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0"/>
              <a:ext cx="3312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12    9</a:t>
              </a:r>
              <a:r>
                <a:rPr lang="en-US" altLang="zh-CN">
                  <a:latin typeface="宋体" panose="02010600030101010101" pitchFamily="2" charset="-122"/>
                </a:rPr>
                <a:t>    0    0    0    0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-3</a:t>
              </a:r>
              <a:r>
                <a:rPr lang="en-US" altLang="zh-CN">
                  <a:latin typeface="宋体" panose="02010600030101010101" pitchFamily="2" charset="-122"/>
                </a:rPr>
                <a:t>    0    0    0    0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14</a:t>
              </a:r>
              <a:r>
                <a:rPr lang="en-US" altLang="zh-CN">
                  <a:latin typeface="宋体" panose="02010600030101010101" pitchFamily="2" charset="-122"/>
                </a:rPr>
                <a:t>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24</a:t>
              </a:r>
              <a:r>
                <a:rPr lang="en-US" altLang="zh-CN">
                  <a:latin typeface="宋体" panose="02010600030101010101" pitchFamily="2" charset="-122"/>
                </a:rPr>
                <a:t>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18  </a:t>
              </a:r>
              <a:r>
                <a:rPr lang="en-US" altLang="zh-CN">
                  <a:latin typeface="宋体" panose="02010600030101010101" pitchFamily="2" charset="-122"/>
                </a:rPr>
                <a:t>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15 </a:t>
              </a:r>
              <a:r>
                <a:rPr lang="en-US" altLang="zh-CN">
                  <a:latin typeface="宋体" panose="02010600030101010101" pitchFamily="2" charset="-122"/>
                </a:rPr>
                <a:t>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–7</a:t>
              </a:r>
              <a:r>
                <a:rPr lang="en-US" altLang="zh-CN">
                  <a:latin typeface="宋体" panose="02010600030101010101" pitchFamily="2" charset="-122"/>
                </a:rPr>
                <a:t>   0    0    0</a:t>
              </a:r>
            </a:p>
          </p:txBody>
        </p:sp>
      </p:grpSp>
      <p:sp>
        <p:nvSpPr>
          <p:cNvPr id="158725" name="Text Box 9">
            <a:extLst>
              <a:ext uri="{FF2B5EF4-FFF2-40B4-BE49-F238E27FC236}">
                <a16:creationId xmlns:a16="http://schemas.microsoft.com/office/drawing/2014/main" xmlns="" id="{52862815-B04F-405A-BD52-869E0453B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05251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>
                <a:latin typeface="楷体_GB2312" pitchFamily="1" charset="-122"/>
                <a:ea typeface="楷体_GB2312" pitchFamily="1" charset="-122"/>
              </a:rPr>
              <a:t>例如，一个</a:t>
            </a:r>
            <a:r>
              <a:rPr lang="en-US" altLang="zh-CN" sz="2800" b="0">
                <a:latin typeface="楷体_GB2312" pitchFamily="1" charset="-122"/>
                <a:ea typeface="楷体_GB2312" pitchFamily="1" charset="-122"/>
              </a:rPr>
              <a:t>6*7</a:t>
            </a:r>
            <a:r>
              <a:rPr lang="zh-CN" altLang="en-US" sz="2800" b="0">
                <a:latin typeface="楷体_GB2312" pitchFamily="1" charset="-122"/>
                <a:ea typeface="楷体_GB2312" pitchFamily="1" charset="-122"/>
              </a:rPr>
              <a:t>的稀疏矩阵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xmlns="" id="{82FD4CC2-7DF7-4161-A255-35124BB90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78350"/>
            <a:ext cx="8382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>
                <a:latin typeface="楷体_GB2312" pitchFamily="1" charset="-122"/>
                <a:ea typeface="楷体_GB2312" pitchFamily="1" charset="-122"/>
              </a:rPr>
              <a:t>稀疏矩阵中的非零元素构成线性表（三元组表）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xmlns="" id="{E169817A-078B-4A0B-9FE1-8A0FE2667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732588" cy="422275"/>
          </a:xfrm>
        </p:spPr>
        <p:txBody>
          <a:bodyPr anchor="b"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5.1</a:t>
            </a:r>
            <a:r>
              <a:rPr lang="zh-CN" altLang="en-US" sz="3600">
                <a:solidFill>
                  <a:schemeClr val="tx1"/>
                </a:solidFill>
              </a:rPr>
              <a:t>数组的定义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xmlns="" id="{DBD54111-84EE-4C17-A94E-178EBEC4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00125"/>
            <a:ext cx="8503096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例如：</a:t>
            </a:r>
            <a:endParaRPr lang="en-US" altLang="zh-CN" sz="2800" dirty="0" smtClean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一</a:t>
            </a:r>
            <a:r>
              <a:rPr lang="zh-CN" altLang="en-US" sz="2400" b="0" dirty="0">
                <a:latin typeface="楷体_GB2312" pitchFamily="1" charset="-122"/>
                <a:ea typeface="楷体_GB2312" pitchFamily="1" charset="-122"/>
              </a:rPr>
              <a:t>维数组可以看作一个</a:t>
            </a: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线性表</a:t>
            </a:r>
            <a:endParaRPr lang="en-US" altLang="zh-CN" sz="2400" b="0" dirty="0" smtClean="0"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二</a:t>
            </a:r>
            <a:r>
              <a:rPr lang="zh-CN" altLang="en-US" sz="2400" b="0" dirty="0">
                <a:latin typeface="楷体_GB2312" pitchFamily="1" charset="-122"/>
                <a:ea typeface="楷体_GB2312" pitchFamily="1" charset="-122"/>
              </a:rPr>
              <a:t>维数组可以看作</a:t>
            </a:r>
            <a:r>
              <a:rPr lang="zh-CN" altLang="en-US" sz="2400" b="0" dirty="0">
                <a:ea typeface="楷体_GB2312" pitchFamily="1" charset="-122"/>
              </a:rPr>
              <a:t>“</a:t>
            </a:r>
            <a:r>
              <a:rPr lang="zh-CN" altLang="en-US" sz="2400" b="0" dirty="0">
                <a:latin typeface="楷体_GB2312" pitchFamily="1" charset="-122"/>
                <a:ea typeface="楷体_GB2312" pitchFamily="1" charset="-122"/>
              </a:rPr>
              <a:t>数据元素是一维数组</a:t>
            </a:r>
            <a:r>
              <a:rPr lang="zh-CN" altLang="en-US" sz="2400" b="0" dirty="0">
                <a:ea typeface="楷体_GB2312" pitchFamily="1" charset="-122"/>
              </a:rPr>
              <a:t>”</a:t>
            </a:r>
            <a:r>
              <a:rPr lang="zh-CN" altLang="en-US" sz="2400" b="0" dirty="0">
                <a:latin typeface="楷体_GB2312" pitchFamily="1" charset="-122"/>
                <a:ea typeface="楷体_GB2312" pitchFamily="1" charset="-122"/>
              </a:rPr>
              <a:t>的一维数</a:t>
            </a: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组</a:t>
            </a:r>
            <a:endParaRPr lang="en-US" altLang="zh-CN" sz="2400" b="0" dirty="0" smtClean="0"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三维</a:t>
            </a:r>
            <a:r>
              <a:rPr lang="zh-CN" altLang="en-US" sz="2400" b="0" dirty="0">
                <a:latin typeface="楷体_GB2312" pitchFamily="1" charset="-122"/>
                <a:ea typeface="楷体_GB2312" pitchFamily="1" charset="-122"/>
              </a:rPr>
              <a:t>数组可以看作</a:t>
            </a:r>
            <a:r>
              <a:rPr lang="zh-CN" altLang="en-US" sz="2400" b="0" dirty="0">
                <a:ea typeface="楷体_GB2312" pitchFamily="1" charset="-122"/>
              </a:rPr>
              <a:t>“</a:t>
            </a:r>
            <a:r>
              <a:rPr lang="zh-CN" altLang="en-US" sz="2400" b="0" dirty="0">
                <a:latin typeface="楷体_GB2312" pitchFamily="1" charset="-122"/>
                <a:ea typeface="楷体_GB2312" pitchFamily="1" charset="-122"/>
              </a:rPr>
              <a:t>数据元素是二维数组</a:t>
            </a:r>
            <a:r>
              <a:rPr lang="zh-CN" altLang="en-US" sz="2400" b="0" dirty="0">
                <a:ea typeface="楷体_GB2312" pitchFamily="1" charset="-122"/>
              </a:rPr>
              <a:t>”</a:t>
            </a:r>
            <a:r>
              <a:rPr lang="zh-CN" altLang="en-US" sz="2400" b="0" dirty="0">
                <a:latin typeface="楷体_GB2312" pitchFamily="1" charset="-122"/>
                <a:ea typeface="楷体_GB2312" pitchFamily="1" charset="-122"/>
              </a:rPr>
              <a:t>的一维数</a:t>
            </a: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组</a:t>
            </a:r>
            <a:endParaRPr lang="en-US" altLang="zh-CN" sz="2400" b="0" dirty="0" smtClean="0"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0" dirty="0">
                <a:latin typeface="楷体_GB2312" pitchFamily="1" charset="-122"/>
                <a:ea typeface="楷体_GB2312" pitchFamily="1" charset="-122"/>
              </a:rPr>
              <a:t>依此类推，多维数组是一维数组的推广</a:t>
            </a: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400" b="0" dirty="0" smtClean="0">
              <a:latin typeface="楷体_GB2312" pitchFamily="1" charset="-122"/>
              <a:ea typeface="楷体_GB2312" pitchFamily="1" charset="-122"/>
            </a:endParaRPr>
          </a:p>
          <a:p>
            <a:pPr marL="457200" lvl="1" indent="0" eaLnBrk="1" hangingPunct="1"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80000"/>
              <a:buNone/>
            </a:pPr>
            <a:r>
              <a:rPr lang="zh-CN" altLang="en-US" sz="2400" b="0" dirty="0" smtClean="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400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865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>
            <a:extLst>
              <a:ext uri="{FF2B5EF4-FFF2-40B4-BE49-F238E27FC236}">
                <a16:creationId xmlns:a16="http://schemas.microsoft.com/office/drawing/2014/main" xmlns="" id="{8C8DB6A0-2EB1-46B3-8FC3-E2B5FCBF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83820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假设以顺序存储结构来表示三元组表，则可得到稀疏矩阵的一种压缩存储方法</a:t>
            </a:r>
            <a:r>
              <a:rPr lang="en-US" altLang="zh-CN" sz="2800" b="0" dirty="0">
                <a:ea typeface="楷体_GB2312" pitchFamily="1" charset="-122"/>
              </a:rPr>
              <a:t>——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三元组顺序表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en-US" altLang="zh-CN" sz="2800" dirty="0"/>
              <a:t>#define MAXSIZE 10000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/>
              <a:t>       </a:t>
            </a: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/>
              <a:t>       </a:t>
            </a: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 i</a:t>
            </a:r>
            <a:r>
              <a:rPr lang="en-US" altLang="zh-CN" sz="2800" dirty="0" smtClean="0"/>
              <a:t>, j</a:t>
            </a:r>
            <a:r>
              <a:rPr lang="en-US" altLang="zh-CN" sz="2800" dirty="0"/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/>
              <a:t> 		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 v;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/>
              <a:t>       </a:t>
            </a:r>
            <a:r>
              <a:rPr lang="en-US" altLang="zh-CN" sz="2800" dirty="0"/>
              <a:t>}TRIPLE;  /* </a:t>
            </a:r>
            <a:r>
              <a:rPr lang="zh-CN" altLang="en-US" sz="2800" dirty="0"/>
              <a:t>三元组*</a:t>
            </a:r>
            <a:r>
              <a:rPr lang="en-US" altLang="zh-CN" sz="2800" dirty="0"/>
              <a:t>/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xmlns="" id="{6BEBE451-74CC-40C1-9A7D-36844151CC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091363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5.3.2 </a:t>
            </a:r>
            <a:r>
              <a:rPr lang="zh-CN" altLang="en-US" sz="3600" dirty="0" smtClean="0">
                <a:solidFill>
                  <a:schemeClr val="tx1"/>
                </a:solidFill>
              </a:rPr>
              <a:t>稀疏矩阵</a:t>
            </a:r>
            <a:r>
              <a:rPr lang="zh-CN" altLang="en-US" sz="3600" dirty="0">
                <a:solidFill>
                  <a:schemeClr val="tx1"/>
                </a:solidFill>
              </a:rPr>
              <a:t>的压缩存储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>
            <a:extLst>
              <a:ext uri="{FF2B5EF4-FFF2-40B4-BE49-F238E27FC236}">
                <a16:creationId xmlns:a16="http://schemas.microsoft.com/office/drawing/2014/main" xmlns="" id="{24F9B306-13E4-4D76-BCAC-F8145852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009650"/>
            <a:ext cx="6219825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ea typeface="楷体_GB2312" pitchFamily="1" charset="-122"/>
              </a:rPr>
              <a:t>typedef</a:t>
            </a:r>
            <a:r>
              <a:rPr lang="en-US" altLang="zh-CN" dirty="0">
                <a:ea typeface="楷体_GB2312" pitchFamily="1" charset="-122"/>
              </a:rPr>
              <a:t> </a:t>
            </a:r>
            <a:r>
              <a:rPr lang="en-US" altLang="zh-CN" dirty="0" err="1">
                <a:ea typeface="楷体_GB2312" pitchFamily="1" charset="-122"/>
              </a:rPr>
              <a:t>struct</a:t>
            </a:r>
            <a:r>
              <a:rPr lang="en-US" altLang="zh-CN" dirty="0">
                <a:ea typeface="楷体_GB2312" pitchFamily="1" charset="-122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      TRIPLE  data[MAXSIZE];</a:t>
            </a:r>
            <a:endParaRPr lang="zh-CN" altLang="en-US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       </a:t>
            </a:r>
            <a:r>
              <a:rPr lang="en-US" altLang="zh-CN" dirty="0" err="1">
                <a:ea typeface="楷体_GB2312" pitchFamily="1" charset="-122"/>
              </a:rPr>
              <a:t>int</a:t>
            </a:r>
            <a:r>
              <a:rPr lang="en-US" altLang="zh-CN" dirty="0">
                <a:ea typeface="楷体_GB2312" pitchFamily="1" charset="-122"/>
              </a:rPr>
              <a:t>  </a:t>
            </a:r>
            <a:r>
              <a:rPr lang="en-US" altLang="zh-CN" dirty="0" err="1">
                <a:ea typeface="楷体_GB2312" pitchFamily="1" charset="-122"/>
              </a:rPr>
              <a:t>m,n,t</a:t>
            </a:r>
            <a:r>
              <a:rPr lang="en-US" altLang="zh-CN" dirty="0" smtClean="0">
                <a:ea typeface="楷体_GB2312" pitchFamily="1" charset="-122"/>
              </a:rPr>
              <a:t>; </a:t>
            </a:r>
            <a:r>
              <a:rPr lang="en-US" altLang="zh-CN" sz="2000" dirty="0" smtClean="0">
                <a:ea typeface="楷体_GB2312" pitchFamily="1" charset="-122"/>
              </a:rPr>
              <a:t>// </a:t>
            </a:r>
            <a:r>
              <a:rPr lang="zh-CN" altLang="en-US" sz="2000" dirty="0" smtClean="0">
                <a:ea typeface="楷体_GB2312" pitchFamily="1" charset="-122"/>
              </a:rPr>
              <a:t>矩阵行数、列数、非零元个数</a:t>
            </a:r>
            <a:endParaRPr lang="en-US" altLang="zh-CN" sz="200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}</a:t>
            </a:r>
            <a:r>
              <a:rPr lang="en-US" altLang="zh-CN" dirty="0" err="1">
                <a:ea typeface="楷体_GB2312" pitchFamily="1" charset="-122"/>
              </a:rPr>
              <a:t>TSMatrix</a:t>
            </a:r>
            <a:r>
              <a:rPr lang="en-US" altLang="zh-CN" dirty="0">
                <a:ea typeface="楷体_GB2312" pitchFamily="1" charset="-122"/>
              </a:rPr>
              <a:t>; //</a:t>
            </a:r>
            <a:r>
              <a:rPr lang="zh-CN" altLang="en-US" dirty="0">
                <a:ea typeface="楷体_GB2312" pitchFamily="1" charset="-122"/>
              </a:rPr>
              <a:t>三元组顺序表类型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xmlns="" id="{DA4F2886-1249-421F-84E7-E98EFD8184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588125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5.3.2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三元组</a:t>
            </a:r>
            <a:r>
              <a:rPr lang="zh-CN" altLang="en-US" sz="3600" dirty="0">
                <a:solidFill>
                  <a:schemeClr val="tx1"/>
                </a:solidFill>
              </a:rPr>
              <a:t>顺序表</a:t>
            </a:r>
          </a:p>
        </p:txBody>
      </p:sp>
      <p:grpSp>
        <p:nvGrpSpPr>
          <p:cNvPr id="160772" name="Group 4">
            <a:extLst>
              <a:ext uri="{FF2B5EF4-FFF2-40B4-BE49-F238E27FC236}">
                <a16:creationId xmlns:a16="http://schemas.microsoft.com/office/drawing/2014/main" xmlns="" id="{CFC85192-E287-4D47-85A3-2C82D9A665E6}"/>
              </a:ext>
            </a:extLst>
          </p:cNvPr>
          <p:cNvGrpSpPr>
            <a:grpSpLocks/>
          </p:cNvGrpSpPr>
          <p:nvPr/>
        </p:nvGrpSpPr>
        <p:grpSpPr bwMode="auto">
          <a:xfrm>
            <a:off x="0" y="3373438"/>
            <a:ext cx="6248400" cy="2647950"/>
            <a:chOff x="0" y="0"/>
            <a:chExt cx="3936" cy="1668"/>
          </a:xfrm>
        </p:grpSpPr>
        <p:sp>
          <p:nvSpPr>
            <p:cNvPr id="160787" name="AutoShape 5">
              <a:extLst>
                <a:ext uri="{FF2B5EF4-FFF2-40B4-BE49-F238E27FC236}">
                  <a16:creationId xmlns:a16="http://schemas.microsoft.com/office/drawing/2014/main" xmlns="" id="{A04BC75A-F23E-4D51-9944-20830FF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48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0788" name="AutoShape 6">
              <a:extLst>
                <a:ext uri="{FF2B5EF4-FFF2-40B4-BE49-F238E27FC236}">
                  <a16:creationId xmlns:a16="http://schemas.microsoft.com/office/drawing/2014/main" xmlns="" id="{40FDB6DB-6D4A-44E4-BA60-E25E517F1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48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0789" name="Text Box 7">
              <a:extLst>
                <a:ext uri="{FF2B5EF4-FFF2-40B4-BE49-F238E27FC236}">
                  <a16:creationId xmlns:a16="http://schemas.microsoft.com/office/drawing/2014/main" xmlns="" id="{E4B41BF5-3EB6-4592-85E8-A1DB75523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0" y="67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ea typeface="楷体_GB2312" pitchFamily="1" charset="-122"/>
                </a:rPr>
                <a:t>M=</a:t>
              </a:r>
            </a:p>
          </p:txBody>
        </p:sp>
        <p:sp>
          <p:nvSpPr>
            <p:cNvPr id="160790" name="Text Box 8">
              <a:extLst>
                <a:ext uri="{FF2B5EF4-FFF2-40B4-BE49-F238E27FC236}">
                  <a16:creationId xmlns:a16="http://schemas.microsoft.com/office/drawing/2014/main" xmlns="" id="{9D7C2519-32F7-412D-92D9-DA1CB3A8E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0"/>
              <a:ext cx="3312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12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 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9</a:t>
              </a:r>
              <a:r>
                <a:rPr lang="en-US" altLang="zh-CN">
                  <a:latin typeface="宋体" panose="02010600030101010101" pitchFamily="2" charset="-122"/>
                </a:rPr>
                <a:t>    0    0    0    0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-3</a:t>
              </a:r>
              <a:r>
                <a:rPr lang="en-US" altLang="zh-CN">
                  <a:latin typeface="宋体" panose="02010600030101010101" pitchFamily="2" charset="-122"/>
                </a:rPr>
                <a:t>    0    0    0    0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14</a:t>
              </a:r>
              <a:r>
                <a:rPr lang="en-US" altLang="zh-CN">
                  <a:latin typeface="宋体" panose="02010600030101010101" pitchFamily="2" charset="-122"/>
                </a:rPr>
                <a:t>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24</a:t>
              </a:r>
              <a:r>
                <a:rPr lang="en-US" altLang="zh-CN">
                  <a:latin typeface="宋体" panose="02010600030101010101" pitchFamily="2" charset="-122"/>
                </a:rPr>
                <a:t>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18</a:t>
              </a:r>
              <a:r>
                <a:rPr lang="en-US" altLang="zh-CN">
                  <a:latin typeface="宋体" panose="02010600030101010101" pitchFamily="2" charset="-122"/>
                </a:rPr>
                <a:t>  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15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–7</a:t>
              </a:r>
              <a:r>
                <a:rPr lang="en-US" altLang="zh-CN">
                  <a:latin typeface="宋体" panose="02010600030101010101" pitchFamily="2" charset="-122"/>
                </a:rPr>
                <a:t>    0   0    0</a:t>
              </a:r>
            </a:p>
          </p:txBody>
        </p:sp>
      </p:grpSp>
      <p:grpSp>
        <p:nvGrpSpPr>
          <p:cNvPr id="36873" name="Group 9">
            <a:extLst>
              <a:ext uri="{FF2B5EF4-FFF2-40B4-BE49-F238E27FC236}">
                <a16:creationId xmlns:a16="http://schemas.microsoft.com/office/drawing/2014/main" xmlns="" id="{0E38DED9-FE64-40B7-A311-35EEC3C52EC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590800"/>
            <a:ext cx="2438400" cy="4191000"/>
            <a:chOff x="0" y="0"/>
            <a:chExt cx="1536" cy="2640"/>
          </a:xfrm>
        </p:grpSpPr>
        <p:sp>
          <p:nvSpPr>
            <p:cNvPr id="160775" name="Line 10">
              <a:extLst>
                <a:ext uri="{FF2B5EF4-FFF2-40B4-BE49-F238E27FC236}">
                  <a16:creationId xmlns:a16="http://schemas.microsoft.com/office/drawing/2014/main" xmlns="" id="{BC1AF747-67E3-4A0E-B43B-1490BBB2E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0776" name="Group 11">
              <a:extLst>
                <a:ext uri="{FF2B5EF4-FFF2-40B4-BE49-F238E27FC236}">
                  <a16:creationId xmlns:a16="http://schemas.microsoft.com/office/drawing/2014/main" xmlns="" id="{987CE21E-B835-4782-9FB5-30CED4A11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536" cy="2496"/>
              <a:chOff x="0" y="0"/>
              <a:chExt cx="1536" cy="2496"/>
            </a:xfrm>
          </p:grpSpPr>
          <p:sp>
            <p:nvSpPr>
              <p:cNvPr id="160777" name="Text Box 12">
                <a:extLst>
                  <a:ext uri="{FF2B5EF4-FFF2-40B4-BE49-F238E27FC236}">
                    <a16:creationId xmlns:a16="http://schemas.microsoft.com/office/drawing/2014/main" xmlns="" id="{5D3E9067-1E6E-4D71-B229-B2E81941C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200" cy="2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b="0">
                    <a:latin typeface="楷体_GB2312" pitchFamily="1" charset="-122"/>
                    <a:ea typeface="楷体_GB2312" pitchFamily="1" charset="-122"/>
                  </a:rPr>
                  <a:t>i   j   v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>
                    <a:latin typeface="楷体_GB2312" pitchFamily="1" charset="-122"/>
                    <a:ea typeface="楷体_GB2312" pitchFamily="1" charset="-122"/>
                  </a:rPr>
                  <a:t>1   2   12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>
                    <a:latin typeface="楷体_GB2312" pitchFamily="1" charset="-122"/>
                    <a:ea typeface="楷体_GB2312" pitchFamily="1" charset="-122"/>
                  </a:rPr>
                  <a:t>1   3   9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>
                    <a:latin typeface="楷体_GB2312" pitchFamily="1" charset="-122"/>
                    <a:ea typeface="楷体_GB2312" pitchFamily="1" charset="-122"/>
                  </a:rPr>
                  <a:t>3   1   -3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>
                    <a:latin typeface="楷体_GB2312" pitchFamily="1" charset="-122"/>
                    <a:ea typeface="楷体_GB2312" pitchFamily="1" charset="-122"/>
                  </a:rPr>
                  <a:t>3   6   14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>
                    <a:latin typeface="楷体_GB2312" pitchFamily="1" charset="-122"/>
                    <a:ea typeface="楷体_GB2312" pitchFamily="1" charset="-122"/>
                  </a:rPr>
                  <a:t>4   3   24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>
                    <a:latin typeface="楷体_GB2312" pitchFamily="1" charset="-122"/>
                    <a:ea typeface="楷体_GB2312" pitchFamily="1" charset="-122"/>
                  </a:rPr>
                  <a:t>5   2   18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>
                    <a:latin typeface="楷体_GB2312" pitchFamily="1" charset="-122"/>
                    <a:ea typeface="楷体_GB2312" pitchFamily="1" charset="-122"/>
                  </a:rPr>
                  <a:t>6   1   15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>
                    <a:latin typeface="楷体_GB2312" pitchFamily="1" charset="-122"/>
                    <a:ea typeface="楷体_GB2312" pitchFamily="1" charset="-122"/>
                  </a:rPr>
                  <a:t>6   4   -7</a:t>
                </a:r>
                <a:r>
                  <a:rPr lang="en-US" altLang="zh-CN" b="0">
                    <a:latin typeface="楷体_GB2312" pitchFamily="1" charset="-122"/>
                    <a:ea typeface="楷体_GB2312" pitchFamily="1" charset="-122"/>
                  </a:rPr>
                  <a:t> </a:t>
                </a:r>
              </a:p>
            </p:txBody>
          </p:sp>
          <p:sp>
            <p:nvSpPr>
              <p:cNvPr id="160778" name="Text Box 13">
                <a:extLst>
                  <a:ext uri="{FF2B5EF4-FFF2-40B4-BE49-F238E27FC236}">
                    <a16:creationId xmlns:a16="http://schemas.microsoft.com/office/drawing/2014/main" xmlns="" id="{508640D9-6345-4DF7-A95B-973EC5026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160779" name="Text Box 14">
                <a:extLst>
                  <a:ext uri="{FF2B5EF4-FFF2-40B4-BE49-F238E27FC236}">
                    <a16:creationId xmlns:a16="http://schemas.microsoft.com/office/drawing/2014/main" xmlns="" id="{659C1BF4-CEC4-4D9C-842D-2C7B41BE8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585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60780" name="Text Box 15">
                <a:extLst>
                  <a:ext uri="{FF2B5EF4-FFF2-40B4-BE49-F238E27FC236}">
                    <a16:creationId xmlns:a16="http://schemas.microsoft.com/office/drawing/2014/main" xmlns="" id="{80D17CCD-C422-4730-B4E1-167EDCAE5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873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60781" name="Text Box 16">
                <a:extLst>
                  <a:ext uri="{FF2B5EF4-FFF2-40B4-BE49-F238E27FC236}">
                    <a16:creationId xmlns:a16="http://schemas.microsoft.com/office/drawing/2014/main" xmlns="" id="{26F20CD6-44E9-4CE1-9AE8-813BA5A9C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135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160782" name="Text Box 17">
                <a:extLst>
                  <a:ext uri="{FF2B5EF4-FFF2-40B4-BE49-F238E27FC236}">
                    <a16:creationId xmlns:a16="http://schemas.microsoft.com/office/drawing/2014/main" xmlns="" id="{F7E614A1-1519-421D-8D4B-6DED4B890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429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160783" name="Text Box 18">
                <a:extLst>
                  <a:ext uri="{FF2B5EF4-FFF2-40B4-BE49-F238E27FC236}">
                    <a16:creationId xmlns:a16="http://schemas.microsoft.com/office/drawing/2014/main" xmlns="" id="{D2145BA1-E86A-4AB7-8178-450E6F6B0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680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160784" name="Text Box 19">
                <a:extLst>
                  <a:ext uri="{FF2B5EF4-FFF2-40B4-BE49-F238E27FC236}">
                    <a16:creationId xmlns:a16="http://schemas.microsoft.com/office/drawing/2014/main" xmlns="" id="{183F52E8-3FF0-4F1F-8D77-9CB6C387F6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978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7</a:t>
                </a:r>
              </a:p>
            </p:txBody>
          </p:sp>
          <p:sp>
            <p:nvSpPr>
              <p:cNvPr id="160785" name="Text Box 20">
                <a:extLst>
                  <a:ext uri="{FF2B5EF4-FFF2-40B4-BE49-F238E27FC236}">
                    <a16:creationId xmlns:a16="http://schemas.microsoft.com/office/drawing/2014/main" xmlns="" id="{328A28A3-7F11-4E99-B144-3F4E7C076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160786" name="Line 21">
                <a:extLst>
                  <a:ext uri="{FF2B5EF4-FFF2-40B4-BE49-F238E27FC236}">
                    <a16:creationId xmlns:a16="http://schemas.microsoft.com/office/drawing/2014/main" xmlns="" id="{E80CD32A-C2E5-418B-9D35-8DC8D1045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8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0774" name="Text Box 22">
            <a:extLst>
              <a:ext uri="{FF2B5EF4-FFF2-40B4-BE49-F238E27FC236}">
                <a16:creationId xmlns:a16="http://schemas.microsoft.com/office/drawing/2014/main" xmlns="" id="{D1D09A37-C0B4-42CA-A7F6-3C9A2196D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879" y="2179712"/>
            <a:ext cx="207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ea typeface="楷体_GB2312" pitchFamily="1" charset="-122"/>
              </a:rPr>
              <a:t>TSMatrix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1" charset="-122"/>
              </a:rPr>
              <a:t>A</a:t>
            </a:r>
            <a:endParaRPr lang="en-US" altLang="zh-CN" dirty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xmlns="" id="{578433AA-3859-407C-959F-2E0D04F47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76800" y="2819400"/>
            <a:ext cx="762000" cy="457200"/>
          </a:xfrm>
        </p:spPr>
        <p:txBody>
          <a:bodyPr lIns="0" tIns="0" rIns="0" bIns="0" anchor="b"/>
          <a:lstStyle/>
          <a:p>
            <a:pPr eaLnBrk="1" hangingPunct="1"/>
            <a:r>
              <a:rPr lang="zh-CN" altLang="en-US" sz="2400">
                <a:solidFill>
                  <a:schemeClr val="tx1"/>
                </a:solidFill>
              </a:rPr>
              <a:t>转置</a:t>
            </a: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xmlns="" id="{A85E87FE-350C-4BF3-B417-F06D058E544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71900"/>
            <a:ext cx="5715000" cy="3086100"/>
            <a:chOff x="0" y="0"/>
            <a:chExt cx="3600" cy="1944"/>
          </a:xfrm>
        </p:grpSpPr>
        <p:sp>
          <p:nvSpPr>
            <p:cNvPr id="161802" name="AutoShape 4">
              <a:extLst>
                <a:ext uri="{FF2B5EF4-FFF2-40B4-BE49-F238E27FC236}">
                  <a16:creationId xmlns:a16="http://schemas.microsoft.com/office/drawing/2014/main" xmlns="" id="{B4228505-AFD1-43F9-8B2E-8DD0C8369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96"/>
              <a:ext cx="96" cy="1776"/>
            </a:xfrm>
            <a:prstGeom prst="leftBracket">
              <a:avLst>
                <a:gd name="adj" fmla="val 1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1803" name="AutoShape 5">
              <a:extLst>
                <a:ext uri="{FF2B5EF4-FFF2-40B4-BE49-F238E27FC236}">
                  <a16:creationId xmlns:a16="http://schemas.microsoft.com/office/drawing/2014/main" xmlns="" id="{67E12899-EB85-4B7B-B3A7-B3FA76FB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96"/>
              <a:ext cx="96" cy="1764"/>
            </a:xfrm>
            <a:prstGeom prst="rightBracket">
              <a:avLst>
                <a:gd name="adj" fmla="val 15312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1804" name="Text Box 6">
              <a:extLst>
                <a:ext uri="{FF2B5EF4-FFF2-40B4-BE49-F238E27FC236}">
                  <a16:creationId xmlns:a16="http://schemas.microsoft.com/office/drawing/2014/main" xmlns="" id="{E42ACE19-9A7E-4AB4-A167-F52BE77B4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0" y="828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ea typeface="楷体_GB2312" pitchFamily="1" charset="-122"/>
                </a:rPr>
                <a:t>M</a:t>
              </a:r>
              <a:r>
                <a:rPr lang="en-US" altLang="zh-CN" sz="2800" b="0" baseline="30000">
                  <a:ea typeface="楷体_GB2312" pitchFamily="1" charset="-122"/>
                </a:rPr>
                <a:t>T</a:t>
              </a:r>
              <a:r>
                <a:rPr lang="en-US" altLang="zh-CN" sz="2800" b="0">
                  <a:ea typeface="楷体_GB2312" pitchFamily="1" charset="-122"/>
                </a:rPr>
                <a:t>=</a:t>
              </a:r>
            </a:p>
          </p:txBody>
        </p:sp>
        <p:sp>
          <p:nvSpPr>
            <p:cNvPr id="161805" name="Text Box 7">
              <a:extLst>
                <a:ext uri="{FF2B5EF4-FFF2-40B4-BE49-F238E27FC236}">
                  <a16:creationId xmlns:a16="http://schemas.microsoft.com/office/drawing/2014/main" xmlns="" id="{302846F4-DB5B-4F4B-865C-9F2A5217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0"/>
              <a:ext cx="2928" cy="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0    0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-3</a:t>
              </a:r>
              <a:r>
                <a:rPr lang="en-US" altLang="zh-CN">
                  <a:latin typeface="宋体" panose="02010600030101010101" pitchFamily="2" charset="-122"/>
                </a:rPr>
                <a:t> 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15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12</a:t>
              </a:r>
              <a:r>
                <a:rPr lang="en-US" altLang="zh-CN">
                  <a:latin typeface="宋体" panose="02010600030101010101" pitchFamily="2" charset="-122"/>
                </a:rPr>
                <a:t>    0    0    0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18</a:t>
              </a:r>
              <a:r>
                <a:rPr lang="en-US" altLang="zh-CN">
                  <a:latin typeface="宋体" panose="02010600030101010101" pitchFamily="2" charset="-122"/>
                </a:rPr>
                <a:t>    0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9</a:t>
              </a:r>
              <a:r>
                <a:rPr lang="en-US" altLang="zh-CN">
                  <a:latin typeface="宋体" panose="02010600030101010101" pitchFamily="2" charset="-122"/>
                </a:rPr>
                <a:t> 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24</a:t>
              </a:r>
              <a:r>
                <a:rPr lang="en-US" altLang="zh-CN">
                  <a:latin typeface="宋体" panose="02010600030101010101" pitchFamily="2" charset="-122"/>
                </a:rPr>
                <a:t>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0    0    0    0    0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-7</a:t>
              </a:r>
              <a:r>
                <a:rPr lang="en-US" altLang="zh-CN">
                  <a:latin typeface="宋体" panose="02010600030101010101" pitchFamily="2" charset="-122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0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   0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 14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>
                  <a:latin typeface="宋体" panose="02010600030101010101" pitchFamily="2" charset="-122"/>
                </a:rPr>
                <a:t>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0    0    0    0    0    0</a:t>
              </a:r>
            </a:p>
          </p:txBody>
        </p:sp>
      </p:grpSp>
      <p:sp>
        <p:nvSpPr>
          <p:cNvPr id="161796" name="AutoShape 8">
            <a:extLst>
              <a:ext uri="{FF2B5EF4-FFF2-40B4-BE49-F238E27FC236}">
                <a16:creationId xmlns:a16="http://schemas.microsoft.com/office/drawing/2014/main" xmlns="" id="{49F5DFEB-2E2D-4689-A9F8-98165050B8C0}"/>
              </a:ext>
            </a:extLst>
          </p:cNvPr>
          <p:cNvSpPr>
            <a:spLocks noChangeArrowheads="1"/>
          </p:cNvSpPr>
          <p:nvPr/>
        </p:nvSpPr>
        <p:spPr bwMode="auto">
          <a:xfrm rot="-1800000">
            <a:off x="4351338" y="2835275"/>
            <a:ext cx="534987" cy="914400"/>
          </a:xfrm>
          <a:prstGeom prst="downArrow">
            <a:avLst>
              <a:gd name="adj1" fmla="val 39352"/>
              <a:gd name="adj2" fmla="val 680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grpSp>
        <p:nvGrpSpPr>
          <p:cNvPr id="161797" name="Group 9">
            <a:extLst>
              <a:ext uri="{FF2B5EF4-FFF2-40B4-BE49-F238E27FC236}">
                <a16:creationId xmlns:a16="http://schemas.microsoft.com/office/drawing/2014/main" xmlns="" id="{20F697B2-D75B-429E-878B-C364802244EA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33350"/>
            <a:ext cx="6248400" cy="2647950"/>
            <a:chOff x="0" y="0"/>
            <a:chExt cx="3936" cy="1668"/>
          </a:xfrm>
        </p:grpSpPr>
        <p:sp>
          <p:nvSpPr>
            <p:cNvPr id="161798" name="AutoShape 10">
              <a:extLst>
                <a:ext uri="{FF2B5EF4-FFF2-40B4-BE49-F238E27FC236}">
                  <a16:creationId xmlns:a16="http://schemas.microsoft.com/office/drawing/2014/main" xmlns="" id="{DCAE405C-ED22-47BD-9C83-A9AC0B144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48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1799" name="AutoShape 11">
              <a:extLst>
                <a:ext uri="{FF2B5EF4-FFF2-40B4-BE49-F238E27FC236}">
                  <a16:creationId xmlns:a16="http://schemas.microsoft.com/office/drawing/2014/main" xmlns="" id="{13982231-F8C1-48F1-9CD5-7B18B75D8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48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1800" name="Text Box 12">
              <a:extLst>
                <a:ext uri="{FF2B5EF4-FFF2-40B4-BE49-F238E27FC236}">
                  <a16:creationId xmlns:a16="http://schemas.microsoft.com/office/drawing/2014/main" xmlns="" id="{98A2087B-C6C2-4EB6-8AAB-07CA14001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0" y="67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ea typeface="楷体_GB2312" pitchFamily="1" charset="-122"/>
                </a:rPr>
                <a:t>M=</a:t>
              </a:r>
            </a:p>
          </p:txBody>
        </p:sp>
        <p:sp>
          <p:nvSpPr>
            <p:cNvPr id="161801" name="Text Box 13">
              <a:extLst>
                <a:ext uri="{FF2B5EF4-FFF2-40B4-BE49-F238E27FC236}">
                  <a16:creationId xmlns:a16="http://schemas.microsoft.com/office/drawing/2014/main" xmlns="" id="{4D9EF59F-AFE7-4753-8708-56F3B9B60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0"/>
              <a:ext cx="3312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12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 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9</a:t>
              </a:r>
              <a:r>
                <a:rPr lang="en-US" altLang="zh-CN">
                  <a:latin typeface="宋体" panose="02010600030101010101" pitchFamily="2" charset="-122"/>
                </a:rPr>
                <a:t>    0    0    0    0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-3</a:t>
              </a:r>
              <a:r>
                <a:rPr lang="en-US" altLang="zh-CN">
                  <a:latin typeface="宋体" panose="02010600030101010101" pitchFamily="2" charset="-122"/>
                </a:rPr>
                <a:t>    0    0    0    0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14</a:t>
              </a:r>
              <a:r>
                <a:rPr lang="en-US" altLang="zh-CN">
                  <a:latin typeface="宋体" panose="02010600030101010101" pitchFamily="2" charset="-122"/>
                </a:rPr>
                <a:t>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24</a:t>
              </a:r>
              <a:r>
                <a:rPr lang="en-US" altLang="zh-CN">
                  <a:latin typeface="宋体" panose="02010600030101010101" pitchFamily="2" charset="-122"/>
                </a:rPr>
                <a:t>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18</a:t>
              </a:r>
              <a:r>
                <a:rPr lang="en-US" altLang="zh-CN">
                  <a:latin typeface="宋体" panose="02010600030101010101" pitchFamily="2" charset="-122"/>
                </a:rPr>
                <a:t>  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15</a:t>
              </a: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   0    0   </a:t>
              </a:r>
              <a:r>
                <a:rPr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–7</a:t>
              </a:r>
              <a:r>
                <a:rPr lang="en-US" altLang="zh-CN">
                  <a:latin typeface="宋体" panose="02010600030101010101" pitchFamily="2" charset="-122"/>
                </a:rPr>
                <a:t>    0   0    0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>
            <a:extLst>
              <a:ext uri="{FF2B5EF4-FFF2-40B4-BE49-F238E27FC236}">
                <a16:creationId xmlns:a16="http://schemas.microsoft.com/office/drawing/2014/main" xmlns="" id="{9983B4AC-1C08-47CF-9986-48762ADAC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009650"/>
            <a:ext cx="66516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1" charset="-122"/>
              </a:rPr>
              <a:t>int  A[m+1][n+1], AT[n+1][m+1];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1" charset="-122"/>
              </a:rPr>
              <a:t>int  i, j; 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xmlns="" id="{A674CB00-E52C-41B4-92B4-529675BB7E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588125" cy="422275"/>
          </a:xfrm>
        </p:spPr>
        <p:txBody>
          <a:bodyPr anchor="b"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不压缩的矩阵</a:t>
            </a:r>
            <a:r>
              <a:rPr lang="zh-CN" altLang="en-US" sz="3600" dirty="0">
                <a:solidFill>
                  <a:schemeClr val="tx1"/>
                </a:solidFill>
              </a:rPr>
              <a:t>转置</a:t>
            </a: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xmlns="" id="{F514F39B-9D9F-437F-B5AB-AD7E36FCC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420938"/>
            <a:ext cx="5472113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0">
                <a:latin typeface="Tahoma" panose="020B0604030504040204" pitchFamily="34" charset="0"/>
              </a:rPr>
              <a:t>    for(i=1; i&lt;=m; ++i)  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0">
                <a:latin typeface="Tahoma" panose="020B0604030504040204" pitchFamily="34" charset="0"/>
              </a:rPr>
              <a:t>         for(j=1; j&lt;=n; ++j)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0">
                <a:latin typeface="Tahoma" panose="020B0604030504040204" pitchFamily="34" charset="0"/>
              </a:rPr>
              <a:t>               AT[j][i] = A[i][j];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xmlns="" id="{44B2EABE-A5A8-4FA0-9470-998706E559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4" y="393700"/>
            <a:ext cx="7739955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 smtClean="0">
                <a:solidFill>
                  <a:schemeClr val="tx1"/>
                </a:solidFill>
              </a:rPr>
              <a:t>5.3.2</a:t>
            </a: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三元组</a:t>
            </a:r>
            <a:r>
              <a:rPr lang="zh-CN" altLang="en-US" sz="3600" dirty="0">
                <a:solidFill>
                  <a:schemeClr val="tx1"/>
                </a:solidFill>
              </a:rPr>
              <a:t>顺序表上的</a:t>
            </a:r>
            <a:r>
              <a:rPr lang="zh-CN" altLang="en-US" sz="3600" dirty="0" smtClean="0">
                <a:solidFill>
                  <a:schemeClr val="tx1"/>
                </a:solidFill>
              </a:rPr>
              <a:t>转置（方法一）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pSp>
        <p:nvGrpSpPr>
          <p:cNvPr id="163843" name="Group 3">
            <a:extLst>
              <a:ext uri="{FF2B5EF4-FFF2-40B4-BE49-F238E27FC236}">
                <a16:creationId xmlns:a16="http://schemas.microsoft.com/office/drawing/2014/main" xmlns="" id="{4183BB2B-D798-49A3-9D7F-2C7763A6DAA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81200"/>
            <a:ext cx="2438400" cy="4191000"/>
            <a:chOff x="0" y="0"/>
            <a:chExt cx="1536" cy="2640"/>
          </a:xfrm>
        </p:grpSpPr>
        <p:sp>
          <p:nvSpPr>
            <p:cNvPr id="163876" name="Line 4">
              <a:extLst>
                <a:ext uri="{FF2B5EF4-FFF2-40B4-BE49-F238E27FC236}">
                  <a16:creationId xmlns:a16="http://schemas.microsoft.com/office/drawing/2014/main" xmlns="" id="{2216866D-25FD-4F65-8DC7-3790C8A53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77" name="Text Box 5">
              <a:extLst>
                <a:ext uri="{FF2B5EF4-FFF2-40B4-BE49-F238E27FC236}">
                  <a16:creationId xmlns:a16="http://schemas.microsoft.com/office/drawing/2014/main" xmlns="" id="{BC9CD414-FAFE-4C5B-BEEC-BDC460BF6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63878" name="Text Box 6">
              <a:extLst>
                <a:ext uri="{FF2B5EF4-FFF2-40B4-BE49-F238E27FC236}">
                  <a16:creationId xmlns:a16="http://schemas.microsoft.com/office/drawing/2014/main" xmlns="" id="{E15FA091-24D8-412F-B8D0-8EBCCDE1B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3879" name="Text Box 7">
              <a:extLst>
                <a:ext uri="{FF2B5EF4-FFF2-40B4-BE49-F238E27FC236}">
                  <a16:creationId xmlns:a16="http://schemas.microsoft.com/office/drawing/2014/main" xmlns="" id="{67D9105B-AD1F-4A2F-BDD5-19C93526B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3880" name="Text Box 8">
              <a:extLst>
                <a:ext uri="{FF2B5EF4-FFF2-40B4-BE49-F238E27FC236}">
                  <a16:creationId xmlns:a16="http://schemas.microsoft.com/office/drawing/2014/main" xmlns="" id="{71EACC3D-A338-476B-8BC8-83690E8A9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3881" name="Text Box 9">
              <a:extLst>
                <a:ext uri="{FF2B5EF4-FFF2-40B4-BE49-F238E27FC236}">
                  <a16:creationId xmlns:a16="http://schemas.microsoft.com/office/drawing/2014/main" xmlns="" id="{85FE0A37-C35C-4E3E-98C2-852B1FE2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3882" name="Text Box 10">
              <a:extLst>
                <a:ext uri="{FF2B5EF4-FFF2-40B4-BE49-F238E27FC236}">
                  <a16:creationId xmlns:a16="http://schemas.microsoft.com/office/drawing/2014/main" xmlns="" id="{6BABB5F2-5A23-4856-B4B6-8D8C00FB9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63883" name="Text Box 11">
              <a:extLst>
                <a:ext uri="{FF2B5EF4-FFF2-40B4-BE49-F238E27FC236}">
                  <a16:creationId xmlns:a16="http://schemas.microsoft.com/office/drawing/2014/main" xmlns="" id="{B095ED3A-64DB-4E71-9F8E-7553E8F51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63884" name="Text Box 12">
              <a:extLst>
                <a:ext uri="{FF2B5EF4-FFF2-40B4-BE49-F238E27FC236}">
                  <a16:creationId xmlns:a16="http://schemas.microsoft.com/office/drawing/2014/main" xmlns="" id="{2C970A19-F97E-4FFA-9E77-AD71C79B5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63885" name="Text Box 13">
              <a:extLst>
                <a:ext uri="{FF2B5EF4-FFF2-40B4-BE49-F238E27FC236}">
                  <a16:creationId xmlns:a16="http://schemas.microsoft.com/office/drawing/2014/main" xmlns="" id="{D3FED6DD-57AC-4CEA-822A-733FD293F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63886" name="Line 14">
              <a:extLst>
                <a:ext uri="{FF2B5EF4-FFF2-40B4-BE49-F238E27FC236}">
                  <a16:creationId xmlns:a16="http://schemas.microsoft.com/office/drawing/2014/main" xmlns="" id="{2CBF8984-4400-4FDF-9BE3-FCF938F39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44" name="AutoShape 15">
            <a:extLst>
              <a:ext uri="{FF2B5EF4-FFF2-40B4-BE49-F238E27FC236}">
                <a16:creationId xmlns:a16="http://schemas.microsoft.com/office/drawing/2014/main" xmlns="" id="{F9408ED4-CE98-4F64-A86B-0DEA39C7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100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xmlns="" id="{424232EB-A337-4DB0-BC92-C4F18E6A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05263"/>
            <a:ext cx="53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39953" name="Group 17">
            <a:extLst>
              <a:ext uri="{FF2B5EF4-FFF2-40B4-BE49-F238E27FC236}">
                <a16:creationId xmlns:a16="http://schemas.microsoft.com/office/drawing/2014/main" xmlns="" id="{875E0456-0127-47D5-A71B-BD542D92676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981200"/>
            <a:ext cx="2438400" cy="4191000"/>
            <a:chOff x="0" y="0"/>
            <a:chExt cx="1536" cy="2640"/>
          </a:xfrm>
        </p:grpSpPr>
        <p:sp>
          <p:nvSpPr>
            <p:cNvPr id="163865" name="Line 18">
              <a:extLst>
                <a:ext uri="{FF2B5EF4-FFF2-40B4-BE49-F238E27FC236}">
                  <a16:creationId xmlns:a16="http://schemas.microsoft.com/office/drawing/2014/main" xmlns="" id="{0F5D1E8B-7B8F-4227-9714-4116FF0AD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66" name="Text Box 19">
              <a:extLst>
                <a:ext uri="{FF2B5EF4-FFF2-40B4-BE49-F238E27FC236}">
                  <a16:creationId xmlns:a16="http://schemas.microsoft.com/office/drawing/2014/main" xmlns="" id="{B0400C8D-307A-452A-AD0A-678832F7B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folHlink"/>
                  </a:solidFill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2   1   12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6   3   14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3   4   24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2   5   18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1   6   15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6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63867" name="Line 20">
              <a:extLst>
                <a:ext uri="{FF2B5EF4-FFF2-40B4-BE49-F238E27FC236}">
                  <a16:creationId xmlns:a16="http://schemas.microsoft.com/office/drawing/2014/main" xmlns="" id="{03478CAF-9D33-459A-A84E-51490C5C5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68" name="Text Box 21">
              <a:extLst>
                <a:ext uri="{FF2B5EF4-FFF2-40B4-BE49-F238E27FC236}">
                  <a16:creationId xmlns:a16="http://schemas.microsoft.com/office/drawing/2014/main" xmlns="" id="{3929D716-66E9-4A65-A475-96A322FEF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3869" name="Text Box 22">
              <a:extLst>
                <a:ext uri="{FF2B5EF4-FFF2-40B4-BE49-F238E27FC236}">
                  <a16:creationId xmlns:a16="http://schemas.microsoft.com/office/drawing/2014/main" xmlns="" id="{CB986922-0B1D-465C-9CC8-598D828E6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3870" name="Text Box 23">
              <a:extLst>
                <a:ext uri="{FF2B5EF4-FFF2-40B4-BE49-F238E27FC236}">
                  <a16:creationId xmlns:a16="http://schemas.microsoft.com/office/drawing/2014/main" xmlns="" id="{B3E5A338-48A3-4504-9F8F-081261B3F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3871" name="Text Box 24">
              <a:extLst>
                <a:ext uri="{FF2B5EF4-FFF2-40B4-BE49-F238E27FC236}">
                  <a16:creationId xmlns:a16="http://schemas.microsoft.com/office/drawing/2014/main" xmlns="" id="{097EA5AC-1BDA-401D-AD67-D94BAEAA7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3872" name="Text Box 25">
              <a:extLst>
                <a:ext uri="{FF2B5EF4-FFF2-40B4-BE49-F238E27FC236}">
                  <a16:creationId xmlns:a16="http://schemas.microsoft.com/office/drawing/2014/main" xmlns="" id="{39753983-5066-4FA1-B260-16187A72E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63873" name="Text Box 26">
              <a:extLst>
                <a:ext uri="{FF2B5EF4-FFF2-40B4-BE49-F238E27FC236}">
                  <a16:creationId xmlns:a16="http://schemas.microsoft.com/office/drawing/2014/main" xmlns="" id="{9BB01D7D-B737-443F-8A8D-0568C1867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63874" name="Text Box 27">
              <a:extLst>
                <a:ext uri="{FF2B5EF4-FFF2-40B4-BE49-F238E27FC236}">
                  <a16:creationId xmlns:a16="http://schemas.microsoft.com/office/drawing/2014/main" xmlns="" id="{43426F0F-72CA-4964-9038-F423E57FC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63875" name="Text Box 28">
              <a:extLst>
                <a:ext uri="{FF2B5EF4-FFF2-40B4-BE49-F238E27FC236}">
                  <a16:creationId xmlns:a16="http://schemas.microsoft.com/office/drawing/2014/main" xmlns="" id="{8A3E4CD4-35B2-4A56-89D8-E070F0B10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39965" name="AutoShape 29">
            <a:extLst>
              <a:ext uri="{FF2B5EF4-FFF2-40B4-BE49-F238E27FC236}">
                <a16:creationId xmlns:a16="http://schemas.microsoft.com/office/drawing/2014/main" xmlns="" id="{6EE03636-D9FE-4A7B-B892-71D681AF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10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39966" name="Text Box 30">
            <a:extLst>
              <a:ext uri="{FF2B5EF4-FFF2-40B4-BE49-F238E27FC236}">
                <a16:creationId xmlns:a16="http://schemas.microsoft.com/office/drawing/2014/main" xmlns="" id="{B0144589-0F2A-450D-BEE4-564544DB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005263"/>
            <a:ext cx="53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排序</a:t>
            </a:r>
          </a:p>
        </p:txBody>
      </p:sp>
      <p:grpSp>
        <p:nvGrpSpPr>
          <p:cNvPr id="39967" name="Group 31">
            <a:extLst>
              <a:ext uri="{FF2B5EF4-FFF2-40B4-BE49-F238E27FC236}">
                <a16:creationId xmlns:a16="http://schemas.microsoft.com/office/drawing/2014/main" xmlns="" id="{FBF7E3E4-2094-4E68-B381-EED4B45DC85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981200"/>
            <a:ext cx="2438400" cy="4191000"/>
            <a:chOff x="0" y="0"/>
            <a:chExt cx="1536" cy="2640"/>
          </a:xfrm>
        </p:grpSpPr>
        <p:sp>
          <p:nvSpPr>
            <p:cNvPr id="163854" name="Line 32">
              <a:extLst>
                <a:ext uri="{FF2B5EF4-FFF2-40B4-BE49-F238E27FC236}">
                  <a16:creationId xmlns:a16="http://schemas.microsoft.com/office/drawing/2014/main" xmlns="" id="{549B887A-C30C-40AD-97AA-6394639E1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5" name="Text Box 33">
              <a:extLst>
                <a:ext uri="{FF2B5EF4-FFF2-40B4-BE49-F238E27FC236}">
                  <a16:creationId xmlns:a16="http://schemas.microsoft.com/office/drawing/2014/main" xmlns="" id="{077C7767-F246-410B-AD56-4C4D82263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-3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1   6   15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2   1   12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2   5   18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3   1   9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3   4   24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6   -7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6   3   14 </a:t>
              </a:r>
            </a:p>
          </p:txBody>
        </p:sp>
        <p:sp>
          <p:nvSpPr>
            <p:cNvPr id="163856" name="Line 34">
              <a:extLst>
                <a:ext uri="{FF2B5EF4-FFF2-40B4-BE49-F238E27FC236}">
                  <a16:creationId xmlns:a16="http://schemas.microsoft.com/office/drawing/2014/main" xmlns="" id="{7748B80B-F1AC-4759-B603-6F5395E3B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7" name="Text Box 35">
              <a:extLst>
                <a:ext uri="{FF2B5EF4-FFF2-40B4-BE49-F238E27FC236}">
                  <a16:creationId xmlns:a16="http://schemas.microsoft.com/office/drawing/2014/main" xmlns="" id="{10FC7B3C-9729-4727-A9FE-E8F77DD62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3858" name="Text Box 36">
              <a:extLst>
                <a:ext uri="{FF2B5EF4-FFF2-40B4-BE49-F238E27FC236}">
                  <a16:creationId xmlns:a16="http://schemas.microsoft.com/office/drawing/2014/main" xmlns="" id="{186F4A05-EDBB-4433-A3AF-03FC4837A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3859" name="Text Box 37">
              <a:extLst>
                <a:ext uri="{FF2B5EF4-FFF2-40B4-BE49-F238E27FC236}">
                  <a16:creationId xmlns:a16="http://schemas.microsoft.com/office/drawing/2014/main" xmlns="" id="{237933EB-639F-4251-BE07-59E63CAE7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3860" name="Text Box 38">
              <a:extLst>
                <a:ext uri="{FF2B5EF4-FFF2-40B4-BE49-F238E27FC236}">
                  <a16:creationId xmlns:a16="http://schemas.microsoft.com/office/drawing/2014/main" xmlns="" id="{DB5103D1-3BE6-41C1-BBCB-27DF4A234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3861" name="Text Box 39">
              <a:extLst>
                <a:ext uri="{FF2B5EF4-FFF2-40B4-BE49-F238E27FC236}">
                  <a16:creationId xmlns:a16="http://schemas.microsoft.com/office/drawing/2014/main" xmlns="" id="{F9487C65-72E5-42EC-BEF7-8B101C2A9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63862" name="Text Box 40">
              <a:extLst>
                <a:ext uri="{FF2B5EF4-FFF2-40B4-BE49-F238E27FC236}">
                  <a16:creationId xmlns:a16="http://schemas.microsoft.com/office/drawing/2014/main" xmlns="" id="{47EA30E4-FAB9-488E-8A1F-0A8775E39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63863" name="Text Box 41">
              <a:extLst>
                <a:ext uri="{FF2B5EF4-FFF2-40B4-BE49-F238E27FC236}">
                  <a16:creationId xmlns:a16="http://schemas.microsoft.com/office/drawing/2014/main" xmlns="" id="{1556F36F-906D-468C-8E96-F08200EC5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63864" name="Text Box 42">
              <a:extLst>
                <a:ext uri="{FF2B5EF4-FFF2-40B4-BE49-F238E27FC236}">
                  <a16:creationId xmlns:a16="http://schemas.microsoft.com/office/drawing/2014/main" xmlns="" id="{8A8EBBE9-3A1C-4021-A5A5-5552969BA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63850" name="Text Box 43">
            <a:extLst>
              <a:ext uri="{FF2B5EF4-FFF2-40B4-BE49-F238E27FC236}">
                <a16:creationId xmlns:a16="http://schemas.microsoft.com/office/drawing/2014/main" xmlns="" id="{024FBFD0-322F-4CAD-8123-C02A3DB4D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52513"/>
            <a:ext cx="7848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ea typeface="楷体_GB2312" pitchFamily="1" charset="-122"/>
              </a:rPr>
              <a:t>TSMatrix A, AT; //A</a:t>
            </a:r>
            <a:r>
              <a:rPr lang="zh-CN" altLang="en-US">
                <a:solidFill>
                  <a:schemeClr val="bg1"/>
                </a:solidFill>
                <a:ea typeface="楷体_GB2312" pitchFamily="1" charset="-122"/>
              </a:rPr>
              <a:t>是矩阵</a:t>
            </a:r>
            <a:r>
              <a:rPr lang="en-US" altLang="zh-CN">
                <a:solidFill>
                  <a:schemeClr val="bg1"/>
                </a:solidFill>
                <a:ea typeface="楷体_GB2312" pitchFamily="1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ea typeface="楷体_GB2312" pitchFamily="1" charset="-122"/>
              </a:rPr>
              <a:t>的三元组顺序表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ea typeface="楷体_GB2312" pitchFamily="1" charset="-122"/>
              </a:rPr>
              <a:t>                              // AT</a:t>
            </a:r>
            <a:r>
              <a:rPr lang="zh-CN" altLang="en-US">
                <a:solidFill>
                  <a:schemeClr val="bg1"/>
                </a:solidFill>
                <a:ea typeface="楷体_GB2312" pitchFamily="1" charset="-122"/>
              </a:rPr>
              <a:t>是其转置矩阵</a:t>
            </a:r>
            <a:r>
              <a:rPr lang="en-US" altLang="zh-CN">
                <a:solidFill>
                  <a:schemeClr val="bg1"/>
                </a:solidFill>
                <a:ea typeface="楷体_GB2312" pitchFamily="1" charset="-122"/>
              </a:rPr>
              <a:t>MT</a:t>
            </a:r>
            <a:r>
              <a:rPr lang="zh-CN" altLang="en-US">
                <a:solidFill>
                  <a:schemeClr val="bg1"/>
                </a:solidFill>
                <a:ea typeface="楷体_GB2312" pitchFamily="1" charset="-122"/>
              </a:rPr>
              <a:t>的三元组顺序表</a:t>
            </a:r>
          </a:p>
        </p:txBody>
      </p:sp>
      <p:sp>
        <p:nvSpPr>
          <p:cNvPr id="163851" name="Text Box 44">
            <a:extLst>
              <a:ext uri="{FF2B5EF4-FFF2-40B4-BE49-F238E27FC236}">
                <a16:creationId xmlns:a16="http://schemas.microsoft.com/office/drawing/2014/main" xmlns="" id="{31413B80-879D-4034-B626-296D1A0E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140450"/>
            <a:ext cx="15874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ea typeface="楷体_GB2312" pitchFamily="1" charset="-122"/>
              </a:rPr>
              <a:t>A.data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[]</a:t>
            </a:r>
            <a:endParaRPr lang="zh-CN" altLang="en-US" dirty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39981" name="Text Box 45">
            <a:extLst>
              <a:ext uri="{FF2B5EF4-FFF2-40B4-BE49-F238E27FC236}">
                <a16:creationId xmlns:a16="http://schemas.microsoft.com/office/drawing/2014/main" xmlns="" id="{B8D199CC-D667-432E-B0BD-432B5857E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140450"/>
            <a:ext cx="158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ea typeface="楷体_GB2312" pitchFamily="1" charset="-122"/>
              </a:rPr>
              <a:t>AT.data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[]</a:t>
            </a:r>
            <a:endParaRPr lang="zh-CN" altLang="en-US" dirty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39982" name="Text Box 46">
            <a:extLst>
              <a:ext uri="{FF2B5EF4-FFF2-40B4-BE49-F238E27FC236}">
                <a16:creationId xmlns:a16="http://schemas.microsoft.com/office/drawing/2014/main" xmlns="" id="{A0E901F8-99CE-4FF8-AE74-86B98102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6092825"/>
            <a:ext cx="161289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ea typeface="楷体_GB2312" pitchFamily="1" charset="-122"/>
              </a:rPr>
              <a:t>AT.data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[]</a:t>
            </a:r>
            <a:endParaRPr lang="zh-CN" altLang="en-US" dirty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2" grpId="0"/>
      <p:bldP spid="39965" grpId="0" animBg="1"/>
      <p:bldP spid="39966" grpId="0"/>
      <p:bldP spid="39981" grpId="0"/>
      <p:bldP spid="399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xmlns="" id="{4679420A-FEA8-41C0-9B67-A31736AE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52513"/>
            <a:ext cx="84582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void TransMatrix(TSMatrix A, TSMatrix  &amp;AT)  { 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    AT.m = A.n;       AT.n = A.m;       AT.t = A.t; 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    if (AT.t&lt;=0) return;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    for(p=1;p&lt;=A.t;++p)  {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           AT.data[p].i =  A.data[p].j;     AT.data[p].j =  A.data[p].i;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           AT.data[p].v =  A.data[p].v; 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      }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    //</a:t>
            </a:r>
            <a:r>
              <a:rPr lang="zh-CN" altLang="en-US" sz="2000" b="0">
                <a:solidFill>
                  <a:schemeClr val="bg1"/>
                </a:solidFill>
                <a:latin typeface="Tahoma" panose="020B0604030504040204" pitchFamily="34" charset="0"/>
              </a:rPr>
              <a:t>此处代码应按照</a:t>
            </a:r>
            <a:r>
              <a:rPr lang="en-US" altLang="zh-CN" sz="2000" b="0">
                <a:solidFill>
                  <a:schemeClr val="bg1"/>
                </a:solidFill>
                <a:latin typeface="Tahoma" panose="020B0604030504040204" pitchFamily="34" charset="0"/>
              </a:rPr>
              <a:t>AT.data[p].i</a:t>
            </a:r>
            <a:r>
              <a:rPr lang="zh-CN" altLang="en-US" sz="2000" b="0">
                <a:solidFill>
                  <a:schemeClr val="bg1"/>
                </a:solidFill>
                <a:latin typeface="Tahoma" panose="020B0604030504040204" pitchFamily="34" charset="0"/>
              </a:rPr>
              <a:t>进行非递减排序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>
                <a:latin typeface="Tahoma" panose="020B0604030504040204" pitchFamily="34" charset="0"/>
              </a:rPr>
              <a:t>}       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xmlns="" id="{DAC33062-AFEB-4FA8-B6F7-3D7E1E2D6D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955979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5.3.2 </a:t>
            </a:r>
            <a:r>
              <a:rPr lang="zh-CN" altLang="en-US" sz="3600" dirty="0">
                <a:solidFill>
                  <a:schemeClr val="tx1"/>
                </a:solidFill>
              </a:rPr>
              <a:t>三元组顺序表上的转置（方法一）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xmlns="" id="{5211C6FA-751F-4900-B1A2-ACBDECCC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781550"/>
            <a:ext cx="50006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1" charset="-122"/>
              </a:rPr>
              <a:t>typedef struct{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1" charset="-122"/>
              </a:rPr>
              <a:t>      TRIPLE  data[MAXSIZE+1];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1" charset="-122"/>
              </a:rPr>
              <a:t>       int  m,n,t;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1" charset="-122"/>
              </a:rPr>
              <a:t>}TSMatrix;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xmlns="" id="{3E583875-0BDA-4CE1-AAE0-005CD02F40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667625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5.3.2 </a:t>
            </a:r>
            <a:r>
              <a:rPr lang="zh-CN" altLang="en-US" sz="3600" dirty="0">
                <a:solidFill>
                  <a:schemeClr val="tx1"/>
                </a:solidFill>
              </a:rPr>
              <a:t>三元组顺序表上的转置（</a:t>
            </a:r>
            <a:r>
              <a:rPr lang="zh-CN" altLang="en-US" sz="3600" dirty="0" smtClean="0">
                <a:solidFill>
                  <a:schemeClr val="tx1"/>
                </a:solidFill>
              </a:rPr>
              <a:t>方法二）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65891" name="AutoShape 3">
            <a:extLst>
              <a:ext uri="{FF2B5EF4-FFF2-40B4-BE49-F238E27FC236}">
                <a16:creationId xmlns:a16="http://schemas.microsoft.com/office/drawing/2014/main" xmlns="" id="{68607B50-AB7F-4AA1-9F13-D2547DFF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xmlns="" id="{3806C7C8-2A51-4B20-94AC-D4EC109B0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14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65893" name="Group 5">
            <a:extLst>
              <a:ext uri="{FF2B5EF4-FFF2-40B4-BE49-F238E27FC236}">
                <a16:creationId xmlns:a16="http://schemas.microsoft.com/office/drawing/2014/main" xmlns="" id="{F5EE4CE9-9E7B-4984-93A1-4CF8E5146D6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981200"/>
            <a:ext cx="2438400" cy="4191000"/>
            <a:chOff x="0" y="0"/>
            <a:chExt cx="1536" cy="2640"/>
          </a:xfrm>
        </p:grpSpPr>
        <p:sp>
          <p:nvSpPr>
            <p:cNvPr id="165911" name="Line 6">
              <a:extLst>
                <a:ext uri="{FF2B5EF4-FFF2-40B4-BE49-F238E27FC236}">
                  <a16:creationId xmlns:a16="http://schemas.microsoft.com/office/drawing/2014/main" xmlns="" id="{5B5BFA03-5C59-4008-9CF8-5931087C5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2" name="Text Box 7">
              <a:extLst>
                <a:ext uri="{FF2B5EF4-FFF2-40B4-BE49-F238E27FC236}">
                  <a16:creationId xmlns:a16="http://schemas.microsoft.com/office/drawing/2014/main" xmlns="" id="{E8A55F50-BA1C-4DD6-A74C-158CA9DA4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 err="1">
                  <a:latin typeface="宋体" panose="02010600030101010101" pitchFamily="2" charset="-122"/>
                </a:rPr>
                <a:t>i</a:t>
              </a:r>
              <a:r>
                <a:rPr lang="en-US" altLang="zh-CN" dirty="0">
                  <a:latin typeface="宋体" panose="02010600030101010101" pitchFamily="2" charset="-122"/>
                </a:rPr>
                <a:t>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5   2   18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6   4   -7</a:t>
              </a:r>
              <a:r>
                <a:rPr lang="en-US" altLang="zh-CN" b="0" dirty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65913" name="Line 8">
              <a:extLst>
                <a:ext uri="{FF2B5EF4-FFF2-40B4-BE49-F238E27FC236}">
                  <a16:creationId xmlns:a16="http://schemas.microsoft.com/office/drawing/2014/main" xmlns="" id="{D1D124FA-8317-4D87-B3A7-3AA3238E1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4" name="Text Box 9">
              <a:extLst>
                <a:ext uri="{FF2B5EF4-FFF2-40B4-BE49-F238E27FC236}">
                  <a16:creationId xmlns:a16="http://schemas.microsoft.com/office/drawing/2014/main" xmlns="" id="{F6C21BE7-E5E5-4B18-B109-2D1920AEF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5915" name="Text Box 10">
              <a:extLst>
                <a:ext uri="{FF2B5EF4-FFF2-40B4-BE49-F238E27FC236}">
                  <a16:creationId xmlns:a16="http://schemas.microsoft.com/office/drawing/2014/main" xmlns="" id="{CFA7A504-33A8-4C2D-BAFB-F8E2156E1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5916" name="Text Box 11">
              <a:extLst>
                <a:ext uri="{FF2B5EF4-FFF2-40B4-BE49-F238E27FC236}">
                  <a16:creationId xmlns:a16="http://schemas.microsoft.com/office/drawing/2014/main" xmlns="" id="{D11B8F4A-09AA-4829-88D8-1DDCFF05B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5917" name="Text Box 12">
              <a:extLst>
                <a:ext uri="{FF2B5EF4-FFF2-40B4-BE49-F238E27FC236}">
                  <a16:creationId xmlns:a16="http://schemas.microsoft.com/office/drawing/2014/main" xmlns="" id="{D5D21876-9957-4A67-8B91-A7544579B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5918" name="Text Box 13">
              <a:extLst>
                <a:ext uri="{FF2B5EF4-FFF2-40B4-BE49-F238E27FC236}">
                  <a16:creationId xmlns:a16="http://schemas.microsoft.com/office/drawing/2014/main" xmlns="" id="{BBF29A70-1CA0-48A5-BE07-1BBED751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65919" name="Text Box 14">
              <a:extLst>
                <a:ext uri="{FF2B5EF4-FFF2-40B4-BE49-F238E27FC236}">
                  <a16:creationId xmlns:a16="http://schemas.microsoft.com/office/drawing/2014/main" xmlns="" id="{BEBDCD67-10F7-4558-9B66-8DD0AD715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65920" name="Text Box 15">
              <a:extLst>
                <a:ext uri="{FF2B5EF4-FFF2-40B4-BE49-F238E27FC236}">
                  <a16:creationId xmlns:a16="http://schemas.microsoft.com/office/drawing/2014/main" xmlns="" id="{59478D51-3DDC-4C20-AB89-1C4C1063D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65921" name="Text Box 16">
              <a:extLst>
                <a:ext uri="{FF2B5EF4-FFF2-40B4-BE49-F238E27FC236}">
                  <a16:creationId xmlns:a16="http://schemas.microsoft.com/office/drawing/2014/main" xmlns="" id="{68DAF8F6-3D31-4316-96E1-F1E4D97DE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5894" name="Group 17">
            <a:extLst>
              <a:ext uri="{FF2B5EF4-FFF2-40B4-BE49-F238E27FC236}">
                <a16:creationId xmlns:a16="http://schemas.microsoft.com/office/drawing/2014/main" xmlns="" id="{1904C4D8-F82E-4852-8D05-E1DBD5A8E3E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981200"/>
            <a:ext cx="2438400" cy="4191000"/>
            <a:chOff x="0" y="0"/>
            <a:chExt cx="1536" cy="2640"/>
          </a:xfrm>
        </p:grpSpPr>
        <p:sp>
          <p:nvSpPr>
            <p:cNvPr id="165900" name="Line 18">
              <a:extLst>
                <a:ext uri="{FF2B5EF4-FFF2-40B4-BE49-F238E27FC236}">
                  <a16:creationId xmlns:a16="http://schemas.microsoft.com/office/drawing/2014/main" xmlns="" id="{F0F11FBE-8243-42DA-86ED-E60E9BE0F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1" name="Text Box 19">
              <a:extLst>
                <a:ext uri="{FF2B5EF4-FFF2-40B4-BE49-F238E27FC236}">
                  <a16:creationId xmlns:a16="http://schemas.microsoft.com/office/drawing/2014/main" xmlns="" id="{1F6C91C4-D0CA-47E4-A415-B7C1DBA07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8F8F8"/>
                  </a:solidFill>
                  <a:latin typeface="宋体" panose="02010600030101010101" pitchFamily="2" charset="-122"/>
                </a:rPr>
                <a:t>1   3   -3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8F8F8"/>
                  </a:solidFill>
                  <a:latin typeface="宋体" panose="02010600030101010101" pitchFamily="2" charset="-122"/>
                </a:rPr>
                <a:t>1   6   15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8F8F8"/>
                  </a:solidFill>
                  <a:latin typeface="宋体" panose="02010600030101010101" pitchFamily="2" charset="-122"/>
                </a:rPr>
                <a:t>2   5   18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8F8F8"/>
                  </a:solidFill>
                  <a:latin typeface="宋体" panose="02010600030101010101" pitchFamily="2" charset="-122"/>
                </a:rPr>
                <a:t>3   4   24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8F8F8"/>
                  </a:solidFill>
                  <a:latin typeface="宋体" panose="02010600030101010101" pitchFamily="2" charset="-122"/>
                </a:rPr>
                <a:t>4   6   -7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8F8F8"/>
                  </a:solidFill>
                  <a:latin typeface="宋体" panose="02010600030101010101" pitchFamily="2" charset="-122"/>
                </a:rPr>
                <a:t>6   3   14 </a:t>
              </a:r>
            </a:p>
          </p:txBody>
        </p:sp>
        <p:sp>
          <p:nvSpPr>
            <p:cNvPr id="165902" name="Line 20">
              <a:extLst>
                <a:ext uri="{FF2B5EF4-FFF2-40B4-BE49-F238E27FC236}">
                  <a16:creationId xmlns:a16="http://schemas.microsoft.com/office/drawing/2014/main" xmlns="" id="{9F0895BC-D252-42B8-BFB0-6E3256E68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3" name="Text Box 21">
              <a:extLst>
                <a:ext uri="{FF2B5EF4-FFF2-40B4-BE49-F238E27FC236}">
                  <a16:creationId xmlns:a16="http://schemas.microsoft.com/office/drawing/2014/main" xmlns="" id="{1E644E94-1B6D-43BC-B04B-DFEC7A6E8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5904" name="Text Box 22">
              <a:extLst>
                <a:ext uri="{FF2B5EF4-FFF2-40B4-BE49-F238E27FC236}">
                  <a16:creationId xmlns:a16="http://schemas.microsoft.com/office/drawing/2014/main" xmlns="" id="{85C78235-216C-4A83-9DA7-988C24BF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5905" name="Text Box 23">
              <a:extLst>
                <a:ext uri="{FF2B5EF4-FFF2-40B4-BE49-F238E27FC236}">
                  <a16:creationId xmlns:a16="http://schemas.microsoft.com/office/drawing/2014/main" xmlns="" id="{87E25DBE-882F-4365-ACF8-3680BCD97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5906" name="Text Box 24">
              <a:extLst>
                <a:ext uri="{FF2B5EF4-FFF2-40B4-BE49-F238E27FC236}">
                  <a16:creationId xmlns:a16="http://schemas.microsoft.com/office/drawing/2014/main" xmlns="" id="{42EDA0A5-BF42-4EF5-92B7-E4C7926AD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5907" name="Text Box 25">
              <a:extLst>
                <a:ext uri="{FF2B5EF4-FFF2-40B4-BE49-F238E27FC236}">
                  <a16:creationId xmlns:a16="http://schemas.microsoft.com/office/drawing/2014/main" xmlns="" id="{4AF18A9E-2887-49E1-84CC-FEA136A8C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65908" name="Text Box 26">
              <a:extLst>
                <a:ext uri="{FF2B5EF4-FFF2-40B4-BE49-F238E27FC236}">
                  <a16:creationId xmlns:a16="http://schemas.microsoft.com/office/drawing/2014/main" xmlns="" id="{B91F1691-1CB2-426F-BD66-08FBA45AB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65909" name="Text Box 27">
              <a:extLst>
                <a:ext uri="{FF2B5EF4-FFF2-40B4-BE49-F238E27FC236}">
                  <a16:creationId xmlns:a16="http://schemas.microsoft.com/office/drawing/2014/main" xmlns="" id="{7E21583B-37CD-4E14-944B-C7F35A53B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65910" name="Text Box 28">
              <a:extLst>
                <a:ext uri="{FF2B5EF4-FFF2-40B4-BE49-F238E27FC236}">
                  <a16:creationId xmlns:a16="http://schemas.microsoft.com/office/drawing/2014/main" xmlns="" id="{B8CF2617-0ED4-4617-8A2A-D2870689B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65895" name="Text Box 29">
            <a:extLst>
              <a:ext uri="{FF2B5EF4-FFF2-40B4-BE49-F238E27FC236}">
                <a16:creationId xmlns:a16="http://schemas.microsoft.com/office/drawing/2014/main" xmlns="" id="{69A3F61F-349E-4E0E-BF9F-7FD132957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25538"/>
            <a:ext cx="838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元素直接放置到位</a:t>
            </a:r>
          </a:p>
        </p:txBody>
      </p:sp>
      <p:sp>
        <p:nvSpPr>
          <p:cNvPr id="165896" name="Text Box 30">
            <a:extLst>
              <a:ext uri="{FF2B5EF4-FFF2-40B4-BE49-F238E27FC236}">
                <a16:creationId xmlns:a16="http://schemas.microsoft.com/office/drawing/2014/main" xmlns="" id="{94974161-D49F-4A63-9B4F-A865FCDB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140450"/>
            <a:ext cx="15763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ea typeface="楷体_GB2312" pitchFamily="1" charset="-122"/>
              </a:rPr>
              <a:t>A.data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[]</a:t>
            </a:r>
            <a:endParaRPr lang="zh-CN" altLang="en-US" dirty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165897" name="Text Box 31">
            <a:extLst>
              <a:ext uri="{FF2B5EF4-FFF2-40B4-BE49-F238E27FC236}">
                <a16:creationId xmlns:a16="http://schemas.microsoft.com/office/drawing/2014/main" xmlns="" id="{E28F0AE3-8B3D-4427-99F7-61B5AFB7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6092825"/>
            <a:ext cx="169544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ea typeface="楷体_GB2312" pitchFamily="1" charset="-122"/>
              </a:rPr>
              <a:t>AT.data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[]</a:t>
            </a:r>
            <a:endParaRPr lang="zh-CN" altLang="en-US" dirty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CBD9E57-2DD2-4F7A-B38A-9FC194E5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3327400"/>
            <a:ext cx="186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2   1   12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0065A972-1F9C-4D44-A68E-78AE56FB0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4149080"/>
            <a:ext cx="1895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3   1   9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36</a:t>
            </a:fld>
            <a:endParaRPr lang="zh-CN" altLang="en-US"/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80" y="4725144"/>
            <a:ext cx="8305800" cy="14470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1" charset="-122"/>
              </a:rPr>
              <a:t>提示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1" charset="-122"/>
              </a:rPr>
              <a:t>：</a:t>
            </a:r>
            <a:endParaRPr lang="en-US" altLang="zh-CN" sz="2800" dirty="0" smtClean="0">
              <a:solidFill>
                <a:srgbClr val="FF0000"/>
              </a:solidFill>
              <a:ea typeface="楷体_GB2312" pitchFamily="1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dirty="0" smtClean="0">
                <a:ea typeface="楷体_GB2312" pitchFamily="1" charset="-122"/>
              </a:rPr>
              <a:t>将某个元素放置到位只与</a:t>
            </a:r>
            <a:r>
              <a:rPr lang="en-US" altLang="zh-CN" dirty="0" smtClean="0">
                <a:ea typeface="楷体_GB2312" pitchFamily="1" charset="-122"/>
              </a:rPr>
              <a:t>A</a:t>
            </a:r>
            <a:r>
              <a:rPr lang="zh-CN" altLang="en-US" dirty="0" smtClean="0">
                <a:ea typeface="楷体_GB2312" pitchFamily="1" charset="-122"/>
              </a:rPr>
              <a:t>的列</a:t>
            </a:r>
            <a:r>
              <a:rPr lang="en-US" altLang="zh-CN" dirty="0" smtClean="0">
                <a:ea typeface="楷体_GB2312" pitchFamily="1" charset="-122"/>
              </a:rPr>
              <a:t>(j)</a:t>
            </a:r>
            <a:r>
              <a:rPr lang="zh-CN" altLang="en-US" dirty="0" smtClean="0">
                <a:ea typeface="楷体_GB2312" pitchFamily="1" charset="-122"/>
              </a:rPr>
              <a:t>有关，它对应于</a:t>
            </a:r>
            <a:r>
              <a:rPr lang="en-US" altLang="zh-CN" dirty="0" smtClean="0">
                <a:ea typeface="楷体_GB2312" pitchFamily="1" charset="-122"/>
              </a:rPr>
              <a:t>AT</a:t>
            </a:r>
            <a:r>
              <a:rPr lang="zh-CN" altLang="en-US" dirty="0" smtClean="0">
                <a:ea typeface="楷体_GB2312" pitchFamily="1" charset="-122"/>
              </a:rPr>
              <a:t>的行</a:t>
            </a:r>
            <a:r>
              <a:rPr lang="en-US" altLang="zh-CN" dirty="0" smtClean="0">
                <a:ea typeface="楷体_GB2312" pitchFamily="1" charset="-122"/>
              </a:rPr>
              <a:t>(i)</a:t>
            </a:r>
            <a:r>
              <a:rPr lang="zh-CN" altLang="en-US" dirty="0" smtClean="0">
                <a:ea typeface="楷体_GB2312" pitchFamily="1" charset="-122"/>
              </a:rPr>
              <a:t>。</a:t>
            </a:r>
            <a:endParaRPr lang="en-US" altLang="zh-CN" dirty="0" smtClean="0">
              <a:ea typeface="楷体_GB2312" pitchFamily="1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dirty="0" smtClean="0">
                <a:ea typeface="楷体_GB2312" pitchFamily="1" charset="-122"/>
              </a:rPr>
              <a:t>将某个元素放置到位也就是将对应的</a:t>
            </a:r>
            <a:r>
              <a:rPr lang="en-US" altLang="zh-CN" dirty="0" smtClean="0">
                <a:ea typeface="楷体_GB2312" pitchFamily="1" charset="-122"/>
              </a:rPr>
              <a:t>A</a:t>
            </a:r>
            <a:r>
              <a:rPr lang="zh-CN" altLang="en-US" dirty="0" smtClean="0">
                <a:ea typeface="楷体_GB2312" pitchFamily="1" charset="-122"/>
              </a:rPr>
              <a:t>的</a:t>
            </a:r>
            <a:r>
              <a:rPr lang="en-US" altLang="zh-CN" dirty="0" smtClean="0">
                <a:ea typeface="楷体_GB2312" pitchFamily="1" charset="-122"/>
              </a:rPr>
              <a:t>j</a:t>
            </a:r>
            <a:r>
              <a:rPr lang="zh-CN" altLang="en-US" dirty="0" smtClean="0">
                <a:ea typeface="楷体_GB2312" pitchFamily="1" charset="-122"/>
              </a:rPr>
              <a:t>值放置到位。</a:t>
            </a:r>
            <a:endParaRPr lang="en-US" altLang="zh-CN" dirty="0"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xmlns="" id="{3E583875-0BDA-4CE1-AAE0-005CD02F40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667625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5.3.2 </a:t>
            </a:r>
            <a:r>
              <a:rPr lang="zh-CN" altLang="en-US" sz="3600" dirty="0">
                <a:solidFill>
                  <a:schemeClr val="tx1"/>
                </a:solidFill>
              </a:rPr>
              <a:t>三元组顺序表上的转置（</a:t>
            </a:r>
            <a:r>
              <a:rPr lang="zh-CN" altLang="en-US" sz="3600" dirty="0" smtClean="0">
                <a:solidFill>
                  <a:schemeClr val="tx1"/>
                </a:solidFill>
              </a:rPr>
              <a:t>方法二）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65891" name="AutoShape 3">
            <a:extLst>
              <a:ext uri="{FF2B5EF4-FFF2-40B4-BE49-F238E27FC236}">
                <a16:creationId xmlns:a16="http://schemas.microsoft.com/office/drawing/2014/main" xmlns="" id="{68607B50-AB7F-4AA1-9F13-D2547DFF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xmlns="" id="{3806C7C8-2A51-4B20-94AC-D4EC109B0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2660719"/>
            <a:ext cx="18722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首先</a:t>
            </a:r>
            <a:r>
              <a:rPr lang="zh-CN" altLang="en-US" b="0" dirty="0" smtClean="0">
                <a:latin typeface="Tahoma" panose="020B0604030504040204" pitchFamily="34" charset="0"/>
              </a:rPr>
              <a:t>观察将所有</a:t>
            </a:r>
            <a:r>
              <a:rPr lang="en-US" altLang="zh-CN" b="0" dirty="0" smtClean="0">
                <a:latin typeface="Tahoma" panose="020B0604030504040204" pitchFamily="34" charset="0"/>
              </a:rPr>
              <a:t>j</a:t>
            </a:r>
            <a:r>
              <a:rPr lang="zh-CN" altLang="en-US" b="0" dirty="0" smtClean="0">
                <a:latin typeface="Tahoma" panose="020B0604030504040204" pitchFamily="34" charset="0"/>
              </a:rPr>
              <a:t>值放置到位的特点</a:t>
            </a:r>
            <a:endParaRPr lang="zh-CN" altLang="en-US" b="0" dirty="0">
              <a:latin typeface="Tahoma" panose="020B0604030504040204" pitchFamily="34" charset="0"/>
            </a:endParaRPr>
          </a:p>
        </p:txBody>
      </p:sp>
      <p:grpSp>
        <p:nvGrpSpPr>
          <p:cNvPr id="165893" name="Group 5">
            <a:extLst>
              <a:ext uri="{FF2B5EF4-FFF2-40B4-BE49-F238E27FC236}">
                <a16:creationId xmlns:a16="http://schemas.microsoft.com/office/drawing/2014/main" xmlns="" id="{F5EE4CE9-9E7B-4984-93A1-4CF8E5146D6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981200"/>
            <a:ext cx="2438400" cy="4191000"/>
            <a:chOff x="0" y="0"/>
            <a:chExt cx="1536" cy="2640"/>
          </a:xfrm>
        </p:grpSpPr>
        <p:sp>
          <p:nvSpPr>
            <p:cNvPr id="165911" name="Line 6">
              <a:extLst>
                <a:ext uri="{FF2B5EF4-FFF2-40B4-BE49-F238E27FC236}">
                  <a16:creationId xmlns:a16="http://schemas.microsoft.com/office/drawing/2014/main" xmlns="" id="{5B5BFA03-5C59-4008-9CF8-5931087C5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2" name="Text Box 7">
              <a:extLst>
                <a:ext uri="{FF2B5EF4-FFF2-40B4-BE49-F238E27FC236}">
                  <a16:creationId xmlns:a16="http://schemas.microsoft.com/office/drawing/2014/main" xmlns="" id="{E8A55F50-BA1C-4DD6-A74C-158CA9DA4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 err="1">
                  <a:latin typeface="宋体" panose="02010600030101010101" pitchFamily="2" charset="-122"/>
                </a:rPr>
                <a:t>i</a:t>
              </a:r>
              <a:r>
                <a:rPr lang="en-US" altLang="zh-CN" dirty="0">
                  <a:latin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j</a:t>
              </a:r>
              <a:r>
                <a:rPr lang="en-US" altLang="zh-CN" dirty="0">
                  <a:latin typeface="宋体" panose="02010600030101010101" pitchFamily="2" charset="-122"/>
                </a:rPr>
                <a:t>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1   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2</a:t>
              </a:r>
              <a:r>
                <a:rPr lang="en-US" altLang="zh-CN" dirty="0">
                  <a:latin typeface="宋体" panose="02010600030101010101" pitchFamily="2" charset="-122"/>
                </a:rPr>
                <a:t>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1   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 dirty="0">
                  <a:latin typeface="宋体" panose="02010600030101010101" pitchFamily="2" charset="-122"/>
                </a:rPr>
                <a:t>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3   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dirty="0">
                  <a:latin typeface="宋体" panose="02010600030101010101" pitchFamily="2" charset="-122"/>
                </a:rPr>
                <a:t>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3   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6</a:t>
              </a:r>
              <a:r>
                <a:rPr lang="en-US" altLang="zh-CN" dirty="0">
                  <a:latin typeface="宋体" panose="02010600030101010101" pitchFamily="2" charset="-122"/>
                </a:rPr>
                <a:t>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4   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 dirty="0">
                  <a:latin typeface="宋体" panose="02010600030101010101" pitchFamily="2" charset="-122"/>
                </a:rPr>
                <a:t>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5   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2</a:t>
              </a:r>
              <a:r>
                <a:rPr lang="en-US" altLang="zh-CN" dirty="0">
                  <a:latin typeface="宋体" panose="02010600030101010101" pitchFamily="2" charset="-122"/>
                </a:rPr>
                <a:t>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6   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dirty="0">
                  <a:latin typeface="宋体" panose="02010600030101010101" pitchFamily="2" charset="-122"/>
                </a:rPr>
                <a:t>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6   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4</a:t>
              </a:r>
              <a:r>
                <a:rPr lang="en-US" altLang="zh-CN" dirty="0">
                  <a:latin typeface="宋体" panose="02010600030101010101" pitchFamily="2" charset="-122"/>
                </a:rPr>
                <a:t>   -7</a:t>
              </a:r>
              <a:r>
                <a:rPr lang="en-US" altLang="zh-CN" b="0" dirty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65913" name="Line 8">
              <a:extLst>
                <a:ext uri="{FF2B5EF4-FFF2-40B4-BE49-F238E27FC236}">
                  <a16:creationId xmlns:a16="http://schemas.microsoft.com/office/drawing/2014/main" xmlns="" id="{D1D124FA-8317-4D87-B3A7-3AA3238E1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4" name="Text Box 9">
              <a:extLst>
                <a:ext uri="{FF2B5EF4-FFF2-40B4-BE49-F238E27FC236}">
                  <a16:creationId xmlns:a16="http://schemas.microsoft.com/office/drawing/2014/main" xmlns="" id="{F6C21BE7-E5E5-4B18-B109-2D1920AEF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5915" name="Text Box 10">
              <a:extLst>
                <a:ext uri="{FF2B5EF4-FFF2-40B4-BE49-F238E27FC236}">
                  <a16:creationId xmlns:a16="http://schemas.microsoft.com/office/drawing/2014/main" xmlns="" id="{CFA7A504-33A8-4C2D-BAFB-F8E2156E1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5916" name="Text Box 11">
              <a:extLst>
                <a:ext uri="{FF2B5EF4-FFF2-40B4-BE49-F238E27FC236}">
                  <a16:creationId xmlns:a16="http://schemas.microsoft.com/office/drawing/2014/main" xmlns="" id="{D11B8F4A-09AA-4829-88D8-1DDCFF05B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5917" name="Text Box 12">
              <a:extLst>
                <a:ext uri="{FF2B5EF4-FFF2-40B4-BE49-F238E27FC236}">
                  <a16:creationId xmlns:a16="http://schemas.microsoft.com/office/drawing/2014/main" xmlns="" id="{D5D21876-9957-4A67-8B91-A7544579B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5918" name="Text Box 13">
              <a:extLst>
                <a:ext uri="{FF2B5EF4-FFF2-40B4-BE49-F238E27FC236}">
                  <a16:creationId xmlns:a16="http://schemas.microsoft.com/office/drawing/2014/main" xmlns="" id="{BBF29A70-1CA0-48A5-BE07-1BBED751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65919" name="Text Box 14">
              <a:extLst>
                <a:ext uri="{FF2B5EF4-FFF2-40B4-BE49-F238E27FC236}">
                  <a16:creationId xmlns:a16="http://schemas.microsoft.com/office/drawing/2014/main" xmlns="" id="{BEBDCD67-10F7-4558-9B66-8DD0AD715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65920" name="Text Box 15">
              <a:extLst>
                <a:ext uri="{FF2B5EF4-FFF2-40B4-BE49-F238E27FC236}">
                  <a16:creationId xmlns:a16="http://schemas.microsoft.com/office/drawing/2014/main" xmlns="" id="{59478D51-3DDC-4C20-AB89-1C4C1063D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65921" name="Text Box 16">
              <a:extLst>
                <a:ext uri="{FF2B5EF4-FFF2-40B4-BE49-F238E27FC236}">
                  <a16:creationId xmlns:a16="http://schemas.microsoft.com/office/drawing/2014/main" xmlns="" id="{68DAF8F6-3D31-4316-96E1-F1E4D97DE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5894" name="Group 17">
            <a:extLst>
              <a:ext uri="{FF2B5EF4-FFF2-40B4-BE49-F238E27FC236}">
                <a16:creationId xmlns:a16="http://schemas.microsoft.com/office/drawing/2014/main" xmlns="" id="{1904C4D8-F82E-4852-8D05-E1DBD5A8E3E1}"/>
              </a:ext>
            </a:extLst>
          </p:cNvPr>
          <p:cNvGrpSpPr>
            <a:grpSpLocks/>
          </p:cNvGrpSpPr>
          <p:nvPr/>
        </p:nvGrpSpPr>
        <p:grpSpPr bwMode="auto">
          <a:xfrm>
            <a:off x="5292080" y="1981200"/>
            <a:ext cx="2438400" cy="4191000"/>
            <a:chOff x="0" y="0"/>
            <a:chExt cx="1536" cy="2640"/>
          </a:xfrm>
        </p:grpSpPr>
        <p:sp>
          <p:nvSpPr>
            <p:cNvPr id="165900" name="Line 18">
              <a:extLst>
                <a:ext uri="{FF2B5EF4-FFF2-40B4-BE49-F238E27FC236}">
                  <a16:creationId xmlns:a16="http://schemas.microsoft.com/office/drawing/2014/main" xmlns="" id="{F0F11FBE-8243-42DA-86ED-E60E9BE0F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1" name="Text Box 19">
              <a:extLst>
                <a:ext uri="{FF2B5EF4-FFF2-40B4-BE49-F238E27FC236}">
                  <a16:creationId xmlns:a16="http://schemas.microsoft.com/office/drawing/2014/main" xmlns="" id="{1F6C91C4-D0CA-47E4-A415-B7C1DBA07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j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F8F8F8"/>
                  </a:solidFill>
                  <a:latin typeface="宋体" panose="02010600030101010101" pitchFamily="2" charset="-122"/>
                </a:rPr>
                <a:t>1   3   -3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F8F8F8"/>
                  </a:solidFill>
                  <a:latin typeface="宋体" panose="02010600030101010101" pitchFamily="2" charset="-122"/>
                </a:rPr>
                <a:t>1   6   15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rgbClr val="F8F8F8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rgbClr val="F8F8F8"/>
                  </a:solidFill>
                  <a:latin typeface="宋体" panose="02010600030101010101" pitchFamily="2" charset="-122"/>
                </a:rPr>
                <a:t>5   18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</a:rPr>
                <a:t>3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F8F8F8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 dirty="0" smtClean="0">
                  <a:solidFill>
                    <a:srgbClr val="F8F8F8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rgbClr val="F8F8F8"/>
                  </a:solidFill>
                  <a:latin typeface="宋体" panose="02010600030101010101" pitchFamily="2" charset="-122"/>
                </a:rPr>
                <a:t>4   24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F8F8F8"/>
                  </a:solidFill>
                  <a:latin typeface="宋体" panose="02010600030101010101" pitchFamily="2" charset="-122"/>
                </a:rPr>
                <a:t>4   6   -7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F8F8F8"/>
                  </a:solidFill>
                  <a:latin typeface="宋体" panose="02010600030101010101" pitchFamily="2" charset="-122"/>
                </a:rPr>
                <a:t>6   3   14 </a:t>
              </a:r>
            </a:p>
          </p:txBody>
        </p:sp>
        <p:sp>
          <p:nvSpPr>
            <p:cNvPr id="165902" name="Line 20">
              <a:extLst>
                <a:ext uri="{FF2B5EF4-FFF2-40B4-BE49-F238E27FC236}">
                  <a16:creationId xmlns:a16="http://schemas.microsoft.com/office/drawing/2014/main" xmlns="" id="{9F0895BC-D252-42B8-BFB0-6E3256E68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3" name="Text Box 21">
              <a:extLst>
                <a:ext uri="{FF2B5EF4-FFF2-40B4-BE49-F238E27FC236}">
                  <a16:creationId xmlns:a16="http://schemas.microsoft.com/office/drawing/2014/main" xmlns="" id="{1E644E94-1B6D-43BC-B04B-DFEC7A6E8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5904" name="Text Box 22">
              <a:extLst>
                <a:ext uri="{FF2B5EF4-FFF2-40B4-BE49-F238E27FC236}">
                  <a16:creationId xmlns:a16="http://schemas.microsoft.com/office/drawing/2014/main" xmlns="" id="{85C78235-216C-4A83-9DA7-988C24BF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5905" name="Text Box 23">
              <a:extLst>
                <a:ext uri="{FF2B5EF4-FFF2-40B4-BE49-F238E27FC236}">
                  <a16:creationId xmlns:a16="http://schemas.microsoft.com/office/drawing/2014/main" xmlns="" id="{87E25DBE-882F-4365-ACF8-3680BCD97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5906" name="Text Box 24">
              <a:extLst>
                <a:ext uri="{FF2B5EF4-FFF2-40B4-BE49-F238E27FC236}">
                  <a16:creationId xmlns:a16="http://schemas.microsoft.com/office/drawing/2014/main" xmlns="" id="{42EDA0A5-BF42-4EF5-92B7-E4C7926AD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5907" name="Text Box 25">
              <a:extLst>
                <a:ext uri="{FF2B5EF4-FFF2-40B4-BE49-F238E27FC236}">
                  <a16:creationId xmlns:a16="http://schemas.microsoft.com/office/drawing/2014/main" xmlns="" id="{4AF18A9E-2887-49E1-84CC-FEA136A8C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65908" name="Text Box 26">
              <a:extLst>
                <a:ext uri="{FF2B5EF4-FFF2-40B4-BE49-F238E27FC236}">
                  <a16:creationId xmlns:a16="http://schemas.microsoft.com/office/drawing/2014/main" xmlns="" id="{B91F1691-1CB2-426F-BD66-08FBA45AB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65909" name="Text Box 27">
              <a:extLst>
                <a:ext uri="{FF2B5EF4-FFF2-40B4-BE49-F238E27FC236}">
                  <a16:creationId xmlns:a16="http://schemas.microsoft.com/office/drawing/2014/main" xmlns="" id="{7E21583B-37CD-4E14-944B-C7F35A53B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65910" name="Text Box 28">
              <a:extLst>
                <a:ext uri="{FF2B5EF4-FFF2-40B4-BE49-F238E27FC236}">
                  <a16:creationId xmlns:a16="http://schemas.microsoft.com/office/drawing/2014/main" xmlns="" id="{B8CF2617-0ED4-4617-8A2A-D2870689B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65895" name="Text Box 29">
            <a:extLst>
              <a:ext uri="{FF2B5EF4-FFF2-40B4-BE49-F238E27FC236}">
                <a16:creationId xmlns:a16="http://schemas.microsoft.com/office/drawing/2014/main" xmlns="" id="{69A3F61F-349E-4E0E-BF9F-7FD132957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25538"/>
            <a:ext cx="838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dirty="0" smtClean="0">
                <a:latin typeface="楷体_GB2312" pitchFamily="1" charset="-122"/>
                <a:ea typeface="楷体_GB2312" pitchFamily="1" charset="-122"/>
              </a:rPr>
              <a:t>如何将</a:t>
            </a:r>
            <a:r>
              <a:rPr lang="en-US" altLang="zh-CN" sz="320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3200" dirty="0" smtClean="0">
                <a:latin typeface="楷体_GB2312" pitchFamily="1" charset="-122"/>
                <a:ea typeface="楷体_GB2312" pitchFamily="1" charset="-122"/>
              </a:rPr>
              <a:t>的某个</a:t>
            </a:r>
            <a:r>
              <a:rPr lang="en-US" altLang="zh-CN" sz="3200" dirty="0" smtClean="0">
                <a:latin typeface="楷体_GB2312" pitchFamily="1" charset="-122"/>
                <a:ea typeface="楷体_GB2312" pitchFamily="1" charset="-122"/>
              </a:rPr>
              <a:t>j</a:t>
            </a:r>
            <a:r>
              <a:rPr lang="zh-CN" altLang="en-US" sz="3200" dirty="0" smtClean="0">
                <a:latin typeface="楷体_GB2312" pitchFamily="1" charset="-122"/>
                <a:ea typeface="楷体_GB2312" pitchFamily="1" charset="-122"/>
              </a:rPr>
              <a:t>值放置到位？</a:t>
            </a:r>
            <a:endParaRPr lang="zh-CN" altLang="en-US" sz="32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65896" name="Text Box 30">
            <a:extLst>
              <a:ext uri="{FF2B5EF4-FFF2-40B4-BE49-F238E27FC236}">
                <a16:creationId xmlns:a16="http://schemas.microsoft.com/office/drawing/2014/main" xmlns="" id="{94974161-D49F-4A63-9B4F-A865FCDB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140450"/>
            <a:ext cx="15763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ea typeface="楷体_GB2312" pitchFamily="1" charset="-122"/>
              </a:rPr>
              <a:t>A.data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[]</a:t>
            </a:r>
            <a:endParaRPr lang="zh-CN" altLang="en-US" dirty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CBD9E57-2DD2-4F7A-B38A-9FC194E5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780" y="332740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37</a:t>
            </a:fld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6CBD9E57-2DD2-4F7A-B38A-9FC194E5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38" y="2895327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6CBD9E57-2DD2-4F7A-B38A-9FC194E5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38" y="2463279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6CBD9E57-2DD2-4F7A-B38A-9FC194E5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456" y="4623519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6CBD9E57-2DD2-4F7A-B38A-9FC194E5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14" y="3759398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CBD9E57-2DD2-4F7A-B38A-9FC194E5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456" y="5055567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6CBD9E57-2DD2-4F7A-B38A-9FC194E5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456" y="5517232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xmlns="" id="{3806C7C8-2A51-4B20-94AC-D4EC109B0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180" y="2786152"/>
            <a:ext cx="267082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特点：</a:t>
            </a:r>
            <a:endParaRPr lang="en-US" altLang="zh-CN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SzTx/>
              <a:buNone/>
            </a:pPr>
            <a:r>
              <a:rPr lang="en-US" altLang="zh-CN" sz="2300" b="0" dirty="0" smtClean="0">
                <a:latin typeface="Tahoma" panose="020B0604030504040204" pitchFamily="34" charset="0"/>
              </a:rPr>
              <a:t>j</a:t>
            </a:r>
            <a:r>
              <a:rPr lang="zh-CN" altLang="en-US" sz="2300" b="0" dirty="0" smtClean="0">
                <a:latin typeface="Tahoma" panose="020B0604030504040204" pitchFamily="34" charset="0"/>
              </a:rPr>
              <a:t>值升序排列。</a:t>
            </a:r>
            <a:endParaRPr lang="en-US" altLang="zh-CN" sz="2300" b="0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SzTx/>
              <a:buNone/>
            </a:pPr>
            <a:r>
              <a:rPr lang="zh-CN" altLang="en-US" sz="2300" b="0" dirty="0" smtClean="0">
                <a:latin typeface="Tahoma" panose="020B0604030504040204" pitchFamily="34" charset="0"/>
              </a:rPr>
              <a:t>相同的</a:t>
            </a:r>
            <a:r>
              <a:rPr lang="en-US" altLang="zh-CN" sz="2300" b="0" dirty="0" smtClean="0">
                <a:latin typeface="Tahoma" panose="020B0604030504040204" pitchFamily="34" charset="0"/>
              </a:rPr>
              <a:t>j</a:t>
            </a:r>
            <a:r>
              <a:rPr lang="zh-CN" altLang="en-US" sz="2300" b="0" dirty="0" smtClean="0">
                <a:latin typeface="Tahoma" panose="020B0604030504040204" pitchFamily="34" charset="0"/>
              </a:rPr>
              <a:t>值形成了块。</a:t>
            </a:r>
            <a:endParaRPr lang="en-US" altLang="zh-CN" sz="2300" b="0" dirty="0" smtClean="0">
              <a:latin typeface="Tahoma" panose="020B060403050404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9456" y="2489182"/>
            <a:ext cx="385190" cy="8382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812453" y="3310863"/>
            <a:ext cx="385190" cy="883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09456" y="4201871"/>
            <a:ext cx="385190" cy="883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811187" y="5075576"/>
            <a:ext cx="385190" cy="441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10076" y="5506707"/>
            <a:ext cx="385190" cy="441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80" y="4248472"/>
            <a:ext cx="8305800" cy="2564904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1" charset="-122"/>
              </a:rPr>
              <a:t>启示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1" charset="-122"/>
              </a:rPr>
              <a:t>：</a:t>
            </a:r>
            <a:endParaRPr lang="en-US" altLang="zh-CN" sz="2800" dirty="0" smtClean="0">
              <a:solidFill>
                <a:srgbClr val="FF0000"/>
              </a:solidFill>
              <a:ea typeface="楷体_GB2312" pitchFamily="1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en-US" altLang="zh-CN" sz="2300" dirty="0" smtClean="0">
                <a:ea typeface="楷体_GB2312" pitchFamily="1" charset="-122"/>
              </a:rPr>
              <a:t>1. </a:t>
            </a:r>
            <a:r>
              <a:rPr lang="zh-CN" altLang="en-US" sz="2300" dirty="0" smtClean="0">
                <a:ea typeface="楷体_GB2312" pitchFamily="1" charset="-122"/>
              </a:rPr>
              <a:t>如果知道每个块的起始地址，那么只需将</a:t>
            </a:r>
            <a:r>
              <a:rPr lang="en-US" altLang="zh-CN" sz="2300" dirty="0" smtClean="0">
                <a:ea typeface="楷体_GB2312" pitchFamily="1" charset="-122"/>
              </a:rPr>
              <a:t>A</a:t>
            </a:r>
            <a:r>
              <a:rPr lang="zh-CN" altLang="en-US" sz="2300" dirty="0" smtClean="0">
                <a:ea typeface="楷体_GB2312" pitchFamily="1" charset="-122"/>
              </a:rPr>
              <a:t>中</a:t>
            </a:r>
            <a:r>
              <a:rPr lang="en-US" altLang="zh-CN" sz="2300" dirty="0" smtClean="0">
                <a:ea typeface="楷体_GB2312" pitchFamily="1" charset="-122"/>
              </a:rPr>
              <a:t>j</a:t>
            </a:r>
            <a:r>
              <a:rPr lang="zh-CN" altLang="en-US" sz="2300" dirty="0" smtClean="0">
                <a:ea typeface="楷体_GB2312" pitchFamily="1" charset="-122"/>
              </a:rPr>
              <a:t>值</a:t>
            </a:r>
            <a:r>
              <a:rPr lang="zh-CN" altLang="en-US" sz="2300" dirty="0">
                <a:ea typeface="楷体_GB2312" pitchFamily="1" charset="-122"/>
              </a:rPr>
              <a:t>遍历</a:t>
            </a:r>
            <a:r>
              <a:rPr lang="zh-CN" altLang="en-US" sz="2300" dirty="0" smtClean="0">
                <a:ea typeface="楷体_GB2312" pitchFamily="1" charset="-122"/>
              </a:rPr>
              <a:t>一</a:t>
            </a:r>
            <a:r>
              <a:rPr lang="zh-CN" altLang="en-US" sz="2300" dirty="0" smtClean="0">
                <a:ea typeface="楷体_GB2312" pitchFamily="1" charset="-122"/>
              </a:rPr>
              <a:t>遍，可直接放置到位。</a:t>
            </a:r>
            <a:endParaRPr lang="en-US" altLang="zh-CN" sz="2300" dirty="0" smtClean="0">
              <a:ea typeface="楷体_GB2312" pitchFamily="1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en-US" altLang="zh-CN" sz="2300" dirty="0" smtClean="0">
                <a:ea typeface="楷体_GB2312" pitchFamily="1" charset="-122"/>
              </a:rPr>
              <a:t>2. </a:t>
            </a:r>
            <a:r>
              <a:rPr lang="zh-CN" altLang="en-US" sz="2300" dirty="0" smtClean="0">
                <a:ea typeface="楷体_GB2312" pitchFamily="1" charset="-122"/>
              </a:rPr>
              <a:t>如何求得各个块的起始地址？</a:t>
            </a:r>
            <a:endParaRPr lang="en-US" altLang="zh-CN" sz="2300" dirty="0" smtClean="0">
              <a:ea typeface="楷体_GB2312" pitchFamily="1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300" dirty="0" smtClean="0">
                <a:ea typeface="楷体_GB2312" pitchFamily="1" charset="-122"/>
              </a:rPr>
              <a:t>    </a:t>
            </a:r>
            <a:r>
              <a:rPr lang="en-US" altLang="zh-CN" sz="2300" dirty="0" smtClean="0">
                <a:ea typeface="楷体_GB2312" pitchFamily="1" charset="-122"/>
              </a:rPr>
              <a:t>j</a:t>
            </a:r>
            <a:r>
              <a:rPr lang="zh-CN" altLang="en-US" sz="2300" dirty="0" smtClean="0">
                <a:ea typeface="楷体_GB2312" pitchFamily="1" charset="-122"/>
              </a:rPr>
              <a:t>所在块的起始地址是小于</a:t>
            </a:r>
            <a:r>
              <a:rPr lang="en-US" altLang="zh-CN" sz="2300" dirty="0" smtClean="0">
                <a:ea typeface="楷体_GB2312" pitchFamily="1" charset="-122"/>
              </a:rPr>
              <a:t>j</a:t>
            </a:r>
            <a:r>
              <a:rPr lang="zh-CN" altLang="en-US" sz="2300" dirty="0" smtClean="0">
                <a:ea typeface="楷体_GB2312" pitchFamily="1" charset="-122"/>
              </a:rPr>
              <a:t>的值的计数之和再加</a:t>
            </a:r>
            <a:r>
              <a:rPr lang="en-US" altLang="zh-CN" sz="2300" dirty="0" smtClean="0">
                <a:ea typeface="楷体_GB2312" pitchFamily="1" charset="-122"/>
              </a:rPr>
              <a:t>1</a:t>
            </a:r>
            <a:r>
              <a:rPr lang="zh-CN" altLang="en-US" sz="2300" dirty="0" smtClean="0">
                <a:ea typeface="楷体_GB2312" pitchFamily="1" charset="-122"/>
              </a:rPr>
              <a:t>。</a:t>
            </a:r>
            <a:endParaRPr lang="en-US" altLang="zh-CN" sz="2300" dirty="0" smtClean="0">
              <a:ea typeface="楷体_GB2312" pitchFamily="1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en-US" altLang="zh-CN" sz="2300" dirty="0" smtClean="0">
                <a:ea typeface="楷体_GB2312" pitchFamily="1" charset="-122"/>
              </a:rPr>
              <a:t>3. </a:t>
            </a:r>
            <a:r>
              <a:rPr lang="zh-CN" altLang="en-US" sz="2300" dirty="0" smtClean="0">
                <a:ea typeface="楷体_GB2312" pitchFamily="1" charset="-122"/>
              </a:rPr>
              <a:t>因此，对各个</a:t>
            </a:r>
            <a:r>
              <a:rPr lang="en-US" altLang="zh-CN" sz="2300" dirty="0" smtClean="0">
                <a:ea typeface="楷体_GB2312" pitchFamily="1" charset="-122"/>
              </a:rPr>
              <a:t>j</a:t>
            </a:r>
            <a:r>
              <a:rPr lang="zh-CN" altLang="en-US" sz="2300" dirty="0" smtClean="0">
                <a:ea typeface="楷体_GB2312" pitchFamily="1" charset="-122"/>
              </a:rPr>
              <a:t>值进行计数是基础。</a:t>
            </a:r>
            <a:endParaRPr lang="en-US" altLang="zh-CN" sz="2300" dirty="0" smtClean="0">
              <a:ea typeface="楷体_GB2312" pitchFamily="1" charset="-122"/>
            </a:endParaRPr>
          </a:p>
        </p:txBody>
      </p:sp>
      <p:sp>
        <p:nvSpPr>
          <p:cNvPr id="51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12" y="5296404"/>
            <a:ext cx="1656184" cy="14449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1800" dirty="0" smtClean="0">
                <a:solidFill>
                  <a:schemeClr val="bg1"/>
                </a:solidFill>
                <a:ea typeface="楷体_GB2312" pitchFamily="1" charset="-122"/>
              </a:rPr>
              <a:t>将此思考过程倒过来就可以将</a:t>
            </a:r>
            <a:r>
              <a:rPr lang="en-US" altLang="zh-CN" sz="1800" dirty="0" smtClean="0">
                <a:solidFill>
                  <a:schemeClr val="bg1"/>
                </a:solidFill>
                <a:ea typeface="楷体_GB2312" pitchFamily="1" charset="-122"/>
              </a:rPr>
              <a:t>A</a:t>
            </a:r>
            <a:r>
              <a:rPr lang="zh-CN" altLang="en-US" sz="1800" dirty="0" smtClean="0">
                <a:solidFill>
                  <a:schemeClr val="bg1"/>
                </a:solidFill>
                <a:ea typeface="楷体_GB2312" pitchFamily="1" charset="-122"/>
              </a:rPr>
              <a:t>的所有</a:t>
            </a:r>
            <a:r>
              <a:rPr lang="en-US" altLang="zh-CN" sz="1800" dirty="0" smtClean="0">
                <a:solidFill>
                  <a:schemeClr val="bg1"/>
                </a:solidFill>
                <a:ea typeface="楷体_GB2312" pitchFamily="1" charset="-122"/>
              </a:rPr>
              <a:t>j</a:t>
            </a:r>
            <a:r>
              <a:rPr lang="zh-CN" altLang="en-US" sz="1800" dirty="0" smtClean="0">
                <a:solidFill>
                  <a:schemeClr val="bg1"/>
                </a:solidFill>
                <a:ea typeface="楷体_GB2312" pitchFamily="1" charset="-122"/>
              </a:rPr>
              <a:t>值放置到位，即</a:t>
            </a:r>
            <a:r>
              <a:rPr lang="zh-CN" altLang="en-US" sz="1800" dirty="0" smtClean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计数排序</a:t>
            </a:r>
            <a:r>
              <a:rPr lang="zh-CN" altLang="en-US" sz="1800" dirty="0" smtClean="0">
                <a:solidFill>
                  <a:schemeClr val="bg1"/>
                </a:solidFill>
                <a:ea typeface="楷体_GB2312" pitchFamily="1" charset="-122"/>
              </a:rPr>
              <a:t>。</a:t>
            </a:r>
            <a:endParaRPr lang="en-US" altLang="zh-CN" sz="18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27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nimBg="1"/>
      <p:bldP spid="165892" grpId="0"/>
      <p:bldP spid="2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>
            <a:extLst>
              <a:ext uri="{FF2B5EF4-FFF2-40B4-BE49-F238E27FC236}">
                <a16:creationId xmlns:a16="http://schemas.microsoft.com/office/drawing/2014/main" xmlns="" id="{0B761C90-FC41-4412-A660-3BC6317BE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382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b="0" dirty="0">
                <a:ea typeface="楷体_GB2312" pitchFamily="1" charset="-122"/>
              </a:rPr>
              <a:t>设置一个向量</a:t>
            </a:r>
            <a:r>
              <a:rPr lang="en-US" altLang="zh-CN" sz="3200" b="0" dirty="0" err="1">
                <a:ea typeface="楷体_GB2312" pitchFamily="1" charset="-122"/>
              </a:rPr>
              <a:t>num</a:t>
            </a:r>
            <a:r>
              <a:rPr lang="zh-CN" altLang="en-US" sz="3200" b="0" dirty="0">
                <a:ea typeface="楷体_GB2312" pitchFamily="1" charset="-122"/>
              </a:rPr>
              <a:t>（即一维数组）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3200" b="0" dirty="0" err="1">
                <a:ea typeface="楷体_GB2312" pitchFamily="1" charset="-122"/>
              </a:rPr>
              <a:t>num</a:t>
            </a:r>
            <a:r>
              <a:rPr lang="en-US" altLang="zh-CN" sz="3200" b="0" dirty="0">
                <a:ea typeface="楷体_GB2312" pitchFamily="1" charset="-122"/>
              </a:rPr>
              <a:t>[col]</a:t>
            </a:r>
            <a:r>
              <a:rPr lang="zh-CN" altLang="en-US" sz="3200" b="0" dirty="0">
                <a:ea typeface="楷体_GB2312" pitchFamily="1" charset="-122"/>
              </a:rPr>
              <a:t>表示矩阵</a:t>
            </a:r>
            <a:r>
              <a:rPr lang="en-US" altLang="zh-CN" sz="3200" b="0" dirty="0">
                <a:ea typeface="楷体_GB2312" pitchFamily="1" charset="-122"/>
              </a:rPr>
              <a:t>A</a:t>
            </a:r>
            <a:r>
              <a:rPr lang="zh-CN" altLang="en-US" sz="3200" b="0" dirty="0">
                <a:ea typeface="楷体_GB2312" pitchFamily="1" charset="-122"/>
              </a:rPr>
              <a:t>中第</a:t>
            </a:r>
            <a:r>
              <a:rPr lang="en-US" altLang="zh-CN" sz="3200" b="0" dirty="0">
                <a:ea typeface="楷体_GB2312" pitchFamily="1" charset="-122"/>
              </a:rPr>
              <a:t>col</a:t>
            </a:r>
            <a:r>
              <a:rPr lang="zh-CN" altLang="en-US" sz="3200" b="0" dirty="0">
                <a:ea typeface="楷体_GB2312" pitchFamily="1" charset="-122"/>
              </a:rPr>
              <a:t>列的非零元个数。</a:t>
            </a:r>
            <a:r>
              <a:rPr lang="en-US" altLang="zh-CN" sz="3200" b="0" dirty="0" smtClean="0">
                <a:ea typeface="楷体_GB2312" pitchFamily="1" charset="-122"/>
              </a:rPr>
              <a:t>(</a:t>
            </a:r>
            <a:r>
              <a:rPr lang="zh-CN" altLang="en-US" sz="3200" b="0" dirty="0" smtClean="0">
                <a:solidFill>
                  <a:schemeClr val="bg1"/>
                </a:solidFill>
                <a:ea typeface="楷体_GB2312" pitchFamily="1" charset="-122"/>
              </a:rPr>
              <a:t>即对各个</a:t>
            </a:r>
            <a:r>
              <a:rPr lang="en-US" altLang="zh-CN" sz="3200" b="0" dirty="0" smtClean="0">
                <a:solidFill>
                  <a:schemeClr val="bg1"/>
                </a:solidFill>
                <a:ea typeface="楷体_GB2312" pitchFamily="1" charset="-122"/>
              </a:rPr>
              <a:t>j</a:t>
            </a:r>
            <a:r>
              <a:rPr lang="zh-CN" altLang="en-US" sz="3200" b="0" dirty="0" smtClean="0">
                <a:solidFill>
                  <a:schemeClr val="bg1"/>
                </a:solidFill>
                <a:ea typeface="楷体_GB2312" pitchFamily="1" charset="-122"/>
              </a:rPr>
              <a:t>值进行计数</a:t>
            </a:r>
            <a:r>
              <a:rPr lang="en-US" altLang="zh-CN" sz="3200" b="0" dirty="0" smtClean="0">
                <a:ea typeface="楷体_GB2312" pitchFamily="1" charset="-122"/>
              </a:rPr>
              <a:t>)</a:t>
            </a:r>
            <a:endParaRPr lang="en-US" altLang="zh-CN" sz="3200" b="0" dirty="0">
              <a:ea typeface="楷体_GB2312" pitchFamily="1" charset="-122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xmlns="" id="{C7FDF2D8-7C38-4CF9-ACBE-9AD10E2D93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883971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5.3.2 </a:t>
            </a:r>
            <a:r>
              <a:rPr lang="zh-CN" altLang="en-US" sz="3600" dirty="0">
                <a:solidFill>
                  <a:schemeClr val="tx1"/>
                </a:solidFill>
              </a:rPr>
              <a:t>三元组顺序表上的转置（方法二）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xmlns="" id="{8015F335-0229-4C5C-9ECF-98ECF935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68960"/>
            <a:ext cx="8382000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80000"/>
              <a:buNone/>
            </a:pPr>
            <a:r>
              <a:rPr lang="en-US" altLang="zh-CN" sz="4000" b="0" dirty="0" smtClean="0">
                <a:latin typeface="Tahoma" panose="020B0604030504040204" pitchFamily="34" charset="0"/>
                <a:ea typeface="楷体_GB2312" pitchFamily="1" charset="-122"/>
              </a:rPr>
              <a:t>//</a:t>
            </a:r>
            <a:r>
              <a:rPr lang="zh-CN" altLang="en-US" b="0" dirty="0" smtClean="0">
                <a:latin typeface="Tahoma" panose="020B0604030504040204" pitchFamily="34" charset="0"/>
                <a:ea typeface="楷体_GB2312" pitchFamily="1" charset="-122"/>
              </a:rPr>
              <a:t>初始化</a:t>
            </a:r>
            <a:endParaRPr lang="en-US" altLang="zh-CN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0" dirty="0" smtClean="0">
                <a:latin typeface="Tahoma" panose="020B0604030504040204" pitchFamily="34" charset="0"/>
                <a:ea typeface="楷体_GB2312" pitchFamily="1" charset="-122"/>
              </a:rPr>
              <a:t>for(col=1;col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&lt;=</a:t>
            </a:r>
            <a:r>
              <a:rPr lang="en-US" altLang="zh-CN" sz="2800" b="0" dirty="0" err="1">
                <a:latin typeface="Tahoma" panose="020B0604030504040204" pitchFamily="34" charset="0"/>
                <a:ea typeface="楷体_GB2312" pitchFamily="1" charset="-122"/>
              </a:rPr>
              <a:t>A.n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;++col) </a:t>
            </a:r>
            <a:r>
              <a:rPr lang="en-US" altLang="zh-CN" sz="2800" b="0" dirty="0" smtClean="0">
                <a:latin typeface="Tahoma" panose="020B0604030504040204" pitchFamily="34" charset="0"/>
                <a:ea typeface="楷体_GB2312" pitchFamily="1" charset="-122"/>
              </a:rPr>
              <a:t>  </a:t>
            </a:r>
            <a:endParaRPr lang="en-US" altLang="zh-CN" sz="2800" b="0" dirty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      num[col] = 0</a:t>
            </a:r>
            <a:r>
              <a:rPr lang="en-US" altLang="zh-CN" sz="2800" b="0" dirty="0" smtClean="0">
                <a:latin typeface="Tahoma" panose="020B0604030504040204" pitchFamily="34" charset="0"/>
                <a:ea typeface="楷体_GB2312" pitchFamily="1" charset="-122"/>
              </a:rPr>
              <a:t>;  </a:t>
            </a: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0" dirty="0" smtClean="0">
                <a:latin typeface="Tahoma" panose="020B0604030504040204" pitchFamily="34" charset="0"/>
                <a:ea typeface="楷体_GB2312" pitchFamily="1" charset="-122"/>
              </a:rPr>
              <a:t> </a:t>
            </a:r>
            <a:endParaRPr lang="en-US" altLang="zh-CN" sz="3200" b="0" dirty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0" dirty="0">
                <a:latin typeface="Tahoma" panose="020B0604030504040204" pitchFamily="34" charset="0"/>
                <a:ea typeface="楷体_GB2312" pitchFamily="1" charset="-122"/>
              </a:rPr>
              <a:t>//</a:t>
            </a:r>
            <a:r>
              <a:rPr lang="zh-CN" altLang="en-US" b="0" dirty="0">
                <a:latin typeface="Tahoma" panose="020B0604030504040204" pitchFamily="34" charset="0"/>
                <a:ea typeface="楷体_GB2312" pitchFamily="1" charset="-122"/>
              </a:rPr>
              <a:t>计算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zh-CN" altLang="en-US" b="0" dirty="0">
                <a:latin typeface="Tahoma" panose="020B0604030504040204" pitchFamily="34" charset="0"/>
                <a:ea typeface="楷体_GB2312" pitchFamily="1" charset="-122"/>
              </a:rPr>
              <a:t>中每列非零元的个数</a:t>
            </a:r>
            <a:endParaRPr lang="zh-CN" altLang="en-US" sz="2800" b="0" dirty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for(p=1;p&lt;=A.t;++p)</a:t>
            </a:r>
            <a:endParaRPr lang="zh-CN" altLang="en-US" b="0" dirty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0" dirty="0">
                <a:latin typeface="Tahoma" panose="020B0604030504040204" pitchFamily="34" charset="0"/>
                <a:ea typeface="楷体_GB2312" pitchFamily="1" charset="-122"/>
              </a:rPr>
              <a:t>       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num[</a:t>
            </a:r>
            <a:r>
              <a:rPr lang="en-US" altLang="zh-CN" sz="2800" b="0" dirty="0" err="1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A.data</a:t>
            </a:r>
            <a:r>
              <a:rPr lang="en-US" altLang="zh-CN" sz="2800" b="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[p].j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]++;</a:t>
            </a:r>
          </a:p>
        </p:txBody>
      </p:sp>
      <p:grpSp>
        <p:nvGrpSpPr>
          <p:cNvPr id="167941" name="Group 5">
            <a:extLst>
              <a:ext uri="{FF2B5EF4-FFF2-40B4-BE49-F238E27FC236}">
                <a16:creationId xmlns:a16="http://schemas.microsoft.com/office/drawing/2014/main" xmlns="" id="{B4B6475F-3212-49EF-88BE-54E8C846E863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2478360"/>
            <a:ext cx="2438400" cy="4191000"/>
            <a:chOff x="0" y="0"/>
            <a:chExt cx="1536" cy="2640"/>
          </a:xfrm>
        </p:grpSpPr>
        <p:sp>
          <p:nvSpPr>
            <p:cNvPr id="167943" name="Line 6">
              <a:extLst>
                <a:ext uri="{FF2B5EF4-FFF2-40B4-BE49-F238E27FC236}">
                  <a16:creationId xmlns:a16="http://schemas.microsoft.com/office/drawing/2014/main" xmlns="" id="{9F617DF4-702E-4C3D-ACBA-C64270877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7944" name="Group 7">
              <a:extLst>
                <a:ext uri="{FF2B5EF4-FFF2-40B4-BE49-F238E27FC236}">
                  <a16:creationId xmlns:a16="http://schemas.microsoft.com/office/drawing/2014/main" xmlns="" id="{8F6CEC1E-20FF-42E9-91A4-9808AE78A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536" cy="2496"/>
              <a:chOff x="0" y="0"/>
              <a:chExt cx="1536" cy="2496"/>
            </a:xfrm>
          </p:grpSpPr>
          <p:sp>
            <p:nvSpPr>
              <p:cNvPr id="167945" name="Text Box 8">
                <a:extLst>
                  <a:ext uri="{FF2B5EF4-FFF2-40B4-BE49-F238E27FC236}">
                    <a16:creationId xmlns:a16="http://schemas.microsoft.com/office/drawing/2014/main" xmlns="" id="{FB4265EA-05C4-4E44-A5C9-AC40E9578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200" cy="2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b="0" dirty="0" err="1">
                    <a:latin typeface="楷体_GB2312" pitchFamily="1" charset="-122"/>
                    <a:ea typeface="楷体_GB2312" pitchFamily="1" charset="-122"/>
                  </a:rPr>
                  <a:t>i</a:t>
                </a:r>
                <a:r>
                  <a:rPr lang="en-US" altLang="zh-CN" b="0" dirty="0">
                    <a:latin typeface="楷体_GB2312" pitchFamily="1" charset="-122"/>
                    <a:ea typeface="楷体_GB2312" pitchFamily="1" charset="-122"/>
                  </a:rPr>
                  <a:t>   j   v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1   2   12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1   3   9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3   1   -3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3   6   14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4   3   24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5   2   18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6   1   15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6   4   -7</a:t>
                </a:r>
                <a:r>
                  <a:rPr lang="en-US" altLang="zh-CN" b="0" dirty="0">
                    <a:latin typeface="楷体_GB2312" pitchFamily="1" charset="-122"/>
                    <a:ea typeface="楷体_GB2312" pitchFamily="1" charset="-122"/>
                  </a:rPr>
                  <a:t> </a:t>
                </a:r>
              </a:p>
            </p:txBody>
          </p:sp>
          <p:sp>
            <p:nvSpPr>
              <p:cNvPr id="167946" name="Text Box 9">
                <a:extLst>
                  <a:ext uri="{FF2B5EF4-FFF2-40B4-BE49-F238E27FC236}">
                    <a16:creationId xmlns:a16="http://schemas.microsoft.com/office/drawing/2014/main" xmlns="" id="{8A8B0BE3-3668-4AA4-A2CB-25E59B295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167947" name="Text Box 10">
                <a:extLst>
                  <a:ext uri="{FF2B5EF4-FFF2-40B4-BE49-F238E27FC236}">
                    <a16:creationId xmlns:a16="http://schemas.microsoft.com/office/drawing/2014/main" xmlns="" id="{E838C721-80E2-4C27-8578-D6CB69E1D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585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67948" name="Text Box 11">
                <a:extLst>
                  <a:ext uri="{FF2B5EF4-FFF2-40B4-BE49-F238E27FC236}">
                    <a16:creationId xmlns:a16="http://schemas.microsoft.com/office/drawing/2014/main" xmlns="" id="{394D581A-FA2B-4B0C-A9DA-A2B557CA0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873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67949" name="Text Box 12">
                <a:extLst>
                  <a:ext uri="{FF2B5EF4-FFF2-40B4-BE49-F238E27FC236}">
                    <a16:creationId xmlns:a16="http://schemas.microsoft.com/office/drawing/2014/main" xmlns="" id="{06DFC4F4-5EBB-4160-8FA0-E0101BFCAF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135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167950" name="Text Box 13">
                <a:extLst>
                  <a:ext uri="{FF2B5EF4-FFF2-40B4-BE49-F238E27FC236}">
                    <a16:creationId xmlns:a16="http://schemas.microsoft.com/office/drawing/2014/main" xmlns="" id="{9A4A63E2-64D9-4248-BAF2-B1BC947AA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429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167951" name="Text Box 14">
                <a:extLst>
                  <a:ext uri="{FF2B5EF4-FFF2-40B4-BE49-F238E27FC236}">
                    <a16:creationId xmlns:a16="http://schemas.microsoft.com/office/drawing/2014/main" xmlns="" id="{61562EAB-32B1-400A-B363-93A022E31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680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167952" name="Text Box 15">
                <a:extLst>
                  <a:ext uri="{FF2B5EF4-FFF2-40B4-BE49-F238E27FC236}">
                    <a16:creationId xmlns:a16="http://schemas.microsoft.com/office/drawing/2014/main" xmlns="" id="{188F5534-C74F-4755-8CBD-2B4A6BC55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978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7</a:t>
                </a:r>
              </a:p>
            </p:txBody>
          </p:sp>
          <p:sp>
            <p:nvSpPr>
              <p:cNvPr id="167953" name="Text Box 16">
                <a:extLst>
                  <a:ext uri="{FF2B5EF4-FFF2-40B4-BE49-F238E27FC236}">
                    <a16:creationId xmlns:a16="http://schemas.microsoft.com/office/drawing/2014/main" xmlns="" id="{614FDCCA-E2D0-46A2-B4C9-92649EB6E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167954" name="Line 17">
                <a:extLst>
                  <a:ext uri="{FF2B5EF4-FFF2-40B4-BE49-F238E27FC236}">
                    <a16:creationId xmlns:a16="http://schemas.microsoft.com/office/drawing/2014/main" xmlns="" id="{58C8A7F8-F296-4426-A7D0-961596F37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8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7942" name="Text Box 18">
            <a:extLst>
              <a:ext uri="{FF2B5EF4-FFF2-40B4-BE49-F238E27FC236}">
                <a16:creationId xmlns:a16="http://schemas.microsoft.com/office/drawing/2014/main" xmlns="" id="{CD4DE7DC-80AB-41C4-81EC-D209D170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6356176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ea typeface="楷体_GB2312" pitchFamily="1" charset="-122"/>
              </a:rPr>
              <a:t>A.data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[]</a:t>
            </a:r>
            <a:endParaRPr lang="zh-CN" altLang="en-US" dirty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38</a:t>
            </a:fld>
            <a:endParaRPr lang="zh-CN" altLang="en-US"/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80728"/>
            <a:ext cx="194421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第一步：计数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>
            <a:extLst>
              <a:ext uri="{FF2B5EF4-FFF2-40B4-BE49-F238E27FC236}">
                <a16:creationId xmlns:a16="http://schemas.microsoft.com/office/drawing/2014/main" xmlns="" id="{EC4B274B-F4C0-4FF4-9381-D8F1B1AC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544514"/>
            <a:ext cx="8382000" cy="22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200" b="0" dirty="0">
                <a:ea typeface="楷体_GB2312" pitchFamily="1" charset="-122"/>
              </a:rPr>
              <a:t>设置一个向量</a:t>
            </a:r>
            <a:r>
              <a:rPr lang="en-US" altLang="zh-CN" sz="3200" b="0" dirty="0" err="1">
                <a:ea typeface="楷体_GB2312" pitchFamily="1" charset="-122"/>
              </a:rPr>
              <a:t>cpot</a:t>
            </a:r>
            <a:endParaRPr lang="en-US" altLang="zh-CN" sz="3200" b="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3200" b="0" dirty="0" err="1" smtClean="0">
                <a:ea typeface="楷体_GB2312" pitchFamily="1" charset="-122"/>
              </a:rPr>
              <a:t>cpot</a:t>
            </a:r>
            <a:r>
              <a:rPr lang="en-US" altLang="zh-CN" sz="3200" b="0" dirty="0" smtClean="0">
                <a:ea typeface="楷体_GB2312" pitchFamily="1" charset="-122"/>
              </a:rPr>
              <a:t>[col</a:t>
            </a:r>
            <a:r>
              <a:rPr lang="en-US" altLang="zh-CN" sz="3200" b="0" dirty="0">
                <a:ea typeface="楷体_GB2312" pitchFamily="1" charset="-122"/>
              </a:rPr>
              <a:t>]</a:t>
            </a:r>
            <a:r>
              <a:rPr lang="zh-CN" altLang="en-US" sz="3200" b="0" dirty="0">
                <a:ea typeface="楷体_GB2312" pitchFamily="1" charset="-122"/>
              </a:rPr>
              <a:t>指示</a:t>
            </a:r>
            <a:r>
              <a:rPr lang="en-US" altLang="zh-CN" sz="3200" b="0" dirty="0">
                <a:ea typeface="楷体_GB2312" pitchFamily="1" charset="-122"/>
              </a:rPr>
              <a:t>A</a:t>
            </a:r>
            <a:r>
              <a:rPr lang="zh-CN" altLang="en-US" sz="3200" b="0" dirty="0">
                <a:ea typeface="楷体_GB2312" pitchFamily="1" charset="-122"/>
              </a:rPr>
              <a:t>中第</a:t>
            </a:r>
            <a:r>
              <a:rPr lang="en-US" altLang="zh-CN" sz="3200" b="0" dirty="0">
                <a:ea typeface="楷体_GB2312" pitchFamily="1" charset="-122"/>
              </a:rPr>
              <a:t>col</a:t>
            </a:r>
            <a:r>
              <a:rPr lang="zh-CN" altLang="en-US" sz="3200" b="0" dirty="0">
                <a:ea typeface="楷体_GB2312" pitchFamily="1" charset="-122"/>
              </a:rPr>
              <a:t>列的第一个非零元在转置矩阵</a:t>
            </a:r>
            <a:r>
              <a:rPr lang="en-US" altLang="zh-CN" sz="3200" b="0" dirty="0" err="1">
                <a:ea typeface="楷体_GB2312" pitchFamily="1" charset="-122"/>
              </a:rPr>
              <a:t>AT.data</a:t>
            </a:r>
            <a:r>
              <a:rPr lang="zh-CN" altLang="en-US" sz="3200" b="0" dirty="0">
                <a:ea typeface="楷体_GB2312" pitchFamily="1" charset="-122"/>
              </a:rPr>
              <a:t>中的恰当位置</a:t>
            </a:r>
            <a:r>
              <a:rPr lang="zh-CN" altLang="en-US" sz="3200" b="0" dirty="0" smtClean="0">
                <a:ea typeface="楷体_GB2312" pitchFamily="1" charset="-122"/>
              </a:rPr>
              <a:t>。</a:t>
            </a:r>
            <a:endParaRPr lang="en-US" altLang="zh-CN" sz="3200" b="0" dirty="0" smtClean="0">
              <a:ea typeface="楷体_GB2312" pitchFamily="1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en-US" altLang="zh-CN" sz="3200" b="0" dirty="0">
                <a:ea typeface="楷体_GB2312" pitchFamily="1" charset="-122"/>
              </a:rPr>
              <a:t> </a:t>
            </a:r>
            <a:r>
              <a:rPr lang="en-US" altLang="zh-CN" sz="3200" b="0" dirty="0" smtClean="0">
                <a:ea typeface="楷体_GB2312" pitchFamily="1" charset="-122"/>
              </a:rPr>
              <a:t>            </a:t>
            </a:r>
            <a:r>
              <a:rPr lang="zh-CN" altLang="en-US" sz="3200" b="0" dirty="0" smtClean="0">
                <a:ea typeface="楷体_GB2312" pitchFamily="1" charset="-122"/>
              </a:rPr>
              <a:t>（</a:t>
            </a:r>
            <a:r>
              <a:rPr lang="zh-CN" altLang="en-US" sz="3200" b="0" dirty="0" smtClean="0">
                <a:solidFill>
                  <a:schemeClr val="bg1"/>
                </a:solidFill>
                <a:ea typeface="楷体_GB2312" pitchFamily="1" charset="-122"/>
              </a:rPr>
              <a:t>即</a:t>
            </a:r>
            <a:r>
              <a:rPr lang="en-US" altLang="zh-CN" sz="3200" b="0" dirty="0" smtClean="0">
                <a:solidFill>
                  <a:schemeClr val="bg1"/>
                </a:solidFill>
                <a:ea typeface="楷体_GB2312" pitchFamily="1" charset="-122"/>
              </a:rPr>
              <a:t>col</a:t>
            </a:r>
            <a:r>
              <a:rPr lang="zh-CN" altLang="en-US" sz="3200" b="0" dirty="0" smtClean="0">
                <a:solidFill>
                  <a:schemeClr val="bg1"/>
                </a:solidFill>
                <a:ea typeface="楷体_GB2312" pitchFamily="1" charset="-122"/>
              </a:rPr>
              <a:t>所在块的起始地址</a:t>
            </a:r>
            <a:r>
              <a:rPr lang="zh-CN" altLang="en-US" sz="3200" b="0" dirty="0" smtClean="0">
                <a:ea typeface="楷体_GB2312" pitchFamily="1" charset="-122"/>
              </a:rPr>
              <a:t>）</a:t>
            </a:r>
            <a:endParaRPr lang="zh-CN" altLang="en-US" sz="3200" b="0" dirty="0">
              <a:ea typeface="楷体_GB2312" pitchFamily="1" charset="-122"/>
            </a:endParaRP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xmlns="" id="{E8B64CBE-1E3C-4FCA-BFBD-69B9FB860A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991475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5.3.2 </a:t>
            </a:r>
            <a:r>
              <a:rPr lang="zh-CN" altLang="en-US" sz="3600" dirty="0">
                <a:solidFill>
                  <a:schemeClr val="tx1"/>
                </a:solidFill>
              </a:rPr>
              <a:t>三元组顺序表上的转置（方法二）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684562"/>
            <a:ext cx="82296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1" charset="-122"/>
              </a:rPr>
              <a:t>定义</a:t>
            </a:r>
            <a:r>
              <a:rPr lang="zh-CN" altLang="en-US" sz="2800" b="0" dirty="0">
                <a:latin typeface="Tahoma" panose="020B0604030504040204" pitchFamily="34" charset="0"/>
                <a:ea typeface="楷体_GB2312" pitchFamily="1" charset="-122"/>
              </a:rPr>
              <a:t>：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0" dirty="0" err="1">
                <a:latin typeface="Tahoma" panose="020B0604030504040204" pitchFamily="34" charset="0"/>
                <a:ea typeface="楷体_GB2312" pitchFamily="1" charset="-122"/>
              </a:rPr>
              <a:t>cpot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[1]=1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0" dirty="0" err="1">
                <a:latin typeface="Tahoma" panose="020B0604030504040204" pitchFamily="34" charset="0"/>
                <a:ea typeface="楷体_GB2312" pitchFamily="1" charset="-122"/>
              </a:rPr>
              <a:t>cpot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[col]=</a:t>
            </a:r>
            <a:r>
              <a:rPr lang="en-US" altLang="zh-CN" sz="2800" b="0" dirty="0" err="1">
                <a:latin typeface="Tahoma" panose="020B0604030504040204" pitchFamily="34" charset="0"/>
                <a:ea typeface="楷体_GB2312" pitchFamily="1" charset="-122"/>
              </a:rPr>
              <a:t>cpot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[col-1]+num[col-1]      2≤col≤A.n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xmlns="" id="{3F6037AC-3D35-472D-A8CF-49E622E1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68739"/>
            <a:ext cx="8077200" cy="1544637"/>
          </a:xfrm>
          <a:prstGeom prst="rect">
            <a:avLst/>
          </a:pr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0" dirty="0" err="1">
                <a:latin typeface="Tahoma" panose="020B0604030504040204" pitchFamily="34" charset="0"/>
                <a:ea typeface="楷体_GB2312" pitchFamily="1" charset="-122"/>
              </a:rPr>
              <a:t>cpot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[1]=1;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for(col = 2; col&lt;=</a:t>
            </a:r>
            <a:r>
              <a:rPr lang="en-US" altLang="zh-CN" sz="2800" b="0" dirty="0" err="1">
                <a:latin typeface="Tahoma" panose="020B0604030504040204" pitchFamily="34" charset="0"/>
                <a:ea typeface="楷体_GB2312" pitchFamily="1" charset="-122"/>
              </a:rPr>
              <a:t>A.n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; ++col)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      </a:t>
            </a:r>
            <a:r>
              <a:rPr lang="en-US" altLang="zh-CN" sz="2800" b="0" dirty="0" err="1">
                <a:latin typeface="Tahoma" panose="020B0604030504040204" pitchFamily="34" charset="0"/>
                <a:ea typeface="楷体_GB2312" pitchFamily="1" charset="-122"/>
              </a:rPr>
              <a:t>cpot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[col]=</a:t>
            </a:r>
            <a:r>
              <a:rPr lang="en-US" altLang="zh-CN" sz="2800" b="0" dirty="0" err="1">
                <a:latin typeface="Tahoma" panose="020B0604030504040204" pitchFamily="34" charset="0"/>
                <a:ea typeface="楷体_GB2312" pitchFamily="1" charset="-122"/>
              </a:rPr>
              <a:t>cpot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[col-1]+</a:t>
            </a:r>
            <a:r>
              <a:rPr lang="en-US" altLang="zh-CN" sz="2800" b="0" dirty="0" err="1">
                <a:latin typeface="Tahoma" panose="020B0604030504040204" pitchFamily="34" charset="0"/>
                <a:ea typeface="楷体_GB2312" pitchFamily="1" charset="-122"/>
              </a:rPr>
              <a:t>num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[col-1];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39</a:t>
            </a:fld>
            <a:endParaRPr lang="zh-CN" altLang="en-US"/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80728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第二步：计算各个</a:t>
            </a:r>
            <a:r>
              <a:rPr lang="en-US" altLang="zh-CN" sz="2200" dirty="0" smtClean="0">
                <a:solidFill>
                  <a:schemeClr val="bg1"/>
                </a:solidFill>
                <a:ea typeface="楷体_GB2312" pitchFamily="1" charset="-122"/>
              </a:rPr>
              <a:t>j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值所在块的起始地址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4149080"/>
            <a:ext cx="54006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上一个块的起始地址</a:t>
            </a: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+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上一个块中元素的个数</a:t>
            </a:r>
            <a:endParaRPr lang="en-US" altLang="zh-CN" sz="2000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195736" y="4456881"/>
            <a:ext cx="1440160" cy="4122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  <p:bldP spid="4710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xmlns="" id="{E169817A-078B-4A0B-9FE1-8A0FE2667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732588" cy="422275"/>
          </a:xfrm>
        </p:spPr>
        <p:txBody>
          <a:bodyPr anchor="b"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5.1</a:t>
            </a:r>
            <a:r>
              <a:rPr lang="zh-CN" altLang="en-US" sz="3600">
                <a:solidFill>
                  <a:schemeClr val="tx1"/>
                </a:solidFill>
              </a:rPr>
              <a:t>数组的定义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xmlns="" id="{DBD54111-84EE-4C17-A94E-178EBEC4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00125"/>
            <a:ext cx="850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例如：</a:t>
            </a:r>
            <a:r>
              <a:rPr lang="zh-CN" altLang="en-US" sz="2800" b="0" dirty="0">
                <a:latin typeface="Tahoma" panose="020B0604030504040204" pitchFamily="34" charset="0"/>
                <a:ea typeface="楷体_GB2312" pitchFamily="1" charset="-122"/>
              </a:rPr>
              <a:t>二维数组</a:t>
            </a:r>
            <a:r>
              <a:rPr lang="en-US" altLang="zh-CN" sz="2800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endParaRPr lang="en-US" altLang="zh-CN" sz="2800" dirty="0" smtClean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A211F5E-6553-44E0-B702-2C5DBF6CEC0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914400"/>
            <a:ext cx="4267200" cy="2462213"/>
            <a:chOff x="0" y="0"/>
            <a:chExt cx="2688" cy="1551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xmlns="" id="{5B9C19C5-0C6B-4748-BD9A-9D26643F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6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m×n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=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F60338-075C-4AF8-8A59-D57E62B1C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0"/>
              <a:ext cx="1906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0n-1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20000" dirty="0">
                  <a:latin typeface="Tahoma" panose="020B0604030504040204" pitchFamily="34" charset="0"/>
                  <a:ea typeface="楷体_GB2312" pitchFamily="1" charset="-122"/>
                </a:rPr>
                <a:t>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1n-1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None/>
              </a:pP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sz="2800" b="0" dirty="0" err="1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err="1" smtClean="0">
                  <a:latin typeface="Tahoma" panose="020B0604030504040204" pitchFamily="34" charset="0"/>
                  <a:ea typeface="楷体_GB2312" pitchFamily="1" charset="-122"/>
                </a:rPr>
                <a:t>ij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  </a:t>
              </a:r>
              <a:r>
                <a:rPr lang="en-US" altLang="zh-CN" sz="2800" b="0" dirty="0" smtClean="0">
                  <a:ea typeface="楷体_GB2312" pitchFamily="1" charset="-122"/>
                </a:rPr>
                <a:t>…</a:t>
              </a:r>
              <a:endParaRPr lang="en-US" altLang="zh-CN" sz="2800" b="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m-1,n-1</a:t>
              </a:r>
              <a:endParaRPr lang="en-US" altLang="zh-CN" sz="20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xmlns="" id="{E3046D9E-9EAF-4BC2-9457-DB06E244A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xmlns="" id="{1DA44605-F7EA-4199-984E-7D2E5D751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xmlns="" id="{44D59167-F3A0-4B9F-A14F-DDA7101E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xmlns="" id="{AB3E9840-9E22-43CD-A603-FC152A238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xmlns="" id="{D379C670-C6C3-4FD5-9314-C7030A5F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xmlns="" id="{06157F28-311F-40EC-9D73-E1798E000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A1C625AB-9A17-428C-AE25-40E6B738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36963"/>
            <a:ext cx="8001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Tahoma" panose="020B0604030504040204" pitchFamily="34" charset="0"/>
                <a:ea typeface="楷体_GB2312" pitchFamily="1" charset="-122"/>
              </a:rPr>
              <a:t>二维数组</a:t>
            </a:r>
            <a:r>
              <a:rPr lang="en-US" altLang="zh-CN" sz="2800" b="0" dirty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可以看成是由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m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个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行向量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组成的向量，也可以看成是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个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列向量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组成的向量。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317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xmlns="" id="{BE895473-3EBD-4CB8-BCA2-2D72D8A126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4" y="393700"/>
            <a:ext cx="7878763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5.3.2 </a:t>
            </a:r>
            <a:r>
              <a:rPr lang="zh-CN" altLang="en-US" sz="3600" dirty="0">
                <a:solidFill>
                  <a:schemeClr val="tx1"/>
                </a:solidFill>
              </a:rPr>
              <a:t>三元组顺序表上的转置（方法二）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72035" name="Text Box 3">
            <a:extLst>
              <a:ext uri="{FF2B5EF4-FFF2-40B4-BE49-F238E27FC236}">
                <a16:creationId xmlns:a16="http://schemas.microsoft.com/office/drawing/2014/main" xmlns="" id="{9B313C6F-6703-456D-98E2-76433D9F5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445" y="6140152"/>
            <a:ext cx="1423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cpot[col]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xmlns="" id="{9E796B46-874F-4F5E-B11D-AD99C7D3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2" y="6216352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xmlns="" id="{BA351DA6-FFFC-4660-923B-8E647381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032" y="6216352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xmlns="" id="{D7AA0A6A-2630-47A0-A05F-BBF83152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432" y="6216352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xmlns="" id="{5D4F4B9F-FBCF-4DBC-90F0-EDAA7C5A2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832" y="6216352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xmlns="" id="{D610FA7E-5BE0-401E-917F-AE1C4D76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232" y="6216352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2041" name="Rectangle 9">
            <a:extLst>
              <a:ext uri="{FF2B5EF4-FFF2-40B4-BE49-F238E27FC236}">
                <a16:creationId xmlns:a16="http://schemas.microsoft.com/office/drawing/2014/main" xmlns="" id="{6BBCF6E8-F653-42E3-82BF-8557FB72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632" y="6216352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2042" name="Rectangle 10">
            <a:extLst>
              <a:ext uri="{FF2B5EF4-FFF2-40B4-BE49-F238E27FC236}">
                <a16:creationId xmlns:a16="http://schemas.microsoft.com/office/drawing/2014/main" xmlns="" id="{2C30F672-6847-4111-8E3E-61D77E6E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032" y="6216352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2043" name="Text Box 11">
            <a:extLst>
              <a:ext uri="{FF2B5EF4-FFF2-40B4-BE49-F238E27FC236}">
                <a16:creationId xmlns:a16="http://schemas.microsoft.com/office/drawing/2014/main" xmlns="" id="{8585AD7B-3A4A-42AE-B3C3-D36E6AC62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432" y="5054203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72044" name="Text Box 12">
            <a:extLst>
              <a:ext uri="{FF2B5EF4-FFF2-40B4-BE49-F238E27FC236}">
                <a16:creationId xmlns:a16="http://schemas.microsoft.com/office/drawing/2014/main" xmlns="" id="{3052D5B1-C9C3-4AFE-8BD7-DB0CDA196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445" y="5554364"/>
            <a:ext cx="157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num[col]</a:t>
            </a:r>
          </a:p>
        </p:txBody>
      </p:sp>
      <p:sp>
        <p:nvSpPr>
          <p:cNvPr id="172045" name="Rectangle 13">
            <a:extLst>
              <a:ext uri="{FF2B5EF4-FFF2-40B4-BE49-F238E27FC236}">
                <a16:creationId xmlns:a16="http://schemas.microsoft.com/office/drawing/2014/main" xmlns="" id="{F9D782A9-B253-493E-B30E-AB7B79F3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632" y="5630564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72046" name="Rectangle 14">
            <a:extLst>
              <a:ext uri="{FF2B5EF4-FFF2-40B4-BE49-F238E27FC236}">
                <a16:creationId xmlns:a16="http://schemas.microsoft.com/office/drawing/2014/main" xmlns="" id="{7E83D8B0-10D3-4711-810D-EA019B2B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032" y="5630564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72047" name="Rectangle 15">
            <a:extLst>
              <a:ext uri="{FF2B5EF4-FFF2-40B4-BE49-F238E27FC236}">
                <a16:creationId xmlns:a16="http://schemas.microsoft.com/office/drawing/2014/main" xmlns="" id="{3C416675-652D-4612-B373-2A184573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432" y="5630564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72048" name="Rectangle 16">
            <a:extLst>
              <a:ext uri="{FF2B5EF4-FFF2-40B4-BE49-F238E27FC236}">
                <a16:creationId xmlns:a16="http://schemas.microsoft.com/office/drawing/2014/main" xmlns="" id="{65DC518F-8BD4-46E6-8894-A92F6A49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832" y="5630564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2049" name="Rectangle 17">
            <a:extLst>
              <a:ext uri="{FF2B5EF4-FFF2-40B4-BE49-F238E27FC236}">
                <a16:creationId xmlns:a16="http://schemas.microsoft.com/office/drawing/2014/main" xmlns="" id="{A68AAD41-745C-419D-9747-E7473E1CA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232" y="5630564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72050" name="Rectangle 18">
            <a:extLst>
              <a:ext uri="{FF2B5EF4-FFF2-40B4-BE49-F238E27FC236}">
                <a16:creationId xmlns:a16="http://schemas.microsoft.com/office/drawing/2014/main" xmlns="" id="{CFA267E8-4CC5-4FFF-9A6C-088DA7E2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632" y="5630564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2051" name="Rectangle 19">
            <a:extLst>
              <a:ext uri="{FF2B5EF4-FFF2-40B4-BE49-F238E27FC236}">
                <a16:creationId xmlns:a16="http://schemas.microsoft.com/office/drawing/2014/main" xmlns="" id="{C0B4E16B-436A-4138-B563-589C91F1B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032" y="5630564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0</a:t>
            </a:r>
          </a:p>
        </p:txBody>
      </p:sp>
      <p:grpSp>
        <p:nvGrpSpPr>
          <p:cNvPr id="172052" name="Group 20">
            <a:extLst>
              <a:ext uri="{FF2B5EF4-FFF2-40B4-BE49-F238E27FC236}">
                <a16:creationId xmlns:a16="http://schemas.microsoft.com/office/drawing/2014/main" xmlns="" id="{997B799A-D6D1-45B2-ADD1-EAF77B3E65F7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908050"/>
            <a:ext cx="5326062" cy="2233613"/>
            <a:chOff x="0" y="0"/>
            <a:chExt cx="3935" cy="1632"/>
          </a:xfrm>
        </p:grpSpPr>
        <p:sp>
          <p:nvSpPr>
            <p:cNvPr id="172066" name="AutoShape 21">
              <a:extLst>
                <a:ext uri="{FF2B5EF4-FFF2-40B4-BE49-F238E27FC236}">
                  <a16:creationId xmlns:a16="http://schemas.microsoft.com/office/drawing/2014/main" xmlns="" id="{27696B7A-388B-4DE6-AF3B-6ECA162E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" y="48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72067" name="AutoShape 22">
              <a:extLst>
                <a:ext uri="{FF2B5EF4-FFF2-40B4-BE49-F238E27FC236}">
                  <a16:creationId xmlns:a16="http://schemas.microsoft.com/office/drawing/2014/main" xmlns="" id="{478614CE-E688-4B73-B5F8-AD9714BED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48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72068" name="Text Box 23">
              <a:extLst>
                <a:ext uri="{FF2B5EF4-FFF2-40B4-BE49-F238E27FC236}">
                  <a16:creationId xmlns:a16="http://schemas.microsoft.com/office/drawing/2014/main" xmlns="" id="{8DC3D79F-DFA6-4A1C-893B-EE25E67EA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0" y="672"/>
              <a:ext cx="48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ea typeface="楷体_GB2312" pitchFamily="1" charset="-122"/>
                </a:rPr>
                <a:t>M=</a:t>
              </a:r>
            </a:p>
          </p:txBody>
        </p:sp>
        <p:sp>
          <p:nvSpPr>
            <p:cNvPr id="172069" name="Text Box 24">
              <a:extLst>
                <a:ext uri="{FF2B5EF4-FFF2-40B4-BE49-F238E27FC236}">
                  <a16:creationId xmlns:a16="http://schemas.microsoft.com/office/drawing/2014/main" xmlns="" id="{346B56E3-7A13-4824-8300-669352519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0"/>
              <a:ext cx="3313" cy="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en-US" altLang="zh-CN" sz="2000">
                  <a:latin typeface="宋体" panose="02010600030101010101" pitchFamily="2" charset="-122"/>
                </a:rPr>
                <a:t>0   </a:t>
              </a: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12    9</a:t>
              </a:r>
              <a:r>
                <a:rPr lang="en-US" altLang="zh-CN" sz="2000">
                  <a:latin typeface="宋体" panose="02010600030101010101" pitchFamily="2" charset="-122"/>
                </a:rPr>
                <a:t>    0    0    0    0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 0    0    0    0    0    0    0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-3</a:t>
              </a:r>
              <a:r>
                <a:rPr lang="en-US" altLang="zh-CN" sz="2000">
                  <a:latin typeface="宋体" panose="02010600030101010101" pitchFamily="2" charset="-122"/>
                </a:rPr>
                <a:t>    0    0    0    0   </a:t>
              </a: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14  </a:t>
              </a:r>
              <a:r>
                <a:rPr lang="en-US" altLang="zh-CN" sz="2000">
                  <a:latin typeface="宋体" panose="02010600030101010101" pitchFamily="2" charset="-122"/>
                </a:rPr>
                <a:t>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 0    0   </a:t>
              </a: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24</a:t>
              </a:r>
              <a:r>
                <a:rPr lang="en-US" altLang="zh-CN" sz="2000">
                  <a:latin typeface="宋体" panose="02010600030101010101" pitchFamily="2" charset="-122"/>
                </a:rPr>
                <a:t>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 0   </a:t>
              </a: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18</a:t>
              </a:r>
              <a:r>
                <a:rPr lang="en-US" altLang="zh-CN" sz="2000">
                  <a:latin typeface="宋体" panose="02010600030101010101" pitchFamily="2" charset="-122"/>
                </a:rPr>
                <a:t>    0    0    0    0    0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15</a:t>
              </a:r>
              <a:r>
                <a:rPr lang="en-US" altLang="zh-CN" sz="2000">
                  <a:solidFill>
                    <a:schemeClr val="folHlink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000">
                  <a:latin typeface="宋体" panose="02010600030101010101" pitchFamily="2" charset="-122"/>
                </a:rPr>
                <a:t>   0    0   </a:t>
              </a:r>
              <a:r>
                <a:rPr lang="en-US" altLang="zh-CN" sz="2000">
                  <a:solidFill>
                    <a:schemeClr val="accent2"/>
                  </a:solidFill>
                  <a:latin typeface="宋体" panose="02010600030101010101" pitchFamily="2" charset="-122"/>
                </a:rPr>
                <a:t>–7</a:t>
              </a:r>
              <a:r>
                <a:rPr lang="en-US" altLang="zh-CN" sz="2000">
                  <a:latin typeface="宋体" panose="02010600030101010101" pitchFamily="2" charset="-122"/>
                </a:rPr>
                <a:t>   0    0    0</a:t>
              </a:r>
            </a:p>
          </p:txBody>
        </p:sp>
      </p:grpSp>
      <p:sp>
        <p:nvSpPr>
          <p:cNvPr id="172053" name="Text Box 25">
            <a:extLst>
              <a:ext uri="{FF2B5EF4-FFF2-40B4-BE49-F238E27FC236}">
                <a16:creationId xmlns:a16="http://schemas.microsoft.com/office/drawing/2014/main" xmlns="" id="{89059B67-9068-42F6-90E4-F4F1417E3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441" y="502721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col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40</a:t>
            </a:fld>
            <a:endParaRPr lang="zh-CN" altLang="en-US"/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60032"/>
            <a:ext cx="2843808" cy="169277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col(j)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所在块的起始地址：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en-US" altLang="zh-CN" sz="2000" b="0" dirty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zh-CN" altLang="en-US" sz="2000" b="0" dirty="0">
                <a:latin typeface="Tahoma" panose="020B0604030504040204" pitchFamily="34" charset="0"/>
                <a:ea typeface="楷体_GB2312" pitchFamily="1" charset="-122"/>
              </a:rPr>
              <a:t>中第</a:t>
            </a:r>
            <a:r>
              <a:rPr lang="en-US" altLang="zh-CN" sz="2000" b="0" dirty="0">
                <a:latin typeface="Tahoma" panose="020B0604030504040204" pitchFamily="34" charset="0"/>
                <a:ea typeface="楷体_GB2312" pitchFamily="1" charset="-122"/>
              </a:rPr>
              <a:t>col</a:t>
            </a:r>
            <a:r>
              <a:rPr lang="zh-CN" altLang="en-US" sz="2000" b="0" dirty="0">
                <a:latin typeface="Tahoma" panose="020B0604030504040204" pitchFamily="34" charset="0"/>
                <a:ea typeface="楷体_GB2312" pitchFamily="1" charset="-122"/>
              </a:rPr>
              <a:t>列的第一个非零元在转置矩阵</a:t>
            </a:r>
            <a:r>
              <a:rPr lang="en-US" altLang="zh-CN" sz="2000" b="0" dirty="0" err="1">
                <a:latin typeface="Tahoma" panose="020B0604030504040204" pitchFamily="34" charset="0"/>
                <a:ea typeface="楷体_GB2312" pitchFamily="1" charset="-122"/>
              </a:rPr>
              <a:t>AT.data</a:t>
            </a:r>
            <a:r>
              <a:rPr lang="zh-CN" altLang="en-US" sz="2000" b="0" dirty="0">
                <a:latin typeface="Tahoma" panose="020B0604030504040204" pitchFamily="34" charset="0"/>
                <a:ea typeface="楷体_GB2312" pitchFamily="1" charset="-122"/>
              </a:rPr>
              <a:t>中的恰当位置</a:t>
            </a:r>
            <a:endParaRPr lang="en-US" altLang="zh-CN" sz="2000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5" y="3361995"/>
            <a:ext cx="2021342" cy="138499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col(j)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的计数</a:t>
            </a: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矩阵</a:t>
            </a:r>
            <a:r>
              <a:rPr lang="en-US" altLang="zh-CN" sz="2000" b="0" dirty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zh-CN" altLang="en-US" sz="2000" b="0" dirty="0">
                <a:latin typeface="Tahoma" panose="020B0604030504040204" pitchFamily="34" charset="0"/>
                <a:ea typeface="楷体_GB2312" pitchFamily="1" charset="-122"/>
              </a:rPr>
              <a:t>中第</a:t>
            </a:r>
            <a:r>
              <a:rPr lang="en-US" altLang="zh-CN" sz="2000" b="0" dirty="0">
                <a:latin typeface="Tahoma" panose="020B0604030504040204" pitchFamily="34" charset="0"/>
                <a:ea typeface="楷体_GB2312" pitchFamily="1" charset="-122"/>
              </a:rPr>
              <a:t>col</a:t>
            </a:r>
            <a:r>
              <a:rPr lang="zh-CN" altLang="en-US" sz="2000" b="0" dirty="0">
                <a:latin typeface="Tahoma" panose="020B0604030504040204" pitchFamily="34" charset="0"/>
                <a:ea typeface="楷体_GB2312" pitchFamily="1" charset="-122"/>
              </a:rPr>
              <a:t>列的非零元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个数</a:t>
            </a:r>
            <a:r>
              <a:rPr lang="zh-CN" altLang="en-US" sz="2000" b="0" dirty="0">
                <a:latin typeface="Tahoma" panose="020B0604030504040204" pitchFamily="34" charset="0"/>
                <a:ea typeface="楷体_GB2312" pitchFamily="1" charset="-122"/>
              </a:rPr>
              <a:t>。</a:t>
            </a:r>
            <a:endParaRPr lang="en-US" altLang="zh-CN" sz="2000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cxnSp>
        <p:nvCxnSpPr>
          <p:cNvPr id="41" name="直接箭头连接符 40"/>
          <p:cNvCxnSpPr>
            <a:endCxn id="40" idx="3"/>
          </p:cNvCxnSpPr>
          <p:nvPr/>
        </p:nvCxnSpPr>
        <p:spPr>
          <a:xfrm flipH="1" flipV="1">
            <a:off x="2336427" y="4054493"/>
            <a:ext cx="1008015" cy="15760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72035" idx="1"/>
          </p:cNvCxnSpPr>
          <p:nvPr/>
        </p:nvCxnSpPr>
        <p:spPr>
          <a:xfrm flipH="1">
            <a:off x="2843808" y="6368752"/>
            <a:ext cx="38263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5">
            <a:extLst>
              <a:ext uri="{FF2B5EF4-FFF2-40B4-BE49-F238E27FC236}">
                <a16:creationId xmlns:a16="http://schemas.microsoft.com/office/drawing/2014/main" xmlns="" id="{B4B6475F-3212-49EF-88BE-54E8C846E863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692696"/>
            <a:ext cx="2438400" cy="4191000"/>
            <a:chOff x="0" y="0"/>
            <a:chExt cx="1536" cy="2640"/>
          </a:xfrm>
        </p:grpSpPr>
        <p:sp>
          <p:nvSpPr>
            <p:cNvPr id="69" name="Line 6">
              <a:extLst>
                <a:ext uri="{FF2B5EF4-FFF2-40B4-BE49-F238E27FC236}">
                  <a16:creationId xmlns:a16="http://schemas.microsoft.com/office/drawing/2014/main" xmlns="" id="{9F617DF4-702E-4C3D-ACBA-C64270877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xmlns="" id="{8F6CEC1E-20FF-42E9-91A4-9808AE78A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536" cy="2524"/>
              <a:chOff x="0" y="0"/>
              <a:chExt cx="1536" cy="2524"/>
            </a:xfrm>
          </p:grpSpPr>
          <p:sp>
            <p:nvSpPr>
              <p:cNvPr id="71" name="Text Box 8">
                <a:extLst>
                  <a:ext uri="{FF2B5EF4-FFF2-40B4-BE49-F238E27FC236}">
                    <a16:creationId xmlns:a16="http://schemas.microsoft.com/office/drawing/2014/main" xmlns="" id="{FB4265EA-05C4-4E44-A5C9-AC40E9578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200" cy="2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b="0" dirty="0" err="1">
                    <a:latin typeface="楷体_GB2312" pitchFamily="1" charset="-122"/>
                    <a:ea typeface="楷体_GB2312" pitchFamily="1" charset="-122"/>
                  </a:rPr>
                  <a:t>i</a:t>
                </a:r>
                <a:r>
                  <a:rPr lang="en-US" altLang="zh-CN" b="0" dirty="0">
                    <a:latin typeface="楷体_GB2312" pitchFamily="1" charset="-122"/>
                    <a:ea typeface="楷体_GB2312" pitchFamily="1" charset="-122"/>
                  </a:rPr>
                  <a:t>   </a:t>
                </a:r>
                <a:r>
                  <a:rPr lang="en-US" altLang="zh-CN" dirty="0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j</a:t>
                </a:r>
                <a:r>
                  <a:rPr lang="en-US" altLang="zh-CN" b="0" dirty="0">
                    <a:latin typeface="楷体_GB2312" pitchFamily="1" charset="-122"/>
                    <a:ea typeface="楷体_GB2312" pitchFamily="1" charset="-122"/>
                  </a:rPr>
                  <a:t>   v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1   </a:t>
                </a:r>
                <a:r>
                  <a:rPr lang="en-US" altLang="zh-CN" dirty="0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2</a:t>
                </a: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   12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1   </a:t>
                </a:r>
                <a:r>
                  <a:rPr lang="en-US" altLang="zh-CN" dirty="0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3</a:t>
                </a: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   9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3   </a:t>
                </a:r>
                <a:r>
                  <a:rPr lang="en-US" altLang="zh-CN" dirty="0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1</a:t>
                </a: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   -3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3   </a:t>
                </a:r>
                <a:r>
                  <a:rPr lang="en-US" altLang="zh-CN" dirty="0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6</a:t>
                </a: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   14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4   </a:t>
                </a:r>
                <a:r>
                  <a:rPr lang="en-US" altLang="zh-CN" dirty="0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3</a:t>
                </a: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   24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5   </a:t>
                </a:r>
                <a:r>
                  <a:rPr lang="en-US" altLang="zh-CN" dirty="0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2</a:t>
                </a: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   18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6   </a:t>
                </a:r>
                <a:r>
                  <a:rPr lang="en-US" altLang="zh-CN" dirty="0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1</a:t>
                </a: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   15   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6   </a:t>
                </a:r>
                <a:r>
                  <a:rPr lang="en-US" altLang="zh-CN" dirty="0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4</a:t>
                </a:r>
                <a:r>
                  <a:rPr lang="en-US" altLang="zh-CN" dirty="0">
                    <a:latin typeface="楷体_GB2312" pitchFamily="1" charset="-122"/>
                    <a:ea typeface="楷体_GB2312" pitchFamily="1" charset="-122"/>
                  </a:rPr>
                  <a:t>   -7</a:t>
                </a:r>
                <a:r>
                  <a:rPr lang="en-US" altLang="zh-CN" b="0" dirty="0">
                    <a:latin typeface="楷体_GB2312" pitchFamily="1" charset="-122"/>
                    <a:ea typeface="楷体_GB2312" pitchFamily="1" charset="-122"/>
                  </a:rPr>
                  <a:t> </a:t>
                </a:r>
              </a:p>
            </p:txBody>
          </p:sp>
          <p:sp>
            <p:nvSpPr>
              <p:cNvPr id="72" name="Text Box 9">
                <a:extLst>
                  <a:ext uri="{FF2B5EF4-FFF2-40B4-BE49-F238E27FC236}">
                    <a16:creationId xmlns:a16="http://schemas.microsoft.com/office/drawing/2014/main" xmlns="" id="{8A8B0BE3-3668-4AA4-A2CB-25E59B295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73" name="Text Box 10">
                <a:extLst>
                  <a:ext uri="{FF2B5EF4-FFF2-40B4-BE49-F238E27FC236}">
                    <a16:creationId xmlns:a16="http://schemas.microsoft.com/office/drawing/2014/main" xmlns="" id="{E838C721-80E2-4C27-8578-D6CB69E1D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585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74" name="Text Box 11">
                <a:extLst>
                  <a:ext uri="{FF2B5EF4-FFF2-40B4-BE49-F238E27FC236}">
                    <a16:creationId xmlns:a16="http://schemas.microsoft.com/office/drawing/2014/main" xmlns="" id="{394D581A-FA2B-4B0C-A9DA-A2B557CA0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873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75" name="Text Box 12">
                <a:extLst>
                  <a:ext uri="{FF2B5EF4-FFF2-40B4-BE49-F238E27FC236}">
                    <a16:creationId xmlns:a16="http://schemas.microsoft.com/office/drawing/2014/main" xmlns="" id="{06DFC4F4-5EBB-4160-8FA0-E0101BFCAF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135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76" name="Text Box 13">
                <a:extLst>
                  <a:ext uri="{FF2B5EF4-FFF2-40B4-BE49-F238E27FC236}">
                    <a16:creationId xmlns:a16="http://schemas.microsoft.com/office/drawing/2014/main" xmlns="" id="{9A4A63E2-64D9-4248-BAF2-B1BC947AA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429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77" name="Text Box 14">
                <a:extLst>
                  <a:ext uri="{FF2B5EF4-FFF2-40B4-BE49-F238E27FC236}">
                    <a16:creationId xmlns:a16="http://schemas.microsoft.com/office/drawing/2014/main" xmlns="" id="{61562EAB-32B1-400A-B363-93A022E31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680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xmlns="" id="{188F5534-C74F-4755-8CBD-2B4A6BC55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978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7</a:t>
                </a:r>
              </a:p>
            </p:txBody>
          </p:sp>
          <p:sp>
            <p:nvSpPr>
              <p:cNvPr id="79" name="Text Box 16">
                <a:extLst>
                  <a:ext uri="{FF2B5EF4-FFF2-40B4-BE49-F238E27FC236}">
                    <a16:creationId xmlns:a16="http://schemas.microsoft.com/office/drawing/2014/main" xmlns="" id="{614FDCCA-E2D0-46A2-B4C9-92649EB6E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80" name="Line 17">
                <a:extLst>
                  <a:ext uri="{FF2B5EF4-FFF2-40B4-BE49-F238E27FC236}">
                    <a16:creationId xmlns:a16="http://schemas.microsoft.com/office/drawing/2014/main" xmlns="" id="{58C8A7F8-F296-4426-A7D0-961596F37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8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1" name="Text Box 18">
            <a:extLst>
              <a:ext uri="{FF2B5EF4-FFF2-40B4-BE49-F238E27FC236}">
                <a16:creationId xmlns:a16="http://schemas.microsoft.com/office/drawing/2014/main" xmlns="" id="{CD4DE7DC-80AB-41C4-81EC-D209D170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8" y="458112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/>
                </a:solidFill>
                <a:ea typeface="楷体_GB2312" pitchFamily="1" charset="-122"/>
              </a:rPr>
              <a:t>A.data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[]</a:t>
            </a:r>
            <a:endParaRPr lang="zh-CN" altLang="en-US" dirty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AutoShape 2">
            <a:extLst>
              <a:ext uri="{FF2B5EF4-FFF2-40B4-BE49-F238E27FC236}">
                <a16:creationId xmlns:a16="http://schemas.microsoft.com/office/drawing/2014/main" xmlns="" id="{E42C89ED-58A8-4734-AC89-89E78FCE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3059" name="Text Box 3">
            <a:extLst>
              <a:ext uri="{FF2B5EF4-FFF2-40B4-BE49-F238E27FC236}">
                <a16:creationId xmlns:a16="http://schemas.microsoft.com/office/drawing/2014/main" xmlns="" id="{CCA8417F-7FBF-40BD-9014-2F3E29E0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73060" name="Group 4">
            <a:extLst>
              <a:ext uri="{FF2B5EF4-FFF2-40B4-BE49-F238E27FC236}">
                <a16:creationId xmlns:a16="http://schemas.microsoft.com/office/drawing/2014/main" xmlns="" id="{0C4A7A47-032B-4F40-8EED-B4BE12C1413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73085" name="Line 5">
              <a:extLst>
                <a:ext uri="{FF2B5EF4-FFF2-40B4-BE49-F238E27FC236}">
                  <a16:creationId xmlns:a16="http://schemas.microsoft.com/office/drawing/2014/main" xmlns="" id="{9F34E795-2A48-4544-8E56-B99267DA1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86" name="Text Box 6">
              <a:extLst>
                <a:ext uri="{FF2B5EF4-FFF2-40B4-BE49-F238E27FC236}">
                  <a16:creationId xmlns:a16="http://schemas.microsoft.com/office/drawing/2014/main" xmlns="" id="{E2EED170-5B61-41FE-8935-85EDED17C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1   2   12</a:t>
              </a:r>
              <a:r>
                <a:rPr lang="en-US" altLang="zh-CN">
                  <a:latin typeface="宋体" panose="02010600030101010101" pitchFamily="2" charset="-122"/>
                </a:rPr>
                <a:t>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73087" name="Line 7">
              <a:extLst>
                <a:ext uri="{FF2B5EF4-FFF2-40B4-BE49-F238E27FC236}">
                  <a16:creationId xmlns:a16="http://schemas.microsoft.com/office/drawing/2014/main" xmlns="" id="{FC544175-CBAB-4DAA-A2F8-1112A753D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88" name="Text Box 8">
              <a:extLst>
                <a:ext uri="{FF2B5EF4-FFF2-40B4-BE49-F238E27FC236}">
                  <a16:creationId xmlns:a16="http://schemas.microsoft.com/office/drawing/2014/main" xmlns="" id="{5C31886E-8330-4F40-B45C-DFD2A847D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3089" name="Text Box 9">
              <a:extLst>
                <a:ext uri="{FF2B5EF4-FFF2-40B4-BE49-F238E27FC236}">
                  <a16:creationId xmlns:a16="http://schemas.microsoft.com/office/drawing/2014/main" xmlns="" id="{A61A3C38-3ABD-4B55-B757-0B164D762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3090" name="Text Box 10">
              <a:extLst>
                <a:ext uri="{FF2B5EF4-FFF2-40B4-BE49-F238E27FC236}">
                  <a16:creationId xmlns:a16="http://schemas.microsoft.com/office/drawing/2014/main" xmlns="" id="{0191957C-C615-4105-95C3-AE23D6F60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3091" name="Text Box 11">
              <a:extLst>
                <a:ext uri="{FF2B5EF4-FFF2-40B4-BE49-F238E27FC236}">
                  <a16:creationId xmlns:a16="http://schemas.microsoft.com/office/drawing/2014/main" xmlns="" id="{7FD4E27C-6A02-40D1-B88E-D79AF62CC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3092" name="Text Box 12">
              <a:extLst>
                <a:ext uri="{FF2B5EF4-FFF2-40B4-BE49-F238E27FC236}">
                  <a16:creationId xmlns:a16="http://schemas.microsoft.com/office/drawing/2014/main" xmlns="" id="{2C7C93E9-AEEE-4268-810E-520DB3E5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3093" name="Text Box 13">
              <a:extLst>
                <a:ext uri="{FF2B5EF4-FFF2-40B4-BE49-F238E27FC236}">
                  <a16:creationId xmlns:a16="http://schemas.microsoft.com/office/drawing/2014/main" xmlns="" id="{D9B364F5-69D2-4ECE-B9C8-F62B6ED63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3094" name="Text Box 14">
              <a:extLst>
                <a:ext uri="{FF2B5EF4-FFF2-40B4-BE49-F238E27FC236}">
                  <a16:creationId xmlns:a16="http://schemas.microsoft.com/office/drawing/2014/main" xmlns="" id="{58F4119D-C7F6-4754-8D61-2A8AF0541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3095" name="Text Box 15">
              <a:extLst>
                <a:ext uri="{FF2B5EF4-FFF2-40B4-BE49-F238E27FC236}">
                  <a16:creationId xmlns:a16="http://schemas.microsoft.com/office/drawing/2014/main" xmlns="" id="{9CCAE528-86F4-4D3C-B0E4-087A66990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3061" name="Group 16">
            <a:extLst>
              <a:ext uri="{FF2B5EF4-FFF2-40B4-BE49-F238E27FC236}">
                <a16:creationId xmlns:a16="http://schemas.microsoft.com/office/drawing/2014/main" xmlns="" id="{C7E68ED0-E628-47E0-8B5D-B5CF921D27F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73074" name="Line 17">
              <a:extLst>
                <a:ext uri="{FF2B5EF4-FFF2-40B4-BE49-F238E27FC236}">
                  <a16:creationId xmlns:a16="http://schemas.microsoft.com/office/drawing/2014/main" xmlns="" id="{6B41E249-E6A8-41E3-940F-785F72B7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5" name="Text Box 18">
              <a:extLst>
                <a:ext uri="{FF2B5EF4-FFF2-40B4-BE49-F238E27FC236}">
                  <a16:creationId xmlns:a16="http://schemas.microsoft.com/office/drawing/2014/main" xmlns="" id="{3D6FD71E-B39B-4823-9B95-878827430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3076" name="Line 19">
              <a:extLst>
                <a:ext uri="{FF2B5EF4-FFF2-40B4-BE49-F238E27FC236}">
                  <a16:creationId xmlns:a16="http://schemas.microsoft.com/office/drawing/2014/main" xmlns="" id="{8590BEF2-2C3B-4973-A834-C9B5DBAB3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7" name="Text Box 20">
              <a:extLst>
                <a:ext uri="{FF2B5EF4-FFF2-40B4-BE49-F238E27FC236}">
                  <a16:creationId xmlns:a16="http://schemas.microsoft.com/office/drawing/2014/main" xmlns="" id="{867D7265-87E1-4B72-B251-F6B4250AA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3078" name="Text Box 21">
              <a:extLst>
                <a:ext uri="{FF2B5EF4-FFF2-40B4-BE49-F238E27FC236}">
                  <a16:creationId xmlns:a16="http://schemas.microsoft.com/office/drawing/2014/main" xmlns="" id="{C8024FE9-D79A-4ABA-B392-B077EEB4E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3079" name="Text Box 22">
              <a:extLst>
                <a:ext uri="{FF2B5EF4-FFF2-40B4-BE49-F238E27FC236}">
                  <a16:creationId xmlns:a16="http://schemas.microsoft.com/office/drawing/2014/main" xmlns="" id="{6D4F1E83-6DDC-48D9-AB5E-536DB4F0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3080" name="Text Box 23">
              <a:extLst>
                <a:ext uri="{FF2B5EF4-FFF2-40B4-BE49-F238E27FC236}">
                  <a16:creationId xmlns:a16="http://schemas.microsoft.com/office/drawing/2014/main" xmlns="" id="{682AE91C-AB34-4F42-A30F-B1B100FB1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3081" name="Text Box 24">
              <a:extLst>
                <a:ext uri="{FF2B5EF4-FFF2-40B4-BE49-F238E27FC236}">
                  <a16:creationId xmlns:a16="http://schemas.microsoft.com/office/drawing/2014/main" xmlns="" id="{00F7F313-D984-40BD-A064-1C7C2F4EA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3082" name="Text Box 25">
              <a:extLst>
                <a:ext uri="{FF2B5EF4-FFF2-40B4-BE49-F238E27FC236}">
                  <a16:creationId xmlns:a16="http://schemas.microsoft.com/office/drawing/2014/main" xmlns="" id="{5729BDAB-4075-4C4D-BF4C-30A29855C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3083" name="Text Box 26">
              <a:extLst>
                <a:ext uri="{FF2B5EF4-FFF2-40B4-BE49-F238E27FC236}">
                  <a16:creationId xmlns:a16="http://schemas.microsoft.com/office/drawing/2014/main" xmlns="" id="{BC38E8F1-2B0E-4353-A5BC-B3A58967E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3084" name="Text Box 27">
              <a:extLst>
                <a:ext uri="{FF2B5EF4-FFF2-40B4-BE49-F238E27FC236}">
                  <a16:creationId xmlns:a16="http://schemas.microsoft.com/office/drawing/2014/main" xmlns="" id="{5B2C4773-6447-414F-80CF-407CFA5A5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73062" name="Text Box 28">
            <a:extLst>
              <a:ext uri="{FF2B5EF4-FFF2-40B4-BE49-F238E27FC236}">
                <a16:creationId xmlns:a16="http://schemas.microsoft.com/office/drawing/2014/main" xmlns="" id="{791E8022-4FD1-452F-A8DB-D492515B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73063" name="Rectangle 29">
            <a:extLst>
              <a:ext uri="{FF2B5EF4-FFF2-40B4-BE49-F238E27FC236}">
                <a16:creationId xmlns:a16="http://schemas.microsoft.com/office/drawing/2014/main" xmlns="" id="{D661C389-8F10-4513-882F-70194DF4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3064" name="Rectangle 30">
            <a:extLst>
              <a:ext uri="{FF2B5EF4-FFF2-40B4-BE49-F238E27FC236}">
                <a16:creationId xmlns:a16="http://schemas.microsoft.com/office/drawing/2014/main" xmlns="" id="{9E4BB178-7938-480D-B998-6EEB0245E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73065" name="Rectangle 31">
            <a:extLst>
              <a:ext uri="{FF2B5EF4-FFF2-40B4-BE49-F238E27FC236}">
                <a16:creationId xmlns:a16="http://schemas.microsoft.com/office/drawing/2014/main" xmlns="" id="{3A817104-E65C-446E-9B24-515D4A8E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73066" name="Rectangle 32">
            <a:extLst>
              <a:ext uri="{FF2B5EF4-FFF2-40B4-BE49-F238E27FC236}">
                <a16:creationId xmlns:a16="http://schemas.microsoft.com/office/drawing/2014/main" xmlns="" id="{F3F42321-C69A-496A-BC61-1CDA86D61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3067" name="Rectangle 33">
            <a:extLst>
              <a:ext uri="{FF2B5EF4-FFF2-40B4-BE49-F238E27FC236}">
                <a16:creationId xmlns:a16="http://schemas.microsoft.com/office/drawing/2014/main" xmlns="" id="{568C0B6B-C763-43C5-9027-76E2A62B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3068" name="Rectangle 34">
            <a:extLst>
              <a:ext uri="{FF2B5EF4-FFF2-40B4-BE49-F238E27FC236}">
                <a16:creationId xmlns:a16="http://schemas.microsoft.com/office/drawing/2014/main" xmlns="" id="{449D07E1-8489-4957-999E-3704710B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3069" name="Rectangle 35">
            <a:extLst>
              <a:ext uri="{FF2B5EF4-FFF2-40B4-BE49-F238E27FC236}">
                <a16:creationId xmlns:a16="http://schemas.microsoft.com/office/drawing/2014/main" xmlns="" id="{954FF05A-A875-4D2A-B84C-C1E9705A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3070" name="Text Box 36">
            <a:extLst>
              <a:ext uri="{FF2B5EF4-FFF2-40B4-BE49-F238E27FC236}">
                <a16:creationId xmlns:a16="http://schemas.microsoft.com/office/drawing/2014/main" xmlns="" id="{184A9E3B-1C86-4CC0-9FCC-403D5FBD4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49189" name="Text Box 37">
            <a:extLst>
              <a:ext uri="{FF2B5EF4-FFF2-40B4-BE49-F238E27FC236}">
                <a16:creationId xmlns:a16="http://schemas.microsoft.com/office/drawing/2014/main" xmlns="" id="{8F406AC3-0AB2-40D3-9482-8AA2D359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accent2"/>
                </a:solidFill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49190" name="未知">
            <a:extLst>
              <a:ext uri="{FF2B5EF4-FFF2-40B4-BE49-F238E27FC236}">
                <a16:creationId xmlns:a16="http://schemas.microsoft.com/office/drawing/2014/main" xmlns="" id="{8C7BC1B6-8B9B-4421-B538-9411CE26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447800"/>
            <a:ext cx="152400" cy="1981200"/>
          </a:xfrm>
          <a:custGeom>
            <a:avLst/>
            <a:gdLst>
              <a:gd name="T0" fmla="*/ 241935000 w 96"/>
              <a:gd name="T1" fmla="*/ 2147483646 h 1208"/>
              <a:gd name="T2" fmla="*/ 0 w 96"/>
              <a:gd name="T3" fmla="*/ 2147483646 h 1208"/>
              <a:gd name="T4" fmla="*/ 241935000 w 96"/>
              <a:gd name="T5" fmla="*/ 0 h 1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208">
                <a:moveTo>
                  <a:pt x="96" y="1200"/>
                </a:moveTo>
                <a:cubicBezTo>
                  <a:pt x="48" y="1204"/>
                  <a:pt x="0" y="1208"/>
                  <a:pt x="0" y="1008"/>
                </a:cubicBezTo>
                <a:cubicBezTo>
                  <a:pt x="0" y="808"/>
                  <a:pt x="80" y="168"/>
                  <a:pt x="96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41</a:t>
            </a:fld>
            <a:endParaRPr lang="zh-CN" altLang="en-US"/>
          </a:p>
        </p:txBody>
      </p:sp>
      <p:sp>
        <p:nvSpPr>
          <p:cNvPr id="41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42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888" y="1948770"/>
            <a:ext cx="428545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需要更新此</a:t>
            </a: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j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值下一次的起始位置</a:t>
            </a:r>
            <a:endParaRPr lang="en-US" altLang="zh-CN" sz="2000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9" grpId="0"/>
      <p:bldP spid="49190" grpId="0" animBg="1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AutoShape 2">
            <a:extLst>
              <a:ext uri="{FF2B5EF4-FFF2-40B4-BE49-F238E27FC236}">
                <a16:creationId xmlns:a16="http://schemas.microsoft.com/office/drawing/2014/main" xmlns="" id="{9CDA93D8-F254-481E-9404-5BD206D3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4083" name="Text Box 3">
            <a:extLst>
              <a:ext uri="{FF2B5EF4-FFF2-40B4-BE49-F238E27FC236}">
                <a16:creationId xmlns:a16="http://schemas.microsoft.com/office/drawing/2014/main" xmlns="" id="{9B91174A-DACD-44F6-9FE6-89D0A5D1E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74084" name="Group 4">
            <a:extLst>
              <a:ext uri="{FF2B5EF4-FFF2-40B4-BE49-F238E27FC236}">
                <a16:creationId xmlns:a16="http://schemas.microsoft.com/office/drawing/2014/main" xmlns="" id="{89F1C3A7-32E4-48DF-85DE-95D701C6AE4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74108" name="Line 5">
              <a:extLst>
                <a:ext uri="{FF2B5EF4-FFF2-40B4-BE49-F238E27FC236}">
                  <a16:creationId xmlns:a16="http://schemas.microsoft.com/office/drawing/2014/main" xmlns="" id="{15AE30AD-7F95-49D2-8F6A-32A8E79F7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09" name="Text Box 6">
              <a:extLst>
                <a:ext uri="{FF2B5EF4-FFF2-40B4-BE49-F238E27FC236}">
                  <a16:creationId xmlns:a16="http://schemas.microsoft.com/office/drawing/2014/main" xmlns="" id="{2B2DFA04-A43D-4C93-A19C-BFE236632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74110" name="Line 7">
              <a:extLst>
                <a:ext uri="{FF2B5EF4-FFF2-40B4-BE49-F238E27FC236}">
                  <a16:creationId xmlns:a16="http://schemas.microsoft.com/office/drawing/2014/main" xmlns="" id="{69276E17-63CA-49CC-A239-E98E26461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11" name="Text Box 8">
              <a:extLst>
                <a:ext uri="{FF2B5EF4-FFF2-40B4-BE49-F238E27FC236}">
                  <a16:creationId xmlns:a16="http://schemas.microsoft.com/office/drawing/2014/main" xmlns="" id="{799AA293-1BD2-441F-B696-653E0ACC0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4112" name="Text Box 9">
              <a:extLst>
                <a:ext uri="{FF2B5EF4-FFF2-40B4-BE49-F238E27FC236}">
                  <a16:creationId xmlns:a16="http://schemas.microsoft.com/office/drawing/2014/main" xmlns="" id="{0E09ACDE-F545-4741-AF64-341297A44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4113" name="Text Box 10">
              <a:extLst>
                <a:ext uri="{FF2B5EF4-FFF2-40B4-BE49-F238E27FC236}">
                  <a16:creationId xmlns:a16="http://schemas.microsoft.com/office/drawing/2014/main" xmlns="" id="{A9EE1CE7-B583-4BAC-B7DE-7C3FF0BEE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4114" name="Text Box 11">
              <a:extLst>
                <a:ext uri="{FF2B5EF4-FFF2-40B4-BE49-F238E27FC236}">
                  <a16:creationId xmlns:a16="http://schemas.microsoft.com/office/drawing/2014/main" xmlns="" id="{F4F192DA-2571-4B26-87CF-293F5DF61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4115" name="Text Box 12">
              <a:extLst>
                <a:ext uri="{FF2B5EF4-FFF2-40B4-BE49-F238E27FC236}">
                  <a16:creationId xmlns:a16="http://schemas.microsoft.com/office/drawing/2014/main" xmlns="" id="{C06229F5-5B95-4D22-89A6-D2B3FA091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4116" name="Text Box 13">
              <a:extLst>
                <a:ext uri="{FF2B5EF4-FFF2-40B4-BE49-F238E27FC236}">
                  <a16:creationId xmlns:a16="http://schemas.microsoft.com/office/drawing/2014/main" xmlns="" id="{B6C40404-9B44-4C22-8E9B-B98585B05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4117" name="Text Box 14">
              <a:extLst>
                <a:ext uri="{FF2B5EF4-FFF2-40B4-BE49-F238E27FC236}">
                  <a16:creationId xmlns:a16="http://schemas.microsoft.com/office/drawing/2014/main" xmlns="" id="{5DBD5633-8A49-4129-A289-767F5332C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4118" name="Text Box 15">
              <a:extLst>
                <a:ext uri="{FF2B5EF4-FFF2-40B4-BE49-F238E27FC236}">
                  <a16:creationId xmlns:a16="http://schemas.microsoft.com/office/drawing/2014/main" xmlns="" id="{80218C3A-EDAB-4630-850F-157949FA9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4085" name="Group 16">
            <a:extLst>
              <a:ext uri="{FF2B5EF4-FFF2-40B4-BE49-F238E27FC236}">
                <a16:creationId xmlns:a16="http://schemas.microsoft.com/office/drawing/2014/main" xmlns="" id="{E844BAF4-65AA-490B-9CD4-8D1F6BC4EA7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74097" name="Line 17">
              <a:extLst>
                <a:ext uri="{FF2B5EF4-FFF2-40B4-BE49-F238E27FC236}">
                  <a16:creationId xmlns:a16="http://schemas.microsoft.com/office/drawing/2014/main" xmlns="" id="{398E04AC-4081-465C-A0A9-ECC11CF54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98" name="Text Box 18">
              <a:extLst>
                <a:ext uri="{FF2B5EF4-FFF2-40B4-BE49-F238E27FC236}">
                  <a16:creationId xmlns:a16="http://schemas.microsoft.com/office/drawing/2014/main" xmlns="" id="{0958D579-7EF1-4797-BFB5-1AB8F0ACD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099" name="Line 19">
              <a:extLst>
                <a:ext uri="{FF2B5EF4-FFF2-40B4-BE49-F238E27FC236}">
                  <a16:creationId xmlns:a16="http://schemas.microsoft.com/office/drawing/2014/main" xmlns="" id="{8931BF4A-EEB3-4B6B-BDEC-5CA12BB6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00" name="Text Box 20">
              <a:extLst>
                <a:ext uri="{FF2B5EF4-FFF2-40B4-BE49-F238E27FC236}">
                  <a16:creationId xmlns:a16="http://schemas.microsoft.com/office/drawing/2014/main" xmlns="" id="{ACF5557D-7440-4436-A348-5D608A442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4101" name="Text Box 21">
              <a:extLst>
                <a:ext uri="{FF2B5EF4-FFF2-40B4-BE49-F238E27FC236}">
                  <a16:creationId xmlns:a16="http://schemas.microsoft.com/office/drawing/2014/main" xmlns="" id="{9BBBEB13-E878-4465-8278-14B2DD1E2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4102" name="Text Box 22">
              <a:extLst>
                <a:ext uri="{FF2B5EF4-FFF2-40B4-BE49-F238E27FC236}">
                  <a16:creationId xmlns:a16="http://schemas.microsoft.com/office/drawing/2014/main" xmlns="" id="{D2EB1494-887E-4EDA-BF2B-F92EA961B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4103" name="Text Box 23">
              <a:extLst>
                <a:ext uri="{FF2B5EF4-FFF2-40B4-BE49-F238E27FC236}">
                  <a16:creationId xmlns:a16="http://schemas.microsoft.com/office/drawing/2014/main" xmlns="" id="{71F30B64-30F3-4072-920C-96CF3AF73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4104" name="Text Box 24">
              <a:extLst>
                <a:ext uri="{FF2B5EF4-FFF2-40B4-BE49-F238E27FC236}">
                  <a16:creationId xmlns:a16="http://schemas.microsoft.com/office/drawing/2014/main" xmlns="" id="{7E6A2944-3F08-4F5E-9EB8-AC586CF5F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4105" name="Text Box 25">
              <a:extLst>
                <a:ext uri="{FF2B5EF4-FFF2-40B4-BE49-F238E27FC236}">
                  <a16:creationId xmlns:a16="http://schemas.microsoft.com/office/drawing/2014/main" xmlns="" id="{7697282D-37BF-474D-A4F3-65F71113B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4106" name="Text Box 26">
              <a:extLst>
                <a:ext uri="{FF2B5EF4-FFF2-40B4-BE49-F238E27FC236}">
                  <a16:creationId xmlns:a16="http://schemas.microsoft.com/office/drawing/2014/main" xmlns="" id="{CBA0475E-04B3-46E0-B4A9-0A5D18F70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4107" name="Text Box 27">
              <a:extLst>
                <a:ext uri="{FF2B5EF4-FFF2-40B4-BE49-F238E27FC236}">
                  <a16:creationId xmlns:a16="http://schemas.microsoft.com/office/drawing/2014/main" xmlns="" id="{97C80F3F-B72C-4D8B-9C8D-7D44FAD16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74086" name="Text Box 28">
            <a:extLst>
              <a:ext uri="{FF2B5EF4-FFF2-40B4-BE49-F238E27FC236}">
                <a16:creationId xmlns:a16="http://schemas.microsoft.com/office/drawing/2014/main" xmlns="" id="{2FF119F9-C6D6-46D3-A098-28CAFA60D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74087" name="Rectangle 29">
            <a:extLst>
              <a:ext uri="{FF2B5EF4-FFF2-40B4-BE49-F238E27FC236}">
                <a16:creationId xmlns:a16="http://schemas.microsoft.com/office/drawing/2014/main" xmlns="" id="{D84C2A4A-05AA-47A0-B9F0-0B72358D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0206" name="Rectangle 30">
            <a:extLst>
              <a:ext uri="{FF2B5EF4-FFF2-40B4-BE49-F238E27FC236}">
                <a16:creationId xmlns:a16="http://schemas.microsoft.com/office/drawing/2014/main" xmlns="" id="{B6F51DBB-E421-41FB-9A53-D208FF69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74089" name="Rectangle 31">
            <a:extLst>
              <a:ext uri="{FF2B5EF4-FFF2-40B4-BE49-F238E27FC236}">
                <a16:creationId xmlns:a16="http://schemas.microsoft.com/office/drawing/2014/main" xmlns="" id="{1EA24272-86A9-450D-8758-4375BA44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74090" name="Rectangle 32">
            <a:extLst>
              <a:ext uri="{FF2B5EF4-FFF2-40B4-BE49-F238E27FC236}">
                <a16:creationId xmlns:a16="http://schemas.microsoft.com/office/drawing/2014/main" xmlns="" id="{A01B7189-901C-4289-880B-80791278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4091" name="Rectangle 33">
            <a:extLst>
              <a:ext uri="{FF2B5EF4-FFF2-40B4-BE49-F238E27FC236}">
                <a16:creationId xmlns:a16="http://schemas.microsoft.com/office/drawing/2014/main" xmlns="" id="{2DAA0690-7524-4850-AC7B-1D4B05F2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4092" name="Rectangle 34">
            <a:extLst>
              <a:ext uri="{FF2B5EF4-FFF2-40B4-BE49-F238E27FC236}">
                <a16:creationId xmlns:a16="http://schemas.microsoft.com/office/drawing/2014/main" xmlns="" id="{27DD78CD-49E1-4B43-9040-744B9FF0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4093" name="Rectangle 35">
            <a:extLst>
              <a:ext uri="{FF2B5EF4-FFF2-40B4-BE49-F238E27FC236}">
                <a16:creationId xmlns:a16="http://schemas.microsoft.com/office/drawing/2014/main" xmlns="" id="{058714CB-DCAB-404C-9E50-D69AF089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4094" name="Text Box 36">
            <a:extLst>
              <a:ext uri="{FF2B5EF4-FFF2-40B4-BE49-F238E27FC236}">
                <a16:creationId xmlns:a16="http://schemas.microsoft.com/office/drawing/2014/main" xmlns="" id="{55692CF3-1896-4C44-8D04-76CD16B40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74095" name="Text Box 37">
            <a:extLst>
              <a:ext uri="{FF2B5EF4-FFF2-40B4-BE49-F238E27FC236}">
                <a16:creationId xmlns:a16="http://schemas.microsoft.com/office/drawing/2014/main" xmlns="" id="{7ED24269-C2C4-4E9B-9E5B-85438833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42</a:t>
            </a:fld>
            <a:endParaRPr lang="zh-CN" altLang="en-US"/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0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0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AutoShape 2">
            <a:extLst>
              <a:ext uri="{FF2B5EF4-FFF2-40B4-BE49-F238E27FC236}">
                <a16:creationId xmlns:a16="http://schemas.microsoft.com/office/drawing/2014/main" xmlns="" id="{13C095AC-6241-44F7-B9BB-F5A4E4BF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xmlns="" id="{A587BEEA-057F-4BF9-A3A8-022AC114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75108" name="Group 4">
            <a:extLst>
              <a:ext uri="{FF2B5EF4-FFF2-40B4-BE49-F238E27FC236}">
                <a16:creationId xmlns:a16="http://schemas.microsoft.com/office/drawing/2014/main" xmlns="" id="{C1179B38-7372-4A78-9AFC-F10B8D04888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75134" name="Line 5">
              <a:extLst>
                <a:ext uri="{FF2B5EF4-FFF2-40B4-BE49-F238E27FC236}">
                  <a16:creationId xmlns:a16="http://schemas.microsoft.com/office/drawing/2014/main" xmlns="" id="{CB2EE47F-7EF5-4FA5-A94F-D7D554E7A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5" name="Text Box 6">
              <a:extLst>
                <a:ext uri="{FF2B5EF4-FFF2-40B4-BE49-F238E27FC236}">
                  <a16:creationId xmlns:a16="http://schemas.microsoft.com/office/drawing/2014/main" xmlns="" id="{89B9C487-8F34-4DB7-B35A-A1383C587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1   3   9</a:t>
              </a:r>
              <a:r>
                <a:rPr lang="en-US" altLang="zh-CN">
                  <a:latin typeface="宋体" panose="02010600030101010101" pitchFamily="2" charset="-122"/>
                </a:rPr>
                <a:t>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75136" name="Line 7">
              <a:extLst>
                <a:ext uri="{FF2B5EF4-FFF2-40B4-BE49-F238E27FC236}">
                  <a16:creationId xmlns:a16="http://schemas.microsoft.com/office/drawing/2014/main" xmlns="" id="{A26BA541-CFE8-4F09-B6C1-B1C63770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7" name="Text Box 8">
              <a:extLst>
                <a:ext uri="{FF2B5EF4-FFF2-40B4-BE49-F238E27FC236}">
                  <a16:creationId xmlns:a16="http://schemas.microsoft.com/office/drawing/2014/main" xmlns="" id="{684B9ECE-04BF-439B-A005-156760D9D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5138" name="Text Box 9">
              <a:extLst>
                <a:ext uri="{FF2B5EF4-FFF2-40B4-BE49-F238E27FC236}">
                  <a16:creationId xmlns:a16="http://schemas.microsoft.com/office/drawing/2014/main" xmlns="" id="{4C5B5B8D-71B2-42D6-87B1-525BBBA87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5139" name="Text Box 10">
              <a:extLst>
                <a:ext uri="{FF2B5EF4-FFF2-40B4-BE49-F238E27FC236}">
                  <a16:creationId xmlns:a16="http://schemas.microsoft.com/office/drawing/2014/main" xmlns="" id="{D630E397-CD91-49CB-850E-3C6F95298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5140" name="Text Box 11">
              <a:extLst>
                <a:ext uri="{FF2B5EF4-FFF2-40B4-BE49-F238E27FC236}">
                  <a16:creationId xmlns:a16="http://schemas.microsoft.com/office/drawing/2014/main" xmlns="" id="{7D26C2E3-A129-4617-8F61-A348479A8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5141" name="Text Box 12">
              <a:extLst>
                <a:ext uri="{FF2B5EF4-FFF2-40B4-BE49-F238E27FC236}">
                  <a16:creationId xmlns:a16="http://schemas.microsoft.com/office/drawing/2014/main" xmlns="" id="{42AE85C7-A9AF-4434-B8F9-0458FF98D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5142" name="Text Box 13">
              <a:extLst>
                <a:ext uri="{FF2B5EF4-FFF2-40B4-BE49-F238E27FC236}">
                  <a16:creationId xmlns:a16="http://schemas.microsoft.com/office/drawing/2014/main" xmlns="" id="{508F7B17-F72E-4B07-A4C2-ADDDE464C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5143" name="Text Box 14">
              <a:extLst>
                <a:ext uri="{FF2B5EF4-FFF2-40B4-BE49-F238E27FC236}">
                  <a16:creationId xmlns:a16="http://schemas.microsoft.com/office/drawing/2014/main" xmlns="" id="{D6F83A31-595F-408F-B549-28113D142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5144" name="Text Box 15">
              <a:extLst>
                <a:ext uri="{FF2B5EF4-FFF2-40B4-BE49-F238E27FC236}">
                  <a16:creationId xmlns:a16="http://schemas.microsoft.com/office/drawing/2014/main" xmlns="" id="{77B36A58-47BE-4D00-A723-3FCB79D13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5109" name="Group 16">
            <a:extLst>
              <a:ext uri="{FF2B5EF4-FFF2-40B4-BE49-F238E27FC236}">
                <a16:creationId xmlns:a16="http://schemas.microsoft.com/office/drawing/2014/main" xmlns="" id="{01AC9175-0B87-4079-AC7D-75FD6D6C376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75123" name="Line 17">
              <a:extLst>
                <a:ext uri="{FF2B5EF4-FFF2-40B4-BE49-F238E27FC236}">
                  <a16:creationId xmlns:a16="http://schemas.microsoft.com/office/drawing/2014/main" xmlns="" id="{D9E519C1-31F9-4A1A-8D28-5DE02265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4" name="Text Box 18">
              <a:extLst>
                <a:ext uri="{FF2B5EF4-FFF2-40B4-BE49-F238E27FC236}">
                  <a16:creationId xmlns:a16="http://schemas.microsoft.com/office/drawing/2014/main" xmlns="" id="{3178E7D7-3688-4AC6-A67A-FD9C48A96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5125" name="Line 19">
              <a:extLst>
                <a:ext uri="{FF2B5EF4-FFF2-40B4-BE49-F238E27FC236}">
                  <a16:creationId xmlns:a16="http://schemas.microsoft.com/office/drawing/2014/main" xmlns="" id="{89ABD3B7-5145-42F8-B190-8749783DB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6" name="Text Box 20">
              <a:extLst>
                <a:ext uri="{FF2B5EF4-FFF2-40B4-BE49-F238E27FC236}">
                  <a16:creationId xmlns:a16="http://schemas.microsoft.com/office/drawing/2014/main" xmlns="" id="{DDCD098A-3D51-4288-95AF-FF62F29C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5127" name="Text Box 21">
              <a:extLst>
                <a:ext uri="{FF2B5EF4-FFF2-40B4-BE49-F238E27FC236}">
                  <a16:creationId xmlns:a16="http://schemas.microsoft.com/office/drawing/2014/main" xmlns="" id="{D31F73AA-D2EB-4573-9FFD-C2C3D4203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5128" name="Text Box 22">
              <a:extLst>
                <a:ext uri="{FF2B5EF4-FFF2-40B4-BE49-F238E27FC236}">
                  <a16:creationId xmlns:a16="http://schemas.microsoft.com/office/drawing/2014/main" xmlns="" id="{DEC42276-D2AF-463D-A7E3-672C8A852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5129" name="Text Box 23">
              <a:extLst>
                <a:ext uri="{FF2B5EF4-FFF2-40B4-BE49-F238E27FC236}">
                  <a16:creationId xmlns:a16="http://schemas.microsoft.com/office/drawing/2014/main" xmlns="" id="{C82A6DFB-ADC1-4163-A56B-C6E305FE9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5130" name="Text Box 24">
              <a:extLst>
                <a:ext uri="{FF2B5EF4-FFF2-40B4-BE49-F238E27FC236}">
                  <a16:creationId xmlns:a16="http://schemas.microsoft.com/office/drawing/2014/main" xmlns="" id="{09FE43BD-5F7E-45C7-812E-61CB2D1E4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5131" name="Text Box 25">
              <a:extLst>
                <a:ext uri="{FF2B5EF4-FFF2-40B4-BE49-F238E27FC236}">
                  <a16:creationId xmlns:a16="http://schemas.microsoft.com/office/drawing/2014/main" xmlns="" id="{1095A9C0-F3D5-4FF8-8ED6-D1910D7C7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5132" name="Text Box 26">
              <a:extLst>
                <a:ext uri="{FF2B5EF4-FFF2-40B4-BE49-F238E27FC236}">
                  <a16:creationId xmlns:a16="http://schemas.microsoft.com/office/drawing/2014/main" xmlns="" id="{CEF7DBB0-2C89-4582-801A-C5BA64FD8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5133" name="Text Box 27">
              <a:extLst>
                <a:ext uri="{FF2B5EF4-FFF2-40B4-BE49-F238E27FC236}">
                  <a16:creationId xmlns:a16="http://schemas.microsoft.com/office/drawing/2014/main" xmlns="" id="{0D9D2BDE-E20A-4A74-9018-C31ACD437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75110" name="Text Box 28">
            <a:extLst>
              <a:ext uri="{FF2B5EF4-FFF2-40B4-BE49-F238E27FC236}">
                <a16:creationId xmlns:a16="http://schemas.microsoft.com/office/drawing/2014/main" xmlns="" id="{3F8074C2-B629-4AE0-AAE1-3B59B3045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75111" name="Rectangle 29">
            <a:extLst>
              <a:ext uri="{FF2B5EF4-FFF2-40B4-BE49-F238E27FC236}">
                <a16:creationId xmlns:a16="http://schemas.microsoft.com/office/drawing/2014/main" xmlns="" id="{4497920F-894B-484A-89A4-CF5B41F6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5112" name="Rectangle 30">
            <a:extLst>
              <a:ext uri="{FF2B5EF4-FFF2-40B4-BE49-F238E27FC236}">
                <a16:creationId xmlns:a16="http://schemas.microsoft.com/office/drawing/2014/main" xmlns="" id="{A9121AB4-EAF7-4519-B563-9CB9BB44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75113" name="Rectangle 31">
            <a:extLst>
              <a:ext uri="{FF2B5EF4-FFF2-40B4-BE49-F238E27FC236}">
                <a16:creationId xmlns:a16="http://schemas.microsoft.com/office/drawing/2014/main" xmlns="" id="{98DC7E59-B25E-4A98-8966-E4F282882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75114" name="Rectangle 32">
            <a:extLst>
              <a:ext uri="{FF2B5EF4-FFF2-40B4-BE49-F238E27FC236}">
                <a16:creationId xmlns:a16="http://schemas.microsoft.com/office/drawing/2014/main" xmlns="" id="{DC378A56-4F1B-4CE4-9559-F70CE6C55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5115" name="Rectangle 33">
            <a:extLst>
              <a:ext uri="{FF2B5EF4-FFF2-40B4-BE49-F238E27FC236}">
                <a16:creationId xmlns:a16="http://schemas.microsoft.com/office/drawing/2014/main" xmlns="" id="{70ADD926-CB8C-43C1-80D8-AFC874B5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5116" name="Rectangle 34">
            <a:extLst>
              <a:ext uri="{FF2B5EF4-FFF2-40B4-BE49-F238E27FC236}">
                <a16:creationId xmlns:a16="http://schemas.microsoft.com/office/drawing/2014/main" xmlns="" id="{ACBCC688-9F0B-4743-9531-73D10715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5117" name="Rectangle 35">
            <a:extLst>
              <a:ext uri="{FF2B5EF4-FFF2-40B4-BE49-F238E27FC236}">
                <a16:creationId xmlns:a16="http://schemas.microsoft.com/office/drawing/2014/main" xmlns="" id="{F64367CE-0DD9-47C7-B710-0A3E264FD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5118" name="Text Box 36">
            <a:extLst>
              <a:ext uri="{FF2B5EF4-FFF2-40B4-BE49-F238E27FC236}">
                <a16:creationId xmlns:a16="http://schemas.microsoft.com/office/drawing/2014/main" xmlns="" id="{C1C660C0-FBDB-4B00-95E5-A17AE95C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75119" name="Text Box 37">
            <a:extLst>
              <a:ext uri="{FF2B5EF4-FFF2-40B4-BE49-F238E27FC236}">
                <a16:creationId xmlns:a16="http://schemas.microsoft.com/office/drawing/2014/main" xmlns="" id="{0BC178F2-2018-42BE-93EE-BCDF8601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51238" name="未知">
            <a:extLst>
              <a:ext uri="{FF2B5EF4-FFF2-40B4-BE49-F238E27FC236}">
                <a16:creationId xmlns:a16="http://schemas.microsoft.com/office/drawing/2014/main" xmlns="" id="{DF89AFC6-4AB5-4AC9-8689-A684601F3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762000" cy="2362200"/>
          </a:xfrm>
          <a:custGeom>
            <a:avLst/>
            <a:gdLst>
              <a:gd name="T0" fmla="*/ 483870000 w 480"/>
              <a:gd name="T1" fmla="*/ 2147483646 h 1488"/>
              <a:gd name="T2" fmla="*/ 120967500 w 480"/>
              <a:gd name="T3" fmla="*/ 2147483646 h 1488"/>
              <a:gd name="T4" fmla="*/ 1209675000 w 480"/>
              <a:gd name="T5" fmla="*/ 0 h 14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488">
                <a:moveTo>
                  <a:pt x="192" y="1488"/>
                </a:moveTo>
                <a:cubicBezTo>
                  <a:pt x="96" y="1396"/>
                  <a:pt x="0" y="1304"/>
                  <a:pt x="48" y="1056"/>
                </a:cubicBezTo>
                <a:cubicBezTo>
                  <a:pt x="96" y="808"/>
                  <a:pt x="408" y="176"/>
                  <a:pt x="480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xmlns="" id="{0C063E56-585B-4BC7-88BE-FB905E266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</a:rPr>
              <a:t>3     1    9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43</a:t>
            </a:fld>
            <a:endParaRPr lang="zh-CN" altLang="en-US"/>
          </a:p>
        </p:txBody>
      </p:sp>
      <p:sp>
        <p:nvSpPr>
          <p:cNvPr id="42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>
            <a:extLst>
              <a:ext uri="{FF2B5EF4-FFF2-40B4-BE49-F238E27FC236}">
                <a16:creationId xmlns:a16="http://schemas.microsoft.com/office/drawing/2014/main" xmlns="" id="{CACF0E3E-A881-4C0C-9734-18771E10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6131" name="Text Box 3">
            <a:extLst>
              <a:ext uri="{FF2B5EF4-FFF2-40B4-BE49-F238E27FC236}">
                <a16:creationId xmlns:a16="http://schemas.microsoft.com/office/drawing/2014/main" xmlns="" id="{0DCC8188-66FA-4384-997B-22A8652A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76132" name="Group 4">
            <a:extLst>
              <a:ext uri="{FF2B5EF4-FFF2-40B4-BE49-F238E27FC236}">
                <a16:creationId xmlns:a16="http://schemas.microsoft.com/office/drawing/2014/main" xmlns="" id="{93D7FD63-8546-4E71-8716-8740843BDEF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76158" name="Line 5">
              <a:extLst>
                <a:ext uri="{FF2B5EF4-FFF2-40B4-BE49-F238E27FC236}">
                  <a16:creationId xmlns:a16="http://schemas.microsoft.com/office/drawing/2014/main" xmlns="" id="{987AD2D4-6146-4CC7-B67B-7EC71EFC8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9" name="Text Box 6">
              <a:extLst>
                <a:ext uri="{FF2B5EF4-FFF2-40B4-BE49-F238E27FC236}">
                  <a16:creationId xmlns:a16="http://schemas.microsoft.com/office/drawing/2014/main" xmlns="" id="{D05E32A6-D345-4F55-AD25-8362633FC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1   3   9</a:t>
              </a:r>
              <a:r>
                <a:rPr lang="en-US" altLang="zh-CN">
                  <a:latin typeface="宋体" panose="02010600030101010101" pitchFamily="2" charset="-122"/>
                </a:rPr>
                <a:t>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76160" name="Line 7">
              <a:extLst>
                <a:ext uri="{FF2B5EF4-FFF2-40B4-BE49-F238E27FC236}">
                  <a16:creationId xmlns:a16="http://schemas.microsoft.com/office/drawing/2014/main" xmlns="" id="{19F845A8-E7E6-47C6-8A4A-5FEA29AE6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1" name="Text Box 8">
              <a:extLst>
                <a:ext uri="{FF2B5EF4-FFF2-40B4-BE49-F238E27FC236}">
                  <a16:creationId xmlns:a16="http://schemas.microsoft.com/office/drawing/2014/main" xmlns="" id="{B11FA85A-42EA-48A9-B62E-166CAC94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6162" name="Text Box 9">
              <a:extLst>
                <a:ext uri="{FF2B5EF4-FFF2-40B4-BE49-F238E27FC236}">
                  <a16:creationId xmlns:a16="http://schemas.microsoft.com/office/drawing/2014/main" xmlns="" id="{513CBF63-1B56-4BCF-819A-3D0C48266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6163" name="Text Box 10">
              <a:extLst>
                <a:ext uri="{FF2B5EF4-FFF2-40B4-BE49-F238E27FC236}">
                  <a16:creationId xmlns:a16="http://schemas.microsoft.com/office/drawing/2014/main" xmlns="" id="{4050FFC6-DA50-4BAF-8F74-2137C0CE4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6164" name="Text Box 11">
              <a:extLst>
                <a:ext uri="{FF2B5EF4-FFF2-40B4-BE49-F238E27FC236}">
                  <a16:creationId xmlns:a16="http://schemas.microsoft.com/office/drawing/2014/main" xmlns="" id="{46A7B7B5-5F60-4217-AE54-A8112495C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6165" name="Text Box 12">
              <a:extLst>
                <a:ext uri="{FF2B5EF4-FFF2-40B4-BE49-F238E27FC236}">
                  <a16:creationId xmlns:a16="http://schemas.microsoft.com/office/drawing/2014/main" xmlns="" id="{58E2E02E-715E-41DC-BD87-82412DD6D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6166" name="Text Box 13">
              <a:extLst>
                <a:ext uri="{FF2B5EF4-FFF2-40B4-BE49-F238E27FC236}">
                  <a16:creationId xmlns:a16="http://schemas.microsoft.com/office/drawing/2014/main" xmlns="" id="{6C8EABEE-4205-4FFC-91A5-D6603D52E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6167" name="Text Box 14">
              <a:extLst>
                <a:ext uri="{FF2B5EF4-FFF2-40B4-BE49-F238E27FC236}">
                  <a16:creationId xmlns:a16="http://schemas.microsoft.com/office/drawing/2014/main" xmlns="" id="{690C32ED-75B3-46E5-9D9A-BA0AFFA86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6168" name="Text Box 15">
              <a:extLst>
                <a:ext uri="{FF2B5EF4-FFF2-40B4-BE49-F238E27FC236}">
                  <a16:creationId xmlns:a16="http://schemas.microsoft.com/office/drawing/2014/main" xmlns="" id="{63734632-47CC-4FF4-B3E9-44489A583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6133" name="Group 16">
            <a:extLst>
              <a:ext uri="{FF2B5EF4-FFF2-40B4-BE49-F238E27FC236}">
                <a16:creationId xmlns:a16="http://schemas.microsoft.com/office/drawing/2014/main" xmlns="" id="{43ED26C5-2698-4DA8-8AA9-ECF65441958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76147" name="Line 17">
              <a:extLst>
                <a:ext uri="{FF2B5EF4-FFF2-40B4-BE49-F238E27FC236}">
                  <a16:creationId xmlns:a16="http://schemas.microsoft.com/office/drawing/2014/main" xmlns="" id="{88009F6B-4A7D-4F9C-A846-E85A64754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8" name="Text Box 18">
              <a:extLst>
                <a:ext uri="{FF2B5EF4-FFF2-40B4-BE49-F238E27FC236}">
                  <a16:creationId xmlns:a16="http://schemas.microsoft.com/office/drawing/2014/main" xmlns="" id="{28E41E1E-5F71-48E1-85B1-D43D516E9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6149" name="Line 19">
              <a:extLst>
                <a:ext uri="{FF2B5EF4-FFF2-40B4-BE49-F238E27FC236}">
                  <a16:creationId xmlns:a16="http://schemas.microsoft.com/office/drawing/2014/main" xmlns="" id="{22C9611D-73CA-4E14-96EF-2F489E989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0" name="Text Box 20">
              <a:extLst>
                <a:ext uri="{FF2B5EF4-FFF2-40B4-BE49-F238E27FC236}">
                  <a16:creationId xmlns:a16="http://schemas.microsoft.com/office/drawing/2014/main" xmlns="" id="{810E79C0-64FC-4906-8364-FE4AD5B1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6151" name="Text Box 21">
              <a:extLst>
                <a:ext uri="{FF2B5EF4-FFF2-40B4-BE49-F238E27FC236}">
                  <a16:creationId xmlns:a16="http://schemas.microsoft.com/office/drawing/2014/main" xmlns="" id="{A5E76377-578D-4132-B240-9BA4F8088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6152" name="Text Box 22">
              <a:extLst>
                <a:ext uri="{FF2B5EF4-FFF2-40B4-BE49-F238E27FC236}">
                  <a16:creationId xmlns:a16="http://schemas.microsoft.com/office/drawing/2014/main" xmlns="" id="{916C05EA-8864-4C4B-96E8-7CF97398C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6153" name="Text Box 23">
              <a:extLst>
                <a:ext uri="{FF2B5EF4-FFF2-40B4-BE49-F238E27FC236}">
                  <a16:creationId xmlns:a16="http://schemas.microsoft.com/office/drawing/2014/main" xmlns="" id="{11DBAA7C-1724-44D5-9D42-6568E5F49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6154" name="Text Box 24">
              <a:extLst>
                <a:ext uri="{FF2B5EF4-FFF2-40B4-BE49-F238E27FC236}">
                  <a16:creationId xmlns:a16="http://schemas.microsoft.com/office/drawing/2014/main" xmlns="" id="{17D7326B-5D58-42A3-9C1A-C37F40176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6155" name="Text Box 25">
              <a:extLst>
                <a:ext uri="{FF2B5EF4-FFF2-40B4-BE49-F238E27FC236}">
                  <a16:creationId xmlns:a16="http://schemas.microsoft.com/office/drawing/2014/main" xmlns="" id="{430AFFC0-2782-491E-A800-DF4297E17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6156" name="Text Box 26">
              <a:extLst>
                <a:ext uri="{FF2B5EF4-FFF2-40B4-BE49-F238E27FC236}">
                  <a16:creationId xmlns:a16="http://schemas.microsoft.com/office/drawing/2014/main" xmlns="" id="{E179506F-4EA4-4318-82C3-D28804DF3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6157" name="Text Box 27">
              <a:extLst>
                <a:ext uri="{FF2B5EF4-FFF2-40B4-BE49-F238E27FC236}">
                  <a16:creationId xmlns:a16="http://schemas.microsoft.com/office/drawing/2014/main" xmlns="" id="{4FB0F073-DBD8-4CE2-A418-1D32B271E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76134" name="Text Box 28">
            <a:extLst>
              <a:ext uri="{FF2B5EF4-FFF2-40B4-BE49-F238E27FC236}">
                <a16:creationId xmlns:a16="http://schemas.microsoft.com/office/drawing/2014/main" xmlns="" id="{1467D090-43FC-49BB-9FCF-2C0A97F41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76135" name="Rectangle 29">
            <a:extLst>
              <a:ext uri="{FF2B5EF4-FFF2-40B4-BE49-F238E27FC236}">
                <a16:creationId xmlns:a16="http://schemas.microsoft.com/office/drawing/2014/main" xmlns="" id="{D99F3698-2DAB-4267-9667-9A7EA5823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6136" name="Rectangle 30">
            <a:extLst>
              <a:ext uri="{FF2B5EF4-FFF2-40B4-BE49-F238E27FC236}">
                <a16:creationId xmlns:a16="http://schemas.microsoft.com/office/drawing/2014/main" xmlns="" id="{A128C3D9-CE30-491A-A97E-5622EECE3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2255" name="Rectangle 31">
            <a:extLst>
              <a:ext uri="{FF2B5EF4-FFF2-40B4-BE49-F238E27FC236}">
                <a16:creationId xmlns:a16="http://schemas.microsoft.com/office/drawing/2014/main" xmlns="" id="{EAB8EDB8-62A9-4DC2-9ADF-A9B76096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76138" name="Rectangle 32">
            <a:extLst>
              <a:ext uri="{FF2B5EF4-FFF2-40B4-BE49-F238E27FC236}">
                <a16:creationId xmlns:a16="http://schemas.microsoft.com/office/drawing/2014/main" xmlns="" id="{ABF8FD87-4BA8-41F6-BC55-EE366489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6139" name="Rectangle 33">
            <a:extLst>
              <a:ext uri="{FF2B5EF4-FFF2-40B4-BE49-F238E27FC236}">
                <a16:creationId xmlns:a16="http://schemas.microsoft.com/office/drawing/2014/main" xmlns="" id="{F04EA8AB-7678-4B1B-B92F-5BC32A9E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6140" name="Rectangle 34">
            <a:extLst>
              <a:ext uri="{FF2B5EF4-FFF2-40B4-BE49-F238E27FC236}">
                <a16:creationId xmlns:a16="http://schemas.microsoft.com/office/drawing/2014/main" xmlns="" id="{F5BE42B8-306B-4C83-A57E-05A3BD063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6141" name="Rectangle 35">
            <a:extLst>
              <a:ext uri="{FF2B5EF4-FFF2-40B4-BE49-F238E27FC236}">
                <a16:creationId xmlns:a16="http://schemas.microsoft.com/office/drawing/2014/main" xmlns="" id="{AB4EE05A-AB2D-40DC-B359-CD5621F3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6142" name="Text Box 36">
            <a:extLst>
              <a:ext uri="{FF2B5EF4-FFF2-40B4-BE49-F238E27FC236}">
                <a16:creationId xmlns:a16="http://schemas.microsoft.com/office/drawing/2014/main" xmlns="" id="{5F308612-70F4-46C2-B156-9D52A0D35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76143" name="Text Box 37">
            <a:extLst>
              <a:ext uri="{FF2B5EF4-FFF2-40B4-BE49-F238E27FC236}">
                <a16:creationId xmlns:a16="http://schemas.microsoft.com/office/drawing/2014/main" xmlns="" id="{40AD6BD4-AD5C-4FB0-A58D-5B0788A3B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176144" name="未知">
            <a:extLst>
              <a:ext uri="{FF2B5EF4-FFF2-40B4-BE49-F238E27FC236}">
                <a16:creationId xmlns:a16="http://schemas.microsoft.com/office/drawing/2014/main" xmlns="" id="{F26F3B93-0611-4B45-AD4C-66DD60ED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762000" cy="2362200"/>
          </a:xfrm>
          <a:custGeom>
            <a:avLst/>
            <a:gdLst>
              <a:gd name="T0" fmla="*/ 483870000 w 480"/>
              <a:gd name="T1" fmla="*/ 2147483646 h 1488"/>
              <a:gd name="T2" fmla="*/ 120967500 w 480"/>
              <a:gd name="T3" fmla="*/ 2147483646 h 1488"/>
              <a:gd name="T4" fmla="*/ 1209675000 w 480"/>
              <a:gd name="T5" fmla="*/ 0 h 14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488">
                <a:moveTo>
                  <a:pt x="192" y="1488"/>
                </a:moveTo>
                <a:cubicBezTo>
                  <a:pt x="96" y="1396"/>
                  <a:pt x="0" y="1304"/>
                  <a:pt x="48" y="1056"/>
                </a:cubicBezTo>
                <a:cubicBezTo>
                  <a:pt x="96" y="808"/>
                  <a:pt x="408" y="176"/>
                  <a:pt x="480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45" name="Text Box 39">
            <a:extLst>
              <a:ext uri="{FF2B5EF4-FFF2-40B4-BE49-F238E27FC236}">
                <a16:creationId xmlns:a16="http://schemas.microsoft.com/office/drawing/2014/main" xmlns="" id="{AC9A5470-C90A-48A3-8405-7ACA2BDA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3     1    9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44</a:t>
            </a:fld>
            <a:endParaRPr lang="zh-CN" altLang="en-US"/>
          </a:p>
        </p:txBody>
      </p:sp>
      <p:sp>
        <p:nvSpPr>
          <p:cNvPr id="42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AutoShape 2">
            <a:extLst>
              <a:ext uri="{FF2B5EF4-FFF2-40B4-BE49-F238E27FC236}">
                <a16:creationId xmlns:a16="http://schemas.microsoft.com/office/drawing/2014/main" xmlns="" id="{64F43661-FDE5-4C60-92EA-D4DA0A04A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7155" name="Text Box 3">
            <a:extLst>
              <a:ext uri="{FF2B5EF4-FFF2-40B4-BE49-F238E27FC236}">
                <a16:creationId xmlns:a16="http://schemas.microsoft.com/office/drawing/2014/main" xmlns="" id="{0F3C3117-2D9B-47AA-8BAA-CD48D207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77156" name="Group 4">
            <a:extLst>
              <a:ext uri="{FF2B5EF4-FFF2-40B4-BE49-F238E27FC236}">
                <a16:creationId xmlns:a16="http://schemas.microsoft.com/office/drawing/2014/main" xmlns="" id="{D876CDAB-A635-4350-8678-71AC9E5ADF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77183" name="Line 5">
              <a:extLst>
                <a:ext uri="{FF2B5EF4-FFF2-40B4-BE49-F238E27FC236}">
                  <a16:creationId xmlns:a16="http://schemas.microsoft.com/office/drawing/2014/main" xmlns="" id="{E2E15986-DC0C-4D11-ADE7-0CE028641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4" name="Text Box 6">
              <a:extLst>
                <a:ext uri="{FF2B5EF4-FFF2-40B4-BE49-F238E27FC236}">
                  <a16:creationId xmlns:a16="http://schemas.microsoft.com/office/drawing/2014/main" xmlns="" id="{5FB431EC-B139-4B01-A26A-21A6EA315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3   1   -3</a:t>
              </a:r>
              <a:r>
                <a:rPr lang="en-US" altLang="zh-CN">
                  <a:latin typeface="宋体" panose="02010600030101010101" pitchFamily="2" charset="-122"/>
                </a:rPr>
                <a:t>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77185" name="Line 7">
              <a:extLst>
                <a:ext uri="{FF2B5EF4-FFF2-40B4-BE49-F238E27FC236}">
                  <a16:creationId xmlns:a16="http://schemas.microsoft.com/office/drawing/2014/main" xmlns="" id="{EDE192FC-B992-42E7-91D1-59C8D71B7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6" name="Text Box 8">
              <a:extLst>
                <a:ext uri="{FF2B5EF4-FFF2-40B4-BE49-F238E27FC236}">
                  <a16:creationId xmlns:a16="http://schemas.microsoft.com/office/drawing/2014/main" xmlns="" id="{9E682726-7AB8-4649-AEC7-A084A9142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7187" name="Text Box 9">
              <a:extLst>
                <a:ext uri="{FF2B5EF4-FFF2-40B4-BE49-F238E27FC236}">
                  <a16:creationId xmlns:a16="http://schemas.microsoft.com/office/drawing/2014/main" xmlns="" id="{28535BED-ACF4-4B61-9F4C-14E1396E0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7188" name="Text Box 10">
              <a:extLst>
                <a:ext uri="{FF2B5EF4-FFF2-40B4-BE49-F238E27FC236}">
                  <a16:creationId xmlns:a16="http://schemas.microsoft.com/office/drawing/2014/main" xmlns="" id="{9DF7A5CE-60C3-4148-89E4-E720F77DE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7189" name="Text Box 11">
              <a:extLst>
                <a:ext uri="{FF2B5EF4-FFF2-40B4-BE49-F238E27FC236}">
                  <a16:creationId xmlns:a16="http://schemas.microsoft.com/office/drawing/2014/main" xmlns="" id="{3E656459-95CF-440F-BD09-26D8468E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7190" name="Text Box 12">
              <a:extLst>
                <a:ext uri="{FF2B5EF4-FFF2-40B4-BE49-F238E27FC236}">
                  <a16:creationId xmlns:a16="http://schemas.microsoft.com/office/drawing/2014/main" xmlns="" id="{356B4A73-9149-4674-B3AD-A8BEB8945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7191" name="Text Box 13">
              <a:extLst>
                <a:ext uri="{FF2B5EF4-FFF2-40B4-BE49-F238E27FC236}">
                  <a16:creationId xmlns:a16="http://schemas.microsoft.com/office/drawing/2014/main" xmlns="" id="{33F318AC-5DE1-44EA-96CA-DE395931D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7192" name="Text Box 14">
              <a:extLst>
                <a:ext uri="{FF2B5EF4-FFF2-40B4-BE49-F238E27FC236}">
                  <a16:creationId xmlns:a16="http://schemas.microsoft.com/office/drawing/2014/main" xmlns="" id="{12EF94FE-F538-4735-ACFE-84471D754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7193" name="Text Box 15">
              <a:extLst>
                <a:ext uri="{FF2B5EF4-FFF2-40B4-BE49-F238E27FC236}">
                  <a16:creationId xmlns:a16="http://schemas.microsoft.com/office/drawing/2014/main" xmlns="" id="{FE3743B0-7B58-4158-981C-82E3BFF1B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7157" name="Group 16">
            <a:extLst>
              <a:ext uri="{FF2B5EF4-FFF2-40B4-BE49-F238E27FC236}">
                <a16:creationId xmlns:a16="http://schemas.microsoft.com/office/drawing/2014/main" xmlns="" id="{71668F50-D545-4CC3-A3F5-2CBEB802093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77172" name="Line 17">
              <a:extLst>
                <a:ext uri="{FF2B5EF4-FFF2-40B4-BE49-F238E27FC236}">
                  <a16:creationId xmlns:a16="http://schemas.microsoft.com/office/drawing/2014/main" xmlns="" id="{4A110950-0A28-4719-8E2C-372761904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3" name="Text Box 18">
              <a:extLst>
                <a:ext uri="{FF2B5EF4-FFF2-40B4-BE49-F238E27FC236}">
                  <a16:creationId xmlns:a16="http://schemas.microsoft.com/office/drawing/2014/main" xmlns="" id="{9D4BE9FD-D7AE-4E1C-98B3-0F975EAA6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7174" name="Line 19">
              <a:extLst>
                <a:ext uri="{FF2B5EF4-FFF2-40B4-BE49-F238E27FC236}">
                  <a16:creationId xmlns:a16="http://schemas.microsoft.com/office/drawing/2014/main" xmlns="" id="{42736A7A-0C25-420C-99BD-51B3CB293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5" name="Text Box 20">
              <a:extLst>
                <a:ext uri="{FF2B5EF4-FFF2-40B4-BE49-F238E27FC236}">
                  <a16:creationId xmlns:a16="http://schemas.microsoft.com/office/drawing/2014/main" xmlns="" id="{D407859A-4C69-4B67-8055-F7F8BFB99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7176" name="Text Box 21">
              <a:extLst>
                <a:ext uri="{FF2B5EF4-FFF2-40B4-BE49-F238E27FC236}">
                  <a16:creationId xmlns:a16="http://schemas.microsoft.com/office/drawing/2014/main" xmlns="" id="{6F3D59BD-D015-4328-8885-EF6557F59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7177" name="Text Box 22">
              <a:extLst>
                <a:ext uri="{FF2B5EF4-FFF2-40B4-BE49-F238E27FC236}">
                  <a16:creationId xmlns:a16="http://schemas.microsoft.com/office/drawing/2014/main" xmlns="" id="{3DCC9148-1068-47E5-8F60-EE0F5906F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7178" name="Text Box 23">
              <a:extLst>
                <a:ext uri="{FF2B5EF4-FFF2-40B4-BE49-F238E27FC236}">
                  <a16:creationId xmlns:a16="http://schemas.microsoft.com/office/drawing/2014/main" xmlns="" id="{3297D6EE-9C0F-42A2-8314-8001DCE64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7179" name="Text Box 24">
              <a:extLst>
                <a:ext uri="{FF2B5EF4-FFF2-40B4-BE49-F238E27FC236}">
                  <a16:creationId xmlns:a16="http://schemas.microsoft.com/office/drawing/2014/main" xmlns="" id="{03BA9728-F30D-4B53-A793-58197F09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7180" name="Text Box 25">
              <a:extLst>
                <a:ext uri="{FF2B5EF4-FFF2-40B4-BE49-F238E27FC236}">
                  <a16:creationId xmlns:a16="http://schemas.microsoft.com/office/drawing/2014/main" xmlns="" id="{EB1004CF-BF5D-4B5C-8EFE-F3EFEA6F7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7181" name="Text Box 26">
              <a:extLst>
                <a:ext uri="{FF2B5EF4-FFF2-40B4-BE49-F238E27FC236}">
                  <a16:creationId xmlns:a16="http://schemas.microsoft.com/office/drawing/2014/main" xmlns="" id="{381F8049-2D43-49D2-8A73-DC86A1425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7182" name="Text Box 27">
              <a:extLst>
                <a:ext uri="{FF2B5EF4-FFF2-40B4-BE49-F238E27FC236}">
                  <a16:creationId xmlns:a16="http://schemas.microsoft.com/office/drawing/2014/main" xmlns="" id="{2D602C04-E504-435B-A531-76B14D7B2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77158" name="Text Box 28">
            <a:extLst>
              <a:ext uri="{FF2B5EF4-FFF2-40B4-BE49-F238E27FC236}">
                <a16:creationId xmlns:a16="http://schemas.microsoft.com/office/drawing/2014/main" xmlns="" id="{E8EF4B9C-059C-450F-9DFD-6BD48E729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77159" name="Rectangle 29">
            <a:extLst>
              <a:ext uri="{FF2B5EF4-FFF2-40B4-BE49-F238E27FC236}">
                <a16:creationId xmlns:a16="http://schemas.microsoft.com/office/drawing/2014/main" xmlns="" id="{34B277D9-C6AD-4423-9067-EDA76EC8E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7160" name="Rectangle 30">
            <a:extLst>
              <a:ext uri="{FF2B5EF4-FFF2-40B4-BE49-F238E27FC236}">
                <a16:creationId xmlns:a16="http://schemas.microsoft.com/office/drawing/2014/main" xmlns="" id="{6551BAF8-517A-40A5-B10E-E12F93C6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77161" name="Rectangle 31">
            <a:extLst>
              <a:ext uri="{FF2B5EF4-FFF2-40B4-BE49-F238E27FC236}">
                <a16:creationId xmlns:a16="http://schemas.microsoft.com/office/drawing/2014/main" xmlns="" id="{381F95EE-5A3C-4938-A566-89E3B88E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77162" name="Rectangle 32">
            <a:extLst>
              <a:ext uri="{FF2B5EF4-FFF2-40B4-BE49-F238E27FC236}">
                <a16:creationId xmlns:a16="http://schemas.microsoft.com/office/drawing/2014/main" xmlns="" id="{8321662B-AE3F-4A68-A939-D01A9CEB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7163" name="Rectangle 33">
            <a:extLst>
              <a:ext uri="{FF2B5EF4-FFF2-40B4-BE49-F238E27FC236}">
                <a16:creationId xmlns:a16="http://schemas.microsoft.com/office/drawing/2014/main" xmlns="" id="{4B580A3B-0B7D-4245-8350-DC4850D8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7164" name="Rectangle 34">
            <a:extLst>
              <a:ext uri="{FF2B5EF4-FFF2-40B4-BE49-F238E27FC236}">
                <a16:creationId xmlns:a16="http://schemas.microsoft.com/office/drawing/2014/main" xmlns="" id="{8A6172C5-D81D-45B6-BE3C-7618C3F0F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7165" name="Rectangle 35">
            <a:extLst>
              <a:ext uri="{FF2B5EF4-FFF2-40B4-BE49-F238E27FC236}">
                <a16:creationId xmlns:a16="http://schemas.microsoft.com/office/drawing/2014/main" xmlns="" id="{3BFAB9C1-0BE2-49F0-B9A7-A074F875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7166" name="Text Box 36">
            <a:extLst>
              <a:ext uri="{FF2B5EF4-FFF2-40B4-BE49-F238E27FC236}">
                <a16:creationId xmlns:a16="http://schemas.microsoft.com/office/drawing/2014/main" xmlns="" id="{84F02BCB-C55E-4548-AA77-FEF9929F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77167" name="Text Box 37">
            <a:extLst>
              <a:ext uri="{FF2B5EF4-FFF2-40B4-BE49-F238E27FC236}">
                <a16:creationId xmlns:a16="http://schemas.microsoft.com/office/drawing/2014/main" xmlns="" id="{854900C5-DAAD-48E0-BAD7-835DEE069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177168" name="Text Box 38">
            <a:extLst>
              <a:ext uri="{FF2B5EF4-FFF2-40B4-BE49-F238E27FC236}">
                <a16:creationId xmlns:a16="http://schemas.microsoft.com/office/drawing/2014/main" xmlns="" id="{977FCED2-E401-48E0-9750-2AF3F28C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3     1    9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xmlns="" id="{31B5D441-792B-4A40-93B8-82ED6A491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00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</a:rPr>
              <a:t>1     3    -3</a:t>
            </a:r>
          </a:p>
        </p:txBody>
      </p:sp>
      <p:sp>
        <p:nvSpPr>
          <p:cNvPr id="53288" name="未知">
            <a:extLst>
              <a:ext uri="{FF2B5EF4-FFF2-40B4-BE49-F238E27FC236}">
                <a16:creationId xmlns:a16="http://schemas.microsoft.com/office/drawing/2014/main" xmlns="" id="{93C536EF-2411-413A-B915-797CC77D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7800"/>
            <a:ext cx="533400" cy="2819400"/>
          </a:xfrm>
          <a:custGeom>
            <a:avLst/>
            <a:gdLst>
              <a:gd name="T0" fmla="*/ 846772500 w 336"/>
              <a:gd name="T1" fmla="*/ 2147483646 h 1776"/>
              <a:gd name="T2" fmla="*/ 483870000 w 336"/>
              <a:gd name="T3" fmla="*/ 2147483646 h 1776"/>
              <a:gd name="T4" fmla="*/ 0 w 336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1776">
                <a:moveTo>
                  <a:pt x="336" y="1776"/>
                </a:moveTo>
                <a:cubicBezTo>
                  <a:pt x="292" y="1492"/>
                  <a:pt x="248" y="1208"/>
                  <a:pt x="192" y="912"/>
                </a:cubicBezTo>
                <a:cubicBezTo>
                  <a:pt x="136" y="616"/>
                  <a:pt x="32" y="152"/>
                  <a:pt x="0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45</a:t>
            </a:fld>
            <a:endParaRPr lang="zh-CN" altLang="en-US"/>
          </a:p>
        </p:txBody>
      </p:sp>
      <p:sp>
        <p:nvSpPr>
          <p:cNvPr id="43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AutoShape 2">
            <a:extLst>
              <a:ext uri="{FF2B5EF4-FFF2-40B4-BE49-F238E27FC236}">
                <a16:creationId xmlns:a16="http://schemas.microsoft.com/office/drawing/2014/main" xmlns="" id="{6DCA592C-74F1-41B7-9CAA-A4EE796B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8179" name="Text Box 3">
            <a:extLst>
              <a:ext uri="{FF2B5EF4-FFF2-40B4-BE49-F238E27FC236}">
                <a16:creationId xmlns:a16="http://schemas.microsoft.com/office/drawing/2014/main" xmlns="" id="{AA1536B3-633D-4CE2-8423-FB7BB63E7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78180" name="Group 4">
            <a:extLst>
              <a:ext uri="{FF2B5EF4-FFF2-40B4-BE49-F238E27FC236}">
                <a16:creationId xmlns:a16="http://schemas.microsoft.com/office/drawing/2014/main" xmlns="" id="{5A561865-3693-4899-9483-D1BB998BAEB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78208" name="Line 5">
              <a:extLst>
                <a:ext uri="{FF2B5EF4-FFF2-40B4-BE49-F238E27FC236}">
                  <a16:creationId xmlns:a16="http://schemas.microsoft.com/office/drawing/2014/main" xmlns="" id="{32173639-75F0-4C97-952B-674B3E1B9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9" name="Text Box 6">
              <a:extLst>
                <a:ext uri="{FF2B5EF4-FFF2-40B4-BE49-F238E27FC236}">
                  <a16:creationId xmlns:a16="http://schemas.microsoft.com/office/drawing/2014/main" xmlns="" id="{7137B1F2-C321-4867-877E-DA0B4B022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3   6   14</a:t>
              </a:r>
              <a:r>
                <a:rPr lang="en-US" altLang="zh-CN">
                  <a:latin typeface="宋体" panose="02010600030101010101" pitchFamily="2" charset="-122"/>
                </a:rPr>
                <a:t>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78210" name="Line 7">
              <a:extLst>
                <a:ext uri="{FF2B5EF4-FFF2-40B4-BE49-F238E27FC236}">
                  <a16:creationId xmlns:a16="http://schemas.microsoft.com/office/drawing/2014/main" xmlns="" id="{907C0EB3-4742-4EE3-9141-A1D69C070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11" name="Text Box 8">
              <a:extLst>
                <a:ext uri="{FF2B5EF4-FFF2-40B4-BE49-F238E27FC236}">
                  <a16:creationId xmlns:a16="http://schemas.microsoft.com/office/drawing/2014/main" xmlns="" id="{4140B10E-4890-4D21-AF0E-E0BF49588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8212" name="Text Box 9">
              <a:extLst>
                <a:ext uri="{FF2B5EF4-FFF2-40B4-BE49-F238E27FC236}">
                  <a16:creationId xmlns:a16="http://schemas.microsoft.com/office/drawing/2014/main" xmlns="" id="{A730DC1E-DFC3-4F12-BA81-E35C169D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8213" name="Text Box 10">
              <a:extLst>
                <a:ext uri="{FF2B5EF4-FFF2-40B4-BE49-F238E27FC236}">
                  <a16:creationId xmlns:a16="http://schemas.microsoft.com/office/drawing/2014/main" xmlns="" id="{4DAFDC5C-9147-4D22-8E79-DDFAC03F8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8214" name="Text Box 11">
              <a:extLst>
                <a:ext uri="{FF2B5EF4-FFF2-40B4-BE49-F238E27FC236}">
                  <a16:creationId xmlns:a16="http://schemas.microsoft.com/office/drawing/2014/main" xmlns="" id="{72606586-DB15-4222-8020-05A36864E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8215" name="Text Box 12">
              <a:extLst>
                <a:ext uri="{FF2B5EF4-FFF2-40B4-BE49-F238E27FC236}">
                  <a16:creationId xmlns:a16="http://schemas.microsoft.com/office/drawing/2014/main" xmlns="" id="{0426E872-1313-4EBC-B2B3-18CF345F3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8216" name="Text Box 13">
              <a:extLst>
                <a:ext uri="{FF2B5EF4-FFF2-40B4-BE49-F238E27FC236}">
                  <a16:creationId xmlns:a16="http://schemas.microsoft.com/office/drawing/2014/main" xmlns="" id="{C90EF3FE-1B31-4558-BD65-13AF05390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8217" name="Text Box 14">
              <a:extLst>
                <a:ext uri="{FF2B5EF4-FFF2-40B4-BE49-F238E27FC236}">
                  <a16:creationId xmlns:a16="http://schemas.microsoft.com/office/drawing/2014/main" xmlns="" id="{DBF5852F-959A-4C09-B92D-A13003FDE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8218" name="Text Box 15">
              <a:extLst>
                <a:ext uri="{FF2B5EF4-FFF2-40B4-BE49-F238E27FC236}">
                  <a16:creationId xmlns:a16="http://schemas.microsoft.com/office/drawing/2014/main" xmlns="" id="{9628825E-11C0-4500-B2D1-A4F27C94E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8181" name="Group 16">
            <a:extLst>
              <a:ext uri="{FF2B5EF4-FFF2-40B4-BE49-F238E27FC236}">
                <a16:creationId xmlns:a16="http://schemas.microsoft.com/office/drawing/2014/main" xmlns="" id="{159B037D-B836-44AF-9B77-E0D245072F0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78197" name="Line 17">
              <a:extLst>
                <a:ext uri="{FF2B5EF4-FFF2-40B4-BE49-F238E27FC236}">
                  <a16:creationId xmlns:a16="http://schemas.microsoft.com/office/drawing/2014/main" xmlns="" id="{3B5302BC-5199-42E0-8269-E5DA6BF7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8" name="Text Box 18">
              <a:extLst>
                <a:ext uri="{FF2B5EF4-FFF2-40B4-BE49-F238E27FC236}">
                  <a16:creationId xmlns:a16="http://schemas.microsoft.com/office/drawing/2014/main" xmlns="" id="{0678603C-CB02-4D2B-8B1B-1D16E477E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8199" name="Line 19">
              <a:extLst>
                <a:ext uri="{FF2B5EF4-FFF2-40B4-BE49-F238E27FC236}">
                  <a16:creationId xmlns:a16="http://schemas.microsoft.com/office/drawing/2014/main" xmlns="" id="{15D54AB6-613C-4D9F-BD0C-387223283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0" name="Text Box 20">
              <a:extLst>
                <a:ext uri="{FF2B5EF4-FFF2-40B4-BE49-F238E27FC236}">
                  <a16:creationId xmlns:a16="http://schemas.microsoft.com/office/drawing/2014/main" xmlns="" id="{98C9CA6A-864A-4251-85E7-C87CDD98C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8201" name="Text Box 21">
              <a:extLst>
                <a:ext uri="{FF2B5EF4-FFF2-40B4-BE49-F238E27FC236}">
                  <a16:creationId xmlns:a16="http://schemas.microsoft.com/office/drawing/2014/main" xmlns="" id="{99768311-6765-44B8-81D3-99B481D2B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8202" name="Text Box 22">
              <a:extLst>
                <a:ext uri="{FF2B5EF4-FFF2-40B4-BE49-F238E27FC236}">
                  <a16:creationId xmlns:a16="http://schemas.microsoft.com/office/drawing/2014/main" xmlns="" id="{755DB1CF-85A9-4846-8EBA-29B75CB14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8203" name="Text Box 23">
              <a:extLst>
                <a:ext uri="{FF2B5EF4-FFF2-40B4-BE49-F238E27FC236}">
                  <a16:creationId xmlns:a16="http://schemas.microsoft.com/office/drawing/2014/main" xmlns="" id="{D4BCB1FC-D2CF-4220-A474-8A58E45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8204" name="Text Box 24">
              <a:extLst>
                <a:ext uri="{FF2B5EF4-FFF2-40B4-BE49-F238E27FC236}">
                  <a16:creationId xmlns:a16="http://schemas.microsoft.com/office/drawing/2014/main" xmlns="" id="{8918C230-9B82-4B61-8D1E-8C06BF935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8205" name="Text Box 25">
              <a:extLst>
                <a:ext uri="{FF2B5EF4-FFF2-40B4-BE49-F238E27FC236}">
                  <a16:creationId xmlns:a16="http://schemas.microsoft.com/office/drawing/2014/main" xmlns="" id="{1AC6791B-4FFD-4A55-8870-A633C3D6C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8206" name="Text Box 26">
              <a:extLst>
                <a:ext uri="{FF2B5EF4-FFF2-40B4-BE49-F238E27FC236}">
                  <a16:creationId xmlns:a16="http://schemas.microsoft.com/office/drawing/2014/main" xmlns="" id="{435B564F-7728-44C2-9A92-A3A4D7032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8207" name="Text Box 27">
              <a:extLst>
                <a:ext uri="{FF2B5EF4-FFF2-40B4-BE49-F238E27FC236}">
                  <a16:creationId xmlns:a16="http://schemas.microsoft.com/office/drawing/2014/main" xmlns="" id="{1926D5EC-8768-4674-A8EA-09369A651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78182" name="Text Box 28">
            <a:extLst>
              <a:ext uri="{FF2B5EF4-FFF2-40B4-BE49-F238E27FC236}">
                <a16:creationId xmlns:a16="http://schemas.microsoft.com/office/drawing/2014/main" xmlns="" id="{ED59A7A7-32C2-407F-9398-7B19DB5A1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78183" name="Rectangle 29">
            <a:extLst>
              <a:ext uri="{FF2B5EF4-FFF2-40B4-BE49-F238E27FC236}">
                <a16:creationId xmlns:a16="http://schemas.microsoft.com/office/drawing/2014/main" xmlns="" id="{A46F011C-AB49-46BB-A49D-AF8426AF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78184" name="Rectangle 30">
            <a:extLst>
              <a:ext uri="{FF2B5EF4-FFF2-40B4-BE49-F238E27FC236}">
                <a16:creationId xmlns:a16="http://schemas.microsoft.com/office/drawing/2014/main" xmlns="" id="{F8455B70-878C-4188-9248-A08D2425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78185" name="Rectangle 31">
            <a:extLst>
              <a:ext uri="{FF2B5EF4-FFF2-40B4-BE49-F238E27FC236}">
                <a16:creationId xmlns:a16="http://schemas.microsoft.com/office/drawing/2014/main" xmlns="" id="{8693F338-2537-456C-B7F4-4F2B8A7F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78186" name="Rectangle 32">
            <a:extLst>
              <a:ext uri="{FF2B5EF4-FFF2-40B4-BE49-F238E27FC236}">
                <a16:creationId xmlns:a16="http://schemas.microsoft.com/office/drawing/2014/main" xmlns="" id="{8006A2A7-330B-492E-912C-59F840B5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8187" name="Rectangle 33">
            <a:extLst>
              <a:ext uri="{FF2B5EF4-FFF2-40B4-BE49-F238E27FC236}">
                <a16:creationId xmlns:a16="http://schemas.microsoft.com/office/drawing/2014/main" xmlns="" id="{0666F738-9296-4E4C-979C-9A04E0B37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8188" name="Rectangle 34">
            <a:extLst>
              <a:ext uri="{FF2B5EF4-FFF2-40B4-BE49-F238E27FC236}">
                <a16:creationId xmlns:a16="http://schemas.microsoft.com/office/drawing/2014/main" xmlns="" id="{3025B1D0-551F-48B6-97A1-7AF214EB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8189" name="Rectangle 35">
            <a:extLst>
              <a:ext uri="{FF2B5EF4-FFF2-40B4-BE49-F238E27FC236}">
                <a16:creationId xmlns:a16="http://schemas.microsoft.com/office/drawing/2014/main" xmlns="" id="{1C699FA3-04A2-453D-9C01-729A9E33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8190" name="Text Box 36">
            <a:extLst>
              <a:ext uri="{FF2B5EF4-FFF2-40B4-BE49-F238E27FC236}">
                <a16:creationId xmlns:a16="http://schemas.microsoft.com/office/drawing/2014/main" xmlns="" id="{8920882C-FE3D-48CF-A5A8-16361F3D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78191" name="Text Box 37">
            <a:extLst>
              <a:ext uri="{FF2B5EF4-FFF2-40B4-BE49-F238E27FC236}">
                <a16:creationId xmlns:a16="http://schemas.microsoft.com/office/drawing/2014/main" xmlns="" id="{43F12853-EC10-43B9-8B3D-92CA79DEE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178192" name="Text Box 38">
            <a:extLst>
              <a:ext uri="{FF2B5EF4-FFF2-40B4-BE49-F238E27FC236}">
                <a16:creationId xmlns:a16="http://schemas.microsoft.com/office/drawing/2014/main" xmlns="" id="{CD3D4AC9-3DF6-42BC-B55B-CF29E5D5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3     1    9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xmlns="" id="{005A5420-DFEB-4DFD-A696-843BA4775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1722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</a:rPr>
              <a:t>6     3    14</a:t>
            </a:r>
          </a:p>
        </p:txBody>
      </p:sp>
      <p:sp>
        <p:nvSpPr>
          <p:cNvPr id="54312" name="未知">
            <a:extLst>
              <a:ext uri="{FF2B5EF4-FFF2-40B4-BE49-F238E27FC236}">
                <a16:creationId xmlns:a16="http://schemas.microsoft.com/office/drawing/2014/main" xmlns="" id="{065CA7DB-0707-4F0D-8392-9376DBBC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47800"/>
            <a:ext cx="2514600" cy="3200400"/>
          </a:xfrm>
          <a:custGeom>
            <a:avLst/>
            <a:gdLst>
              <a:gd name="T0" fmla="*/ 725805000 w 1584"/>
              <a:gd name="T1" fmla="*/ 2147483646 h 2016"/>
              <a:gd name="T2" fmla="*/ 241935000 w 1584"/>
              <a:gd name="T3" fmla="*/ 2147483646 h 2016"/>
              <a:gd name="T4" fmla="*/ 2147483646 w 1584"/>
              <a:gd name="T5" fmla="*/ 1330642500 h 2016"/>
              <a:gd name="T6" fmla="*/ 2147483646 w 1584"/>
              <a:gd name="T7" fmla="*/ 967740000 h 2016"/>
              <a:gd name="T8" fmla="*/ 2147483646 w 1584"/>
              <a:gd name="T9" fmla="*/ 0 h 2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4" h="2016">
                <a:moveTo>
                  <a:pt x="288" y="2016"/>
                </a:moveTo>
                <a:cubicBezTo>
                  <a:pt x="144" y="1564"/>
                  <a:pt x="0" y="1112"/>
                  <a:pt x="96" y="864"/>
                </a:cubicBezTo>
                <a:cubicBezTo>
                  <a:pt x="192" y="616"/>
                  <a:pt x="656" y="608"/>
                  <a:pt x="864" y="528"/>
                </a:cubicBezTo>
                <a:cubicBezTo>
                  <a:pt x="1072" y="448"/>
                  <a:pt x="1224" y="472"/>
                  <a:pt x="1344" y="384"/>
                </a:cubicBezTo>
                <a:cubicBezTo>
                  <a:pt x="1464" y="296"/>
                  <a:pt x="1544" y="64"/>
                  <a:pt x="1584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95" name="Text Box 41">
            <a:extLst>
              <a:ext uri="{FF2B5EF4-FFF2-40B4-BE49-F238E27FC236}">
                <a16:creationId xmlns:a16="http://schemas.microsoft.com/office/drawing/2014/main" xmlns="" id="{0A59503D-1B80-4B95-9A0C-B2B0ACC1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527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     3    -3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46</a:t>
            </a:fld>
            <a:endParaRPr lang="zh-CN" altLang="en-US"/>
          </a:p>
        </p:txBody>
      </p:sp>
      <p:sp>
        <p:nvSpPr>
          <p:cNvPr id="44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AutoShape 2">
            <a:extLst>
              <a:ext uri="{FF2B5EF4-FFF2-40B4-BE49-F238E27FC236}">
                <a16:creationId xmlns:a16="http://schemas.microsoft.com/office/drawing/2014/main" xmlns="" id="{43A50BD6-7F09-4704-8438-0E727FA3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xmlns="" id="{9575D641-8DB5-4952-9914-0FFE0EF2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79204" name="Group 4">
            <a:extLst>
              <a:ext uri="{FF2B5EF4-FFF2-40B4-BE49-F238E27FC236}">
                <a16:creationId xmlns:a16="http://schemas.microsoft.com/office/drawing/2014/main" xmlns="" id="{A024AF22-FCDF-4D39-9B45-1FB132DED9E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79233" name="Line 5">
              <a:extLst>
                <a:ext uri="{FF2B5EF4-FFF2-40B4-BE49-F238E27FC236}">
                  <a16:creationId xmlns:a16="http://schemas.microsoft.com/office/drawing/2014/main" xmlns="" id="{57B4DB97-AFAC-4033-80C7-30A711064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4" name="Text Box 6">
              <a:extLst>
                <a:ext uri="{FF2B5EF4-FFF2-40B4-BE49-F238E27FC236}">
                  <a16:creationId xmlns:a16="http://schemas.microsoft.com/office/drawing/2014/main" xmlns="" id="{CD485462-5679-4AFE-BC40-FD0A29352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4   3   24</a:t>
              </a:r>
              <a:r>
                <a:rPr lang="en-US" altLang="zh-CN">
                  <a:latin typeface="宋体" panose="02010600030101010101" pitchFamily="2" charset="-122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79235" name="Line 7">
              <a:extLst>
                <a:ext uri="{FF2B5EF4-FFF2-40B4-BE49-F238E27FC236}">
                  <a16:creationId xmlns:a16="http://schemas.microsoft.com/office/drawing/2014/main" xmlns="" id="{6D74C9B6-2C28-465B-B73A-3C693C62E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6" name="Text Box 8">
              <a:extLst>
                <a:ext uri="{FF2B5EF4-FFF2-40B4-BE49-F238E27FC236}">
                  <a16:creationId xmlns:a16="http://schemas.microsoft.com/office/drawing/2014/main" xmlns="" id="{7ECCEC11-8AD5-45ED-8D85-754A3DD33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9237" name="Text Box 9">
              <a:extLst>
                <a:ext uri="{FF2B5EF4-FFF2-40B4-BE49-F238E27FC236}">
                  <a16:creationId xmlns:a16="http://schemas.microsoft.com/office/drawing/2014/main" xmlns="" id="{3E0083A2-5E8A-474F-AF51-CB3801115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9238" name="Text Box 10">
              <a:extLst>
                <a:ext uri="{FF2B5EF4-FFF2-40B4-BE49-F238E27FC236}">
                  <a16:creationId xmlns:a16="http://schemas.microsoft.com/office/drawing/2014/main" xmlns="" id="{9936F206-0F1A-43BE-9FFF-E2A82EBF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9239" name="Text Box 11">
              <a:extLst>
                <a:ext uri="{FF2B5EF4-FFF2-40B4-BE49-F238E27FC236}">
                  <a16:creationId xmlns:a16="http://schemas.microsoft.com/office/drawing/2014/main" xmlns="" id="{B7A9D859-E75B-4A0D-83F0-E55059E97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9240" name="Text Box 12">
              <a:extLst>
                <a:ext uri="{FF2B5EF4-FFF2-40B4-BE49-F238E27FC236}">
                  <a16:creationId xmlns:a16="http://schemas.microsoft.com/office/drawing/2014/main" xmlns="" id="{6A875E56-DDCA-44E8-B973-4EDDBE34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9241" name="Text Box 13">
              <a:extLst>
                <a:ext uri="{FF2B5EF4-FFF2-40B4-BE49-F238E27FC236}">
                  <a16:creationId xmlns:a16="http://schemas.microsoft.com/office/drawing/2014/main" xmlns="" id="{94E2FCB4-EE83-424C-81E4-60A9309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9242" name="Text Box 14">
              <a:extLst>
                <a:ext uri="{FF2B5EF4-FFF2-40B4-BE49-F238E27FC236}">
                  <a16:creationId xmlns:a16="http://schemas.microsoft.com/office/drawing/2014/main" xmlns="" id="{DEF86F95-A727-416F-8CC8-350559A2B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9243" name="Text Box 15">
              <a:extLst>
                <a:ext uri="{FF2B5EF4-FFF2-40B4-BE49-F238E27FC236}">
                  <a16:creationId xmlns:a16="http://schemas.microsoft.com/office/drawing/2014/main" xmlns="" id="{18513AB8-D142-4530-B1FA-FF7E22E41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79205" name="Group 16">
            <a:extLst>
              <a:ext uri="{FF2B5EF4-FFF2-40B4-BE49-F238E27FC236}">
                <a16:creationId xmlns:a16="http://schemas.microsoft.com/office/drawing/2014/main" xmlns="" id="{BC2AF47A-35AC-45DC-AF12-5516FDD827F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79222" name="Line 17">
              <a:extLst>
                <a:ext uri="{FF2B5EF4-FFF2-40B4-BE49-F238E27FC236}">
                  <a16:creationId xmlns:a16="http://schemas.microsoft.com/office/drawing/2014/main" xmlns="" id="{26D6522A-9822-40B4-8528-295F211AC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3" name="Text Box 18">
              <a:extLst>
                <a:ext uri="{FF2B5EF4-FFF2-40B4-BE49-F238E27FC236}">
                  <a16:creationId xmlns:a16="http://schemas.microsoft.com/office/drawing/2014/main" xmlns="" id="{84999BC7-FBF5-42A8-A141-97EBF2117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9224" name="Line 19">
              <a:extLst>
                <a:ext uri="{FF2B5EF4-FFF2-40B4-BE49-F238E27FC236}">
                  <a16:creationId xmlns:a16="http://schemas.microsoft.com/office/drawing/2014/main" xmlns="" id="{10272670-26C9-4DA1-A447-0D3CBA346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5" name="Text Box 20">
              <a:extLst>
                <a:ext uri="{FF2B5EF4-FFF2-40B4-BE49-F238E27FC236}">
                  <a16:creationId xmlns:a16="http://schemas.microsoft.com/office/drawing/2014/main" xmlns="" id="{7DCC8024-2EFA-43D8-9D35-135A0219B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9226" name="Text Box 21">
              <a:extLst>
                <a:ext uri="{FF2B5EF4-FFF2-40B4-BE49-F238E27FC236}">
                  <a16:creationId xmlns:a16="http://schemas.microsoft.com/office/drawing/2014/main" xmlns="" id="{A8A03007-F42E-4107-ACDA-1D6FD1417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9227" name="Text Box 22">
              <a:extLst>
                <a:ext uri="{FF2B5EF4-FFF2-40B4-BE49-F238E27FC236}">
                  <a16:creationId xmlns:a16="http://schemas.microsoft.com/office/drawing/2014/main" xmlns="" id="{305C7679-1AC2-4FF9-94FB-6BBEB2393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9228" name="Text Box 23">
              <a:extLst>
                <a:ext uri="{FF2B5EF4-FFF2-40B4-BE49-F238E27FC236}">
                  <a16:creationId xmlns:a16="http://schemas.microsoft.com/office/drawing/2014/main" xmlns="" id="{FA6BD03B-C74C-4986-A400-F00422016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79229" name="Text Box 24">
              <a:extLst>
                <a:ext uri="{FF2B5EF4-FFF2-40B4-BE49-F238E27FC236}">
                  <a16:creationId xmlns:a16="http://schemas.microsoft.com/office/drawing/2014/main" xmlns="" id="{1F18611E-4EE5-4B0F-8579-11886F031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9230" name="Text Box 25">
              <a:extLst>
                <a:ext uri="{FF2B5EF4-FFF2-40B4-BE49-F238E27FC236}">
                  <a16:creationId xmlns:a16="http://schemas.microsoft.com/office/drawing/2014/main" xmlns="" id="{DA3D1CFD-E354-41A5-9863-1AC193340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79231" name="Text Box 26">
              <a:extLst>
                <a:ext uri="{FF2B5EF4-FFF2-40B4-BE49-F238E27FC236}">
                  <a16:creationId xmlns:a16="http://schemas.microsoft.com/office/drawing/2014/main" xmlns="" id="{900BD9BF-DDAC-4986-AF48-F9B8A5B71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79232" name="Text Box 27">
              <a:extLst>
                <a:ext uri="{FF2B5EF4-FFF2-40B4-BE49-F238E27FC236}">
                  <a16:creationId xmlns:a16="http://schemas.microsoft.com/office/drawing/2014/main" xmlns="" id="{3940C8E1-B331-400A-9296-9AD5C8864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79206" name="Text Box 28">
            <a:extLst>
              <a:ext uri="{FF2B5EF4-FFF2-40B4-BE49-F238E27FC236}">
                <a16:creationId xmlns:a16="http://schemas.microsoft.com/office/drawing/2014/main" xmlns="" id="{1CFE6D02-E82C-428B-81AF-78EE295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79207" name="Rectangle 29">
            <a:extLst>
              <a:ext uri="{FF2B5EF4-FFF2-40B4-BE49-F238E27FC236}">
                <a16:creationId xmlns:a16="http://schemas.microsoft.com/office/drawing/2014/main" xmlns="" id="{11D898E8-BA9E-4CFF-8F53-540C0B22A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79208" name="Rectangle 30">
            <a:extLst>
              <a:ext uri="{FF2B5EF4-FFF2-40B4-BE49-F238E27FC236}">
                <a16:creationId xmlns:a16="http://schemas.microsoft.com/office/drawing/2014/main" xmlns="" id="{5856262B-AF05-4E3D-AC6C-29421C3F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79209" name="Rectangle 31">
            <a:extLst>
              <a:ext uri="{FF2B5EF4-FFF2-40B4-BE49-F238E27FC236}">
                <a16:creationId xmlns:a16="http://schemas.microsoft.com/office/drawing/2014/main" xmlns="" id="{5E040BE0-4AA2-4584-BA7E-5C9C5924B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79210" name="Rectangle 32">
            <a:extLst>
              <a:ext uri="{FF2B5EF4-FFF2-40B4-BE49-F238E27FC236}">
                <a16:creationId xmlns:a16="http://schemas.microsoft.com/office/drawing/2014/main" xmlns="" id="{05363605-49C4-4336-8EAE-1C7B680C8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9211" name="Rectangle 33">
            <a:extLst>
              <a:ext uri="{FF2B5EF4-FFF2-40B4-BE49-F238E27FC236}">
                <a16:creationId xmlns:a16="http://schemas.microsoft.com/office/drawing/2014/main" xmlns="" id="{1F95A92E-E5D7-4F9E-8C1E-9FE2C50A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9212" name="Rectangle 34">
            <a:extLst>
              <a:ext uri="{FF2B5EF4-FFF2-40B4-BE49-F238E27FC236}">
                <a16:creationId xmlns:a16="http://schemas.microsoft.com/office/drawing/2014/main" xmlns="" id="{9CDE7F4F-36F0-4908-857C-48D3ACD2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9213" name="Rectangle 35">
            <a:extLst>
              <a:ext uri="{FF2B5EF4-FFF2-40B4-BE49-F238E27FC236}">
                <a16:creationId xmlns:a16="http://schemas.microsoft.com/office/drawing/2014/main" xmlns="" id="{1A96662A-B154-4CFF-9731-28B030D4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9214" name="Text Box 36">
            <a:extLst>
              <a:ext uri="{FF2B5EF4-FFF2-40B4-BE49-F238E27FC236}">
                <a16:creationId xmlns:a16="http://schemas.microsoft.com/office/drawing/2014/main" xmlns="" id="{AB245F7D-515F-4DE8-AA48-A1FDC575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79215" name="Text Box 37">
            <a:extLst>
              <a:ext uri="{FF2B5EF4-FFF2-40B4-BE49-F238E27FC236}">
                <a16:creationId xmlns:a16="http://schemas.microsoft.com/office/drawing/2014/main" xmlns="" id="{593263AE-0C0C-40E6-9A23-6CBCC19E4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179216" name="Text Box 38">
            <a:extLst>
              <a:ext uri="{FF2B5EF4-FFF2-40B4-BE49-F238E27FC236}">
                <a16:creationId xmlns:a16="http://schemas.microsoft.com/office/drawing/2014/main" xmlns="" id="{8BD3EB10-3700-46A9-AF13-58EA3793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3     1    9</a:t>
            </a:r>
          </a:p>
        </p:txBody>
      </p:sp>
      <p:sp>
        <p:nvSpPr>
          <p:cNvPr id="55335" name="Text Box 39">
            <a:extLst>
              <a:ext uri="{FF2B5EF4-FFF2-40B4-BE49-F238E27FC236}">
                <a16:creationId xmlns:a16="http://schemas.microsoft.com/office/drawing/2014/main" xmlns="" id="{2FC402FA-C4F5-4FF5-B8E2-ACB82AD3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</a:rPr>
              <a:t>3     4    24</a:t>
            </a:r>
          </a:p>
        </p:txBody>
      </p:sp>
      <p:sp>
        <p:nvSpPr>
          <p:cNvPr id="179218" name="Text Box 40">
            <a:extLst>
              <a:ext uri="{FF2B5EF4-FFF2-40B4-BE49-F238E27FC236}">
                <a16:creationId xmlns:a16="http://schemas.microsoft.com/office/drawing/2014/main" xmlns="" id="{9D1B7794-A469-461F-87C9-D34C42FB3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527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     3    -3</a:t>
            </a:r>
          </a:p>
        </p:txBody>
      </p:sp>
      <p:sp>
        <p:nvSpPr>
          <p:cNvPr id="179219" name="Text Box 41">
            <a:extLst>
              <a:ext uri="{FF2B5EF4-FFF2-40B4-BE49-F238E27FC236}">
                <a16:creationId xmlns:a16="http://schemas.microsoft.com/office/drawing/2014/main" xmlns="" id="{B36FD802-1224-4940-AE86-2688E7AB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150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6     3    14</a:t>
            </a:r>
          </a:p>
        </p:txBody>
      </p:sp>
      <p:sp>
        <p:nvSpPr>
          <p:cNvPr id="55338" name="未知">
            <a:extLst>
              <a:ext uri="{FF2B5EF4-FFF2-40B4-BE49-F238E27FC236}">
                <a16:creationId xmlns:a16="http://schemas.microsoft.com/office/drawing/2014/main" xmlns="" id="{1E4C4819-C05D-412C-B510-61CF3FA75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838200" cy="3733800"/>
          </a:xfrm>
          <a:custGeom>
            <a:avLst/>
            <a:gdLst>
              <a:gd name="T0" fmla="*/ 604837500 w 528"/>
              <a:gd name="T1" fmla="*/ 2147483646 h 2352"/>
              <a:gd name="T2" fmla="*/ 120967500 w 528"/>
              <a:gd name="T3" fmla="*/ 2147483646 h 2352"/>
              <a:gd name="T4" fmla="*/ 1330642500 w 528"/>
              <a:gd name="T5" fmla="*/ 0 h 23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352">
                <a:moveTo>
                  <a:pt x="240" y="2352"/>
                </a:moveTo>
                <a:cubicBezTo>
                  <a:pt x="120" y="1804"/>
                  <a:pt x="0" y="1256"/>
                  <a:pt x="48" y="864"/>
                </a:cubicBezTo>
                <a:cubicBezTo>
                  <a:pt x="96" y="472"/>
                  <a:pt x="448" y="144"/>
                  <a:pt x="528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47</a:t>
            </a:fld>
            <a:endParaRPr lang="zh-CN" altLang="en-US"/>
          </a:p>
        </p:txBody>
      </p:sp>
      <p:sp>
        <p:nvSpPr>
          <p:cNvPr id="45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AutoShape 2">
            <a:extLst>
              <a:ext uri="{FF2B5EF4-FFF2-40B4-BE49-F238E27FC236}">
                <a16:creationId xmlns:a16="http://schemas.microsoft.com/office/drawing/2014/main" xmlns="" id="{0451738A-DF98-49C6-BEA8-8DB9F20C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80227" name="Text Box 3">
            <a:extLst>
              <a:ext uri="{FF2B5EF4-FFF2-40B4-BE49-F238E27FC236}">
                <a16:creationId xmlns:a16="http://schemas.microsoft.com/office/drawing/2014/main" xmlns="" id="{C37C2E98-623F-40E5-8278-B310A7ECE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80228" name="Group 4">
            <a:extLst>
              <a:ext uri="{FF2B5EF4-FFF2-40B4-BE49-F238E27FC236}">
                <a16:creationId xmlns:a16="http://schemas.microsoft.com/office/drawing/2014/main" xmlns="" id="{D3A93EB5-FE74-4211-BB5B-FC8BD81D906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80258" name="Line 5">
              <a:extLst>
                <a:ext uri="{FF2B5EF4-FFF2-40B4-BE49-F238E27FC236}">
                  <a16:creationId xmlns:a16="http://schemas.microsoft.com/office/drawing/2014/main" xmlns="" id="{A10BA307-3A8A-4767-8DE3-FD823263F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9" name="Text Box 6">
              <a:extLst>
                <a:ext uri="{FF2B5EF4-FFF2-40B4-BE49-F238E27FC236}">
                  <a16:creationId xmlns:a16="http://schemas.microsoft.com/office/drawing/2014/main" xmlns="" id="{A218CBD7-D0B9-4123-9D04-79378F295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5   2   18</a:t>
              </a:r>
              <a:r>
                <a:rPr lang="en-US" altLang="zh-CN">
                  <a:latin typeface="宋体" panose="02010600030101010101" pitchFamily="2" charset="-122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80260" name="Line 7">
              <a:extLst>
                <a:ext uri="{FF2B5EF4-FFF2-40B4-BE49-F238E27FC236}">
                  <a16:creationId xmlns:a16="http://schemas.microsoft.com/office/drawing/2014/main" xmlns="" id="{7557A16C-A063-4DED-8E6E-5D108C7DF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61" name="Text Box 8">
              <a:extLst>
                <a:ext uri="{FF2B5EF4-FFF2-40B4-BE49-F238E27FC236}">
                  <a16:creationId xmlns:a16="http://schemas.microsoft.com/office/drawing/2014/main" xmlns="" id="{CF00963A-FD0E-447B-80B0-294D458E5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80262" name="Text Box 9">
              <a:extLst>
                <a:ext uri="{FF2B5EF4-FFF2-40B4-BE49-F238E27FC236}">
                  <a16:creationId xmlns:a16="http://schemas.microsoft.com/office/drawing/2014/main" xmlns="" id="{DDB03B0E-0044-4B3E-9AAC-4107CC0D7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0263" name="Text Box 10">
              <a:extLst>
                <a:ext uri="{FF2B5EF4-FFF2-40B4-BE49-F238E27FC236}">
                  <a16:creationId xmlns:a16="http://schemas.microsoft.com/office/drawing/2014/main" xmlns="" id="{59CF3096-88A4-41D7-B04A-14B28660B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0264" name="Text Box 11">
              <a:extLst>
                <a:ext uri="{FF2B5EF4-FFF2-40B4-BE49-F238E27FC236}">
                  <a16:creationId xmlns:a16="http://schemas.microsoft.com/office/drawing/2014/main" xmlns="" id="{55E57D1D-444F-4520-B6FA-34FF587BF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0265" name="Text Box 12">
              <a:extLst>
                <a:ext uri="{FF2B5EF4-FFF2-40B4-BE49-F238E27FC236}">
                  <a16:creationId xmlns:a16="http://schemas.microsoft.com/office/drawing/2014/main" xmlns="" id="{35EB05A2-66B8-4405-BFF6-2E5DFF61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80266" name="Text Box 13">
              <a:extLst>
                <a:ext uri="{FF2B5EF4-FFF2-40B4-BE49-F238E27FC236}">
                  <a16:creationId xmlns:a16="http://schemas.microsoft.com/office/drawing/2014/main" xmlns="" id="{2DF25392-A5D3-47B9-A8A9-99520452C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0267" name="Text Box 14">
              <a:extLst>
                <a:ext uri="{FF2B5EF4-FFF2-40B4-BE49-F238E27FC236}">
                  <a16:creationId xmlns:a16="http://schemas.microsoft.com/office/drawing/2014/main" xmlns="" id="{98C9D293-3F23-4C94-B0E3-D11955E32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80268" name="Text Box 15">
              <a:extLst>
                <a:ext uri="{FF2B5EF4-FFF2-40B4-BE49-F238E27FC236}">
                  <a16:creationId xmlns:a16="http://schemas.microsoft.com/office/drawing/2014/main" xmlns="" id="{3CBD651D-B21B-4CD0-B828-189E15D13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80229" name="Group 16">
            <a:extLst>
              <a:ext uri="{FF2B5EF4-FFF2-40B4-BE49-F238E27FC236}">
                <a16:creationId xmlns:a16="http://schemas.microsoft.com/office/drawing/2014/main" xmlns="" id="{EFDF5DE2-7089-4575-A1C7-9FDEB39D285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80247" name="Line 17">
              <a:extLst>
                <a:ext uri="{FF2B5EF4-FFF2-40B4-BE49-F238E27FC236}">
                  <a16:creationId xmlns:a16="http://schemas.microsoft.com/office/drawing/2014/main" xmlns="" id="{C01E75CB-6F56-4045-8707-37DD9E741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8" name="Text Box 18">
              <a:extLst>
                <a:ext uri="{FF2B5EF4-FFF2-40B4-BE49-F238E27FC236}">
                  <a16:creationId xmlns:a16="http://schemas.microsoft.com/office/drawing/2014/main" xmlns="" id="{4C638DFE-1077-4A72-AAB0-0EA284386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0249" name="Line 19">
              <a:extLst>
                <a:ext uri="{FF2B5EF4-FFF2-40B4-BE49-F238E27FC236}">
                  <a16:creationId xmlns:a16="http://schemas.microsoft.com/office/drawing/2014/main" xmlns="" id="{E708E683-9E6A-492A-A6CE-02793875B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0" name="Text Box 20">
              <a:extLst>
                <a:ext uri="{FF2B5EF4-FFF2-40B4-BE49-F238E27FC236}">
                  <a16:creationId xmlns:a16="http://schemas.microsoft.com/office/drawing/2014/main" xmlns="" id="{6274D324-48DB-4F5E-97C7-BFB604C01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80251" name="Text Box 21">
              <a:extLst>
                <a:ext uri="{FF2B5EF4-FFF2-40B4-BE49-F238E27FC236}">
                  <a16:creationId xmlns:a16="http://schemas.microsoft.com/office/drawing/2014/main" xmlns="" id="{175EA496-0DCA-49AF-8A90-ABCDE8C26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0252" name="Text Box 22">
              <a:extLst>
                <a:ext uri="{FF2B5EF4-FFF2-40B4-BE49-F238E27FC236}">
                  <a16:creationId xmlns:a16="http://schemas.microsoft.com/office/drawing/2014/main" xmlns="" id="{8F183D11-7C14-48B5-8077-662D115B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0253" name="Text Box 23">
              <a:extLst>
                <a:ext uri="{FF2B5EF4-FFF2-40B4-BE49-F238E27FC236}">
                  <a16:creationId xmlns:a16="http://schemas.microsoft.com/office/drawing/2014/main" xmlns="" id="{15581890-6993-4D4F-968A-F4931A405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0254" name="Text Box 24">
              <a:extLst>
                <a:ext uri="{FF2B5EF4-FFF2-40B4-BE49-F238E27FC236}">
                  <a16:creationId xmlns:a16="http://schemas.microsoft.com/office/drawing/2014/main" xmlns="" id="{4650737A-423F-4600-A3DC-D1C58D691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80255" name="Text Box 25">
              <a:extLst>
                <a:ext uri="{FF2B5EF4-FFF2-40B4-BE49-F238E27FC236}">
                  <a16:creationId xmlns:a16="http://schemas.microsoft.com/office/drawing/2014/main" xmlns="" id="{5623A827-8082-4812-96A6-313AF1E2F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0256" name="Text Box 26">
              <a:extLst>
                <a:ext uri="{FF2B5EF4-FFF2-40B4-BE49-F238E27FC236}">
                  <a16:creationId xmlns:a16="http://schemas.microsoft.com/office/drawing/2014/main" xmlns="" id="{D0F29D65-822E-4F33-AB74-2DF2A1AB3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80257" name="Text Box 27">
              <a:extLst>
                <a:ext uri="{FF2B5EF4-FFF2-40B4-BE49-F238E27FC236}">
                  <a16:creationId xmlns:a16="http://schemas.microsoft.com/office/drawing/2014/main" xmlns="" id="{F5811E6D-9923-4927-9F06-39A2E229F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80230" name="Text Box 28">
            <a:extLst>
              <a:ext uri="{FF2B5EF4-FFF2-40B4-BE49-F238E27FC236}">
                <a16:creationId xmlns:a16="http://schemas.microsoft.com/office/drawing/2014/main" xmlns="" id="{324E9929-86D3-4DA1-8619-416FA1E4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80231" name="Rectangle 29">
            <a:extLst>
              <a:ext uri="{FF2B5EF4-FFF2-40B4-BE49-F238E27FC236}">
                <a16:creationId xmlns:a16="http://schemas.microsoft.com/office/drawing/2014/main" xmlns="" id="{AF3F694C-9A22-4BDD-B426-68FC9056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0232" name="Rectangle 30">
            <a:extLst>
              <a:ext uri="{FF2B5EF4-FFF2-40B4-BE49-F238E27FC236}">
                <a16:creationId xmlns:a16="http://schemas.microsoft.com/office/drawing/2014/main" xmlns="" id="{98DFF415-1616-47DB-BBF5-7B5DC9BF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80233" name="Rectangle 31">
            <a:extLst>
              <a:ext uri="{FF2B5EF4-FFF2-40B4-BE49-F238E27FC236}">
                <a16:creationId xmlns:a16="http://schemas.microsoft.com/office/drawing/2014/main" xmlns="" id="{1F1EB7F9-CF53-453A-B769-4E663166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0234" name="Rectangle 32">
            <a:extLst>
              <a:ext uri="{FF2B5EF4-FFF2-40B4-BE49-F238E27FC236}">
                <a16:creationId xmlns:a16="http://schemas.microsoft.com/office/drawing/2014/main" xmlns="" id="{746AE243-B405-4816-980F-417B718B5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0235" name="Rectangle 33">
            <a:extLst>
              <a:ext uri="{FF2B5EF4-FFF2-40B4-BE49-F238E27FC236}">
                <a16:creationId xmlns:a16="http://schemas.microsoft.com/office/drawing/2014/main" xmlns="" id="{F40FAF03-82BC-449C-A077-A09F51446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80236" name="Rectangle 34">
            <a:extLst>
              <a:ext uri="{FF2B5EF4-FFF2-40B4-BE49-F238E27FC236}">
                <a16:creationId xmlns:a16="http://schemas.microsoft.com/office/drawing/2014/main" xmlns="" id="{22A7207F-B76D-44A4-A591-4153759F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80237" name="Rectangle 35">
            <a:extLst>
              <a:ext uri="{FF2B5EF4-FFF2-40B4-BE49-F238E27FC236}">
                <a16:creationId xmlns:a16="http://schemas.microsoft.com/office/drawing/2014/main" xmlns="" id="{260D4680-F0A3-4932-B922-E19C6F58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80238" name="Text Box 36">
            <a:extLst>
              <a:ext uri="{FF2B5EF4-FFF2-40B4-BE49-F238E27FC236}">
                <a16:creationId xmlns:a16="http://schemas.microsoft.com/office/drawing/2014/main" xmlns="" id="{309D79DC-DC7F-4717-BB8B-130B441A9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80239" name="Text Box 37">
            <a:extLst>
              <a:ext uri="{FF2B5EF4-FFF2-40B4-BE49-F238E27FC236}">
                <a16:creationId xmlns:a16="http://schemas.microsoft.com/office/drawing/2014/main" xmlns="" id="{120D17C7-A9FF-439D-AFB7-BE9C1EB86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180240" name="Text Box 38">
            <a:extLst>
              <a:ext uri="{FF2B5EF4-FFF2-40B4-BE49-F238E27FC236}">
                <a16:creationId xmlns:a16="http://schemas.microsoft.com/office/drawing/2014/main" xmlns="" id="{36965665-7A7B-49CB-A3A3-FD91700F5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3     1    9</a:t>
            </a:r>
          </a:p>
        </p:txBody>
      </p:sp>
      <p:sp>
        <p:nvSpPr>
          <p:cNvPr id="56359" name="Text Box 39">
            <a:extLst>
              <a:ext uri="{FF2B5EF4-FFF2-40B4-BE49-F238E27FC236}">
                <a16:creationId xmlns:a16="http://schemas.microsoft.com/office/drawing/2014/main" xmlns="" id="{F800CFEC-FE21-48E0-9128-59CD8F8FE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95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</a:rPr>
              <a:t>2     5    18</a:t>
            </a:r>
          </a:p>
        </p:txBody>
      </p:sp>
      <p:sp>
        <p:nvSpPr>
          <p:cNvPr id="180242" name="Text Box 40">
            <a:extLst>
              <a:ext uri="{FF2B5EF4-FFF2-40B4-BE49-F238E27FC236}">
                <a16:creationId xmlns:a16="http://schemas.microsoft.com/office/drawing/2014/main" xmlns="" id="{316E835D-FD6C-43F0-8C07-A641319D0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527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     3    -3</a:t>
            </a:r>
          </a:p>
        </p:txBody>
      </p:sp>
      <p:sp>
        <p:nvSpPr>
          <p:cNvPr id="180243" name="Text Box 41">
            <a:extLst>
              <a:ext uri="{FF2B5EF4-FFF2-40B4-BE49-F238E27FC236}">
                <a16:creationId xmlns:a16="http://schemas.microsoft.com/office/drawing/2014/main" xmlns="" id="{0204827B-3619-4BD0-A4AE-1E255CBF9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150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6     3    14</a:t>
            </a:r>
          </a:p>
        </p:txBody>
      </p:sp>
      <p:sp>
        <p:nvSpPr>
          <p:cNvPr id="180244" name="Text Box 42">
            <a:extLst>
              <a:ext uri="{FF2B5EF4-FFF2-40B4-BE49-F238E27FC236}">
                <a16:creationId xmlns:a16="http://schemas.microsoft.com/office/drawing/2014/main" xmlns="" id="{72DA834C-3DBF-4D2A-A8EE-6DE6FF4AF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3     4    24</a:t>
            </a:r>
          </a:p>
        </p:txBody>
      </p:sp>
      <p:sp>
        <p:nvSpPr>
          <p:cNvPr id="56363" name="未知">
            <a:extLst>
              <a:ext uri="{FF2B5EF4-FFF2-40B4-BE49-F238E27FC236}">
                <a16:creationId xmlns:a16="http://schemas.microsoft.com/office/drawing/2014/main" xmlns="" id="{7EB0D810-60B6-41C0-8133-358F27B8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1447800"/>
            <a:ext cx="241300" cy="4114800"/>
          </a:xfrm>
          <a:custGeom>
            <a:avLst/>
            <a:gdLst>
              <a:gd name="T0" fmla="*/ 383063750 w 152"/>
              <a:gd name="T1" fmla="*/ 2147483646 h 2592"/>
              <a:gd name="T2" fmla="*/ 20161250 w 152"/>
              <a:gd name="T3" fmla="*/ 2147483646 h 2592"/>
              <a:gd name="T4" fmla="*/ 262096250 w 152"/>
              <a:gd name="T5" fmla="*/ 0 h 25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" h="2592">
                <a:moveTo>
                  <a:pt x="152" y="2592"/>
                </a:moveTo>
                <a:cubicBezTo>
                  <a:pt x="84" y="1944"/>
                  <a:pt x="16" y="1296"/>
                  <a:pt x="8" y="864"/>
                </a:cubicBezTo>
                <a:cubicBezTo>
                  <a:pt x="0" y="432"/>
                  <a:pt x="88" y="144"/>
                  <a:pt x="104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48</a:t>
            </a:fld>
            <a:endParaRPr lang="zh-CN" altLang="en-US"/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AutoShape 2">
            <a:extLst>
              <a:ext uri="{FF2B5EF4-FFF2-40B4-BE49-F238E27FC236}">
                <a16:creationId xmlns:a16="http://schemas.microsoft.com/office/drawing/2014/main" xmlns="" id="{0BCBFEC7-157D-4470-A132-91281182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81251" name="Text Box 3">
            <a:extLst>
              <a:ext uri="{FF2B5EF4-FFF2-40B4-BE49-F238E27FC236}">
                <a16:creationId xmlns:a16="http://schemas.microsoft.com/office/drawing/2014/main" xmlns="" id="{1DAE353B-02B1-4DBF-8EC9-E57579B21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81252" name="Group 4">
            <a:extLst>
              <a:ext uri="{FF2B5EF4-FFF2-40B4-BE49-F238E27FC236}">
                <a16:creationId xmlns:a16="http://schemas.microsoft.com/office/drawing/2014/main" xmlns="" id="{D379F4D7-51DD-4151-B383-E84A1249AF4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81283" name="Line 5">
              <a:extLst>
                <a:ext uri="{FF2B5EF4-FFF2-40B4-BE49-F238E27FC236}">
                  <a16:creationId xmlns:a16="http://schemas.microsoft.com/office/drawing/2014/main" xmlns="" id="{47D8609F-9889-4841-AE8C-B05E398CF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4" name="Text Box 6">
              <a:extLst>
                <a:ext uri="{FF2B5EF4-FFF2-40B4-BE49-F238E27FC236}">
                  <a16:creationId xmlns:a16="http://schemas.microsoft.com/office/drawing/2014/main" xmlns="" id="{BD7AD1D8-4C48-4B73-93BC-F707A554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6   1   15</a:t>
              </a:r>
              <a:r>
                <a:rPr lang="en-US" altLang="zh-CN">
                  <a:latin typeface="宋体" panose="02010600030101010101" pitchFamily="2" charset="-122"/>
                </a:rPr>
                <a:t>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81285" name="Line 7">
              <a:extLst>
                <a:ext uri="{FF2B5EF4-FFF2-40B4-BE49-F238E27FC236}">
                  <a16:creationId xmlns:a16="http://schemas.microsoft.com/office/drawing/2014/main" xmlns="" id="{6566FA44-B7CB-49A2-BC5C-7732B834B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6" name="Text Box 8">
              <a:extLst>
                <a:ext uri="{FF2B5EF4-FFF2-40B4-BE49-F238E27FC236}">
                  <a16:creationId xmlns:a16="http://schemas.microsoft.com/office/drawing/2014/main" xmlns="" id="{C4BFDF56-1C47-451D-8573-E33187593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81287" name="Text Box 9">
              <a:extLst>
                <a:ext uri="{FF2B5EF4-FFF2-40B4-BE49-F238E27FC236}">
                  <a16:creationId xmlns:a16="http://schemas.microsoft.com/office/drawing/2014/main" xmlns="" id="{1C21BD76-7298-487C-8CF6-CF6E6F253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1288" name="Text Box 10">
              <a:extLst>
                <a:ext uri="{FF2B5EF4-FFF2-40B4-BE49-F238E27FC236}">
                  <a16:creationId xmlns:a16="http://schemas.microsoft.com/office/drawing/2014/main" xmlns="" id="{6AA03B89-26E5-4FAC-BFEB-E9C46B881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1289" name="Text Box 11">
              <a:extLst>
                <a:ext uri="{FF2B5EF4-FFF2-40B4-BE49-F238E27FC236}">
                  <a16:creationId xmlns:a16="http://schemas.microsoft.com/office/drawing/2014/main" xmlns="" id="{FA6A6A40-876D-43E6-AD4E-784E90143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1290" name="Text Box 12">
              <a:extLst>
                <a:ext uri="{FF2B5EF4-FFF2-40B4-BE49-F238E27FC236}">
                  <a16:creationId xmlns:a16="http://schemas.microsoft.com/office/drawing/2014/main" xmlns="" id="{50BF1E1C-57CE-4C60-9261-946740E93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81291" name="Text Box 13">
              <a:extLst>
                <a:ext uri="{FF2B5EF4-FFF2-40B4-BE49-F238E27FC236}">
                  <a16:creationId xmlns:a16="http://schemas.microsoft.com/office/drawing/2014/main" xmlns="" id="{24CF957D-1943-45A2-8E40-DB2B81ACB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1292" name="Text Box 14">
              <a:extLst>
                <a:ext uri="{FF2B5EF4-FFF2-40B4-BE49-F238E27FC236}">
                  <a16:creationId xmlns:a16="http://schemas.microsoft.com/office/drawing/2014/main" xmlns="" id="{0270A204-B4F6-44A9-BB0B-1CBD3AA25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81293" name="Text Box 15">
              <a:extLst>
                <a:ext uri="{FF2B5EF4-FFF2-40B4-BE49-F238E27FC236}">
                  <a16:creationId xmlns:a16="http://schemas.microsoft.com/office/drawing/2014/main" xmlns="" id="{09FEA83A-4416-4519-89B9-E149D3C80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81253" name="Group 16">
            <a:extLst>
              <a:ext uri="{FF2B5EF4-FFF2-40B4-BE49-F238E27FC236}">
                <a16:creationId xmlns:a16="http://schemas.microsoft.com/office/drawing/2014/main" xmlns="" id="{ECE5DDC1-A4A9-45D3-B25D-4739FC2F494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81272" name="Line 17">
              <a:extLst>
                <a:ext uri="{FF2B5EF4-FFF2-40B4-BE49-F238E27FC236}">
                  <a16:creationId xmlns:a16="http://schemas.microsoft.com/office/drawing/2014/main" xmlns="" id="{CE8E50E4-7F52-48A7-891F-61D7DA415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Text Box 18">
              <a:extLst>
                <a:ext uri="{FF2B5EF4-FFF2-40B4-BE49-F238E27FC236}">
                  <a16:creationId xmlns:a16="http://schemas.microsoft.com/office/drawing/2014/main" xmlns="" id="{049C19DC-DA46-4771-B14A-45291359E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1274" name="Line 19">
              <a:extLst>
                <a:ext uri="{FF2B5EF4-FFF2-40B4-BE49-F238E27FC236}">
                  <a16:creationId xmlns:a16="http://schemas.microsoft.com/office/drawing/2014/main" xmlns="" id="{3E499A52-1D0B-4A0E-9BD2-29D8723E2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5" name="Text Box 20">
              <a:extLst>
                <a:ext uri="{FF2B5EF4-FFF2-40B4-BE49-F238E27FC236}">
                  <a16:creationId xmlns:a16="http://schemas.microsoft.com/office/drawing/2014/main" xmlns="" id="{EA7038E4-CA63-4D20-A934-B9932D086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81276" name="Text Box 21">
              <a:extLst>
                <a:ext uri="{FF2B5EF4-FFF2-40B4-BE49-F238E27FC236}">
                  <a16:creationId xmlns:a16="http://schemas.microsoft.com/office/drawing/2014/main" xmlns="" id="{8AF61E98-FD54-4816-AB26-3D4D0DBF3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1277" name="Text Box 22">
              <a:extLst>
                <a:ext uri="{FF2B5EF4-FFF2-40B4-BE49-F238E27FC236}">
                  <a16:creationId xmlns:a16="http://schemas.microsoft.com/office/drawing/2014/main" xmlns="" id="{CA753024-BEFA-420A-9AAC-789C5C130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1278" name="Text Box 23">
              <a:extLst>
                <a:ext uri="{FF2B5EF4-FFF2-40B4-BE49-F238E27FC236}">
                  <a16:creationId xmlns:a16="http://schemas.microsoft.com/office/drawing/2014/main" xmlns="" id="{ACF263BB-BBAB-4703-9437-7127BD975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1279" name="Text Box 24">
              <a:extLst>
                <a:ext uri="{FF2B5EF4-FFF2-40B4-BE49-F238E27FC236}">
                  <a16:creationId xmlns:a16="http://schemas.microsoft.com/office/drawing/2014/main" xmlns="" id="{8B2E850D-0972-4D84-8A13-8A06068AB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81280" name="Text Box 25">
              <a:extLst>
                <a:ext uri="{FF2B5EF4-FFF2-40B4-BE49-F238E27FC236}">
                  <a16:creationId xmlns:a16="http://schemas.microsoft.com/office/drawing/2014/main" xmlns="" id="{CA905A39-A9CF-4F9C-B48F-EB03380C3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1281" name="Text Box 26">
              <a:extLst>
                <a:ext uri="{FF2B5EF4-FFF2-40B4-BE49-F238E27FC236}">
                  <a16:creationId xmlns:a16="http://schemas.microsoft.com/office/drawing/2014/main" xmlns="" id="{D995A1E3-AC99-4180-B2E3-3537A32CC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81282" name="Text Box 27">
              <a:extLst>
                <a:ext uri="{FF2B5EF4-FFF2-40B4-BE49-F238E27FC236}">
                  <a16:creationId xmlns:a16="http://schemas.microsoft.com/office/drawing/2014/main" xmlns="" id="{BBD71694-4AB7-4F1B-9049-6E7627189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81254" name="Text Box 28">
            <a:extLst>
              <a:ext uri="{FF2B5EF4-FFF2-40B4-BE49-F238E27FC236}">
                <a16:creationId xmlns:a16="http://schemas.microsoft.com/office/drawing/2014/main" xmlns="" id="{AB365145-33F3-4127-9446-86D02667A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81255" name="Rectangle 29">
            <a:extLst>
              <a:ext uri="{FF2B5EF4-FFF2-40B4-BE49-F238E27FC236}">
                <a16:creationId xmlns:a16="http://schemas.microsoft.com/office/drawing/2014/main" xmlns="" id="{D2755EDD-B2D2-443F-8D76-63789F957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1256" name="Rectangle 30">
            <a:extLst>
              <a:ext uri="{FF2B5EF4-FFF2-40B4-BE49-F238E27FC236}">
                <a16:creationId xmlns:a16="http://schemas.microsoft.com/office/drawing/2014/main" xmlns="" id="{95EC04CD-8454-416D-B670-EBCF4BACC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81257" name="Rectangle 31">
            <a:extLst>
              <a:ext uri="{FF2B5EF4-FFF2-40B4-BE49-F238E27FC236}">
                <a16:creationId xmlns:a16="http://schemas.microsoft.com/office/drawing/2014/main" xmlns="" id="{237FC483-4717-416B-9592-5E9822E4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1258" name="Rectangle 32">
            <a:extLst>
              <a:ext uri="{FF2B5EF4-FFF2-40B4-BE49-F238E27FC236}">
                <a16:creationId xmlns:a16="http://schemas.microsoft.com/office/drawing/2014/main" xmlns="" id="{62EFAE15-20AB-49AE-9445-444F6CA1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1259" name="Rectangle 33">
            <a:extLst>
              <a:ext uri="{FF2B5EF4-FFF2-40B4-BE49-F238E27FC236}">
                <a16:creationId xmlns:a16="http://schemas.microsoft.com/office/drawing/2014/main" xmlns="" id="{91590894-C077-4749-B2D3-4419D39D3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81260" name="Rectangle 34">
            <a:extLst>
              <a:ext uri="{FF2B5EF4-FFF2-40B4-BE49-F238E27FC236}">
                <a16:creationId xmlns:a16="http://schemas.microsoft.com/office/drawing/2014/main" xmlns="" id="{BBDA74DE-B802-4D20-BF99-9D9F89548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81261" name="Rectangle 35">
            <a:extLst>
              <a:ext uri="{FF2B5EF4-FFF2-40B4-BE49-F238E27FC236}">
                <a16:creationId xmlns:a16="http://schemas.microsoft.com/office/drawing/2014/main" xmlns="" id="{7EB8A566-C847-441C-85FB-BEB3AE21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81262" name="Text Box 36">
            <a:extLst>
              <a:ext uri="{FF2B5EF4-FFF2-40B4-BE49-F238E27FC236}">
                <a16:creationId xmlns:a16="http://schemas.microsoft.com/office/drawing/2014/main" xmlns="" id="{7291B988-1FEE-4361-AEE5-E28C1902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81263" name="Text Box 37">
            <a:extLst>
              <a:ext uri="{FF2B5EF4-FFF2-40B4-BE49-F238E27FC236}">
                <a16:creationId xmlns:a16="http://schemas.microsoft.com/office/drawing/2014/main" xmlns="" id="{B0A74902-8C46-4A2A-84B6-0B7501EE7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181264" name="Text Box 38">
            <a:extLst>
              <a:ext uri="{FF2B5EF4-FFF2-40B4-BE49-F238E27FC236}">
                <a16:creationId xmlns:a16="http://schemas.microsoft.com/office/drawing/2014/main" xmlns="" id="{3F033DB9-793E-40F8-8BAB-0CC9BE6E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3     1    9</a:t>
            </a:r>
          </a:p>
        </p:txBody>
      </p:sp>
      <p:sp>
        <p:nvSpPr>
          <p:cNvPr id="57383" name="Text Box 39">
            <a:extLst>
              <a:ext uri="{FF2B5EF4-FFF2-40B4-BE49-F238E27FC236}">
                <a16:creationId xmlns:a16="http://schemas.microsoft.com/office/drawing/2014/main" xmlns="" id="{F8D2E749-B034-49BE-B7F1-862ACCC0E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</a:rPr>
              <a:t>1     6    15</a:t>
            </a:r>
          </a:p>
        </p:txBody>
      </p:sp>
      <p:sp>
        <p:nvSpPr>
          <p:cNvPr id="181266" name="Text Box 40">
            <a:extLst>
              <a:ext uri="{FF2B5EF4-FFF2-40B4-BE49-F238E27FC236}">
                <a16:creationId xmlns:a16="http://schemas.microsoft.com/office/drawing/2014/main" xmlns="" id="{B363C486-FB6A-4B2A-A0B7-1108E1DA4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527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     3    -3</a:t>
            </a:r>
          </a:p>
        </p:txBody>
      </p:sp>
      <p:sp>
        <p:nvSpPr>
          <p:cNvPr id="181267" name="Text Box 41">
            <a:extLst>
              <a:ext uri="{FF2B5EF4-FFF2-40B4-BE49-F238E27FC236}">
                <a16:creationId xmlns:a16="http://schemas.microsoft.com/office/drawing/2014/main" xmlns="" id="{78D10CE7-0861-43CE-A97E-5D7E7D11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150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6     3    14</a:t>
            </a:r>
          </a:p>
        </p:txBody>
      </p:sp>
      <p:sp>
        <p:nvSpPr>
          <p:cNvPr id="181268" name="Text Box 42">
            <a:extLst>
              <a:ext uri="{FF2B5EF4-FFF2-40B4-BE49-F238E27FC236}">
                <a16:creationId xmlns:a16="http://schemas.microsoft.com/office/drawing/2014/main" xmlns="" id="{F2304BF5-26B5-4059-9398-04B756B46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3     4    24</a:t>
            </a:r>
          </a:p>
        </p:txBody>
      </p:sp>
      <p:sp>
        <p:nvSpPr>
          <p:cNvPr id="181269" name="Text Box 43">
            <a:extLst>
              <a:ext uri="{FF2B5EF4-FFF2-40B4-BE49-F238E27FC236}">
                <a16:creationId xmlns:a16="http://schemas.microsoft.com/office/drawing/2014/main" xmlns="" id="{81D8E797-305B-42E8-8E0A-D040298E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44481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2     5    18</a:t>
            </a:r>
          </a:p>
        </p:txBody>
      </p:sp>
      <p:sp>
        <p:nvSpPr>
          <p:cNvPr id="57388" name="Line 44">
            <a:extLst>
              <a:ext uri="{FF2B5EF4-FFF2-40B4-BE49-F238E27FC236}">
                <a16:creationId xmlns:a16="http://schemas.microsoft.com/office/drawing/2014/main" xmlns="" id="{6DBC2618-41E0-4727-BA3D-DB28E6B35F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1447800"/>
            <a:ext cx="609600" cy="449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49</a:t>
            </a:fld>
            <a:endParaRPr lang="zh-CN" altLang="en-US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xmlns="" id="{E169817A-078B-4A0B-9FE1-8A0FE2667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732588" cy="422275"/>
          </a:xfrm>
        </p:spPr>
        <p:txBody>
          <a:bodyPr anchor="b"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5.1</a:t>
            </a:r>
            <a:r>
              <a:rPr lang="zh-CN" altLang="en-US" sz="3600">
                <a:solidFill>
                  <a:schemeClr val="tx1"/>
                </a:solidFill>
              </a:rPr>
              <a:t>数组的定义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xmlns="" id="{DBD54111-84EE-4C17-A94E-178EBEC4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00125"/>
            <a:ext cx="8503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楷体_GB2312" pitchFamily="1" charset="-122"/>
              </a:rPr>
              <a:t>例如：</a:t>
            </a:r>
            <a:r>
              <a:rPr lang="en-US" altLang="zh-CN" sz="2800" b="0" dirty="0" smtClean="0">
                <a:latin typeface="Tahoma" panose="020B0604030504040204" pitchFamily="34" charset="0"/>
                <a:ea typeface="楷体_GB2312" pitchFamily="1" charset="-122"/>
              </a:rPr>
              <a:t>n</a:t>
            </a:r>
            <a:r>
              <a:rPr lang="zh-CN" altLang="en-US" sz="2800" b="0" dirty="0" smtClean="0">
                <a:latin typeface="Tahoma" panose="020B0604030504040204" pitchFamily="34" charset="0"/>
                <a:ea typeface="楷体_GB2312" pitchFamily="1" charset="-122"/>
              </a:rPr>
              <a:t>维数</a:t>
            </a:r>
            <a:r>
              <a:rPr lang="zh-CN" altLang="en-US" sz="2800" b="0" dirty="0">
                <a:latin typeface="Tahoma" panose="020B0604030504040204" pitchFamily="34" charset="0"/>
                <a:ea typeface="楷体_GB2312" pitchFamily="1" charset="-122"/>
              </a:rPr>
              <a:t>组</a:t>
            </a:r>
            <a:r>
              <a:rPr lang="en-US" altLang="zh-CN" sz="2800" b="0" dirty="0" smtClean="0">
                <a:latin typeface="Tahoma" panose="020B0604030504040204" pitchFamily="34" charset="0"/>
                <a:ea typeface="楷体_GB2312" pitchFamily="1" charset="-122"/>
              </a:rPr>
              <a:t>A</a:t>
            </a:r>
            <a:endParaRPr lang="en-US" altLang="zh-CN" sz="2800" dirty="0" smtClean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A1C625AB-9A17-428C-AE25-40E6B738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72816"/>
            <a:ext cx="850309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500" b="0" dirty="0" smtClean="0">
                <a:solidFill>
                  <a:srgbClr val="FF0000"/>
                </a:solidFill>
                <a:latin typeface="Tahoma" panose="020B0604030504040204" pitchFamily="34" charset="0"/>
                <a:ea typeface="楷体_GB2312" pitchFamily="1" charset="-122"/>
              </a:rPr>
              <a:t>维数</a:t>
            </a:r>
            <a:r>
              <a:rPr lang="zh-CN" altLang="en-US" sz="2500" b="0" dirty="0" smtClean="0">
                <a:latin typeface="Tahoma" panose="020B0604030504040204" pitchFamily="34" charset="0"/>
                <a:ea typeface="楷体_GB2312" pitchFamily="1" charset="-122"/>
              </a:rPr>
              <a:t>：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n</a:t>
            </a:r>
            <a:r>
              <a:rPr lang="zh-CN" altLang="en-US" sz="2500" b="0" dirty="0" smtClean="0">
                <a:latin typeface="Tahoma" panose="020B0604030504040204" pitchFamily="34" charset="0"/>
                <a:ea typeface="楷体_GB2312" pitchFamily="1" charset="-122"/>
              </a:rPr>
              <a:t>维数组中每个元素都对应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n</a:t>
            </a:r>
            <a:r>
              <a:rPr lang="zh-CN" altLang="en-US" sz="2500" b="0" dirty="0" smtClean="0">
                <a:latin typeface="Tahoma" panose="020B0604030504040204" pitchFamily="34" charset="0"/>
                <a:ea typeface="楷体_GB2312" pitchFamily="1" charset="-122"/>
              </a:rPr>
              <a:t>个下标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(j</a:t>
            </a:r>
            <a:r>
              <a:rPr lang="en-US" altLang="zh-CN" sz="2500" b="0" baseline="-20000" dirty="0" smtClean="0">
                <a:latin typeface="Tahoma" panose="020B0604030504040204" pitchFamily="34" charset="0"/>
                <a:ea typeface="楷体_GB2312" pitchFamily="1" charset="-122"/>
              </a:rPr>
              <a:t>1</a:t>
            </a:r>
            <a:r>
              <a:rPr lang="en-US" altLang="zh-CN" sz="2500" b="0" dirty="0">
                <a:latin typeface="Tahoma" panose="020B0604030504040204" pitchFamily="34" charset="0"/>
                <a:ea typeface="楷体_GB2312" pitchFamily="1" charset="-122"/>
              </a:rPr>
              <a:t>, 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j</a:t>
            </a:r>
            <a:r>
              <a:rPr lang="en-US" altLang="zh-CN" sz="2500" b="0" baseline="-20000" dirty="0" smtClean="0">
                <a:latin typeface="Tahoma" panose="020B0604030504040204" pitchFamily="34" charset="0"/>
                <a:ea typeface="楷体_GB2312" pitchFamily="1" charset="-122"/>
              </a:rPr>
              <a:t>2</a:t>
            </a:r>
            <a:r>
              <a:rPr lang="en-US" altLang="zh-CN" sz="2500" b="0" dirty="0">
                <a:latin typeface="Tahoma" panose="020B0604030504040204" pitchFamily="34" charset="0"/>
                <a:ea typeface="楷体_GB2312" pitchFamily="1" charset="-122"/>
              </a:rPr>
              <a:t>, …, </a:t>
            </a:r>
            <a:r>
              <a:rPr lang="en-US" altLang="zh-CN" sz="2500" b="0" dirty="0" err="1" smtClean="0">
                <a:latin typeface="Tahoma" panose="020B0604030504040204" pitchFamily="34" charset="0"/>
                <a:ea typeface="楷体_GB2312" pitchFamily="1" charset="-122"/>
              </a:rPr>
              <a:t>j</a:t>
            </a:r>
            <a:r>
              <a:rPr lang="en-US" altLang="zh-CN" sz="2500" b="0" baseline="-20000" dirty="0" err="1" smtClean="0">
                <a:latin typeface="Tahoma" panose="020B0604030504040204" pitchFamily="34" charset="0"/>
                <a:ea typeface="楷体_GB2312" pitchFamily="1" charset="-122"/>
              </a:rPr>
              <a:t>n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)</a:t>
            </a:r>
          </a:p>
          <a:p>
            <a:pPr lvl="1"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500" b="0" dirty="0" smtClean="0">
                <a:solidFill>
                  <a:srgbClr val="FF0000"/>
                </a:solidFill>
                <a:latin typeface="Tahoma" panose="020B0604030504040204" pitchFamily="34" charset="0"/>
                <a:ea typeface="楷体_GB2312" pitchFamily="1" charset="-122"/>
              </a:rPr>
              <a:t>维界</a:t>
            </a:r>
            <a:r>
              <a:rPr lang="zh-CN" altLang="en-US" sz="2500" b="0" dirty="0" smtClean="0">
                <a:latin typeface="Tahoma" panose="020B0604030504040204" pitchFamily="34" charset="0"/>
                <a:ea typeface="楷体_GB2312" pitchFamily="1" charset="-122"/>
              </a:rPr>
              <a:t>：每个下标的取值范围是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0≤</a:t>
            </a:r>
            <a:r>
              <a:rPr lang="en-US" altLang="zh-CN" sz="2500" b="0" dirty="0">
                <a:latin typeface="Tahoma" panose="020B0604030504040204" pitchFamily="34" charset="0"/>
                <a:ea typeface="楷体_GB2312" pitchFamily="1" charset="-122"/>
              </a:rPr>
              <a:t> </a:t>
            </a:r>
            <a:r>
              <a:rPr lang="en-US" altLang="zh-CN" sz="2500" b="0" dirty="0" err="1" smtClean="0">
                <a:latin typeface="Tahoma" panose="020B0604030504040204" pitchFamily="34" charset="0"/>
                <a:ea typeface="楷体_GB2312" pitchFamily="1" charset="-122"/>
              </a:rPr>
              <a:t>j</a:t>
            </a:r>
            <a:r>
              <a:rPr lang="en-US" altLang="zh-CN" sz="2500" b="0" baseline="-20000" dirty="0" err="1" smtClean="0">
                <a:latin typeface="Tahoma" panose="020B0604030504040204" pitchFamily="34" charset="0"/>
                <a:ea typeface="楷体_GB2312" pitchFamily="1" charset="-122"/>
              </a:rPr>
              <a:t>i</a:t>
            </a:r>
            <a:r>
              <a:rPr lang="en-US" altLang="zh-CN" sz="2500" b="0" baseline="-20000" dirty="0" smtClean="0">
                <a:latin typeface="Tahoma" panose="020B0604030504040204" pitchFamily="34" charset="0"/>
                <a:ea typeface="楷体_GB2312" pitchFamily="1" charset="-122"/>
              </a:rPr>
              <a:t> 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≤ b</a:t>
            </a:r>
            <a:r>
              <a:rPr lang="en-US" altLang="zh-CN" sz="2500" b="0" baseline="-20000" dirty="0" smtClean="0">
                <a:latin typeface="Tahoma" panose="020B0604030504040204" pitchFamily="34" charset="0"/>
                <a:ea typeface="楷体_GB2312" pitchFamily="1" charset="-122"/>
              </a:rPr>
              <a:t>i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 – 1</a:t>
            </a:r>
            <a:r>
              <a:rPr lang="zh-CN" altLang="en-US" sz="2500" b="0" dirty="0" smtClean="0">
                <a:latin typeface="Tahoma" panose="020B0604030504040204" pitchFamily="34" charset="0"/>
                <a:ea typeface="楷体_GB2312" pitchFamily="1" charset="-122"/>
              </a:rPr>
              <a:t>，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 </a:t>
            </a:r>
            <a:r>
              <a:rPr lang="en-US" altLang="zh-CN" sz="2500" b="0" dirty="0">
                <a:latin typeface="Tahoma" panose="020B0604030504040204" pitchFamily="34" charset="0"/>
                <a:ea typeface="楷体_GB2312" pitchFamily="1" charset="-122"/>
              </a:rPr>
              <a:t>b</a:t>
            </a:r>
            <a:r>
              <a:rPr lang="en-US" altLang="zh-CN" sz="2500" b="0" baseline="-20000" dirty="0">
                <a:latin typeface="Tahoma" panose="020B0604030504040204" pitchFamily="34" charset="0"/>
                <a:ea typeface="楷体_GB2312" pitchFamily="1" charset="-122"/>
              </a:rPr>
              <a:t>i</a:t>
            </a:r>
            <a:r>
              <a:rPr lang="zh-CN" altLang="en-US" sz="2500" b="0" dirty="0" smtClean="0">
                <a:latin typeface="Tahoma" panose="020B0604030504040204" pitchFamily="34" charset="0"/>
                <a:ea typeface="楷体_GB2312" pitchFamily="1" charset="-122"/>
              </a:rPr>
              <a:t>称为第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i</a:t>
            </a:r>
            <a:r>
              <a:rPr lang="zh-CN" altLang="en-US" sz="2500" b="0" dirty="0" smtClean="0">
                <a:latin typeface="Tahoma" panose="020B0604030504040204" pitchFamily="34" charset="0"/>
                <a:ea typeface="楷体_GB2312" pitchFamily="1" charset="-122"/>
              </a:rPr>
              <a:t>维的长度（</a:t>
            </a:r>
            <a:r>
              <a:rPr lang="en-US" altLang="zh-CN" sz="2500" b="0" dirty="0" smtClean="0">
                <a:latin typeface="Tahoma" panose="020B0604030504040204" pitchFamily="34" charset="0"/>
                <a:ea typeface="楷体_GB2312" pitchFamily="1" charset="-122"/>
              </a:rPr>
              <a:t>i = 1, 2, …, n</a:t>
            </a:r>
            <a:r>
              <a:rPr lang="zh-CN" altLang="en-US" sz="2500" b="0" dirty="0" smtClean="0">
                <a:latin typeface="Tahoma" panose="020B0604030504040204" pitchFamily="34" charset="0"/>
                <a:ea typeface="楷体_GB2312" pitchFamily="1" charset="-122"/>
              </a:rPr>
              <a:t>）。</a:t>
            </a:r>
            <a:endParaRPr lang="en-US" altLang="zh-CN" sz="2600" b="0" dirty="0" smtClean="0"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335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AutoShape 2">
            <a:extLst>
              <a:ext uri="{FF2B5EF4-FFF2-40B4-BE49-F238E27FC236}">
                <a16:creationId xmlns:a16="http://schemas.microsoft.com/office/drawing/2014/main" xmlns="" id="{BDA77F30-C7E7-435F-B0F2-0E8F69A0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219200" cy="228600"/>
          </a:xfrm>
          <a:prstGeom prst="rightArrow">
            <a:avLst>
              <a:gd name="adj1" fmla="val 50000"/>
              <a:gd name="adj2" fmla="val 1332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182275" name="Text Box 3">
            <a:extLst>
              <a:ext uri="{FF2B5EF4-FFF2-40B4-BE49-F238E27FC236}">
                <a16:creationId xmlns:a16="http://schemas.microsoft.com/office/drawing/2014/main" xmlns="" id="{A62EC997-566C-4EDA-8BE4-4BBC83A1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转置</a:t>
            </a:r>
          </a:p>
        </p:txBody>
      </p:sp>
      <p:grpSp>
        <p:nvGrpSpPr>
          <p:cNvPr id="182276" name="Group 4">
            <a:extLst>
              <a:ext uri="{FF2B5EF4-FFF2-40B4-BE49-F238E27FC236}">
                <a16:creationId xmlns:a16="http://schemas.microsoft.com/office/drawing/2014/main" xmlns="" id="{D67C6886-2332-4CA6-A4FE-47AE24AADC5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438400" cy="4191000"/>
            <a:chOff x="0" y="0"/>
            <a:chExt cx="1536" cy="2640"/>
          </a:xfrm>
        </p:grpSpPr>
        <p:sp>
          <p:nvSpPr>
            <p:cNvPr id="182308" name="Line 5">
              <a:extLst>
                <a:ext uri="{FF2B5EF4-FFF2-40B4-BE49-F238E27FC236}">
                  <a16:creationId xmlns:a16="http://schemas.microsoft.com/office/drawing/2014/main" xmlns="" id="{8D660E1B-4CBF-428E-9F3B-2B5097437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9" name="Text Box 6">
              <a:extLst>
                <a:ext uri="{FF2B5EF4-FFF2-40B4-BE49-F238E27FC236}">
                  <a16:creationId xmlns:a16="http://schemas.microsoft.com/office/drawing/2014/main" xmlns="" id="{9E5DA509-B7E0-47AB-8D3C-C14C22533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1   2   12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1   3   9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1   -3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3   6   14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4   3   24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5   2   18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6   1   15   </a:t>
              </a: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pitchFamily="2" charset="-122"/>
                </a:rPr>
                <a:t>6   4   -7</a:t>
              </a:r>
              <a:r>
                <a:rPr lang="en-US" altLang="zh-CN" b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82310" name="Line 7">
              <a:extLst>
                <a:ext uri="{FF2B5EF4-FFF2-40B4-BE49-F238E27FC236}">
                  <a16:creationId xmlns:a16="http://schemas.microsoft.com/office/drawing/2014/main" xmlns="" id="{DF7B4B3B-E14E-4E33-8373-B73C2635C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11" name="Text Box 8">
              <a:extLst>
                <a:ext uri="{FF2B5EF4-FFF2-40B4-BE49-F238E27FC236}">
                  <a16:creationId xmlns:a16="http://schemas.microsoft.com/office/drawing/2014/main" xmlns="" id="{B7AA6449-59A8-475D-BE8B-52541D801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82312" name="Text Box 9">
              <a:extLst>
                <a:ext uri="{FF2B5EF4-FFF2-40B4-BE49-F238E27FC236}">
                  <a16:creationId xmlns:a16="http://schemas.microsoft.com/office/drawing/2014/main" xmlns="" id="{8E8BC5A6-00F6-493F-9B78-0866E98C4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2313" name="Text Box 10">
              <a:extLst>
                <a:ext uri="{FF2B5EF4-FFF2-40B4-BE49-F238E27FC236}">
                  <a16:creationId xmlns:a16="http://schemas.microsoft.com/office/drawing/2014/main" xmlns="" id="{D5A032D1-F086-4F1D-99DD-9A54CD2EC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2314" name="Text Box 11">
              <a:extLst>
                <a:ext uri="{FF2B5EF4-FFF2-40B4-BE49-F238E27FC236}">
                  <a16:creationId xmlns:a16="http://schemas.microsoft.com/office/drawing/2014/main" xmlns="" id="{F260BADF-A1F2-48F2-984B-ED611FA88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2315" name="Text Box 12">
              <a:extLst>
                <a:ext uri="{FF2B5EF4-FFF2-40B4-BE49-F238E27FC236}">
                  <a16:creationId xmlns:a16="http://schemas.microsoft.com/office/drawing/2014/main" xmlns="" id="{00915863-6701-492D-877D-3EB8C201D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82316" name="Text Box 13">
              <a:extLst>
                <a:ext uri="{FF2B5EF4-FFF2-40B4-BE49-F238E27FC236}">
                  <a16:creationId xmlns:a16="http://schemas.microsoft.com/office/drawing/2014/main" xmlns="" id="{02E96303-AB13-4897-A0AF-DB1CDA473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2317" name="Text Box 14">
              <a:extLst>
                <a:ext uri="{FF2B5EF4-FFF2-40B4-BE49-F238E27FC236}">
                  <a16:creationId xmlns:a16="http://schemas.microsoft.com/office/drawing/2014/main" xmlns="" id="{613C9BB2-31CA-4A0F-A788-C92433122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82318" name="Text Box 15">
              <a:extLst>
                <a:ext uri="{FF2B5EF4-FFF2-40B4-BE49-F238E27FC236}">
                  <a16:creationId xmlns:a16="http://schemas.microsoft.com/office/drawing/2014/main" xmlns="" id="{A600EABA-E3DB-46CE-8E9F-07AFEF88F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82277" name="Group 16">
            <a:extLst>
              <a:ext uri="{FF2B5EF4-FFF2-40B4-BE49-F238E27FC236}">
                <a16:creationId xmlns:a16="http://schemas.microsoft.com/office/drawing/2014/main" xmlns="" id="{741BFD81-A5E2-4502-888E-331F502EB7E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667000"/>
            <a:ext cx="2438400" cy="4191000"/>
            <a:chOff x="0" y="0"/>
            <a:chExt cx="1536" cy="2640"/>
          </a:xfrm>
        </p:grpSpPr>
        <p:sp>
          <p:nvSpPr>
            <p:cNvPr id="182297" name="Line 17">
              <a:extLst>
                <a:ext uri="{FF2B5EF4-FFF2-40B4-BE49-F238E27FC236}">
                  <a16:creationId xmlns:a16="http://schemas.microsoft.com/office/drawing/2014/main" xmlns="" id="{4AF7CF1C-D7AE-4FD1-9F9F-43727797E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Text Box 18">
              <a:extLst>
                <a:ext uri="{FF2B5EF4-FFF2-40B4-BE49-F238E27FC236}">
                  <a16:creationId xmlns:a16="http://schemas.microsoft.com/office/drawing/2014/main" xmlns="" id="{A9EDFD03-BCA4-435B-B639-F5F084E69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i   j   v   </a:t>
              </a:r>
              <a:endParaRPr lang="en-US" altLang="zh-CN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2299" name="Line 19">
              <a:extLst>
                <a:ext uri="{FF2B5EF4-FFF2-40B4-BE49-F238E27FC236}">
                  <a16:creationId xmlns:a16="http://schemas.microsoft.com/office/drawing/2014/main" xmlns="" id="{E056FB82-E8E6-4CDB-8019-699D37223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Text Box 20">
              <a:extLst>
                <a:ext uri="{FF2B5EF4-FFF2-40B4-BE49-F238E27FC236}">
                  <a16:creationId xmlns:a16="http://schemas.microsoft.com/office/drawing/2014/main" xmlns="" id="{AF00CE41-ED36-44B4-813B-E63A6A268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82301" name="Text Box 21">
              <a:extLst>
                <a:ext uri="{FF2B5EF4-FFF2-40B4-BE49-F238E27FC236}">
                  <a16:creationId xmlns:a16="http://schemas.microsoft.com/office/drawing/2014/main" xmlns="" id="{F0A240F3-7B28-42E0-989E-F72E831B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87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2302" name="Text Box 22">
              <a:extLst>
                <a:ext uri="{FF2B5EF4-FFF2-40B4-BE49-F238E27FC236}">
                  <a16:creationId xmlns:a16="http://schemas.microsoft.com/office/drawing/2014/main" xmlns="" id="{A9469B8E-23AD-463B-AAA2-237B459E2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61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2303" name="Text Box 23">
              <a:extLst>
                <a:ext uri="{FF2B5EF4-FFF2-40B4-BE49-F238E27FC236}">
                  <a16:creationId xmlns:a16="http://schemas.microsoft.com/office/drawing/2014/main" xmlns="" id="{E16C7476-9449-4942-B9D8-BCA5684E2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23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2304" name="Text Box 24">
              <a:extLst>
                <a:ext uri="{FF2B5EF4-FFF2-40B4-BE49-F238E27FC236}">
                  <a16:creationId xmlns:a16="http://schemas.microsoft.com/office/drawing/2014/main" xmlns="" id="{510E7A0F-3F40-424C-A650-CBF079BCB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82305" name="Text Box 25">
              <a:extLst>
                <a:ext uri="{FF2B5EF4-FFF2-40B4-BE49-F238E27FC236}">
                  <a16:creationId xmlns:a16="http://schemas.microsoft.com/office/drawing/2014/main" xmlns="" id="{FA581C81-C8D8-489D-B525-BFE390A73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2306" name="Text Box 26">
              <a:extLst>
                <a:ext uri="{FF2B5EF4-FFF2-40B4-BE49-F238E27FC236}">
                  <a16:creationId xmlns:a16="http://schemas.microsoft.com/office/drawing/2014/main" xmlns="" id="{36C4E7E2-3CC2-4881-B829-2756A8314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26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82307" name="Text Box 27">
              <a:extLst>
                <a:ext uri="{FF2B5EF4-FFF2-40B4-BE49-F238E27FC236}">
                  <a16:creationId xmlns:a16="http://schemas.microsoft.com/office/drawing/2014/main" xmlns="" id="{B643C805-1558-4B97-93FE-87AF51C67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82278" name="Text Box 28">
            <a:extLst>
              <a:ext uri="{FF2B5EF4-FFF2-40B4-BE49-F238E27FC236}">
                <a16:creationId xmlns:a16="http://schemas.microsoft.com/office/drawing/2014/main" xmlns="" id="{F34EAED9-00E7-46F0-A90C-7A4621624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cpot</a:t>
            </a:r>
          </a:p>
        </p:txBody>
      </p:sp>
      <p:sp>
        <p:nvSpPr>
          <p:cNvPr id="182279" name="Rectangle 29">
            <a:extLst>
              <a:ext uri="{FF2B5EF4-FFF2-40B4-BE49-F238E27FC236}">
                <a16:creationId xmlns:a16="http://schemas.microsoft.com/office/drawing/2014/main" xmlns="" id="{08402E25-6D4B-4459-8BB0-C5D429BE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82280" name="Rectangle 30">
            <a:extLst>
              <a:ext uri="{FF2B5EF4-FFF2-40B4-BE49-F238E27FC236}">
                <a16:creationId xmlns:a16="http://schemas.microsoft.com/office/drawing/2014/main" xmlns="" id="{5061D820-E26E-4939-AFD2-2096E60A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82281" name="Rectangle 31">
            <a:extLst>
              <a:ext uri="{FF2B5EF4-FFF2-40B4-BE49-F238E27FC236}">
                <a16:creationId xmlns:a16="http://schemas.microsoft.com/office/drawing/2014/main" xmlns="" id="{29031956-82E7-4213-B55F-593D9C2EE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2282" name="Rectangle 32">
            <a:extLst>
              <a:ext uri="{FF2B5EF4-FFF2-40B4-BE49-F238E27FC236}">
                <a16:creationId xmlns:a16="http://schemas.microsoft.com/office/drawing/2014/main" xmlns="" id="{8BBEA4EC-B2E8-4123-AD01-738BBDED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2283" name="Rectangle 33">
            <a:extLst>
              <a:ext uri="{FF2B5EF4-FFF2-40B4-BE49-F238E27FC236}">
                <a16:creationId xmlns:a16="http://schemas.microsoft.com/office/drawing/2014/main" xmlns="" id="{F4D443EB-9429-42DF-9753-78DA6450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82284" name="Rectangle 34">
            <a:extLst>
              <a:ext uri="{FF2B5EF4-FFF2-40B4-BE49-F238E27FC236}">
                <a16:creationId xmlns:a16="http://schemas.microsoft.com/office/drawing/2014/main" xmlns="" id="{1627C2B0-ED0E-4749-A1E8-317D5E23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82285" name="Rectangle 35">
            <a:extLst>
              <a:ext uri="{FF2B5EF4-FFF2-40B4-BE49-F238E27FC236}">
                <a16:creationId xmlns:a16="http://schemas.microsoft.com/office/drawing/2014/main" xmlns="" id="{69D2862E-5BF9-422F-A9F4-BF65BCD5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533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82286" name="Text Box 36">
            <a:extLst>
              <a:ext uri="{FF2B5EF4-FFF2-40B4-BE49-F238E27FC236}">
                <a16:creationId xmlns:a16="http://schemas.microsoft.com/office/drawing/2014/main" xmlns="" id="{FAE29B9B-41EA-4CD1-B726-BCAD90973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0668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Tahoma" panose="020B0604030504040204" pitchFamily="34" charset="0"/>
              </a:rPr>
              <a:t>  </a:t>
            </a:r>
            <a:r>
              <a:rPr lang="en-US" altLang="zh-CN" sz="2000" b="0">
                <a:latin typeface="Tahoma" panose="020B0604030504040204" pitchFamily="34" charset="0"/>
              </a:rPr>
              <a:t>1     2      3     4     5     6    7</a:t>
            </a:r>
          </a:p>
        </p:txBody>
      </p:sp>
      <p:sp>
        <p:nvSpPr>
          <p:cNvPr id="182287" name="Text Box 37">
            <a:extLst>
              <a:ext uri="{FF2B5EF4-FFF2-40B4-BE49-F238E27FC236}">
                <a16:creationId xmlns:a16="http://schemas.microsoft.com/office/drawing/2014/main" xmlns="" id="{20887652-6CFE-4328-9682-025DBCA1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0052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2     1    12</a:t>
            </a:r>
          </a:p>
        </p:txBody>
      </p:sp>
      <p:sp>
        <p:nvSpPr>
          <p:cNvPr id="182288" name="Text Box 38">
            <a:extLst>
              <a:ext uri="{FF2B5EF4-FFF2-40B4-BE49-F238E27FC236}">
                <a16:creationId xmlns:a16="http://schemas.microsoft.com/office/drawing/2014/main" xmlns="" id="{E3F69318-8CC8-42B1-B3FB-CDFACBE16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3     1    9</a:t>
            </a:r>
          </a:p>
        </p:txBody>
      </p:sp>
      <p:sp>
        <p:nvSpPr>
          <p:cNvPr id="58407" name="Text Box 39">
            <a:extLst>
              <a:ext uri="{FF2B5EF4-FFF2-40B4-BE49-F238E27FC236}">
                <a16:creationId xmlns:a16="http://schemas.microsoft.com/office/drawing/2014/main" xmlns="" id="{DF8B5B99-76A9-4BF6-82AC-DE49A31F5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715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</a:rPr>
              <a:t>4     6     -7</a:t>
            </a:r>
          </a:p>
        </p:txBody>
      </p:sp>
      <p:sp>
        <p:nvSpPr>
          <p:cNvPr id="182290" name="Text Box 40">
            <a:extLst>
              <a:ext uri="{FF2B5EF4-FFF2-40B4-BE49-F238E27FC236}">
                <a16:creationId xmlns:a16="http://schemas.microsoft.com/office/drawing/2014/main" xmlns="" id="{3FCF033C-AEA4-4565-B51B-C2EE56D9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527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     3    -3</a:t>
            </a:r>
          </a:p>
        </p:txBody>
      </p:sp>
      <p:sp>
        <p:nvSpPr>
          <p:cNvPr id="182291" name="Text Box 41">
            <a:extLst>
              <a:ext uri="{FF2B5EF4-FFF2-40B4-BE49-F238E27FC236}">
                <a16:creationId xmlns:a16="http://schemas.microsoft.com/office/drawing/2014/main" xmlns="" id="{28769965-5AF0-4E6D-8995-BD8996B94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150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6     3    14</a:t>
            </a:r>
          </a:p>
        </p:txBody>
      </p:sp>
      <p:sp>
        <p:nvSpPr>
          <p:cNvPr id="182292" name="Text Box 42">
            <a:extLst>
              <a:ext uri="{FF2B5EF4-FFF2-40B4-BE49-F238E27FC236}">
                <a16:creationId xmlns:a16="http://schemas.microsoft.com/office/drawing/2014/main" xmlns="" id="{A37E0F8C-1706-4394-8CCE-86C3CAF07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3     4    24</a:t>
            </a:r>
          </a:p>
        </p:txBody>
      </p:sp>
      <p:sp>
        <p:nvSpPr>
          <p:cNvPr id="182293" name="Text Box 43">
            <a:extLst>
              <a:ext uri="{FF2B5EF4-FFF2-40B4-BE49-F238E27FC236}">
                <a16:creationId xmlns:a16="http://schemas.microsoft.com/office/drawing/2014/main" xmlns="" id="{4DAE3431-5C20-459A-AEC7-FF62A2269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44481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2     5    18</a:t>
            </a:r>
          </a:p>
        </p:txBody>
      </p:sp>
      <p:sp>
        <p:nvSpPr>
          <p:cNvPr id="182294" name="Text Box 44">
            <a:extLst>
              <a:ext uri="{FF2B5EF4-FFF2-40B4-BE49-F238E27FC236}">
                <a16:creationId xmlns:a16="http://schemas.microsoft.com/office/drawing/2014/main" xmlns="" id="{7F1CF368-8789-4EE8-AD7A-2AED375B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1     6    15</a:t>
            </a:r>
          </a:p>
        </p:txBody>
      </p:sp>
      <p:sp>
        <p:nvSpPr>
          <p:cNvPr id="58413" name="未知">
            <a:extLst>
              <a:ext uri="{FF2B5EF4-FFF2-40B4-BE49-F238E27FC236}">
                <a16:creationId xmlns:a16="http://schemas.microsoft.com/office/drawing/2014/main" xmlns="" id="{49AF8707-6C6B-43F0-8AD7-5FD6E9E2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1447800"/>
            <a:ext cx="1384300" cy="4953000"/>
          </a:xfrm>
          <a:custGeom>
            <a:avLst/>
            <a:gdLst>
              <a:gd name="T0" fmla="*/ 383063750 w 872"/>
              <a:gd name="T1" fmla="*/ 2147483646 h 3120"/>
              <a:gd name="T2" fmla="*/ 141128750 w 872"/>
              <a:gd name="T3" fmla="*/ 1572577500 h 3120"/>
              <a:gd name="T4" fmla="*/ 1229836250 w 872"/>
              <a:gd name="T5" fmla="*/ 1088707500 h 3120"/>
              <a:gd name="T6" fmla="*/ 2147483646 w 872"/>
              <a:gd name="T7" fmla="*/ 0 h 31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2" h="3120">
                <a:moveTo>
                  <a:pt x="152" y="3120"/>
                </a:moveTo>
                <a:cubicBezTo>
                  <a:pt x="76" y="2096"/>
                  <a:pt x="0" y="1072"/>
                  <a:pt x="56" y="624"/>
                </a:cubicBezTo>
                <a:cubicBezTo>
                  <a:pt x="112" y="176"/>
                  <a:pt x="352" y="536"/>
                  <a:pt x="488" y="432"/>
                </a:cubicBezTo>
                <a:cubicBezTo>
                  <a:pt x="624" y="328"/>
                  <a:pt x="808" y="72"/>
                  <a:pt x="872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50</a:t>
            </a:fld>
            <a:endParaRPr lang="zh-CN" altLang="en-US"/>
          </a:p>
        </p:txBody>
      </p:sp>
      <p:sp>
        <p:nvSpPr>
          <p:cNvPr id="48" name="Text Box 13">
            <a:extLst>
              <a:ext uri="{FF2B5EF4-FFF2-40B4-BE49-F238E27FC236}">
                <a16:creationId xmlns:a16="http://schemas.microsoft.com/office/drawing/2014/main" xmlns="" id="{8BEED051-91EC-4A88-9E81-FC6A13F5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5184576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xtLst/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第</a:t>
            </a:r>
            <a:r>
              <a:rPr lang="zh-CN" altLang="en-US" sz="2200" dirty="0">
                <a:solidFill>
                  <a:schemeClr val="bg1"/>
                </a:solidFill>
                <a:ea typeface="楷体_GB2312" pitchFamily="1" charset="-122"/>
              </a:rPr>
              <a:t>三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1" charset="-122"/>
              </a:rPr>
              <a:t>步：将转置后的三元组放置到位</a:t>
            </a:r>
            <a:endParaRPr lang="en-US" altLang="zh-CN" sz="2200" dirty="0" smtClean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>
            <a:extLst>
              <a:ext uri="{FF2B5EF4-FFF2-40B4-BE49-F238E27FC236}">
                <a16:creationId xmlns:a16="http://schemas.microsoft.com/office/drawing/2014/main" xmlns="" id="{26C75F1F-192B-42F1-AAFA-B6E2064A0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84538"/>
            <a:ext cx="8382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for(col=1;col&lt;=A.n;++col)  num[col] =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for(p=1;p&lt;=A.t;++p)  //</a:t>
            </a: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计算</a:t>
            </a: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中每列非零元的个数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       </a:t>
            </a: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num[</a:t>
            </a:r>
            <a:r>
              <a:rPr lang="en-US" altLang="zh-CN" b="0">
                <a:solidFill>
                  <a:schemeClr val="accent2"/>
                </a:solidFill>
                <a:latin typeface="Tahoma" panose="020B0604030504040204" pitchFamily="34" charset="0"/>
                <a:ea typeface="楷体_GB2312" pitchFamily="1" charset="-122"/>
              </a:rPr>
              <a:t>A.data[p].j</a:t>
            </a: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]++;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xmlns="" id="{8BCADCA3-3E31-4646-8592-542368510C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7667625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5.3.2 </a:t>
            </a:r>
            <a:r>
              <a:rPr lang="zh-CN" altLang="en-US" sz="3600" dirty="0">
                <a:solidFill>
                  <a:schemeClr val="tx1"/>
                </a:solidFill>
              </a:rPr>
              <a:t>三元组顺序表上的转置（方法二）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83300" name="Text Box 4">
            <a:extLst>
              <a:ext uri="{FF2B5EF4-FFF2-40B4-BE49-F238E27FC236}">
                <a16:creationId xmlns:a16="http://schemas.microsoft.com/office/drawing/2014/main" xmlns="" id="{1328AA1A-2AA2-4AE7-B251-D4CB8ACE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68863"/>
            <a:ext cx="82788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cpot[1]=1;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for(col = 2; col&lt;=A.n; ++col) </a:t>
            </a:r>
            <a:r>
              <a:rPr lang="en-US" altLang="zh-CN" sz="1800" b="0">
                <a:latin typeface="Tahoma" panose="020B0604030504040204" pitchFamily="34" charset="0"/>
                <a:ea typeface="楷体_GB2312" pitchFamily="1" charset="-122"/>
              </a:rPr>
              <a:t>//</a:t>
            </a:r>
            <a:r>
              <a:rPr lang="zh-CN" altLang="en-US" sz="1800" b="0">
                <a:latin typeface="Tahoma" panose="020B0604030504040204" pitchFamily="34" charset="0"/>
                <a:ea typeface="楷体_GB2312" pitchFamily="1" charset="-122"/>
              </a:rPr>
              <a:t>计算</a:t>
            </a:r>
            <a:r>
              <a:rPr lang="en-US" altLang="zh-CN" sz="1800" b="0">
                <a:latin typeface="Tahoma" panose="020B0604030504040204" pitchFamily="34" charset="0"/>
                <a:ea typeface="楷体_GB2312" pitchFamily="1" charset="-122"/>
              </a:rPr>
              <a:t>AT</a:t>
            </a:r>
            <a:r>
              <a:rPr lang="zh-CN" altLang="en-US" sz="1800" b="0">
                <a:latin typeface="Tahoma" panose="020B0604030504040204" pitchFamily="34" charset="0"/>
                <a:ea typeface="楷体_GB2312" pitchFamily="1" charset="-122"/>
              </a:rPr>
              <a:t>中每行第一个非零元素的位置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>
                <a:latin typeface="Tahoma" panose="020B0604030504040204" pitchFamily="34" charset="0"/>
                <a:ea typeface="楷体_GB2312" pitchFamily="1" charset="-122"/>
              </a:rPr>
              <a:t>      </a:t>
            </a:r>
            <a:r>
              <a:rPr lang="en-US" altLang="zh-CN" b="0">
                <a:latin typeface="Tahoma" panose="020B0604030504040204" pitchFamily="34" charset="0"/>
                <a:ea typeface="楷体_GB2312" pitchFamily="1" charset="-122"/>
              </a:rPr>
              <a:t>cpot[col]=cpot[col-1]+num[col-1]; </a:t>
            </a:r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xmlns="" id="{F9597EF1-EEE3-451F-87DC-9C51E0C37A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25538"/>
            <a:ext cx="8421688" cy="3311525"/>
          </a:xfrm>
        </p:spPr>
        <p:txBody>
          <a:bodyPr/>
          <a:lstStyle/>
          <a:p>
            <a:pPr eaLnBrk="1" hangingPunct="1"/>
            <a:r>
              <a:rPr lang="zh-CN" altLang="en-US"/>
              <a:t>三元组顺序表上的转置运算主要步骤：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（</a:t>
            </a:r>
            <a:r>
              <a:rPr lang="en-US" altLang="zh-CN"/>
              <a:t>1</a:t>
            </a:r>
            <a:r>
              <a:rPr lang="zh-CN" altLang="en-US"/>
              <a:t>）计算</a:t>
            </a:r>
            <a:r>
              <a:rPr lang="en-US" altLang="zh-CN"/>
              <a:t>num[];</a:t>
            </a:r>
            <a:r>
              <a:rPr lang="zh-CN" altLang="en-US"/>
              <a:t>                 //原矩阵每列的非零元数目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（</a:t>
            </a:r>
            <a:r>
              <a:rPr lang="en-US" altLang="zh-CN"/>
              <a:t>2</a:t>
            </a:r>
            <a:r>
              <a:rPr lang="zh-CN" altLang="en-US"/>
              <a:t>）计算</a:t>
            </a:r>
            <a:r>
              <a:rPr lang="en-US" altLang="zh-CN"/>
              <a:t>cpot[]</a:t>
            </a:r>
            <a:r>
              <a:rPr lang="zh-CN" altLang="en-US"/>
              <a:t>的初始值</a:t>
            </a:r>
            <a:r>
              <a:rPr lang="en-US" altLang="zh-CN"/>
              <a:t>;</a:t>
            </a:r>
            <a:r>
              <a:rPr lang="zh-CN" altLang="en-US"/>
              <a:t> //每列第一个非零元的位置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（</a:t>
            </a:r>
            <a:r>
              <a:rPr lang="en-US" altLang="zh-CN"/>
              <a:t>3</a:t>
            </a:r>
            <a:r>
              <a:rPr lang="zh-CN" altLang="en-US"/>
              <a:t>）转置处理。 </a:t>
            </a:r>
          </a:p>
        </p:txBody>
      </p:sp>
      <p:sp>
        <p:nvSpPr>
          <p:cNvPr id="183302" name="Text Box 6">
            <a:extLst>
              <a:ext uri="{FF2B5EF4-FFF2-40B4-BE49-F238E27FC236}">
                <a16:creationId xmlns:a16="http://schemas.microsoft.com/office/drawing/2014/main" xmlns="" id="{D3895FD4-3B69-4867-B264-2BE7CA4D7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68638"/>
            <a:ext cx="684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</a:p>
        </p:txBody>
      </p:sp>
      <p:sp>
        <p:nvSpPr>
          <p:cNvPr id="183303" name="Text Box 7">
            <a:extLst>
              <a:ext uri="{FF2B5EF4-FFF2-40B4-BE49-F238E27FC236}">
                <a16:creationId xmlns:a16="http://schemas.microsoft.com/office/drawing/2014/main" xmlns="" id="{CB0042E4-290A-48C3-9ED4-3FF9B227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52963"/>
            <a:ext cx="684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>
            <a:extLst>
              <a:ext uri="{FF2B5EF4-FFF2-40B4-BE49-F238E27FC236}">
                <a16:creationId xmlns:a16="http://schemas.microsoft.com/office/drawing/2014/main" xmlns="" id="{D26676C3-DFFD-4FAA-A66D-60529CF5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8382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for(col=1;col&lt;=A.n;++col)  num[col] =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for(p=1;p&lt;=A.t;++p)  //</a:t>
            </a: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计算</a:t>
            </a: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A</a:t>
            </a: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中每列非零元的个数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       </a:t>
            </a: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num[A.data[p].j]++;</a:t>
            </a: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xmlns="" id="{2BBD5364-44C8-4862-934D-B60110D2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8077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cpot[1]=1;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for(col = 2; col&lt;=A.n; ++col) </a:t>
            </a:r>
            <a:r>
              <a:rPr lang="en-US" altLang="zh-CN" sz="1600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//</a:t>
            </a:r>
            <a:r>
              <a:rPr lang="zh-CN" altLang="en-US" sz="1600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计算</a:t>
            </a:r>
            <a:r>
              <a:rPr lang="en-US" altLang="zh-CN" sz="1600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AT</a:t>
            </a:r>
            <a:r>
              <a:rPr lang="zh-CN" altLang="en-US" sz="1600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中每行第一个非零元素位置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      </a:t>
            </a: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楷体_GB2312" pitchFamily="1" charset="-122"/>
              </a:rPr>
              <a:t>cpot[col]=cpot[col-1]+num[col-1];</a:t>
            </a:r>
          </a:p>
        </p:txBody>
      </p:sp>
      <p:sp>
        <p:nvSpPr>
          <p:cNvPr id="184324" name="Text Box 4">
            <a:extLst>
              <a:ext uri="{FF2B5EF4-FFF2-40B4-BE49-F238E27FC236}">
                <a16:creationId xmlns:a16="http://schemas.microsoft.com/office/drawing/2014/main" xmlns="" id="{23E4B82D-C44A-45CC-9C83-BB7CD9484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8077200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for(p = 1; p&lt;=A.t; ++p)  </a:t>
            </a:r>
            <a:r>
              <a:rPr lang="en-US" altLang="zh-CN" sz="2000" b="0" dirty="0">
                <a:latin typeface="Tahoma" panose="020B0604030504040204" pitchFamily="34" charset="0"/>
                <a:ea typeface="楷体_GB2312" pitchFamily="1" charset="-122"/>
              </a:rPr>
              <a:t>{</a:t>
            </a:r>
            <a:r>
              <a:rPr lang="en-US" altLang="zh-CN" sz="2000" b="0" dirty="0">
                <a:latin typeface="宋体" panose="02010600030101010101" pitchFamily="2" charset="-122"/>
              </a:rPr>
              <a:t>//</a:t>
            </a:r>
            <a:r>
              <a:rPr lang="zh-CN" altLang="en-US" sz="2000" b="0" dirty="0">
                <a:latin typeface="宋体" panose="02010600030101010101" pitchFamily="2" charset="-122"/>
              </a:rPr>
              <a:t>转置，将元素逐一放入指定位置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 dirty="0">
                <a:latin typeface="Tahoma" panose="020B0604030504040204" pitchFamily="34" charset="0"/>
                <a:ea typeface="楷体_GB2312" pitchFamily="1" charset="-122"/>
              </a:rPr>
              <a:t>     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col = </a:t>
            </a:r>
            <a:r>
              <a:rPr lang="en-US" altLang="zh-CN" b="0" dirty="0" err="1">
                <a:latin typeface="Tahoma" panose="020B0604030504040204" pitchFamily="34" charset="0"/>
                <a:ea typeface="楷体_GB2312" pitchFamily="1" charset="-122"/>
              </a:rPr>
              <a:t>A.data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[p].j;   q = </a:t>
            </a:r>
            <a:r>
              <a:rPr lang="en-US" altLang="zh-CN" b="0" dirty="0" err="1">
                <a:latin typeface="Tahoma" panose="020B0604030504040204" pitchFamily="34" charset="0"/>
                <a:ea typeface="楷体_GB2312" pitchFamily="1" charset="-122"/>
              </a:rPr>
              <a:t>cpot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[col</a:t>
            </a:r>
            <a:r>
              <a:rPr lang="en-US" altLang="zh-CN" b="0" dirty="0" smtClean="0">
                <a:latin typeface="Tahoma" panose="020B0604030504040204" pitchFamily="34" charset="0"/>
                <a:ea typeface="楷体_GB2312" pitchFamily="1" charset="-122"/>
              </a:rPr>
              <a:t>]; </a:t>
            </a:r>
            <a:r>
              <a:rPr lang="en-US" altLang="zh-CN" sz="1800" b="0" dirty="0" smtClean="0">
                <a:latin typeface="Tahoma" panose="020B0604030504040204" pitchFamily="34" charset="0"/>
                <a:ea typeface="楷体_GB2312" pitchFamily="1" charset="-122"/>
              </a:rPr>
              <a:t>// q</a:t>
            </a:r>
            <a:r>
              <a:rPr lang="zh-CN" altLang="en-US" sz="1800" b="0" dirty="0" smtClean="0">
                <a:latin typeface="Tahoma" panose="020B0604030504040204" pitchFamily="34" charset="0"/>
                <a:ea typeface="楷体_GB2312" pitchFamily="1" charset="-122"/>
              </a:rPr>
              <a:t>是要放入的</a:t>
            </a:r>
            <a:r>
              <a:rPr lang="en-US" altLang="zh-CN" sz="1800" b="0" dirty="0" smtClean="0">
                <a:latin typeface="Tahoma" panose="020B0604030504040204" pitchFamily="34" charset="0"/>
                <a:ea typeface="楷体_GB2312" pitchFamily="1" charset="-122"/>
              </a:rPr>
              <a:t>AT</a:t>
            </a:r>
            <a:r>
              <a:rPr lang="zh-CN" altLang="en-US" sz="1800" b="0" dirty="0" smtClean="0">
                <a:latin typeface="Tahoma" panose="020B0604030504040204" pitchFamily="34" charset="0"/>
                <a:ea typeface="楷体_GB2312" pitchFamily="1" charset="-122"/>
              </a:rPr>
              <a:t>中的位置</a:t>
            </a:r>
            <a:endParaRPr lang="en-US" altLang="zh-CN" sz="1800" b="0" dirty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     </a:t>
            </a:r>
            <a:r>
              <a:rPr lang="en-US" altLang="zh-CN" b="0" dirty="0" err="1">
                <a:latin typeface="Tahoma" panose="020B0604030504040204" pitchFamily="34" charset="0"/>
                <a:ea typeface="楷体_GB2312" pitchFamily="1" charset="-122"/>
              </a:rPr>
              <a:t>AT.data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[q].i = </a:t>
            </a:r>
            <a:r>
              <a:rPr lang="en-US" altLang="zh-CN" b="0" dirty="0" err="1">
                <a:latin typeface="Tahoma" panose="020B0604030504040204" pitchFamily="34" charset="0"/>
                <a:ea typeface="楷体_GB2312" pitchFamily="1" charset="-122"/>
              </a:rPr>
              <a:t>A.data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[p].j;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     </a:t>
            </a:r>
            <a:r>
              <a:rPr lang="en-US" altLang="zh-CN" b="0" dirty="0" err="1">
                <a:latin typeface="Tahoma" panose="020B0604030504040204" pitchFamily="34" charset="0"/>
                <a:ea typeface="楷体_GB2312" pitchFamily="1" charset="-122"/>
              </a:rPr>
              <a:t>AT.data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[q].j = </a:t>
            </a:r>
            <a:r>
              <a:rPr lang="en-US" altLang="zh-CN" b="0" dirty="0" err="1">
                <a:latin typeface="Tahoma" panose="020B0604030504040204" pitchFamily="34" charset="0"/>
                <a:ea typeface="楷体_GB2312" pitchFamily="1" charset="-122"/>
              </a:rPr>
              <a:t>A.data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[p].i;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     </a:t>
            </a:r>
            <a:r>
              <a:rPr lang="en-US" altLang="zh-CN" b="0" dirty="0" err="1">
                <a:latin typeface="Tahoma" panose="020B0604030504040204" pitchFamily="34" charset="0"/>
                <a:ea typeface="楷体_GB2312" pitchFamily="1" charset="-122"/>
              </a:rPr>
              <a:t>AT.data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[q].v = </a:t>
            </a:r>
            <a:r>
              <a:rPr lang="en-US" altLang="zh-CN" b="0" dirty="0" err="1">
                <a:latin typeface="Tahoma" panose="020B0604030504040204" pitchFamily="34" charset="0"/>
                <a:ea typeface="楷体_GB2312" pitchFamily="1" charset="-122"/>
              </a:rPr>
              <a:t>A.data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[p].v;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     </a:t>
            </a:r>
            <a:r>
              <a:rPr lang="en-US" altLang="zh-CN" b="0" dirty="0" err="1">
                <a:latin typeface="Tahoma" panose="020B0604030504040204" pitchFamily="34" charset="0"/>
                <a:ea typeface="楷体_GB2312" pitchFamily="1" charset="-122"/>
              </a:rPr>
              <a:t>cpot</a:t>
            </a: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[col]++;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  <a:ea typeface="楷体_GB2312" pitchFamily="1" charset="-122"/>
              </a:rPr>
              <a:t>}  </a:t>
            </a:r>
          </a:p>
        </p:txBody>
      </p:sp>
      <p:sp>
        <p:nvSpPr>
          <p:cNvPr id="184325" name="Text Box 5">
            <a:extLst>
              <a:ext uri="{FF2B5EF4-FFF2-40B4-BE49-F238E27FC236}">
                <a16:creationId xmlns:a16="http://schemas.microsoft.com/office/drawing/2014/main" xmlns="" id="{F12E7FE5-4BEC-4C0A-A34E-9C174A02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684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</a:p>
        </p:txBody>
      </p:sp>
      <p:sp>
        <p:nvSpPr>
          <p:cNvPr id="184326" name="Text Box 6">
            <a:extLst>
              <a:ext uri="{FF2B5EF4-FFF2-40B4-BE49-F238E27FC236}">
                <a16:creationId xmlns:a16="http://schemas.microsoft.com/office/drawing/2014/main" xmlns="" id="{1E8D4721-23FD-4FC8-B5CB-66D143EF4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8775"/>
            <a:ext cx="684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</a:t>
            </a:r>
          </a:p>
        </p:txBody>
      </p:sp>
      <p:sp>
        <p:nvSpPr>
          <p:cNvPr id="184327" name="Text Box 7">
            <a:extLst>
              <a:ext uri="{FF2B5EF4-FFF2-40B4-BE49-F238E27FC236}">
                <a16:creationId xmlns:a16="http://schemas.microsoft.com/office/drawing/2014/main" xmlns="" id="{688937C8-C158-405E-9C78-8B27E7B21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6750"/>
            <a:ext cx="684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xmlns="" id="{43195BBC-4AC2-4471-8292-8F09A2D4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589240"/>
            <a:ext cx="478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dirty="0">
                <a:solidFill>
                  <a:schemeClr val="bg1"/>
                </a:solidFill>
                <a:ea typeface="楷体_GB2312" pitchFamily="1" charset="-122"/>
              </a:rPr>
              <a:t>完整算法请参看教材算法</a:t>
            </a:r>
            <a:r>
              <a:rPr lang="en-US" altLang="zh-CN" dirty="0">
                <a:solidFill>
                  <a:schemeClr val="bg1"/>
                </a:solidFill>
                <a:ea typeface="楷体_GB2312" pitchFamily="1" charset="-122"/>
              </a:rPr>
              <a:t>5.2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52</a:t>
            </a:fld>
            <a:endParaRPr lang="zh-CN" alt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xmlns="" id="{43195BBC-4AC2-4471-8292-8F09A2D4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6021288"/>
            <a:ext cx="7812236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dirty="0" smtClean="0">
                <a:solidFill>
                  <a:schemeClr val="bg1"/>
                </a:solidFill>
                <a:ea typeface="楷体_GB2312" pitchFamily="1" charset="-122"/>
              </a:rPr>
              <a:t>对比这两种转置方法的时间复杂度：</a:t>
            </a:r>
            <a:endParaRPr lang="en-US" altLang="zh-CN" dirty="0">
              <a:solidFill>
                <a:schemeClr val="bg1"/>
              </a:solidFill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dirty="0" smtClean="0">
                <a:solidFill>
                  <a:schemeClr val="bg1"/>
                </a:solidFill>
                <a:ea typeface="楷体_GB2312" pitchFamily="1" charset="-122"/>
              </a:rPr>
              <a:t>方法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1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1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1" charset="-122"/>
              </a:rPr>
              <a:t>O(</a:t>
            </a:r>
            <a:r>
              <a:rPr lang="en-US" altLang="zh-CN" i="1" dirty="0" err="1" smtClean="0">
                <a:solidFill>
                  <a:schemeClr val="bg1"/>
                </a:solidFill>
                <a:ea typeface="楷体_GB2312" pitchFamily="1" charset="-122"/>
              </a:rPr>
              <a:t>t</a:t>
            </a:r>
            <a:r>
              <a:rPr lang="en-US" altLang="zh-CN" dirty="0" err="1" smtClean="0">
                <a:solidFill>
                  <a:schemeClr val="bg1"/>
                </a:solidFill>
                <a:ea typeface="楷体_GB2312" pitchFamily="1" charset="-122"/>
              </a:rPr>
              <a:t>lg</a:t>
            </a:r>
            <a:r>
              <a:rPr lang="en-US" altLang="zh-CN" i="1" dirty="0" err="1" smtClean="0">
                <a:solidFill>
                  <a:schemeClr val="bg1"/>
                </a:solidFill>
                <a:ea typeface="楷体_GB2312" pitchFamily="1" charset="-122"/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1" charset="-122"/>
              </a:rPr>
              <a:t>)          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1" charset="-122"/>
              </a:rPr>
              <a:t>方法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1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1" charset="-122"/>
              </a:rPr>
              <a:t>：</a:t>
            </a:r>
            <a:r>
              <a:rPr lang="en-US" altLang="zh-CN" i="1" dirty="0" smtClean="0">
                <a:solidFill>
                  <a:schemeClr val="bg1"/>
                </a:solidFill>
                <a:ea typeface="楷体_GB2312" pitchFamily="1" charset="-122"/>
              </a:rPr>
              <a:t>O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1" charset="-122"/>
              </a:rPr>
              <a:t>(</a:t>
            </a:r>
            <a:r>
              <a:rPr lang="en-US" altLang="zh-CN" i="1" dirty="0" err="1" smtClean="0">
                <a:solidFill>
                  <a:schemeClr val="bg1"/>
                </a:solidFill>
                <a:ea typeface="楷体_GB2312" pitchFamily="1" charset="-122"/>
              </a:rPr>
              <a:t>n</a:t>
            </a:r>
            <a:r>
              <a:rPr lang="en-US" altLang="zh-CN" dirty="0" err="1" smtClean="0">
                <a:solidFill>
                  <a:schemeClr val="bg1"/>
                </a:solidFill>
                <a:ea typeface="楷体_GB2312" pitchFamily="1" charset="-122"/>
              </a:rPr>
              <a:t>+</a:t>
            </a:r>
            <a:r>
              <a:rPr lang="en-US" altLang="zh-CN" i="1" dirty="0" err="1" smtClean="0">
                <a:solidFill>
                  <a:schemeClr val="bg1"/>
                </a:solidFill>
                <a:ea typeface="楷体_GB2312" pitchFamily="1" charset="-122"/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1" charset="-122"/>
              </a:rPr>
              <a:t>)</a:t>
            </a:r>
            <a:endParaRPr lang="en-US" altLang="zh-CN" dirty="0">
              <a:solidFill>
                <a:schemeClr val="bg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xmlns="" id="{FE85BEBB-E51C-4326-8567-01776996D7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52400"/>
            <a:ext cx="6019800" cy="685800"/>
          </a:xfrm>
        </p:spPr>
        <p:txBody>
          <a:bodyPr anchor="b"/>
          <a:lstStyle/>
          <a:p>
            <a:pPr algn="ctr" eaLnBrk="1" hangingPunct="1"/>
            <a:r>
              <a:rPr lang="zh-CN" altLang="en-US" sz="3600">
                <a:solidFill>
                  <a:schemeClr val="tx1"/>
                </a:solidFill>
              </a:rPr>
              <a:t>十字链表表示稀疏矩阵</a:t>
            </a:r>
          </a:p>
        </p:txBody>
      </p:sp>
      <p:grpSp>
        <p:nvGrpSpPr>
          <p:cNvPr id="185347" name="Group 3">
            <a:extLst>
              <a:ext uri="{FF2B5EF4-FFF2-40B4-BE49-F238E27FC236}">
                <a16:creationId xmlns:a16="http://schemas.microsoft.com/office/drawing/2014/main" xmlns="" id="{6B742A2B-8247-4B84-B405-3FC274146BA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143000"/>
            <a:ext cx="7772400" cy="5486400"/>
            <a:chOff x="0" y="0"/>
            <a:chExt cx="4896" cy="3456"/>
          </a:xfrm>
        </p:grpSpPr>
        <p:sp>
          <p:nvSpPr>
            <p:cNvPr id="185348" name="Rectangle 4">
              <a:extLst>
                <a:ext uri="{FF2B5EF4-FFF2-40B4-BE49-F238E27FC236}">
                  <a16:creationId xmlns:a16="http://schemas.microsoft.com/office/drawing/2014/main" xmlns="" id="{A84F95CF-05D4-4B82-B3FC-F640E3BB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28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1</a:t>
              </a:r>
              <a:endParaRPr lang="en-US" altLang="zh-CN" b="0" baseline="-20000"/>
            </a:p>
          </p:txBody>
        </p:sp>
        <p:sp>
          <p:nvSpPr>
            <p:cNvPr id="185349" name="Rectangle 5">
              <a:extLst>
                <a:ext uri="{FF2B5EF4-FFF2-40B4-BE49-F238E27FC236}">
                  <a16:creationId xmlns:a16="http://schemas.microsoft.com/office/drawing/2014/main" xmlns="" id="{666F4991-1C6D-41CD-94D9-2F86CF88F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528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2</a:t>
              </a:r>
              <a:endParaRPr lang="en-US" altLang="zh-CN" b="0" baseline="-20000"/>
            </a:p>
          </p:txBody>
        </p:sp>
        <p:sp>
          <p:nvSpPr>
            <p:cNvPr id="185350" name="Rectangle 6">
              <a:extLst>
                <a:ext uri="{FF2B5EF4-FFF2-40B4-BE49-F238E27FC236}">
                  <a16:creationId xmlns:a16="http://schemas.microsoft.com/office/drawing/2014/main" xmlns="" id="{9A9C560F-A4B7-41DA-ABA2-0E61685C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528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85351" name="Rectangle 7">
              <a:extLst>
                <a:ext uri="{FF2B5EF4-FFF2-40B4-BE49-F238E27FC236}">
                  <a16:creationId xmlns:a16="http://schemas.microsoft.com/office/drawing/2014/main" xmlns="" id="{BE796A36-751F-45AF-9C5B-D53581AF7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528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1</a:t>
              </a:r>
              <a:endParaRPr lang="en-US" altLang="zh-CN" b="0" baseline="-20000"/>
            </a:p>
          </p:txBody>
        </p:sp>
        <p:sp>
          <p:nvSpPr>
            <p:cNvPr id="185352" name="Rectangle 8">
              <a:extLst>
                <a:ext uri="{FF2B5EF4-FFF2-40B4-BE49-F238E27FC236}">
                  <a16:creationId xmlns:a16="http://schemas.microsoft.com/office/drawing/2014/main" xmlns="" id="{610D1487-4576-4ED0-B439-724FB3396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528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3</a:t>
              </a:r>
              <a:endParaRPr lang="en-US" altLang="zh-CN" b="0" baseline="-20000"/>
            </a:p>
          </p:txBody>
        </p:sp>
        <p:sp>
          <p:nvSpPr>
            <p:cNvPr id="185353" name="Rectangle 9">
              <a:extLst>
                <a:ext uri="{FF2B5EF4-FFF2-40B4-BE49-F238E27FC236}">
                  <a16:creationId xmlns:a16="http://schemas.microsoft.com/office/drawing/2014/main" xmlns="" id="{609BFEA6-D3D3-49E2-83D4-9E873A581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528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85354" name="Rectangle 10">
              <a:extLst>
                <a:ext uri="{FF2B5EF4-FFF2-40B4-BE49-F238E27FC236}">
                  <a16:creationId xmlns:a16="http://schemas.microsoft.com/office/drawing/2014/main" xmlns="" id="{60F110E5-4249-4399-AB40-1939FB58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3</a:t>
              </a:r>
              <a:endParaRPr lang="en-US" altLang="zh-CN" b="0" baseline="-20000"/>
            </a:p>
          </p:txBody>
        </p:sp>
        <p:sp>
          <p:nvSpPr>
            <p:cNvPr id="185355" name="Rectangle 11">
              <a:extLst>
                <a:ext uri="{FF2B5EF4-FFF2-40B4-BE49-F238E27FC236}">
                  <a16:creationId xmlns:a16="http://schemas.microsoft.com/office/drawing/2014/main" xmlns="" id="{5B052CDD-0B7F-494A-BEA2-0B2A0F0BC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56" name="Rectangle 12">
              <a:extLst>
                <a:ext uri="{FF2B5EF4-FFF2-40B4-BE49-F238E27FC236}">
                  <a16:creationId xmlns:a16="http://schemas.microsoft.com/office/drawing/2014/main" xmlns="" id="{7E1CD615-B6C2-439E-A755-0B4971483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9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1</a:t>
              </a:r>
              <a:endParaRPr lang="en-US" altLang="zh-CN" b="0" baseline="-20000"/>
            </a:p>
          </p:txBody>
        </p:sp>
        <p:sp>
          <p:nvSpPr>
            <p:cNvPr id="185357" name="Rectangle 13">
              <a:extLst>
                <a:ext uri="{FF2B5EF4-FFF2-40B4-BE49-F238E27FC236}">
                  <a16:creationId xmlns:a16="http://schemas.microsoft.com/office/drawing/2014/main" xmlns="" id="{323F7B32-BC71-4686-9B50-A061155F2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36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58" name="Rectangle 14">
              <a:extLst>
                <a:ext uri="{FF2B5EF4-FFF2-40B4-BE49-F238E27FC236}">
                  <a16:creationId xmlns:a16="http://schemas.microsoft.com/office/drawing/2014/main" xmlns="" id="{2AE13A0D-0055-4B47-9729-45A279404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9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-3</a:t>
              </a:r>
            </a:p>
          </p:txBody>
        </p:sp>
        <p:sp>
          <p:nvSpPr>
            <p:cNvPr id="185359" name="Rectangle 15">
              <a:extLst>
                <a:ext uri="{FF2B5EF4-FFF2-40B4-BE49-F238E27FC236}">
                  <a16:creationId xmlns:a16="http://schemas.microsoft.com/office/drawing/2014/main" xmlns="" id="{AD3EB709-E6D3-468D-B704-F69D9438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9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3</a:t>
              </a:r>
              <a:endParaRPr lang="en-US" altLang="zh-CN" b="0" baseline="-20000"/>
            </a:p>
          </p:txBody>
        </p:sp>
        <p:sp>
          <p:nvSpPr>
            <p:cNvPr id="185360" name="Rectangle 16">
              <a:extLst>
                <a:ext uri="{FF2B5EF4-FFF2-40B4-BE49-F238E27FC236}">
                  <a16:creationId xmlns:a16="http://schemas.microsoft.com/office/drawing/2014/main" xmlns="" id="{E445B2B2-B2F2-4B21-B66F-7CC8913B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36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61" name="Rectangle 17">
              <a:extLst>
                <a:ext uri="{FF2B5EF4-FFF2-40B4-BE49-F238E27FC236}">
                  <a16:creationId xmlns:a16="http://schemas.microsoft.com/office/drawing/2014/main" xmlns="" id="{D2899474-F783-4155-A5B1-9F4DE74A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6</a:t>
              </a:r>
              <a:endParaRPr lang="en-US" altLang="zh-CN" b="0" baseline="-20000"/>
            </a:p>
          </p:txBody>
        </p:sp>
        <p:sp>
          <p:nvSpPr>
            <p:cNvPr id="185362" name="Rectangle 18">
              <a:extLst>
                <a:ext uri="{FF2B5EF4-FFF2-40B4-BE49-F238E27FC236}">
                  <a16:creationId xmlns:a16="http://schemas.microsoft.com/office/drawing/2014/main" xmlns="" id="{A6EEB7A4-66C7-4493-B5C4-E80A818FF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36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63" name="Rectangle 19">
              <a:extLst>
                <a:ext uri="{FF2B5EF4-FFF2-40B4-BE49-F238E27FC236}">
                  <a16:creationId xmlns:a16="http://schemas.microsoft.com/office/drawing/2014/main" xmlns="" id="{F1CA1AF6-F2EF-4D59-8FE4-0A84F0578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9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85364" name="Rectangle 20">
              <a:extLst>
                <a:ext uri="{FF2B5EF4-FFF2-40B4-BE49-F238E27FC236}">
                  <a16:creationId xmlns:a16="http://schemas.microsoft.com/office/drawing/2014/main" xmlns="" id="{1808B2C9-5AE9-4FA8-AE1C-C043B6E5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824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4</a:t>
              </a:r>
              <a:endParaRPr lang="en-US" altLang="zh-CN" b="0" baseline="-20000"/>
            </a:p>
          </p:txBody>
        </p:sp>
        <p:sp>
          <p:nvSpPr>
            <p:cNvPr id="185365" name="Rectangle 21">
              <a:extLst>
                <a:ext uri="{FF2B5EF4-FFF2-40B4-BE49-F238E27FC236}">
                  <a16:creationId xmlns:a16="http://schemas.microsoft.com/office/drawing/2014/main" xmlns="" id="{E13EA452-7685-4DEB-A355-CF34A78E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24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3</a:t>
              </a:r>
              <a:endParaRPr lang="en-US" altLang="zh-CN" b="0" baseline="-20000"/>
            </a:p>
          </p:txBody>
        </p:sp>
        <p:sp>
          <p:nvSpPr>
            <p:cNvPr id="185366" name="Rectangle 22">
              <a:extLst>
                <a:ext uri="{FF2B5EF4-FFF2-40B4-BE49-F238E27FC236}">
                  <a16:creationId xmlns:a16="http://schemas.microsoft.com/office/drawing/2014/main" xmlns="" id="{D9F317DD-55B0-49BC-BC8D-6B529917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24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185367" name="Rectangle 23">
              <a:extLst>
                <a:ext uri="{FF2B5EF4-FFF2-40B4-BE49-F238E27FC236}">
                  <a16:creationId xmlns:a16="http://schemas.microsoft.com/office/drawing/2014/main" xmlns="" id="{C0F1A3EB-F7BA-4127-84E6-C85019CF2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2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5</a:t>
              </a:r>
              <a:endParaRPr lang="en-US" altLang="zh-CN" b="0" baseline="-20000"/>
            </a:p>
          </p:txBody>
        </p:sp>
        <p:sp>
          <p:nvSpPr>
            <p:cNvPr id="185368" name="Rectangle 24">
              <a:extLst>
                <a:ext uri="{FF2B5EF4-FFF2-40B4-BE49-F238E27FC236}">
                  <a16:creationId xmlns:a16="http://schemas.microsoft.com/office/drawing/2014/main" xmlns="" id="{73277A24-A9CB-45FB-B87C-E278364DE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52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2</a:t>
              </a:r>
              <a:endParaRPr lang="en-US" altLang="zh-CN" b="0" baseline="-20000"/>
            </a:p>
          </p:txBody>
        </p:sp>
        <p:sp>
          <p:nvSpPr>
            <p:cNvPr id="185369" name="Rectangle 25">
              <a:extLst>
                <a:ext uri="{FF2B5EF4-FFF2-40B4-BE49-F238E27FC236}">
                  <a16:creationId xmlns:a16="http://schemas.microsoft.com/office/drawing/2014/main" xmlns="" id="{BBCB1062-01DB-4CDE-A476-8A8131A10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18</a:t>
              </a:r>
            </a:p>
          </p:txBody>
        </p:sp>
        <p:sp>
          <p:nvSpPr>
            <p:cNvPr id="185370" name="Rectangle 26">
              <a:extLst>
                <a:ext uri="{FF2B5EF4-FFF2-40B4-BE49-F238E27FC236}">
                  <a16:creationId xmlns:a16="http://schemas.microsoft.com/office/drawing/2014/main" xmlns="" id="{DF10976E-CE16-4E30-A198-3CF0DA64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6</a:t>
              </a:r>
              <a:endParaRPr lang="en-US" altLang="zh-CN" b="0" baseline="-20000"/>
            </a:p>
          </p:txBody>
        </p:sp>
        <p:sp>
          <p:nvSpPr>
            <p:cNvPr id="185371" name="Rectangle 27">
              <a:extLst>
                <a:ext uri="{FF2B5EF4-FFF2-40B4-BE49-F238E27FC236}">
                  <a16:creationId xmlns:a16="http://schemas.microsoft.com/office/drawing/2014/main" xmlns="" id="{2167C778-4C4E-470E-8686-DC06F59A2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7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1</a:t>
              </a:r>
              <a:endParaRPr lang="en-US" altLang="zh-CN" b="0" baseline="-20000"/>
            </a:p>
          </p:txBody>
        </p:sp>
        <p:sp>
          <p:nvSpPr>
            <p:cNvPr id="185372" name="Rectangle 28">
              <a:extLst>
                <a:ext uri="{FF2B5EF4-FFF2-40B4-BE49-F238E27FC236}">
                  <a16:creationId xmlns:a16="http://schemas.microsoft.com/office/drawing/2014/main" xmlns="" id="{C7A0ECD0-67A8-4FC7-8B1F-E8660A1D1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7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85373" name="Rectangle 29">
              <a:extLst>
                <a:ext uri="{FF2B5EF4-FFF2-40B4-BE49-F238E27FC236}">
                  <a16:creationId xmlns:a16="http://schemas.microsoft.com/office/drawing/2014/main" xmlns="" id="{CE173E01-6C7B-4AA6-B243-D66A9594A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7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6</a:t>
              </a:r>
              <a:endParaRPr lang="en-US" altLang="zh-CN" b="0" baseline="-20000"/>
            </a:p>
          </p:txBody>
        </p:sp>
        <p:sp>
          <p:nvSpPr>
            <p:cNvPr id="185374" name="Rectangle 30">
              <a:extLst>
                <a:ext uri="{FF2B5EF4-FFF2-40B4-BE49-F238E27FC236}">
                  <a16:creationId xmlns:a16="http://schemas.microsoft.com/office/drawing/2014/main" xmlns="" id="{85A805B5-B6B3-457C-91D3-AC637294A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4</a:t>
              </a:r>
              <a:endParaRPr lang="en-US" altLang="zh-CN" b="0" baseline="-20000"/>
            </a:p>
          </p:txBody>
        </p:sp>
        <p:sp>
          <p:nvSpPr>
            <p:cNvPr id="185375" name="Rectangle 31">
              <a:extLst>
                <a:ext uri="{FF2B5EF4-FFF2-40B4-BE49-F238E27FC236}">
                  <a16:creationId xmlns:a16="http://schemas.microsoft.com/office/drawing/2014/main" xmlns="" id="{78E18E6C-A18C-4BFD-8D4E-B076AF4B5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76"/>
              <a:ext cx="19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chemeClr val="bg1"/>
                  </a:solidFill>
                </a:rPr>
                <a:t>-7</a:t>
              </a:r>
            </a:p>
          </p:txBody>
        </p:sp>
        <p:sp>
          <p:nvSpPr>
            <p:cNvPr id="185376" name="Rectangle 32">
              <a:extLst>
                <a:ext uri="{FF2B5EF4-FFF2-40B4-BE49-F238E27FC236}">
                  <a16:creationId xmlns:a16="http://schemas.microsoft.com/office/drawing/2014/main" xmlns="" id="{09D009AB-4AC1-4B36-9BCC-1D242103D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768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77" name="Rectangle 33">
              <a:extLst>
                <a:ext uri="{FF2B5EF4-FFF2-40B4-BE49-F238E27FC236}">
                  <a16:creationId xmlns:a16="http://schemas.microsoft.com/office/drawing/2014/main" xmlns="" id="{A106A96C-5A87-4114-BE5D-B95366453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68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78" name="Rectangle 34">
              <a:extLst>
                <a:ext uri="{FF2B5EF4-FFF2-40B4-BE49-F238E27FC236}">
                  <a16:creationId xmlns:a16="http://schemas.microsoft.com/office/drawing/2014/main" xmlns="" id="{CE407926-5C2B-4237-BC31-90610D817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68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79" name="Rectangle 35">
              <a:extLst>
                <a:ext uri="{FF2B5EF4-FFF2-40B4-BE49-F238E27FC236}">
                  <a16:creationId xmlns:a16="http://schemas.microsoft.com/office/drawing/2014/main" xmlns="" id="{4F246FB9-36AF-4D4F-97CE-2EDD79847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68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80" name="Rectangle 36">
              <a:extLst>
                <a:ext uri="{FF2B5EF4-FFF2-40B4-BE49-F238E27FC236}">
                  <a16:creationId xmlns:a16="http://schemas.microsoft.com/office/drawing/2014/main" xmlns="" id="{9E4B27AC-4AD7-455E-AFBA-E554F4A1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81" name="Rectangle 37">
              <a:extLst>
                <a:ext uri="{FF2B5EF4-FFF2-40B4-BE49-F238E27FC236}">
                  <a16:creationId xmlns:a16="http://schemas.microsoft.com/office/drawing/2014/main" xmlns="" id="{DD365A13-33FA-490C-81E9-0085AA18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16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82" name="Rectangle 38">
              <a:extLst>
                <a:ext uri="{FF2B5EF4-FFF2-40B4-BE49-F238E27FC236}">
                  <a16:creationId xmlns:a16="http://schemas.microsoft.com/office/drawing/2014/main" xmlns="" id="{D79CC2FC-B831-4987-9CC9-615ED7F52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64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83" name="Rectangle 39">
              <a:extLst>
                <a:ext uri="{FF2B5EF4-FFF2-40B4-BE49-F238E27FC236}">
                  <a16:creationId xmlns:a16="http://schemas.microsoft.com/office/drawing/2014/main" xmlns="" id="{34CA682A-DC56-4BB5-B1E5-83A9B6FD6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64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84" name="Rectangle 40">
              <a:extLst>
                <a:ext uri="{FF2B5EF4-FFF2-40B4-BE49-F238E27FC236}">
                  <a16:creationId xmlns:a16="http://schemas.microsoft.com/office/drawing/2014/main" xmlns="" id="{AD9973EE-11D5-4477-BFBA-BCC21CC38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92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85" name="Rectangle 41">
              <a:extLst>
                <a:ext uri="{FF2B5EF4-FFF2-40B4-BE49-F238E27FC236}">
                  <a16:creationId xmlns:a16="http://schemas.microsoft.com/office/drawing/2014/main" xmlns="" id="{487E8A42-DDBF-4E3C-8942-6EF414412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86" name="Rectangle 42">
              <a:extLst>
                <a:ext uri="{FF2B5EF4-FFF2-40B4-BE49-F238E27FC236}">
                  <a16:creationId xmlns:a16="http://schemas.microsoft.com/office/drawing/2014/main" xmlns="" id="{E378AD84-574A-45D7-B4A1-EDB88FB01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16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/>
                <a:t>∧</a:t>
              </a:r>
            </a:p>
          </p:txBody>
        </p:sp>
        <p:sp>
          <p:nvSpPr>
            <p:cNvPr id="185387" name="Rectangle 43">
              <a:extLst>
                <a:ext uri="{FF2B5EF4-FFF2-40B4-BE49-F238E27FC236}">
                  <a16:creationId xmlns:a16="http://schemas.microsoft.com/office/drawing/2014/main" xmlns="" id="{BE0460F4-90B5-4902-898F-21B620B47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16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88" name="Line 44">
              <a:extLst>
                <a:ext uri="{FF2B5EF4-FFF2-40B4-BE49-F238E27FC236}">
                  <a16:creationId xmlns:a16="http://schemas.microsoft.com/office/drawing/2014/main" xmlns="" id="{16DE517C-24AA-4BA6-95F7-B9AC917AD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912"/>
              <a:ext cx="3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9" name="Line 45">
              <a:extLst>
                <a:ext uri="{FF2B5EF4-FFF2-40B4-BE49-F238E27FC236}">
                  <a16:creationId xmlns:a16="http://schemas.microsoft.com/office/drawing/2014/main" xmlns="" id="{478F1701-E668-45BF-98F5-C30304756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64"/>
              <a:ext cx="0" cy="1488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0" name="Rectangle 46">
              <a:extLst>
                <a:ext uri="{FF2B5EF4-FFF2-40B4-BE49-F238E27FC236}">
                  <a16:creationId xmlns:a16="http://schemas.microsoft.com/office/drawing/2014/main" xmlns="" id="{33759701-FA2C-482E-8B59-AEFE07DD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0"/>
              <a:ext cx="63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91" name="Rectangle 47">
              <a:extLst>
                <a:ext uri="{FF2B5EF4-FFF2-40B4-BE49-F238E27FC236}">
                  <a16:creationId xmlns:a16="http://schemas.microsoft.com/office/drawing/2014/main" xmlns="" id="{4E826E0F-1F15-4C89-9EB1-5D25B583E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0"/>
              <a:ext cx="67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92" name="Rectangle 48">
              <a:extLst>
                <a:ext uri="{FF2B5EF4-FFF2-40B4-BE49-F238E27FC236}">
                  <a16:creationId xmlns:a16="http://schemas.microsoft.com/office/drawing/2014/main" xmlns="" id="{DD8BA0D4-2A96-4275-AD62-4ACD2DDA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0"/>
              <a:ext cx="63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93" name="Rectangle 49">
              <a:extLst>
                <a:ext uri="{FF2B5EF4-FFF2-40B4-BE49-F238E27FC236}">
                  <a16:creationId xmlns:a16="http://schemas.microsoft.com/office/drawing/2014/main" xmlns="" id="{81866523-E801-43B9-8B3B-AAB8E744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0"/>
              <a:ext cx="576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94" name="Rectangle 50">
              <a:extLst>
                <a:ext uri="{FF2B5EF4-FFF2-40B4-BE49-F238E27FC236}">
                  <a16:creationId xmlns:a16="http://schemas.microsoft.com/office/drawing/2014/main" xmlns="" id="{4D38BBB3-0C4E-4F93-951E-CEE8B63E3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0"/>
              <a:ext cx="576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/>
                <a:t>∧</a:t>
              </a:r>
            </a:p>
          </p:txBody>
        </p:sp>
        <p:sp>
          <p:nvSpPr>
            <p:cNvPr id="185395" name="Rectangle 51">
              <a:extLst>
                <a:ext uri="{FF2B5EF4-FFF2-40B4-BE49-F238E27FC236}">
                  <a16:creationId xmlns:a16="http://schemas.microsoft.com/office/drawing/2014/main" xmlns="" id="{81D18E69-0025-4409-A16C-3803EF20A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0"/>
              <a:ext cx="576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/>
            </a:p>
          </p:txBody>
        </p:sp>
        <p:sp>
          <p:nvSpPr>
            <p:cNvPr id="185396" name="Rectangle 52">
              <a:extLst>
                <a:ext uri="{FF2B5EF4-FFF2-40B4-BE49-F238E27FC236}">
                  <a16:creationId xmlns:a16="http://schemas.microsoft.com/office/drawing/2014/main" xmlns="" id="{85A9B6D4-6DC9-44B9-A2B1-9AF4A67B2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0"/>
              <a:ext cx="58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000" b="0"/>
                <a:t>∧</a:t>
              </a:r>
            </a:p>
          </p:txBody>
        </p:sp>
        <p:sp>
          <p:nvSpPr>
            <p:cNvPr id="185397" name="Line 53">
              <a:extLst>
                <a:ext uri="{FF2B5EF4-FFF2-40B4-BE49-F238E27FC236}">
                  <a16:creationId xmlns:a16="http://schemas.microsoft.com/office/drawing/2014/main" xmlns="" id="{E8D3EC32-CC5A-4247-8732-42A22E27F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4"/>
              <a:ext cx="0" cy="464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8" name="Line 54">
              <a:extLst>
                <a:ext uri="{FF2B5EF4-FFF2-40B4-BE49-F238E27FC236}">
                  <a16:creationId xmlns:a16="http://schemas.microsoft.com/office/drawing/2014/main" xmlns="" id="{C3F7DE0D-CED1-4D6C-8B38-130969B4D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64"/>
              <a:ext cx="0" cy="464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9" name="Line 55">
              <a:extLst>
                <a:ext uri="{FF2B5EF4-FFF2-40B4-BE49-F238E27FC236}">
                  <a16:creationId xmlns:a16="http://schemas.microsoft.com/office/drawing/2014/main" xmlns="" id="{6A61C279-08A4-4DEA-BE53-9A49543B4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0" cy="91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0" name="Line 56">
              <a:extLst>
                <a:ext uri="{FF2B5EF4-FFF2-40B4-BE49-F238E27FC236}">
                  <a16:creationId xmlns:a16="http://schemas.microsoft.com/office/drawing/2014/main" xmlns="" id="{92FA2425-41A2-4FF6-B982-2FBA64207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120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1" name="Line 57">
              <a:extLst>
                <a:ext uri="{FF2B5EF4-FFF2-40B4-BE49-F238E27FC236}">
                  <a16:creationId xmlns:a16="http://schemas.microsoft.com/office/drawing/2014/main" xmlns="" id="{91D5EB40-802A-4297-B8C6-91A119628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584"/>
              <a:ext cx="0" cy="139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2" name="Line 58">
              <a:extLst>
                <a:ext uri="{FF2B5EF4-FFF2-40B4-BE49-F238E27FC236}">
                  <a16:creationId xmlns:a16="http://schemas.microsoft.com/office/drawing/2014/main" xmlns="" id="{9E3AC07E-39A9-4F27-9FDC-A730756E4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632"/>
              <a:ext cx="26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3" name="Line 59">
              <a:extLst>
                <a:ext uri="{FF2B5EF4-FFF2-40B4-BE49-F238E27FC236}">
                  <a16:creationId xmlns:a16="http://schemas.microsoft.com/office/drawing/2014/main" xmlns="" id="{6FBE5765-C9F0-4FD5-BFA5-4CCBD4D4E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96"/>
              <a:ext cx="0" cy="120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4" name="Line 60">
              <a:extLst>
                <a:ext uri="{FF2B5EF4-FFF2-40B4-BE49-F238E27FC236}">
                  <a16:creationId xmlns:a16="http://schemas.microsoft.com/office/drawing/2014/main" xmlns="" id="{37C2EF9C-3802-4790-9A2F-04D62E148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96"/>
              <a:ext cx="0" cy="288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5" name="Line 61">
              <a:extLst>
                <a:ext uri="{FF2B5EF4-FFF2-40B4-BE49-F238E27FC236}">
                  <a16:creationId xmlns:a16="http://schemas.microsoft.com/office/drawing/2014/main" xmlns="" id="{8D180045-4AD4-4B4F-863D-6A396626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360"/>
              <a:ext cx="172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406" name="Group 62">
              <a:extLst>
                <a:ext uri="{FF2B5EF4-FFF2-40B4-BE49-F238E27FC236}">
                  <a16:creationId xmlns:a16="http://schemas.microsoft.com/office/drawing/2014/main" xmlns="" id="{043CC769-75C9-4B48-8E87-0C40994C3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84"/>
              <a:ext cx="192" cy="2880"/>
              <a:chOff x="0" y="0"/>
              <a:chExt cx="192" cy="2640"/>
            </a:xfrm>
          </p:grpSpPr>
          <p:sp>
            <p:nvSpPr>
              <p:cNvPr id="185412" name="Rectangle 63">
                <a:extLst>
                  <a:ext uri="{FF2B5EF4-FFF2-40B4-BE49-F238E27FC236}">
                    <a16:creationId xmlns:a16="http://schemas.microsoft.com/office/drawing/2014/main" xmlns="" id="{1761C4BC-4E19-4ED2-9295-646320A23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4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b="0"/>
              </a:p>
            </p:txBody>
          </p:sp>
          <p:sp>
            <p:nvSpPr>
              <p:cNvPr id="185413" name="Rectangle 64">
                <a:extLst>
                  <a:ext uri="{FF2B5EF4-FFF2-40B4-BE49-F238E27FC236}">
                    <a16:creationId xmlns:a16="http://schemas.microsoft.com/office/drawing/2014/main" xmlns="" id="{F1D38DAB-D1DF-4705-9C6D-E96FE24B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0"/>
                <a:ext cx="192" cy="4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b="0"/>
                  <a:t>∧</a:t>
                </a:r>
              </a:p>
            </p:txBody>
          </p:sp>
          <p:sp>
            <p:nvSpPr>
              <p:cNvPr id="185414" name="Rectangle 65">
                <a:extLst>
                  <a:ext uri="{FF2B5EF4-FFF2-40B4-BE49-F238E27FC236}">
                    <a16:creationId xmlns:a16="http://schemas.microsoft.com/office/drawing/2014/main" xmlns="" id="{F1C211AC-1542-403E-90E3-D0BD1FC7A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80"/>
                <a:ext cx="192" cy="4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b="0"/>
              </a:p>
            </p:txBody>
          </p:sp>
          <p:sp>
            <p:nvSpPr>
              <p:cNvPr id="185415" name="Rectangle 66">
                <a:extLst>
                  <a:ext uri="{FF2B5EF4-FFF2-40B4-BE49-F238E27FC236}">
                    <a16:creationId xmlns:a16="http://schemas.microsoft.com/office/drawing/2014/main" xmlns="" id="{92556701-1CEE-485F-A7CB-5B37A6600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20"/>
                <a:ext cx="192" cy="4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b="0"/>
              </a:p>
            </p:txBody>
          </p:sp>
          <p:sp>
            <p:nvSpPr>
              <p:cNvPr id="185416" name="Rectangle 67">
                <a:extLst>
                  <a:ext uri="{FF2B5EF4-FFF2-40B4-BE49-F238E27FC236}">
                    <a16:creationId xmlns:a16="http://schemas.microsoft.com/office/drawing/2014/main" xmlns="" id="{FAB059A9-4ADA-4D1E-9080-34D2E9C80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760"/>
                <a:ext cx="192" cy="4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b="0"/>
              </a:p>
            </p:txBody>
          </p:sp>
          <p:sp>
            <p:nvSpPr>
              <p:cNvPr id="185417" name="Rectangle 68">
                <a:extLst>
                  <a:ext uri="{FF2B5EF4-FFF2-40B4-BE49-F238E27FC236}">
                    <a16:creationId xmlns:a16="http://schemas.microsoft.com/office/drawing/2014/main" xmlns="" id="{EA4603F8-0CA8-41A7-B686-2506A9FE3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00"/>
                <a:ext cx="192" cy="4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F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¯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15000"/>
                  </a:spcBef>
                  <a:buSzPct val="95000"/>
                  <a:buFont typeface="Wingdings" panose="05000000000000000000" pitchFamily="2" charset="2"/>
                  <a:buChar char="Ø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en-US" b="0"/>
              </a:p>
            </p:txBody>
          </p:sp>
        </p:grpSp>
        <p:sp>
          <p:nvSpPr>
            <p:cNvPr id="185407" name="Line 69">
              <a:extLst>
                <a:ext uri="{FF2B5EF4-FFF2-40B4-BE49-F238E27FC236}">
                  <a16:creationId xmlns:a16="http://schemas.microsoft.com/office/drawing/2014/main" xmlns="" id="{1604159A-6C8C-45C3-A43F-532B4FEF5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672"/>
              <a:ext cx="13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8" name="Line 70">
              <a:extLst>
                <a:ext uri="{FF2B5EF4-FFF2-40B4-BE49-F238E27FC236}">
                  <a16:creationId xmlns:a16="http://schemas.microsoft.com/office/drawing/2014/main" xmlns="" id="{6BD303D1-5DBD-44FE-98AD-DC1450891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1440"/>
              <a:ext cx="67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9" name="Line 71">
              <a:extLst>
                <a:ext uri="{FF2B5EF4-FFF2-40B4-BE49-F238E27FC236}">
                  <a16:creationId xmlns:a16="http://schemas.microsoft.com/office/drawing/2014/main" xmlns="" id="{1212D2A4-24B7-4A4E-AA36-14ECFCD57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1968"/>
              <a:ext cx="21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0" name="Line 72">
              <a:extLst>
                <a:ext uri="{FF2B5EF4-FFF2-40B4-BE49-F238E27FC236}">
                  <a16:creationId xmlns:a16="http://schemas.microsoft.com/office/drawing/2014/main" xmlns="" id="{10C1E97F-42A2-4B07-85E1-48D11CFA4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2496"/>
              <a:ext cx="13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1" name="Line 73">
              <a:extLst>
                <a:ext uri="{FF2B5EF4-FFF2-40B4-BE49-F238E27FC236}">
                  <a16:creationId xmlns:a16="http://schemas.microsoft.com/office/drawing/2014/main" xmlns="" id="{594FD7CC-3F10-44EF-B1F8-4AB2D9935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3024"/>
              <a:ext cx="67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53</a:t>
            </a:fld>
            <a:endParaRPr lang="zh-CN" altLang="en-US"/>
          </a:p>
        </p:txBody>
      </p:sp>
      <p:sp>
        <p:nvSpPr>
          <p:cNvPr id="75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221088"/>
            <a:ext cx="3565376" cy="107721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每行</a:t>
            </a: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(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列</a:t>
            </a: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)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的非</a:t>
            </a: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0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元都是一个链表。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每个结点包含</a:t>
            </a: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: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数据区域</a:t>
            </a:r>
            <a:r>
              <a:rPr lang="en-US" altLang="zh-CN" sz="2000" b="0" dirty="0" smtClean="0">
                <a:latin typeface="Tahoma" panose="020B0604030504040204" pitchFamily="34" charset="0"/>
                <a:ea typeface="楷体_GB2312" pitchFamily="1" charset="-122"/>
              </a:rPr>
              <a:t>i, j, e</a:t>
            </a: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和两个指针。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772816"/>
            <a:ext cx="360040" cy="335476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行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链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表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的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头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指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针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数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组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376" y="692696"/>
            <a:ext cx="3130624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列 链 表 的 头 指 针 数 组</a:t>
            </a:r>
            <a:endParaRPr lang="en-US" altLang="zh-CN" sz="2000" b="0" dirty="0" smtClean="0">
              <a:latin typeface="Tahoma" panose="020B060403050404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xmlns="" id="{92536DE3-D846-497F-8BDA-A426669A4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  数组和广义表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xmlns="" id="{C15D76E7-AA26-4DB3-AAC7-0EE164528B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本章内容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5.1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数组的定义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5.2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数组的顺序表示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5.3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矩阵的压缩存储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5.3.1  </a:t>
            </a:r>
            <a:r>
              <a:rPr lang="zh-CN" altLang="en-US" sz="2400" dirty="0">
                <a:latin typeface="宋体" panose="02010600030101010101" pitchFamily="2" charset="-122"/>
              </a:rPr>
              <a:t>特殊矩阵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5.3.2  </a:t>
            </a:r>
            <a:r>
              <a:rPr lang="zh-CN" altLang="en-US" sz="2400" dirty="0">
                <a:latin typeface="宋体" panose="02010600030101010101" pitchFamily="2" charset="-122"/>
              </a:rPr>
              <a:t>稀疏矩阵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5.4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广义表的定义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5.5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广义表的存储结构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87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xmlns="" id="{800C7705-4964-42BE-8B6A-80BD71C863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5.3</a:t>
            </a:r>
            <a:r>
              <a:rPr lang="zh-CN" altLang="en-US">
                <a:solidFill>
                  <a:schemeClr val="tx1"/>
                </a:solidFill>
              </a:rPr>
              <a:t>广义表的定义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xmlns="" id="{DEE4B406-CC64-4249-AB0C-4B3973EDE3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25538"/>
            <a:ext cx="8421688" cy="33115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广义</a:t>
            </a:r>
            <a:r>
              <a:rPr lang="zh-CN" altLang="en-US" dirty="0" smtClean="0">
                <a:solidFill>
                  <a:schemeClr val="bg1"/>
                </a:solidFill>
              </a:rPr>
              <a:t>表</a:t>
            </a:r>
            <a:r>
              <a:rPr lang="zh-CN" altLang="en-US" dirty="0" smtClean="0"/>
              <a:t>（又称为</a:t>
            </a:r>
            <a:r>
              <a:rPr lang="zh-CN" altLang="en-US" dirty="0" smtClean="0">
                <a:solidFill>
                  <a:schemeClr val="bg1"/>
                </a:solidFill>
              </a:rPr>
              <a:t>列表</a:t>
            </a:r>
            <a:r>
              <a:rPr lang="zh-CN" altLang="en-US" dirty="0" smtClean="0"/>
              <a:t>）是</a:t>
            </a:r>
            <a:r>
              <a:rPr lang="zh-CN" altLang="en-US" dirty="0"/>
              <a:t>线性表的推广。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L=(</a:t>
            </a:r>
            <a:r>
              <a:rPr lang="en-US" altLang="zh-CN" i="1" dirty="0"/>
              <a:t>a</a:t>
            </a:r>
            <a:r>
              <a:rPr lang="en-US" altLang="zh-CN" baseline="-14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i="1" dirty="0"/>
              <a:t>a</a:t>
            </a:r>
            <a:r>
              <a:rPr lang="en-US" altLang="zh-CN" baseline="-14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,...,</a:t>
            </a:r>
            <a:r>
              <a:rPr lang="en-US" altLang="zh-CN" i="1" dirty="0"/>
              <a:t>a</a:t>
            </a:r>
            <a:r>
              <a:rPr lang="en-US" altLang="zh-CN" baseline="-14000" dirty="0">
                <a:latin typeface="宋体" panose="02010600030101010101" pitchFamily="2" charset="-122"/>
              </a:rPr>
              <a:t>n</a:t>
            </a:r>
            <a:r>
              <a:rPr lang="en-US" altLang="zh-CN" dirty="0"/>
              <a:t> ),  n≥0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i="1" dirty="0"/>
              <a:t>a</a:t>
            </a:r>
            <a:r>
              <a:rPr lang="en-US" altLang="zh-CN" baseline="-14000" dirty="0"/>
              <a:t>i</a:t>
            </a:r>
            <a:r>
              <a:rPr lang="zh-CN" altLang="en-US" dirty="0"/>
              <a:t>可以是单元素，也可以是一个表。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dirty="0"/>
              <a:t>例如：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A = (  )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是一个空表。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B = (e)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/>
              <a:t>只有一个原子。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C = (a, (</a:t>
            </a:r>
            <a:r>
              <a:rPr lang="en-US" altLang="zh-CN" dirty="0" err="1"/>
              <a:t>b,c,d</a:t>
            </a:r>
            <a:r>
              <a:rPr lang="en-US" altLang="zh-CN" dirty="0"/>
              <a:t>) )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有一个原子和一个子表。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D = (A, B, C)</a:t>
            </a:r>
            <a:r>
              <a:rPr lang="zh-CN" altLang="en-US" dirty="0"/>
              <a:t>：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个子表。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E = (a, E) = (a, (a, (a, </a:t>
            </a:r>
            <a:r>
              <a:rPr lang="en-US" altLang="zh-CN" dirty="0">
                <a:sym typeface="Symbol" panose="05050102010706020507" pitchFamily="18" charset="2"/>
              </a:rPr>
              <a:t></a:t>
            </a:r>
            <a:r>
              <a:rPr lang="en-US" altLang="zh-CN" dirty="0"/>
              <a:t> ,  ) )</a:t>
            </a:r>
            <a:r>
              <a:rPr lang="zh-CN" altLang="en-US" dirty="0"/>
              <a:t>：</a:t>
            </a:r>
            <a:r>
              <a:rPr lang="en-US" altLang="zh-CN" dirty="0"/>
              <a:t>E</a:t>
            </a:r>
            <a:r>
              <a:rPr lang="zh-CN" altLang="en-US" dirty="0"/>
              <a:t>是一个递归的表。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xmlns="" id="{977663C9-F70C-427B-BBDD-8E6BEB5969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5.3</a:t>
            </a:r>
            <a:r>
              <a:rPr lang="zh-CN" altLang="en-US">
                <a:solidFill>
                  <a:schemeClr val="tx1"/>
                </a:solidFill>
              </a:rPr>
              <a:t>广义表的定义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xmlns="" id="{C748487A-00E6-4134-BBD2-980D27E479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楷体_GB2312" pitchFamily="1" charset="-122"/>
              </a:rPr>
              <a:t>广义表 </a:t>
            </a:r>
            <a:r>
              <a:rPr lang="en-US" altLang="zh-CN" dirty="0">
                <a:ea typeface="楷体_GB2312" pitchFamily="1" charset="-122"/>
              </a:rPr>
              <a:t>LS = ( </a:t>
            </a:r>
            <a:r>
              <a:rPr lang="en-US" altLang="zh-CN" dirty="0">
                <a:ea typeface="楷体_GB2312" pitchFamily="1" charset="-122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ea typeface="楷体_GB2312" pitchFamily="1" charset="-122"/>
              </a:rPr>
              <a:t>1</a:t>
            </a:r>
            <a:r>
              <a:rPr lang="en-US" altLang="zh-CN" dirty="0">
                <a:ea typeface="楷体_GB2312" pitchFamily="1" charset="-122"/>
              </a:rPr>
              <a:t>, </a:t>
            </a:r>
            <a:r>
              <a:rPr lang="en-US" altLang="zh-CN" dirty="0">
                <a:ea typeface="楷体_GB2312" pitchFamily="1" charset="-122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ea typeface="楷体_GB2312" pitchFamily="1" charset="-122"/>
              </a:rPr>
              <a:t>2</a:t>
            </a:r>
            <a:r>
              <a:rPr lang="en-US" altLang="zh-CN" dirty="0">
                <a:ea typeface="楷体_GB2312" pitchFamily="1" charset="-122"/>
              </a:rPr>
              <a:t>, …, </a:t>
            </a:r>
            <a:r>
              <a:rPr lang="en-US" altLang="zh-CN" dirty="0">
                <a:ea typeface="楷体_GB2312" pitchFamily="1" charset="-122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ea typeface="楷体_GB2312" pitchFamily="1" charset="-122"/>
              </a:rPr>
              <a:t>n</a:t>
            </a:r>
            <a:r>
              <a:rPr lang="en-US" altLang="zh-CN" dirty="0">
                <a:ea typeface="楷体_GB2312" pitchFamily="1" charset="-122"/>
              </a:rPr>
              <a:t> )</a:t>
            </a:r>
            <a:r>
              <a:rPr lang="zh-CN" altLang="en-US" dirty="0">
                <a:ea typeface="楷体_GB2312" pitchFamily="1" charset="-122"/>
              </a:rPr>
              <a:t>的结构特点</a:t>
            </a:r>
            <a:r>
              <a:rPr lang="en-US" altLang="zh-CN" dirty="0">
                <a:ea typeface="楷体_GB2312" pitchFamily="1" charset="-122"/>
              </a:rPr>
              <a:t>:</a:t>
            </a:r>
          </a:p>
          <a:p>
            <a:pPr lvl="1" eaLnBrk="1" hangingPunct="1"/>
            <a:r>
              <a:rPr lang="zh-CN" altLang="en-US" sz="2400" dirty="0">
                <a:ea typeface="楷体_GB2312" pitchFamily="1" charset="-122"/>
              </a:rPr>
              <a:t>广义表中的数据元素有相对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1" charset="-122"/>
              </a:rPr>
              <a:t>次序</a:t>
            </a:r>
            <a:r>
              <a:rPr lang="en-US" altLang="zh-CN" sz="2400" dirty="0">
                <a:ea typeface="楷体_GB2312" pitchFamily="1" charset="-122"/>
              </a:rPr>
              <a:t>;</a:t>
            </a:r>
          </a:p>
          <a:p>
            <a:pPr lvl="1" eaLnBrk="1" hangingPunct="1"/>
            <a:r>
              <a:rPr lang="zh-CN" altLang="en-US" sz="2400" dirty="0">
                <a:ea typeface="楷体_GB2312" pitchFamily="1" charset="-122"/>
              </a:rPr>
              <a:t>广义表的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1" charset="-122"/>
              </a:rPr>
              <a:t>长度</a:t>
            </a:r>
            <a:r>
              <a:rPr lang="zh-CN" altLang="en-US" sz="2400" dirty="0">
                <a:ea typeface="楷体_GB2312" pitchFamily="1" charset="-122"/>
              </a:rPr>
              <a:t>定义为表中的元素个数</a:t>
            </a:r>
            <a:r>
              <a:rPr lang="en-US" altLang="zh-CN" sz="2400" dirty="0">
                <a:ea typeface="楷体_GB2312" pitchFamily="1" charset="-122"/>
              </a:rPr>
              <a:t>;</a:t>
            </a:r>
          </a:p>
          <a:p>
            <a:pPr lvl="1" eaLnBrk="1" hangingPunct="1"/>
            <a:r>
              <a:rPr lang="zh-CN" altLang="en-US" sz="2400" dirty="0">
                <a:ea typeface="楷体_GB2312" pitchFamily="1" charset="-122"/>
              </a:rPr>
              <a:t>广义表的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1" charset="-122"/>
              </a:rPr>
              <a:t>深度</a:t>
            </a:r>
            <a:r>
              <a:rPr lang="zh-CN" altLang="en-US" sz="2400" dirty="0">
                <a:ea typeface="楷体_GB2312" pitchFamily="1" charset="-122"/>
              </a:rPr>
              <a:t>定义为表的嵌套层数</a:t>
            </a:r>
            <a:r>
              <a:rPr lang="en-US" altLang="zh-CN" sz="2400" dirty="0">
                <a:ea typeface="楷体_GB2312" pitchFamily="1" charset="-122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注意</a:t>
            </a:r>
            <a:r>
              <a:rPr lang="en-US" altLang="zh-CN" sz="2400" dirty="0"/>
              <a:t>:“</a:t>
            </a:r>
            <a:r>
              <a:rPr lang="zh-CN" altLang="en-US" sz="2400" dirty="0"/>
              <a:t>原子”的深度为 </a:t>
            </a:r>
            <a:r>
              <a:rPr lang="en-US" altLang="zh-CN" sz="2400" dirty="0">
                <a:solidFill>
                  <a:srgbClr val="9933FF"/>
                </a:solidFill>
              </a:rPr>
              <a:t>0 </a:t>
            </a:r>
            <a:r>
              <a:rPr lang="en-US" altLang="zh-CN" sz="2400" dirty="0"/>
              <a:t>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“</a:t>
            </a:r>
            <a:r>
              <a:rPr lang="zh-CN" altLang="en-US" sz="2400" dirty="0"/>
              <a:t>空表”的深度为 </a:t>
            </a:r>
            <a:r>
              <a:rPr lang="en-US" altLang="zh-CN" sz="2400" dirty="0">
                <a:solidFill>
                  <a:srgbClr val="9933FF"/>
                </a:solidFill>
              </a:rPr>
              <a:t>1 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</a:p>
          <a:p>
            <a:pPr lvl="1" eaLnBrk="1" hangingPunct="1"/>
            <a:r>
              <a:rPr lang="zh-CN" altLang="en-US" sz="2400" dirty="0">
                <a:ea typeface="楷体_GB2312" pitchFamily="1" charset="-122"/>
              </a:rPr>
              <a:t>广义表可以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1" charset="-122"/>
              </a:rPr>
              <a:t>共享</a:t>
            </a:r>
            <a:r>
              <a:rPr lang="en-US" altLang="zh-CN" sz="2400" dirty="0">
                <a:ea typeface="楷体_GB2312" pitchFamily="1" charset="-122"/>
              </a:rPr>
              <a:t>;</a:t>
            </a:r>
          </a:p>
          <a:p>
            <a:pPr lvl="1" eaLnBrk="1" hangingPunct="1"/>
            <a:r>
              <a:rPr lang="zh-CN" altLang="en-US" sz="2400" dirty="0">
                <a:ea typeface="楷体_GB2312" pitchFamily="1" charset="-122"/>
              </a:rPr>
              <a:t>广义表可以是一个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1" charset="-122"/>
              </a:rPr>
              <a:t>递归</a:t>
            </a:r>
            <a:r>
              <a:rPr lang="zh-CN" altLang="en-US" sz="2400" dirty="0">
                <a:ea typeface="楷体_GB2312" pitchFamily="1" charset="-122"/>
              </a:rPr>
              <a:t>的表</a:t>
            </a:r>
            <a:r>
              <a:rPr lang="en-US" altLang="zh-CN" sz="2400" dirty="0">
                <a:ea typeface="楷体_GB2312" pitchFamily="1" charset="-122"/>
              </a:rPr>
              <a:t>;</a:t>
            </a: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1" charset="-122"/>
              </a:rPr>
              <a:t>     递归表的深度是无穷值，长度是有限值</a:t>
            </a:r>
            <a:r>
              <a:rPr lang="zh-CN" altLang="en-US" sz="2400" dirty="0">
                <a:ea typeface="楷体_GB2312" pitchFamily="1" charset="-122"/>
              </a:rPr>
              <a:t>。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xmlns="" id="{85F083B1-6561-4858-A167-C1010FEBA6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5.4 </a:t>
            </a:r>
            <a:r>
              <a:rPr lang="zh-CN" altLang="en-US">
                <a:solidFill>
                  <a:schemeClr val="tx1"/>
                </a:solidFill>
              </a:rPr>
              <a:t>广义表的定义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01641FE9-4439-402E-82D4-0693063669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A = (  )</a:t>
            </a:r>
            <a:r>
              <a:rPr lang="zh-CN" altLang="en-US"/>
              <a:t>：长度为</a:t>
            </a:r>
            <a:r>
              <a:rPr lang="en-US" altLang="zh-CN"/>
              <a:t>0</a:t>
            </a:r>
            <a:r>
              <a:rPr lang="zh-CN" altLang="en-US"/>
              <a:t>，深度为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B = (e)</a:t>
            </a:r>
            <a:r>
              <a:rPr lang="zh-CN" altLang="en-US"/>
              <a:t>：长度为</a:t>
            </a:r>
            <a:r>
              <a:rPr lang="en-US" altLang="zh-CN"/>
              <a:t>1</a:t>
            </a:r>
            <a:r>
              <a:rPr lang="zh-CN" altLang="en-US"/>
              <a:t>，深度为</a:t>
            </a:r>
            <a:r>
              <a:rPr lang="en-US" altLang="zh-CN"/>
              <a:t>1 </a:t>
            </a:r>
            <a:r>
              <a:rPr lang="zh-CN" altLang="en-US"/>
              <a:t>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C = (a, (b,c,d) )</a:t>
            </a:r>
            <a:r>
              <a:rPr lang="zh-CN" altLang="en-US"/>
              <a:t>：长度为</a:t>
            </a:r>
            <a:r>
              <a:rPr lang="en-US" altLang="zh-CN"/>
              <a:t>2</a:t>
            </a:r>
            <a:r>
              <a:rPr lang="zh-CN" altLang="en-US"/>
              <a:t>，深度为</a:t>
            </a:r>
            <a:r>
              <a:rPr lang="en-US" altLang="zh-CN"/>
              <a:t>2 </a:t>
            </a:r>
            <a:r>
              <a:rPr lang="zh-CN" altLang="en-US"/>
              <a:t>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D = (A, B, C)</a:t>
            </a:r>
            <a:r>
              <a:rPr lang="zh-CN" altLang="en-US"/>
              <a:t>：长度为</a:t>
            </a:r>
            <a:r>
              <a:rPr lang="en-US" altLang="zh-CN"/>
              <a:t>3</a:t>
            </a:r>
            <a:r>
              <a:rPr lang="zh-CN" altLang="en-US"/>
              <a:t>，深度为</a:t>
            </a:r>
            <a:r>
              <a:rPr lang="en-US" altLang="zh-CN"/>
              <a:t>3 </a:t>
            </a:r>
            <a:r>
              <a:rPr lang="zh-CN" altLang="en-US"/>
              <a:t>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E = (a, E) = (a, (a, (a, </a:t>
            </a:r>
            <a:r>
              <a:rPr lang="en-US" altLang="zh-CN">
                <a:sym typeface="Symbol" panose="05050102010706020507" pitchFamily="18" charset="2"/>
              </a:rPr>
              <a:t></a:t>
            </a:r>
            <a:r>
              <a:rPr lang="en-US" altLang="zh-CN"/>
              <a:t> ,  ) )</a:t>
            </a:r>
            <a:r>
              <a:rPr lang="zh-CN" altLang="en-US"/>
              <a:t>：长度为</a:t>
            </a:r>
            <a:r>
              <a:rPr lang="en-US" altLang="zh-CN"/>
              <a:t>2</a:t>
            </a:r>
            <a:r>
              <a:rPr lang="zh-CN" altLang="en-US"/>
              <a:t>，深度为∞ 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xmlns="" id="{F3580D44-A511-4CB6-8E26-D22BE067DD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5.4 </a:t>
            </a:r>
            <a:r>
              <a:rPr lang="zh-CN" altLang="en-US">
                <a:solidFill>
                  <a:schemeClr val="tx1"/>
                </a:solidFill>
                <a:ea typeface="楷体_GB2312" pitchFamily="1" charset="-122"/>
              </a:rPr>
              <a:t>广义表的定义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0B65B24A-B329-443E-AA03-E054D7D9CF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 sz="2600">
                <a:ea typeface="楷体_GB2312" pitchFamily="1" charset="-122"/>
              </a:rPr>
              <a:t>广义表是一个</a:t>
            </a:r>
            <a:r>
              <a:rPr lang="zh-CN" altLang="en-US" sz="2600">
                <a:solidFill>
                  <a:srgbClr val="FF0000"/>
                </a:solidFill>
                <a:ea typeface="楷体_GB2312" pitchFamily="1" charset="-122"/>
              </a:rPr>
              <a:t>多层次</a:t>
            </a:r>
            <a:r>
              <a:rPr lang="zh-CN" altLang="en-US" sz="2600">
                <a:ea typeface="楷体_GB2312" pitchFamily="1" charset="-122"/>
              </a:rPr>
              <a:t>的</a:t>
            </a:r>
            <a:r>
              <a:rPr lang="zh-CN" altLang="en-US" sz="2600">
                <a:solidFill>
                  <a:srgbClr val="FF0000"/>
                </a:solidFill>
                <a:ea typeface="楷体_GB2312" pitchFamily="1" charset="-122"/>
              </a:rPr>
              <a:t>线性结构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600">
                <a:ea typeface="楷体_GB2312" pitchFamily="1" charset="-122"/>
              </a:rPr>
              <a:t>例</a:t>
            </a:r>
            <a:r>
              <a:rPr lang="en-US" altLang="zh-CN" sz="2600">
                <a:ea typeface="楷体_GB2312" pitchFamily="1" charset="-122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	 </a:t>
            </a:r>
            <a:r>
              <a:rPr lang="en-US" altLang="zh-CN" sz="2600"/>
              <a:t>D=</a:t>
            </a:r>
            <a:r>
              <a:rPr lang="en-US" altLang="zh-CN" sz="2600">
                <a:solidFill>
                  <a:srgbClr val="FF0000"/>
                </a:solidFill>
              </a:rPr>
              <a:t>(</a:t>
            </a:r>
            <a:r>
              <a:rPr lang="en-US" altLang="zh-CN" sz="2600">
                <a:solidFill>
                  <a:srgbClr val="0000FF"/>
                </a:solidFill>
              </a:rPr>
              <a:t>E</a:t>
            </a:r>
            <a:r>
              <a:rPr lang="en-US" altLang="zh-CN" sz="2600"/>
              <a:t>,</a:t>
            </a:r>
            <a:r>
              <a:rPr lang="en-US" altLang="zh-CN" sz="2600">
                <a:solidFill>
                  <a:srgbClr val="FF0000"/>
                </a:solidFill>
              </a:rPr>
              <a:t> </a:t>
            </a:r>
            <a:r>
              <a:rPr lang="en-US" altLang="zh-CN" sz="2600">
                <a:solidFill>
                  <a:srgbClr val="0000FF"/>
                </a:solidFill>
              </a:rPr>
              <a:t>F</a:t>
            </a:r>
            <a:r>
              <a:rPr lang="en-US" altLang="zh-CN" sz="2600">
                <a:solidFill>
                  <a:srgbClr val="FF0000"/>
                </a:solidFill>
              </a:rPr>
              <a:t>)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600">
                <a:latin typeface="楷体_GB2312" pitchFamily="1" charset="-122"/>
              </a:rPr>
              <a:t>其中: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600">
                <a:latin typeface="楷体_GB2312" pitchFamily="1" charset="-122"/>
              </a:rPr>
              <a:t> </a:t>
            </a:r>
            <a:r>
              <a:rPr lang="en-US" altLang="zh-CN" sz="2600">
                <a:latin typeface="楷体_GB2312" pitchFamily="1" charset="-122"/>
              </a:rPr>
              <a:t> </a:t>
            </a:r>
            <a:r>
              <a:rPr lang="en-US" altLang="zh-CN" sz="2600">
                <a:solidFill>
                  <a:srgbClr val="0000FF"/>
                </a:solidFill>
              </a:rPr>
              <a:t>E</a:t>
            </a:r>
            <a:r>
              <a:rPr lang="en-US" altLang="zh-CN" sz="2600"/>
              <a:t>=(a, </a:t>
            </a:r>
            <a:r>
              <a:rPr lang="en-US" altLang="zh-CN" sz="2600">
                <a:solidFill>
                  <a:srgbClr val="990033"/>
                </a:solidFill>
              </a:rPr>
              <a:t>(</a:t>
            </a:r>
            <a:r>
              <a:rPr lang="en-US" altLang="zh-CN" sz="2600">
                <a:solidFill>
                  <a:srgbClr val="9933FF"/>
                </a:solidFill>
              </a:rPr>
              <a:t>b</a:t>
            </a:r>
            <a:r>
              <a:rPr lang="en-US" altLang="zh-CN" sz="2600"/>
              <a:t>, </a:t>
            </a:r>
            <a:r>
              <a:rPr lang="en-US" altLang="zh-CN" sz="2600">
                <a:solidFill>
                  <a:srgbClr val="9933FF"/>
                </a:solidFill>
              </a:rPr>
              <a:t>c</a:t>
            </a:r>
            <a:r>
              <a:rPr lang="en-US" altLang="zh-CN" sz="2600">
                <a:solidFill>
                  <a:srgbClr val="990033"/>
                </a:solidFill>
              </a:rPr>
              <a:t>)</a:t>
            </a:r>
            <a:r>
              <a:rPr lang="en-US" altLang="zh-CN" sz="2600"/>
              <a:t>)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600"/>
              <a:t>    </a:t>
            </a:r>
            <a:r>
              <a:rPr lang="en-US" altLang="zh-CN" sz="2600">
                <a:solidFill>
                  <a:srgbClr val="0000FF"/>
                </a:solidFill>
              </a:rPr>
              <a:t>F</a:t>
            </a:r>
            <a:r>
              <a:rPr lang="en-US" altLang="zh-CN" sz="2600"/>
              <a:t>=(d,</a:t>
            </a:r>
            <a:r>
              <a:rPr lang="en-US" altLang="zh-CN" sz="2600">
                <a:solidFill>
                  <a:srgbClr val="990033"/>
                </a:solidFill>
              </a:rPr>
              <a:t> (</a:t>
            </a:r>
            <a:r>
              <a:rPr lang="en-US" altLang="zh-CN" sz="2600">
                <a:solidFill>
                  <a:srgbClr val="9933FF"/>
                </a:solidFill>
              </a:rPr>
              <a:t>e</a:t>
            </a:r>
            <a:r>
              <a:rPr lang="en-US" altLang="zh-CN" sz="2600">
                <a:solidFill>
                  <a:srgbClr val="990033"/>
                </a:solidFill>
              </a:rPr>
              <a:t>)</a:t>
            </a:r>
            <a:r>
              <a:rPr lang="en-US" altLang="zh-CN" sz="2600"/>
              <a:t>)</a:t>
            </a:r>
          </a:p>
        </p:txBody>
      </p:sp>
      <p:grpSp>
        <p:nvGrpSpPr>
          <p:cNvPr id="65540" name="Group 4">
            <a:extLst>
              <a:ext uri="{FF2B5EF4-FFF2-40B4-BE49-F238E27FC236}">
                <a16:creationId xmlns:a16="http://schemas.microsoft.com/office/drawing/2014/main" xmlns="" id="{8391DCC7-EDB7-4149-9808-1B2A5C5FF5E1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2692400"/>
            <a:ext cx="4618037" cy="3098800"/>
            <a:chOff x="0" y="0"/>
            <a:chExt cx="2909" cy="1952"/>
          </a:xfrm>
        </p:grpSpPr>
        <p:sp>
          <p:nvSpPr>
            <p:cNvPr id="189445" name="Text Box 5">
              <a:extLst>
                <a:ext uri="{FF2B5EF4-FFF2-40B4-BE49-F238E27FC236}">
                  <a16:creationId xmlns:a16="http://schemas.microsoft.com/office/drawing/2014/main" xmlns="" id="{2CA3EB43-085D-4327-AB39-085397ED7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0"/>
              <a:ext cx="30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89446" name="Text Box 6">
              <a:extLst>
                <a:ext uri="{FF2B5EF4-FFF2-40B4-BE49-F238E27FC236}">
                  <a16:creationId xmlns:a16="http://schemas.microsoft.com/office/drawing/2014/main" xmlns="" id="{7C99608A-3BEE-4F6E-8505-3D28FF085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55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FF"/>
                  </a:solidFill>
                </a:rPr>
                <a:t>E</a:t>
              </a:r>
              <a:endParaRPr lang="en-US" altLang="zh-CN" sz="3200" b="0"/>
            </a:p>
          </p:txBody>
        </p:sp>
        <p:sp>
          <p:nvSpPr>
            <p:cNvPr id="189447" name="Text Box 7">
              <a:extLst>
                <a:ext uri="{FF2B5EF4-FFF2-40B4-BE49-F238E27FC236}">
                  <a16:creationId xmlns:a16="http://schemas.microsoft.com/office/drawing/2014/main" xmlns="" id="{B55DB358-63E5-4E08-B50A-B844A7F99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558"/>
              <a:ext cx="2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000FF"/>
                  </a:solidFill>
                </a:rPr>
                <a:t>F</a:t>
              </a:r>
              <a:endParaRPr lang="en-US" altLang="zh-CN" sz="3200" b="0"/>
            </a:p>
          </p:txBody>
        </p:sp>
        <p:sp>
          <p:nvSpPr>
            <p:cNvPr id="189448" name="Text Box 8">
              <a:extLst>
                <a:ext uri="{FF2B5EF4-FFF2-40B4-BE49-F238E27FC236}">
                  <a16:creationId xmlns:a16="http://schemas.microsoft.com/office/drawing/2014/main" xmlns="" id="{C15C2893-BE9E-4206-9D09-7FD20FB66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4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990033"/>
                  </a:solidFill>
                </a:rPr>
                <a:t>a</a:t>
              </a:r>
              <a:endParaRPr lang="en-US" altLang="zh-CN" sz="3200" b="0"/>
            </a:p>
          </p:txBody>
        </p:sp>
        <p:sp>
          <p:nvSpPr>
            <p:cNvPr id="189449" name="Text Box 9">
              <a:extLst>
                <a:ext uri="{FF2B5EF4-FFF2-40B4-BE49-F238E27FC236}">
                  <a16:creationId xmlns:a16="http://schemas.microsoft.com/office/drawing/2014/main" xmlns="" id="{5051A084-C86A-4008-963F-AE6ACD3DF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944"/>
              <a:ext cx="4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>
                  <a:solidFill>
                    <a:srgbClr val="990033"/>
                  </a:solidFill>
                </a:rPr>
                <a:t>(  )</a:t>
              </a:r>
              <a:endParaRPr lang="en-US" altLang="zh-CN" sz="3200" b="0"/>
            </a:p>
          </p:txBody>
        </p:sp>
        <p:sp>
          <p:nvSpPr>
            <p:cNvPr id="189450" name="Text Box 10">
              <a:extLst>
                <a:ext uri="{FF2B5EF4-FFF2-40B4-BE49-F238E27FC236}">
                  <a16:creationId xmlns:a16="http://schemas.microsoft.com/office/drawing/2014/main" xmlns="" id="{55B3D0DA-EF1A-41AC-A77A-BC8EEFBE0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944"/>
              <a:ext cx="25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990033"/>
                  </a:solidFill>
                </a:rPr>
                <a:t>d</a:t>
              </a:r>
              <a:endParaRPr lang="en-US" altLang="zh-CN" sz="3200" b="0"/>
            </a:p>
          </p:txBody>
        </p:sp>
        <p:sp>
          <p:nvSpPr>
            <p:cNvPr id="189451" name="Text Box 11">
              <a:extLst>
                <a:ext uri="{FF2B5EF4-FFF2-40B4-BE49-F238E27FC236}">
                  <a16:creationId xmlns:a16="http://schemas.microsoft.com/office/drawing/2014/main" xmlns="" id="{6AC95C52-E988-43CC-8058-831B3A583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944"/>
              <a:ext cx="4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 b="0">
                  <a:solidFill>
                    <a:srgbClr val="990033"/>
                  </a:solidFill>
                </a:rPr>
                <a:t>(  )</a:t>
              </a:r>
              <a:endParaRPr lang="en-US" altLang="zh-CN" sz="3200" b="0"/>
            </a:p>
          </p:txBody>
        </p:sp>
        <p:sp>
          <p:nvSpPr>
            <p:cNvPr id="189452" name="Text Box 12">
              <a:extLst>
                <a:ext uri="{FF2B5EF4-FFF2-40B4-BE49-F238E27FC236}">
                  <a16:creationId xmlns:a16="http://schemas.microsoft.com/office/drawing/2014/main" xmlns="" id="{FA1C3B8F-9246-4E33-B732-FE916EEE3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1587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9933FF"/>
                  </a:solidFill>
                </a:rPr>
                <a:t>b</a:t>
              </a:r>
              <a:endParaRPr lang="en-US" altLang="zh-CN" sz="3200" b="0"/>
            </a:p>
          </p:txBody>
        </p:sp>
        <p:sp>
          <p:nvSpPr>
            <p:cNvPr id="189453" name="Text Box 13">
              <a:extLst>
                <a:ext uri="{FF2B5EF4-FFF2-40B4-BE49-F238E27FC236}">
                  <a16:creationId xmlns:a16="http://schemas.microsoft.com/office/drawing/2014/main" xmlns="" id="{95FE4FE6-0DD8-449E-A4FE-F6CD64152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1587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9933FF"/>
                  </a:solidFill>
                </a:rPr>
                <a:t>c</a:t>
              </a:r>
              <a:endParaRPr lang="en-US" altLang="zh-CN" sz="3200" b="0"/>
            </a:p>
          </p:txBody>
        </p:sp>
        <p:sp>
          <p:nvSpPr>
            <p:cNvPr id="189454" name="Text Box 14">
              <a:extLst>
                <a:ext uri="{FF2B5EF4-FFF2-40B4-BE49-F238E27FC236}">
                  <a16:creationId xmlns:a16="http://schemas.microsoft.com/office/drawing/2014/main" xmlns="" id="{8A4CD2ED-A926-48AB-8DCB-4ED04AC5F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587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9933FF"/>
                  </a:solidFill>
                </a:rPr>
                <a:t>e</a:t>
              </a:r>
              <a:endParaRPr lang="en-US" altLang="zh-CN" sz="3200" b="0"/>
            </a:p>
          </p:txBody>
        </p:sp>
        <p:sp>
          <p:nvSpPr>
            <p:cNvPr id="189455" name="Line 15">
              <a:extLst>
                <a:ext uri="{FF2B5EF4-FFF2-40B4-BE49-F238E27FC236}">
                  <a16:creationId xmlns:a16="http://schemas.microsoft.com/office/drawing/2014/main" xmlns="" id="{1EE37686-5C02-4E5A-B8B9-C2B4D23C6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" y="250"/>
              <a:ext cx="482" cy="3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6" name="Line 16">
              <a:extLst>
                <a:ext uri="{FF2B5EF4-FFF2-40B4-BE49-F238E27FC236}">
                  <a16:creationId xmlns:a16="http://schemas.microsoft.com/office/drawing/2014/main" xmlns="" id="{482E3E9B-AFDB-4060-B980-2B8F6723E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" y="250"/>
              <a:ext cx="613" cy="3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7" name="Line 17">
              <a:extLst>
                <a:ext uri="{FF2B5EF4-FFF2-40B4-BE49-F238E27FC236}">
                  <a16:creationId xmlns:a16="http://schemas.microsoft.com/office/drawing/2014/main" xmlns="" id="{1CA8EEE3-A8C9-456D-A79F-04A05DFA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765"/>
              <a:ext cx="377" cy="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8" name="Line 18">
              <a:extLst>
                <a:ext uri="{FF2B5EF4-FFF2-40B4-BE49-F238E27FC236}">
                  <a16:creationId xmlns:a16="http://schemas.microsoft.com/office/drawing/2014/main" xmlns="" id="{20D9E06B-4EC1-432E-B5DD-27E20A1F8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52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9" name="Line 19">
              <a:extLst>
                <a:ext uri="{FF2B5EF4-FFF2-40B4-BE49-F238E27FC236}">
                  <a16:creationId xmlns:a16="http://schemas.microsoft.com/office/drawing/2014/main" xmlns="" id="{68927D2F-73DB-44D0-8B7F-30CDFA897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9" y="1280"/>
              <a:ext cx="263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0" name="Line 20">
              <a:extLst>
                <a:ext uri="{FF2B5EF4-FFF2-40B4-BE49-F238E27FC236}">
                  <a16:creationId xmlns:a16="http://schemas.microsoft.com/office/drawing/2014/main" xmlns="" id="{1ECE193D-363A-4F3E-B2CA-9A4EB7E33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80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1" name="Line 21">
              <a:extLst>
                <a:ext uri="{FF2B5EF4-FFF2-40B4-BE49-F238E27FC236}">
                  <a16:creationId xmlns:a16="http://schemas.microsoft.com/office/drawing/2014/main" xmlns="" id="{70CA4FD9-0540-407A-8E69-1306BA784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" y="808"/>
              <a:ext cx="306" cy="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2" name="Line 22">
              <a:extLst>
                <a:ext uri="{FF2B5EF4-FFF2-40B4-BE49-F238E27FC236}">
                  <a16:creationId xmlns:a16="http://schemas.microsoft.com/office/drawing/2014/main" xmlns="" id="{40247C81-ECFA-4EEC-962F-84777365E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00"/>
              <a:ext cx="350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63" name="Line 23">
              <a:extLst>
                <a:ext uri="{FF2B5EF4-FFF2-40B4-BE49-F238E27FC236}">
                  <a16:creationId xmlns:a16="http://schemas.microsoft.com/office/drawing/2014/main" xmlns="" id="{8C54EDCE-8FC2-408B-BAAC-B329139F7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273"/>
              <a:ext cx="0" cy="3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xmlns="" id="{567FE3C7-D124-4E17-A011-9DADFFF978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5.4 </a:t>
            </a:r>
            <a:r>
              <a:rPr lang="zh-CN" altLang="en-US">
                <a:solidFill>
                  <a:schemeClr val="tx1"/>
                </a:solidFill>
              </a:rPr>
              <a:t>广义表的定义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15B00687-1A6F-4D90-A229-04170F11D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SzPct val="85000"/>
            </a:pPr>
            <a:r>
              <a:rPr lang="zh-CN" altLang="en-US" dirty="0">
                <a:ea typeface="楷体_GB2312" pitchFamily="1" charset="-122"/>
              </a:rPr>
              <a:t>任何一个非空广义表 </a:t>
            </a:r>
            <a:r>
              <a:rPr lang="en-US" altLang="zh-CN" dirty="0">
                <a:ea typeface="楷体_GB2312" pitchFamily="1" charset="-122"/>
              </a:rPr>
              <a:t>LS = ( </a:t>
            </a:r>
            <a:r>
              <a:rPr lang="en-US" altLang="zh-CN" dirty="0">
                <a:ea typeface="楷体_GB2312" pitchFamily="1" charset="-122"/>
                <a:sym typeface="Symbol" panose="05050102010706020507" pitchFamily="18" charset="2"/>
              </a:rPr>
              <a:t></a:t>
            </a:r>
            <a:r>
              <a:rPr lang="en-US" altLang="zh-CN" dirty="0">
                <a:ea typeface="楷体_GB2312" pitchFamily="1" charset="-122"/>
              </a:rPr>
              <a:t>1, </a:t>
            </a:r>
            <a:r>
              <a:rPr lang="en-US" altLang="zh-CN" dirty="0">
                <a:ea typeface="楷体_GB2312" pitchFamily="1" charset="-122"/>
                <a:sym typeface="Symbol" panose="05050102010706020507" pitchFamily="18" charset="2"/>
              </a:rPr>
              <a:t></a:t>
            </a:r>
            <a:r>
              <a:rPr lang="en-US" altLang="zh-CN" dirty="0">
                <a:ea typeface="楷体_GB2312" pitchFamily="1" charset="-122"/>
              </a:rPr>
              <a:t>2, …, </a:t>
            </a:r>
            <a:r>
              <a:rPr lang="en-US" altLang="zh-CN" dirty="0">
                <a:ea typeface="楷体_GB2312" pitchFamily="1" charset="-122"/>
                <a:sym typeface="Symbol" panose="05050102010706020507" pitchFamily="18" charset="2"/>
              </a:rPr>
              <a:t></a:t>
            </a:r>
            <a:r>
              <a:rPr lang="en-US" altLang="zh-CN" dirty="0">
                <a:ea typeface="楷体_GB2312" pitchFamily="1" charset="-122"/>
              </a:rPr>
              <a:t>n)  </a:t>
            </a:r>
            <a:r>
              <a:rPr lang="zh-CN" altLang="en-US" dirty="0">
                <a:ea typeface="楷体_GB2312" pitchFamily="1" charset="-122"/>
              </a:rPr>
              <a:t>均可分解表头和表尾两部分</a:t>
            </a:r>
            <a:r>
              <a:rPr lang="en-US" altLang="zh-CN" dirty="0">
                <a:ea typeface="楷体_GB2312" pitchFamily="1" charset="-122"/>
              </a:rPr>
              <a:t>: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表头</a:t>
            </a:r>
            <a:r>
              <a:rPr lang="en-US" altLang="zh-CN" dirty="0">
                <a:solidFill>
                  <a:schemeClr val="bg1"/>
                </a:solidFill>
              </a:rPr>
              <a:t>(Head)</a:t>
            </a:r>
            <a:r>
              <a:rPr lang="zh-CN" altLang="en-US" dirty="0"/>
              <a:t>：第一个</a:t>
            </a:r>
            <a:r>
              <a:rPr lang="zh-CN" altLang="en-US" dirty="0">
                <a:solidFill>
                  <a:schemeClr val="tx2"/>
                </a:solidFill>
              </a:rPr>
              <a:t>元素</a:t>
            </a:r>
          </a:p>
          <a:p>
            <a:pPr lvl="3" eaLnBrk="1" hangingPunct="1">
              <a:spcBef>
                <a:spcPct val="1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/>
              <a:t>Head(LS) = 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dirty="0"/>
              <a:t>1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表尾</a:t>
            </a:r>
            <a:r>
              <a:rPr lang="en-US" altLang="zh-CN" dirty="0">
                <a:solidFill>
                  <a:schemeClr val="bg1"/>
                </a:solidFill>
              </a:rPr>
              <a:t>(Tail)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accent2"/>
                </a:solidFill>
              </a:rPr>
              <a:t>除第一个元素外其余元素构成的表</a:t>
            </a:r>
          </a:p>
          <a:p>
            <a:pPr lvl="3" eaLnBrk="1" hangingPunct="1">
              <a:spcBef>
                <a:spcPct val="1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/>
              <a:t>Tail(LS) = ( 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dirty="0"/>
              <a:t>2, …, 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dirty="0"/>
              <a:t>n)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rgbClr val="990033"/>
                </a:solidFill>
                <a:ea typeface="楷体_GB2312" pitchFamily="1" charset="-122"/>
              </a:rPr>
              <a:t>例如</a:t>
            </a:r>
            <a:r>
              <a:rPr lang="en-US" altLang="zh-CN" dirty="0">
                <a:solidFill>
                  <a:srgbClr val="990033"/>
                </a:solidFill>
                <a:ea typeface="楷体_GB2312" pitchFamily="1" charset="-122"/>
              </a:rPr>
              <a:t>:</a:t>
            </a:r>
            <a:r>
              <a:rPr lang="en-US" altLang="zh-CN" dirty="0">
                <a:ea typeface="楷体_GB2312" pitchFamily="1" charset="-122"/>
              </a:rPr>
              <a:t>   D = ( E, F ) =  ((a, (b, c)), F )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Head( 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D </a:t>
            </a:r>
            <a:r>
              <a:rPr lang="en-US" altLang="zh-CN" dirty="0">
                <a:ea typeface="楷体_GB2312" pitchFamily="1" charset="-122"/>
              </a:rPr>
              <a:t>) = </a:t>
            </a:r>
            <a:r>
              <a:rPr lang="en-US" altLang="zh-CN" dirty="0">
                <a:solidFill>
                  <a:srgbClr val="9933FF"/>
                </a:solidFill>
                <a:ea typeface="楷体_GB2312" pitchFamily="1" charset="-122"/>
              </a:rPr>
              <a:t>E</a:t>
            </a:r>
            <a:r>
              <a:rPr lang="en-US" altLang="zh-CN" dirty="0">
                <a:ea typeface="楷体_GB2312" pitchFamily="1" charset="-122"/>
              </a:rPr>
              <a:t>        Tail( 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D</a:t>
            </a:r>
            <a:r>
              <a:rPr lang="en-US" altLang="zh-CN" dirty="0">
                <a:ea typeface="楷体_GB2312" pitchFamily="1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1" charset="-122"/>
              </a:rPr>
              <a:t>( F )</a:t>
            </a:r>
          </a:p>
          <a:p>
            <a:pPr lvl="1" eaLnBrk="1" hangingPunct="1">
              <a:spcBef>
                <a:spcPct val="1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Head(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 E </a:t>
            </a:r>
            <a:r>
              <a:rPr lang="en-US" altLang="zh-CN" dirty="0">
                <a:ea typeface="楷体_GB2312" pitchFamily="1" charset="-122"/>
              </a:rPr>
              <a:t>) = </a:t>
            </a:r>
            <a:r>
              <a:rPr lang="en-US" altLang="zh-CN" dirty="0">
                <a:solidFill>
                  <a:srgbClr val="9933FF"/>
                </a:solidFill>
                <a:ea typeface="楷体_GB2312" pitchFamily="1" charset="-122"/>
              </a:rPr>
              <a:t>a</a:t>
            </a:r>
            <a:r>
              <a:rPr lang="en-US" altLang="zh-CN" dirty="0">
                <a:ea typeface="楷体_GB2312" pitchFamily="1" charset="-122"/>
              </a:rPr>
              <a:t>         Tail(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 E</a:t>
            </a:r>
            <a:r>
              <a:rPr lang="en-US" altLang="zh-CN" dirty="0">
                <a:ea typeface="楷体_GB2312" pitchFamily="1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1" charset="-122"/>
              </a:rPr>
              <a:t>( ( b, c) )</a:t>
            </a:r>
            <a:endParaRPr lang="en-US" altLang="zh-CN" dirty="0"/>
          </a:p>
          <a:p>
            <a:pPr lvl="1" eaLnBrk="1" hangingPunct="1">
              <a:spcBef>
                <a:spcPct val="1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Head(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 (( b, c))</a:t>
            </a:r>
            <a:r>
              <a:rPr lang="en-US" altLang="zh-CN" dirty="0">
                <a:ea typeface="楷体_GB2312" pitchFamily="1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1" charset="-122"/>
              </a:rPr>
              <a:t>( b, c)</a:t>
            </a:r>
            <a:r>
              <a:rPr lang="en-US" altLang="zh-CN" dirty="0">
                <a:ea typeface="楷体_GB2312" pitchFamily="1" charset="-122"/>
              </a:rPr>
              <a:t>   Tail( 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(( b, c))</a:t>
            </a:r>
            <a:r>
              <a:rPr lang="en-US" altLang="zh-CN" dirty="0">
                <a:ea typeface="楷体_GB2312" pitchFamily="1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1" charset="-122"/>
              </a:rPr>
              <a:t>( )</a:t>
            </a:r>
            <a:endParaRPr lang="en-US" altLang="zh-CN" dirty="0">
              <a:ea typeface="楷体_GB2312" pitchFamily="1" charset="-122"/>
            </a:endParaRP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Head(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 ( b, c) </a:t>
            </a:r>
            <a:r>
              <a:rPr lang="en-US" altLang="zh-CN" dirty="0">
                <a:ea typeface="楷体_GB2312" pitchFamily="1" charset="-122"/>
              </a:rPr>
              <a:t>) =</a:t>
            </a:r>
            <a:r>
              <a:rPr lang="en-US" altLang="zh-CN" dirty="0">
                <a:solidFill>
                  <a:srgbClr val="9933FF"/>
                </a:solidFill>
                <a:ea typeface="楷体_GB2312" pitchFamily="1" charset="-122"/>
              </a:rPr>
              <a:t> b</a:t>
            </a:r>
            <a:r>
              <a:rPr lang="en-US" altLang="zh-CN" dirty="0">
                <a:ea typeface="楷体_GB2312" pitchFamily="1" charset="-122"/>
              </a:rPr>
              <a:t>    Tail( 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( b, c)</a:t>
            </a:r>
            <a:r>
              <a:rPr lang="en-US" altLang="zh-CN" dirty="0">
                <a:ea typeface="楷体_GB2312" pitchFamily="1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1" charset="-122"/>
              </a:rPr>
              <a:t>( c )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Tail( Head(Head(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((</a:t>
            </a:r>
            <a:r>
              <a:rPr lang="en-US" altLang="zh-CN" dirty="0">
                <a:ea typeface="楷体_GB2312" pitchFamily="1" charset="-122"/>
              </a:rPr>
              <a:t>a, (b, c)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)</a:t>
            </a:r>
            <a:r>
              <a:rPr lang="en-US" altLang="zh-CN" dirty="0">
                <a:ea typeface="楷体_GB2312" pitchFamily="1" charset="-122"/>
              </a:rPr>
              <a:t>, F 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)</a:t>
            </a:r>
            <a:r>
              <a:rPr lang="en-US" altLang="zh-CN" dirty="0">
                <a:ea typeface="楷体_GB2312" pitchFamily="1" charset="-122"/>
              </a:rPr>
              <a:t>))) =</a:t>
            </a:r>
            <a:r>
              <a:rPr lang="en-US" altLang="zh-CN" dirty="0">
                <a:solidFill>
                  <a:schemeClr val="tx2"/>
                </a:solidFill>
                <a:ea typeface="楷体_GB2312" pitchFamily="1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1" charset="-122"/>
              </a:rPr>
              <a:t>?</a:t>
            </a:r>
          </a:p>
          <a:p>
            <a:pPr lvl="1" eaLnBrk="1" hangingPunct="1">
              <a:spcBef>
                <a:spcPct val="10000"/>
              </a:spcBef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 pitchFamily="1" charset="-122"/>
              </a:rPr>
              <a:t>不能再分解。</a:t>
            </a:r>
            <a:endParaRPr lang="en-US" altLang="zh-CN" dirty="0">
              <a:solidFill>
                <a:schemeClr val="tx2"/>
              </a:solidFill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xmlns="" id="{E169817A-078B-4A0B-9FE1-8A0FE2667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6732588" cy="422275"/>
          </a:xfrm>
        </p:spPr>
        <p:txBody>
          <a:bodyPr anchor="b"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5.1</a:t>
            </a:r>
            <a:r>
              <a:rPr lang="zh-CN" altLang="en-US" sz="3600">
                <a:solidFill>
                  <a:schemeClr val="tx1"/>
                </a:solidFill>
              </a:rPr>
              <a:t>数组的定义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xmlns="" id="{DBD54111-84EE-4C17-A94E-178EBEC4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00125"/>
            <a:ext cx="8503096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数组一旦被定义，它的</a:t>
            </a:r>
            <a:r>
              <a:rPr lang="zh-CN" altLang="en-US" sz="2800" b="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维数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en-US" sz="2800" b="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维界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就不再改变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因此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，除了结构的初始化和销毁之外，数组只有存取元素和修改元素值的操作。</a:t>
            </a:r>
            <a:r>
              <a:rPr lang="zh-CN" altLang="en-US" sz="2800" b="0" dirty="0">
                <a:latin typeface="Tahoma" panose="020B0604030504040204" pitchFamily="34" charset="0"/>
                <a:ea typeface="楷体_GB2312" pitchFamily="1" charset="-122"/>
              </a:rPr>
              <a:t>                        </a:t>
            </a: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endParaRPr lang="en-US" altLang="zh-CN" sz="2600" b="0" dirty="0" smtClean="0">
              <a:latin typeface="Tahoma" panose="020B0604030504040204" pitchFamily="34" charset="0"/>
              <a:ea typeface="楷体_GB2312" pitchFamily="1" charset="-122"/>
            </a:endParaRP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0" dirty="0" smtClean="0">
                <a:latin typeface="Tahoma" panose="020B0604030504040204" pitchFamily="34" charset="0"/>
                <a:ea typeface="楷体_GB2312" pitchFamily="1" charset="-122"/>
              </a:rPr>
              <a:t>由于</a:t>
            </a:r>
            <a:r>
              <a:rPr lang="zh-CN" altLang="en-US" sz="2800" b="0" dirty="0">
                <a:latin typeface="Tahoma" panose="020B0604030504040204" pitchFamily="34" charset="0"/>
                <a:ea typeface="楷体_GB2312" pitchFamily="1" charset="-122"/>
              </a:rPr>
              <a:t>数组中各元素具有统一的类型，并且数组</a:t>
            </a:r>
            <a:r>
              <a:rPr lang="zh-CN" altLang="en-US" sz="2800" b="0" dirty="0" smtClean="0">
                <a:latin typeface="Tahoma" panose="020B0604030504040204" pitchFamily="34" charset="0"/>
                <a:ea typeface="楷体_GB2312" pitchFamily="1" charset="-122"/>
              </a:rPr>
              <a:t>元素的下标一般</a:t>
            </a:r>
            <a:r>
              <a:rPr lang="zh-CN" altLang="en-US" sz="2800" b="0" dirty="0">
                <a:latin typeface="Tahoma" panose="020B0604030504040204" pitchFamily="34" charset="0"/>
                <a:ea typeface="楷体_GB2312" pitchFamily="1" charset="-122"/>
              </a:rPr>
              <a:t>具有固定的上界和</a:t>
            </a:r>
            <a:r>
              <a:rPr lang="zh-CN" altLang="en-US" sz="2800" b="0" dirty="0" smtClean="0">
                <a:latin typeface="Tahoma" panose="020B0604030504040204" pitchFamily="34" charset="0"/>
                <a:ea typeface="楷体_GB2312" pitchFamily="1" charset="-122"/>
              </a:rPr>
              <a:t>下界，</a:t>
            </a:r>
            <a:r>
              <a:rPr lang="zh-CN" altLang="en-US" sz="2800" b="0" dirty="0">
                <a:latin typeface="Tahoma" panose="020B0604030504040204" pitchFamily="34" charset="0"/>
                <a:ea typeface="楷体_GB2312" pitchFamily="1" charset="-122"/>
              </a:rPr>
              <a:t>因此，数组的处理比其它复杂的结构更为简单</a:t>
            </a:r>
            <a:r>
              <a:rPr lang="zh-CN" altLang="en-US" sz="2800" b="0" dirty="0" smtClean="0">
                <a:latin typeface="Tahoma" panose="020B0604030504040204" pitchFamily="34" charset="0"/>
                <a:ea typeface="楷体_GB2312" pitchFamily="1" charset="-122"/>
              </a:rPr>
              <a:t>。</a:t>
            </a:r>
            <a:endParaRPr lang="en-US" altLang="zh-CN" sz="2800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514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xmlns="" id="{40C66929-F572-428C-85D1-324DD90F1E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5.4 </a:t>
            </a:r>
            <a:r>
              <a:rPr lang="zh-CN" altLang="en-US">
                <a:solidFill>
                  <a:schemeClr val="tx1"/>
                </a:solidFill>
              </a:rPr>
              <a:t>广义表的定义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BDB44597-01E2-44C5-A2D3-538597D7C7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</a:t>
            </a:r>
            <a:r>
              <a:rPr lang="zh-CN" altLang="en-US" dirty="0" smtClean="0"/>
              <a:t>操作   </a:t>
            </a:r>
          </a:p>
          <a:p>
            <a:pPr lvl="1" eaLnBrk="1" hangingPunct="1"/>
            <a:r>
              <a:rPr lang="zh-CN" altLang="en-US" sz="2600" dirty="0" smtClean="0">
                <a:solidFill>
                  <a:srgbClr val="990033"/>
                </a:solidFill>
                <a:ea typeface="楷体_GB2312" pitchFamily="1" charset="-122"/>
              </a:rPr>
              <a:t>结构的创建和销毁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InitGList</a:t>
            </a:r>
            <a:r>
              <a:rPr lang="en-US" altLang="zh-CN" dirty="0">
                <a:solidFill>
                  <a:srgbClr val="0000FF"/>
                </a:solidFill>
              </a:rPr>
              <a:t>(&amp;L);      </a:t>
            </a:r>
            <a:r>
              <a:rPr lang="en-US" altLang="zh-CN" dirty="0" err="1">
                <a:solidFill>
                  <a:srgbClr val="0000FF"/>
                </a:solidFill>
              </a:rPr>
              <a:t>DestroyGList</a:t>
            </a:r>
            <a:r>
              <a:rPr lang="en-US" altLang="zh-CN" dirty="0">
                <a:solidFill>
                  <a:srgbClr val="0000FF"/>
                </a:solidFill>
              </a:rPr>
              <a:t>(&amp;L);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CreateGList</a:t>
            </a:r>
            <a:r>
              <a:rPr lang="en-US" altLang="zh-CN" dirty="0">
                <a:solidFill>
                  <a:srgbClr val="0000FF"/>
                </a:solidFill>
              </a:rPr>
              <a:t>(&amp;L, S);   </a:t>
            </a:r>
            <a:r>
              <a:rPr lang="en-US" altLang="zh-CN" dirty="0" err="1">
                <a:solidFill>
                  <a:srgbClr val="0000FF"/>
                </a:solidFill>
              </a:rPr>
              <a:t>CopyGList</a:t>
            </a:r>
            <a:r>
              <a:rPr lang="en-US" altLang="zh-CN" dirty="0">
                <a:solidFill>
                  <a:srgbClr val="0000FF"/>
                </a:solidFill>
              </a:rPr>
              <a:t>(&amp;T, L);</a:t>
            </a:r>
          </a:p>
          <a:p>
            <a:pPr lvl="1" eaLnBrk="1" hangingPunct="1"/>
            <a:r>
              <a:rPr lang="zh-CN" altLang="en-US" sz="2600" dirty="0">
                <a:solidFill>
                  <a:srgbClr val="990033"/>
                </a:solidFill>
                <a:ea typeface="楷体_GB2312" pitchFamily="1" charset="-122"/>
              </a:rPr>
              <a:t>状态函数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GListLength</a:t>
            </a:r>
            <a:r>
              <a:rPr lang="en-US" altLang="zh-CN" dirty="0">
                <a:solidFill>
                  <a:srgbClr val="0000FF"/>
                </a:solidFill>
              </a:rPr>
              <a:t>(L);   </a:t>
            </a:r>
            <a:r>
              <a:rPr lang="en-US" altLang="zh-CN" dirty="0" err="1">
                <a:solidFill>
                  <a:srgbClr val="0000FF"/>
                </a:solidFill>
              </a:rPr>
              <a:t>GListDepth</a:t>
            </a:r>
            <a:r>
              <a:rPr lang="en-US" altLang="zh-CN" dirty="0">
                <a:solidFill>
                  <a:srgbClr val="0000FF"/>
                </a:solidFill>
              </a:rPr>
              <a:t>(L);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GListEmpty</a:t>
            </a:r>
            <a:r>
              <a:rPr lang="en-US" altLang="zh-CN" dirty="0">
                <a:solidFill>
                  <a:srgbClr val="0000FF"/>
                </a:solidFill>
              </a:rPr>
              <a:t>(L);   </a:t>
            </a:r>
            <a:r>
              <a:rPr lang="en-US" altLang="zh-CN" dirty="0" err="1">
                <a:solidFill>
                  <a:srgbClr val="0000FF"/>
                </a:solidFill>
              </a:rPr>
              <a:t>GetHead</a:t>
            </a:r>
            <a:r>
              <a:rPr lang="en-US" altLang="zh-CN" dirty="0">
                <a:solidFill>
                  <a:srgbClr val="0000FF"/>
                </a:solidFill>
              </a:rPr>
              <a:t>(L);    </a:t>
            </a:r>
            <a:r>
              <a:rPr lang="en-US" altLang="zh-CN" dirty="0" err="1">
                <a:solidFill>
                  <a:srgbClr val="0000FF"/>
                </a:solidFill>
              </a:rPr>
              <a:t>GetTail</a:t>
            </a:r>
            <a:r>
              <a:rPr lang="en-US" altLang="zh-CN" dirty="0">
                <a:solidFill>
                  <a:srgbClr val="0000FF"/>
                </a:solidFill>
              </a:rPr>
              <a:t>(L);</a:t>
            </a:r>
          </a:p>
          <a:p>
            <a:pPr lvl="1" eaLnBrk="1" hangingPunct="1"/>
            <a:r>
              <a:rPr lang="zh-CN" altLang="en-US" sz="2600" dirty="0">
                <a:solidFill>
                  <a:srgbClr val="990033"/>
                </a:solidFill>
                <a:ea typeface="楷体_GB2312" pitchFamily="1" charset="-122"/>
              </a:rPr>
              <a:t>插入和删除操作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InsertFirst_GL</a:t>
            </a:r>
            <a:r>
              <a:rPr lang="en-US" altLang="zh-CN" dirty="0">
                <a:solidFill>
                  <a:srgbClr val="0000FF"/>
                </a:solidFill>
              </a:rPr>
              <a:t>(&amp;L, e);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DeleteFirst_GL</a:t>
            </a:r>
            <a:r>
              <a:rPr lang="en-US" altLang="zh-CN" dirty="0">
                <a:solidFill>
                  <a:srgbClr val="0000FF"/>
                </a:solidFill>
              </a:rPr>
              <a:t>(&amp;L, &amp;e);</a:t>
            </a:r>
          </a:p>
          <a:p>
            <a:pPr lvl="1" eaLnBrk="1" hangingPunct="1"/>
            <a:r>
              <a:rPr lang="zh-CN" altLang="en-US" sz="2600" dirty="0">
                <a:solidFill>
                  <a:srgbClr val="990033"/>
                </a:solidFill>
                <a:ea typeface="楷体_GB2312" pitchFamily="1" charset="-122"/>
              </a:rPr>
              <a:t>遍历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Traverse_GL</a:t>
            </a:r>
            <a:r>
              <a:rPr lang="en-US" altLang="zh-CN" dirty="0">
                <a:solidFill>
                  <a:srgbClr val="0000FF"/>
                </a:solidFill>
              </a:rPr>
              <a:t>(L, Visit())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xmlns="" id="{708EB413-7BD1-467E-8A2F-C5C152D5FC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广义表的存储结构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xmlns="" id="{28A33637-368F-4405-9500-7FA5638028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25538"/>
            <a:ext cx="8421688" cy="2859087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sz="2800" dirty="0"/>
              <a:t>由于广义表中的数据元素可以具有不同的结构（原子或列表），因此难以用顺序存储结构表示，通常</a:t>
            </a:r>
            <a:r>
              <a:rPr lang="zh-CN" altLang="en-US" sz="2800" dirty="0">
                <a:solidFill>
                  <a:schemeClr val="bg1"/>
                </a:solidFill>
              </a:rPr>
              <a:t>采用链式存储结构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endParaRPr lang="zh-CN" altLang="en-US" sz="2800" dirty="0"/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 sz="2800" dirty="0" smtClean="0">
                <a:solidFill>
                  <a:schemeClr val="bg1"/>
                </a:solidFill>
              </a:rPr>
              <a:t>结点</a:t>
            </a:r>
            <a:r>
              <a:rPr lang="zh-CN" altLang="en-US" sz="2800" dirty="0">
                <a:solidFill>
                  <a:schemeClr val="bg1"/>
                </a:solidFill>
              </a:rPr>
              <a:t>结构</a:t>
            </a:r>
          </a:p>
        </p:txBody>
      </p:sp>
      <p:sp>
        <p:nvSpPr>
          <p:cNvPr id="192516" name="Rectangle 4">
            <a:extLst>
              <a:ext uri="{FF2B5EF4-FFF2-40B4-BE49-F238E27FC236}">
                <a16:creationId xmlns:a16="http://schemas.microsoft.com/office/drawing/2014/main" xmlns="" id="{6036695B-8CB6-4A05-B9FD-BB0906D1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8606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tag=1</a:t>
            </a:r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xmlns="" id="{044D4046-7908-415C-94EF-FEA8163E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86064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hp</a:t>
            </a:r>
          </a:p>
        </p:txBody>
      </p:sp>
      <p:sp>
        <p:nvSpPr>
          <p:cNvPr id="192518" name="Rectangle 6">
            <a:extLst>
              <a:ext uri="{FF2B5EF4-FFF2-40B4-BE49-F238E27FC236}">
                <a16:creationId xmlns:a16="http://schemas.microsoft.com/office/drawing/2014/main" xmlns="" id="{61F6D009-E9B6-49F9-879F-7C31E159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586064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tp</a:t>
            </a:r>
          </a:p>
        </p:txBody>
      </p:sp>
      <p:sp>
        <p:nvSpPr>
          <p:cNvPr id="192519" name="Text Box 7">
            <a:extLst>
              <a:ext uri="{FF2B5EF4-FFF2-40B4-BE49-F238E27FC236}">
                <a16:creationId xmlns:a16="http://schemas.microsoft.com/office/drawing/2014/main" xmlns="" id="{0BA9D6CB-DDF6-4D30-BDC3-19201BB7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4806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表结点</a:t>
            </a:r>
          </a:p>
        </p:txBody>
      </p:sp>
      <p:sp>
        <p:nvSpPr>
          <p:cNvPr id="192520" name="Rectangle 8">
            <a:extLst>
              <a:ext uri="{FF2B5EF4-FFF2-40B4-BE49-F238E27FC236}">
                <a16:creationId xmlns:a16="http://schemas.microsoft.com/office/drawing/2014/main" xmlns="" id="{FFD7A64D-6624-4F61-BCFE-3B8FD157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8606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tag=0</a:t>
            </a:r>
          </a:p>
        </p:txBody>
      </p:sp>
      <p:sp>
        <p:nvSpPr>
          <p:cNvPr id="192521" name="Rectangle 9">
            <a:extLst>
              <a:ext uri="{FF2B5EF4-FFF2-40B4-BE49-F238E27FC236}">
                <a16:creationId xmlns:a16="http://schemas.microsoft.com/office/drawing/2014/main" xmlns="" id="{36F6E361-4F78-49C0-8D82-D6652EE6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86064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atom</a:t>
            </a:r>
          </a:p>
        </p:txBody>
      </p:sp>
      <p:sp>
        <p:nvSpPr>
          <p:cNvPr id="192522" name="Text Box 10">
            <a:extLst>
              <a:ext uri="{FF2B5EF4-FFF2-40B4-BE49-F238E27FC236}">
                <a16:creationId xmlns:a16="http://schemas.microsoft.com/office/drawing/2014/main" xmlns="" id="{A9B5B844-1241-4589-A071-99C866FF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348064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原子结点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61</a:t>
            </a:fld>
            <a:endParaRPr lang="zh-CN" alt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645024"/>
            <a:ext cx="122413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表头指针</a:t>
            </a:r>
            <a:endParaRPr lang="en-US" altLang="zh-CN" sz="2000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cxnSp>
        <p:nvCxnSpPr>
          <p:cNvPr id="14" name="直接箭头连接符 13"/>
          <p:cNvCxnSpPr>
            <a:stCxn id="192517" idx="0"/>
            <a:endCxn id="13" idx="2"/>
          </p:cNvCxnSpPr>
          <p:nvPr/>
        </p:nvCxnSpPr>
        <p:spPr>
          <a:xfrm flipH="1" flipV="1">
            <a:off x="2591780" y="4045134"/>
            <a:ext cx="532420" cy="5409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3645024"/>
            <a:ext cx="122413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表尾指针</a:t>
            </a:r>
            <a:endParaRPr lang="en-US" altLang="zh-CN" sz="2000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cxnSp>
        <p:nvCxnSpPr>
          <p:cNvPr id="18" name="直接箭头连接符 17"/>
          <p:cNvCxnSpPr>
            <a:stCxn id="192518" idx="0"/>
            <a:endCxn id="17" idx="2"/>
          </p:cNvCxnSpPr>
          <p:nvPr/>
        </p:nvCxnSpPr>
        <p:spPr>
          <a:xfrm flipV="1">
            <a:off x="4038600" y="4045134"/>
            <a:ext cx="281372" cy="5409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">
            <a:extLst>
              <a:ext uri="{FF2B5EF4-FFF2-40B4-BE49-F238E27FC236}">
                <a16:creationId xmlns:a16="http://schemas.microsoft.com/office/drawing/2014/main" xmlns="" id="{E7C96D13-CA8B-4B1E-8ED4-850B448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3640088"/>
            <a:ext cx="122413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Tahoma" panose="020B0604030504040204" pitchFamily="34" charset="0"/>
                <a:ea typeface="楷体_GB2312" pitchFamily="1" charset="-122"/>
              </a:rPr>
              <a:t>原子数据</a:t>
            </a:r>
            <a:endParaRPr lang="en-US" altLang="zh-CN" sz="2000" b="0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cxnSp>
        <p:nvCxnSpPr>
          <p:cNvPr id="21" name="直接箭头连接符 20"/>
          <p:cNvCxnSpPr>
            <a:stCxn id="192521" idx="0"/>
            <a:endCxn id="20" idx="2"/>
          </p:cNvCxnSpPr>
          <p:nvPr/>
        </p:nvCxnSpPr>
        <p:spPr>
          <a:xfrm flipV="1">
            <a:off x="7010400" y="4040198"/>
            <a:ext cx="45876" cy="5458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xmlns="" id="{E480FC29-FAD1-4DD7-B3D5-3ABB479AFB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广义表的存储结构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xmlns="" id="{D2071F9A-ACF9-4354-970D-29F9ECBE51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25538"/>
            <a:ext cx="8421688" cy="6858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/>
              <a:t>C = (a,(b,c,d))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xmlns="" id="{937E8F2D-FECD-466B-99B0-5EDD3D92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845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xmlns="" id="{D2A85386-0670-4ABA-A771-762AF6E3E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313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638" name="Group 6">
            <a:extLst>
              <a:ext uri="{FF2B5EF4-FFF2-40B4-BE49-F238E27FC236}">
                <a16:creationId xmlns:a16="http://schemas.microsoft.com/office/drawing/2014/main" xmlns="" id="{E6AD2F65-BF49-4774-B49C-864EA570066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08313"/>
            <a:ext cx="1371600" cy="533400"/>
            <a:chOff x="0" y="0"/>
            <a:chExt cx="864" cy="336"/>
          </a:xfrm>
        </p:grpSpPr>
        <p:sp>
          <p:nvSpPr>
            <p:cNvPr id="193553" name="Rectangle 7">
              <a:extLst>
                <a:ext uri="{FF2B5EF4-FFF2-40B4-BE49-F238E27FC236}">
                  <a16:creationId xmlns:a16="http://schemas.microsoft.com/office/drawing/2014/main" xmlns="" id="{3332020D-EF1D-415C-B0B8-A147B9261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3554" name="Rectangle 8">
              <a:extLst>
                <a:ext uri="{FF2B5EF4-FFF2-40B4-BE49-F238E27FC236}">
                  <a16:creationId xmlns:a16="http://schemas.microsoft.com/office/drawing/2014/main" xmlns="" id="{7E73E80A-76DD-4E79-937E-3C0A4C51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3555" name="Rectangle 9">
              <a:extLst>
                <a:ext uri="{FF2B5EF4-FFF2-40B4-BE49-F238E27FC236}">
                  <a16:creationId xmlns:a16="http://schemas.microsoft.com/office/drawing/2014/main" xmlns="" id="{82A123D7-C07D-4E7C-9747-CBEC01E2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</p:grpSp>
      <p:sp>
        <p:nvSpPr>
          <p:cNvPr id="69642" name="Line 10">
            <a:extLst>
              <a:ext uri="{FF2B5EF4-FFF2-40B4-BE49-F238E27FC236}">
                <a16:creationId xmlns:a16="http://schemas.microsoft.com/office/drawing/2014/main" xmlns="" id="{8513FC34-605A-4473-8351-4F9B9AF25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13113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643" name="Group 11">
            <a:extLst>
              <a:ext uri="{FF2B5EF4-FFF2-40B4-BE49-F238E27FC236}">
                <a16:creationId xmlns:a16="http://schemas.microsoft.com/office/drawing/2014/main" xmlns="" id="{D1130CB3-8DE7-48C0-8F49-FCBF7E115B4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922713"/>
            <a:ext cx="914400" cy="533400"/>
            <a:chOff x="0" y="0"/>
            <a:chExt cx="576" cy="336"/>
          </a:xfrm>
        </p:grpSpPr>
        <p:sp>
          <p:nvSpPr>
            <p:cNvPr id="193551" name="Rectangle 12">
              <a:extLst>
                <a:ext uri="{FF2B5EF4-FFF2-40B4-BE49-F238E27FC236}">
                  <a16:creationId xmlns:a16="http://schemas.microsoft.com/office/drawing/2014/main" xmlns="" id="{B1A4A490-5A32-4E7F-92D4-86B1E2F0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3552" name="Rectangle 13">
              <a:extLst>
                <a:ext uri="{FF2B5EF4-FFF2-40B4-BE49-F238E27FC236}">
                  <a16:creationId xmlns:a16="http://schemas.microsoft.com/office/drawing/2014/main" xmlns="" id="{8DDF686F-5F1F-4A96-8117-8DAB36E1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69646" name="Line 14">
            <a:extLst>
              <a:ext uri="{FF2B5EF4-FFF2-40B4-BE49-F238E27FC236}">
                <a16:creationId xmlns:a16="http://schemas.microsoft.com/office/drawing/2014/main" xmlns="" id="{70BAB2F3-293C-48FE-8873-8B85F3C0F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313113"/>
            <a:ext cx="60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46" name="Rectangle 15">
            <a:extLst>
              <a:ext uri="{FF2B5EF4-FFF2-40B4-BE49-F238E27FC236}">
                <a16:creationId xmlns:a16="http://schemas.microsoft.com/office/drawing/2014/main" xmlns="" id="{9C8E9D6F-1437-4D0A-9B34-ACB4772C0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351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3200" b="0">
                <a:latin typeface="Tahoma" panose="020B0604030504040204" pitchFamily="34" charset="0"/>
              </a:rPr>
              <a:t>Head(C) = a    Tail(C)=((b,c,d))</a:t>
            </a:r>
          </a:p>
        </p:txBody>
      </p:sp>
      <p:grpSp>
        <p:nvGrpSpPr>
          <p:cNvPr id="69648" name="Group 16">
            <a:extLst>
              <a:ext uri="{FF2B5EF4-FFF2-40B4-BE49-F238E27FC236}">
                <a16:creationId xmlns:a16="http://schemas.microsoft.com/office/drawing/2014/main" xmlns="" id="{8B7EA392-76F5-4AA5-9C16-5D8FB0DDA7C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008313"/>
            <a:ext cx="1371600" cy="533400"/>
            <a:chOff x="0" y="0"/>
            <a:chExt cx="864" cy="336"/>
          </a:xfrm>
        </p:grpSpPr>
        <p:sp>
          <p:nvSpPr>
            <p:cNvPr id="193548" name="Rectangle 17">
              <a:extLst>
                <a:ext uri="{FF2B5EF4-FFF2-40B4-BE49-F238E27FC236}">
                  <a16:creationId xmlns:a16="http://schemas.microsoft.com/office/drawing/2014/main" xmlns="" id="{42FB7BF5-3A0E-4DA2-971C-B06F01303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3549" name="Rectangle 18">
              <a:extLst>
                <a:ext uri="{FF2B5EF4-FFF2-40B4-BE49-F238E27FC236}">
                  <a16:creationId xmlns:a16="http://schemas.microsoft.com/office/drawing/2014/main" xmlns="" id="{3C3C48CA-B94D-4AC9-AB10-3AB7B51E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3550" name="Rectangle 19">
              <a:extLst>
                <a:ext uri="{FF2B5EF4-FFF2-40B4-BE49-F238E27FC236}">
                  <a16:creationId xmlns:a16="http://schemas.microsoft.com/office/drawing/2014/main" xmlns="" id="{19C7DC29-9FE6-4215-B7CE-2B8970807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62</a:t>
            </a:fld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xmlns="" id="{74AFDD85-2AF3-4965-8981-1FF9C92284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广义表的存储结构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xmlns="" id="{2CC97E5F-F9CA-4312-A95A-566968C35A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30300"/>
            <a:ext cx="8421688" cy="6858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/>
              <a:t>C = (a,(b,c,d))</a:t>
            </a: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xmlns="" id="{CAD75987-9E84-49CA-9E2E-C5335BFD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65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94565" name="Line 5">
            <a:extLst>
              <a:ext uri="{FF2B5EF4-FFF2-40B4-BE49-F238E27FC236}">
                <a16:creationId xmlns:a16="http://schemas.microsoft.com/office/drawing/2014/main" xmlns="" id="{D2442DC1-D50D-4201-8541-5881AED17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94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566" name="Group 6">
            <a:extLst>
              <a:ext uri="{FF2B5EF4-FFF2-40B4-BE49-F238E27FC236}">
                <a16:creationId xmlns:a16="http://schemas.microsoft.com/office/drawing/2014/main" xmlns="" id="{CA944A51-4E2B-4919-8D4F-49E012754D0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989263"/>
            <a:ext cx="3200400" cy="1447800"/>
            <a:chOff x="0" y="0"/>
            <a:chExt cx="2016" cy="912"/>
          </a:xfrm>
        </p:grpSpPr>
        <p:sp>
          <p:nvSpPr>
            <p:cNvPr id="194574" name="Rectangle 7">
              <a:extLst>
                <a:ext uri="{FF2B5EF4-FFF2-40B4-BE49-F238E27FC236}">
                  <a16:creationId xmlns:a16="http://schemas.microsoft.com/office/drawing/2014/main" xmlns="" id="{ADEA4B4D-07E0-4F19-9DAE-7AC4E0050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4575" name="Rectangle 8">
              <a:extLst>
                <a:ext uri="{FF2B5EF4-FFF2-40B4-BE49-F238E27FC236}">
                  <a16:creationId xmlns:a16="http://schemas.microsoft.com/office/drawing/2014/main" xmlns="" id="{0B78E00C-9C72-48E7-A6B8-1DAFFBC92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4576" name="Rectangle 9">
              <a:extLst>
                <a:ext uri="{FF2B5EF4-FFF2-40B4-BE49-F238E27FC236}">
                  <a16:creationId xmlns:a16="http://schemas.microsoft.com/office/drawing/2014/main" xmlns="" id="{43D6E6DF-ED5C-45AA-B24D-AD831692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4577" name="Line 10">
              <a:extLst>
                <a:ext uri="{FF2B5EF4-FFF2-40B4-BE49-F238E27FC236}">
                  <a16:creationId xmlns:a16="http://schemas.microsoft.com/office/drawing/2014/main" xmlns="" id="{AF30BB6C-3C7B-489B-988B-E8619264D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78" name="Rectangle 11">
              <a:extLst>
                <a:ext uri="{FF2B5EF4-FFF2-40B4-BE49-F238E27FC236}">
                  <a16:creationId xmlns:a16="http://schemas.microsoft.com/office/drawing/2014/main" xmlns="" id="{919AAA40-BF96-480C-8322-9896136C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4579" name="Rectangle 12">
              <a:extLst>
                <a:ext uri="{FF2B5EF4-FFF2-40B4-BE49-F238E27FC236}">
                  <a16:creationId xmlns:a16="http://schemas.microsoft.com/office/drawing/2014/main" xmlns="" id="{8372ACC7-0787-4483-890E-0F9B8E44F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94580" name="Line 13">
              <a:extLst>
                <a:ext uri="{FF2B5EF4-FFF2-40B4-BE49-F238E27FC236}">
                  <a16:creationId xmlns:a16="http://schemas.microsoft.com/office/drawing/2014/main" xmlns="" id="{72DCC1F0-BBFC-4026-9B35-25AE5F8B0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1" name="Rectangle 14">
              <a:extLst>
                <a:ext uri="{FF2B5EF4-FFF2-40B4-BE49-F238E27FC236}">
                  <a16:creationId xmlns:a16="http://schemas.microsoft.com/office/drawing/2014/main" xmlns="" id="{FCFD7910-FC9F-426C-B931-13BAA4C8F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4582" name="Rectangle 15">
              <a:extLst>
                <a:ext uri="{FF2B5EF4-FFF2-40B4-BE49-F238E27FC236}">
                  <a16:creationId xmlns:a16="http://schemas.microsoft.com/office/drawing/2014/main" xmlns="" id="{2B31CA86-12F7-4CB3-80CF-BDAC1F990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4583" name="Rectangle 16">
              <a:extLst>
                <a:ext uri="{FF2B5EF4-FFF2-40B4-BE49-F238E27FC236}">
                  <a16:creationId xmlns:a16="http://schemas.microsoft.com/office/drawing/2014/main" xmlns="" id="{0F31F399-8BC1-479F-A699-0C0A726C0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sp>
        <p:nvSpPr>
          <p:cNvPr id="70673" name="Line 17">
            <a:extLst>
              <a:ext uri="{FF2B5EF4-FFF2-40B4-BE49-F238E27FC236}">
                <a16:creationId xmlns:a16="http://schemas.microsoft.com/office/drawing/2014/main" xmlns="" id="{5F2B1451-11E2-4046-B86D-6D73B4284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94063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68" name="Rectangle 18">
            <a:extLst>
              <a:ext uri="{FF2B5EF4-FFF2-40B4-BE49-F238E27FC236}">
                <a16:creationId xmlns:a16="http://schemas.microsoft.com/office/drawing/2014/main" xmlns="" id="{53965AF3-8CFA-4DA0-8DB5-53AC3C98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399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3200" b="0">
                <a:solidFill>
                  <a:srgbClr val="EAEAEA"/>
                </a:solidFill>
                <a:latin typeface="Tahoma" panose="020B0604030504040204" pitchFamily="34" charset="0"/>
              </a:rPr>
              <a:t>Head(C) = a</a:t>
            </a:r>
            <a:r>
              <a:rPr lang="en-US" altLang="zh-CN" sz="3200" b="0">
                <a:latin typeface="Tahoma" panose="020B0604030504040204" pitchFamily="34" charset="0"/>
              </a:rPr>
              <a:t>    Tail(C)=((b,c,d))</a:t>
            </a:r>
          </a:p>
        </p:txBody>
      </p:sp>
      <p:grpSp>
        <p:nvGrpSpPr>
          <p:cNvPr id="70675" name="Group 19">
            <a:extLst>
              <a:ext uri="{FF2B5EF4-FFF2-40B4-BE49-F238E27FC236}">
                <a16:creationId xmlns:a16="http://schemas.microsoft.com/office/drawing/2014/main" xmlns="" id="{2915128D-AD6A-489C-BB3D-D6A0D99DA77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3663"/>
            <a:ext cx="1371600" cy="533400"/>
            <a:chOff x="0" y="0"/>
            <a:chExt cx="864" cy="336"/>
          </a:xfrm>
        </p:grpSpPr>
        <p:sp>
          <p:nvSpPr>
            <p:cNvPr id="194571" name="Rectangle 20">
              <a:extLst>
                <a:ext uri="{FF2B5EF4-FFF2-40B4-BE49-F238E27FC236}">
                  <a16:creationId xmlns:a16="http://schemas.microsoft.com/office/drawing/2014/main" xmlns="" id="{917AB69E-6182-464D-B786-2E15A5789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4572" name="Rectangle 21">
              <a:extLst>
                <a:ext uri="{FF2B5EF4-FFF2-40B4-BE49-F238E27FC236}">
                  <a16:creationId xmlns:a16="http://schemas.microsoft.com/office/drawing/2014/main" xmlns="" id="{16BD8106-D65A-4BD7-9AD2-6636E347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4573" name="Rectangle 22">
              <a:extLst>
                <a:ext uri="{FF2B5EF4-FFF2-40B4-BE49-F238E27FC236}">
                  <a16:creationId xmlns:a16="http://schemas.microsoft.com/office/drawing/2014/main" xmlns="" id="{49F86F46-45C1-49F7-A309-83410B83A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</p:grpSp>
      <p:sp>
        <p:nvSpPr>
          <p:cNvPr id="70679" name="Text Box 23">
            <a:extLst>
              <a:ext uri="{FF2B5EF4-FFF2-40B4-BE49-F238E27FC236}">
                <a16:creationId xmlns:a16="http://schemas.microsoft.com/office/drawing/2014/main" xmlns="" id="{2FD92233-8B27-4E46-890E-C57F26E4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46463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663300"/>
                </a:solidFill>
                <a:latin typeface="Tahoma" panose="020B0604030504040204" pitchFamily="34" charset="0"/>
              </a:rPr>
              <a:t>(b,c,d)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63</a:t>
            </a:fld>
            <a:endParaRPr lang="zh-CN" alt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xmlns="" id="{6A9206D8-E8AE-479F-B204-AEF34075E1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广义表的存储结构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xmlns="" id="{4AB90768-71E4-43FB-AF66-C1CA7D2847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25538"/>
            <a:ext cx="8421688" cy="6858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/>
              <a:t>C = (a,(b,c,d))</a:t>
            </a: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xmlns="" id="{3C76CCBD-AF05-45D1-BCA4-178DAB02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845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95589" name="Line 5">
            <a:extLst>
              <a:ext uri="{FF2B5EF4-FFF2-40B4-BE49-F238E27FC236}">
                <a16:creationId xmlns:a16="http://schemas.microsoft.com/office/drawing/2014/main" xmlns="" id="{C2D67E57-A5A9-49D7-8438-B306E0EC5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313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5590" name="Group 6">
            <a:extLst>
              <a:ext uri="{FF2B5EF4-FFF2-40B4-BE49-F238E27FC236}">
                <a16:creationId xmlns:a16="http://schemas.microsoft.com/office/drawing/2014/main" xmlns="" id="{8EDA4AF4-D172-4811-B303-3E3DCBB54B3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08313"/>
            <a:ext cx="3200400" cy="1447800"/>
            <a:chOff x="0" y="0"/>
            <a:chExt cx="2016" cy="912"/>
          </a:xfrm>
        </p:grpSpPr>
        <p:sp>
          <p:nvSpPr>
            <p:cNvPr id="195622" name="Rectangle 7">
              <a:extLst>
                <a:ext uri="{FF2B5EF4-FFF2-40B4-BE49-F238E27FC236}">
                  <a16:creationId xmlns:a16="http://schemas.microsoft.com/office/drawing/2014/main" xmlns="" id="{A3470C78-4779-44EC-A645-CE94C05C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5623" name="Rectangle 8">
              <a:extLst>
                <a:ext uri="{FF2B5EF4-FFF2-40B4-BE49-F238E27FC236}">
                  <a16:creationId xmlns:a16="http://schemas.microsoft.com/office/drawing/2014/main" xmlns="" id="{FA9BCA89-4E01-4C57-B9BF-495EA654C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5624" name="Rectangle 9">
              <a:extLst>
                <a:ext uri="{FF2B5EF4-FFF2-40B4-BE49-F238E27FC236}">
                  <a16:creationId xmlns:a16="http://schemas.microsoft.com/office/drawing/2014/main" xmlns="" id="{7EBA3948-8FB7-408A-8E8F-786FA49A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5625" name="Line 10">
              <a:extLst>
                <a:ext uri="{FF2B5EF4-FFF2-40B4-BE49-F238E27FC236}">
                  <a16:creationId xmlns:a16="http://schemas.microsoft.com/office/drawing/2014/main" xmlns="" id="{292AE287-3E1E-442A-8A70-991A76598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6" name="Rectangle 11">
              <a:extLst>
                <a:ext uri="{FF2B5EF4-FFF2-40B4-BE49-F238E27FC236}">
                  <a16:creationId xmlns:a16="http://schemas.microsoft.com/office/drawing/2014/main" xmlns="" id="{0AEA7B6F-2869-463D-9C7B-71545DFCD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5627" name="Rectangle 12">
              <a:extLst>
                <a:ext uri="{FF2B5EF4-FFF2-40B4-BE49-F238E27FC236}">
                  <a16:creationId xmlns:a16="http://schemas.microsoft.com/office/drawing/2014/main" xmlns="" id="{296A8F63-E698-4D90-8C3D-548F9026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95628" name="Line 13">
              <a:extLst>
                <a:ext uri="{FF2B5EF4-FFF2-40B4-BE49-F238E27FC236}">
                  <a16:creationId xmlns:a16="http://schemas.microsoft.com/office/drawing/2014/main" xmlns="" id="{3824DB0F-E97C-458E-80D8-5B8A8AE1A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9" name="Rectangle 14">
              <a:extLst>
                <a:ext uri="{FF2B5EF4-FFF2-40B4-BE49-F238E27FC236}">
                  <a16:creationId xmlns:a16="http://schemas.microsoft.com/office/drawing/2014/main" xmlns="" id="{9EBF68F0-EECC-41E0-85FD-FA160E6A0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5630" name="Rectangle 15">
              <a:extLst>
                <a:ext uri="{FF2B5EF4-FFF2-40B4-BE49-F238E27FC236}">
                  <a16:creationId xmlns:a16="http://schemas.microsoft.com/office/drawing/2014/main" xmlns="" id="{512D1938-D9B1-40CA-83ED-840642E9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5631" name="Rectangle 16">
              <a:extLst>
                <a:ext uri="{FF2B5EF4-FFF2-40B4-BE49-F238E27FC236}">
                  <a16:creationId xmlns:a16="http://schemas.microsoft.com/office/drawing/2014/main" xmlns="" id="{839ED0D5-AB16-404C-A665-8D5C2DBA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sp>
        <p:nvSpPr>
          <p:cNvPr id="195591" name="Line 17">
            <a:extLst>
              <a:ext uri="{FF2B5EF4-FFF2-40B4-BE49-F238E27FC236}">
                <a16:creationId xmlns:a16="http://schemas.microsoft.com/office/drawing/2014/main" xmlns="" id="{3A23F760-06ED-4ACB-9D94-C4E1859BC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3131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5592" name="Group 18">
            <a:extLst>
              <a:ext uri="{FF2B5EF4-FFF2-40B4-BE49-F238E27FC236}">
                <a16:creationId xmlns:a16="http://schemas.microsoft.com/office/drawing/2014/main" xmlns="" id="{764B8F63-5708-4394-A8FE-33F71CF5D31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22713"/>
            <a:ext cx="1371600" cy="533400"/>
            <a:chOff x="0" y="0"/>
            <a:chExt cx="864" cy="336"/>
          </a:xfrm>
        </p:grpSpPr>
        <p:sp>
          <p:nvSpPr>
            <p:cNvPr id="195619" name="Rectangle 19">
              <a:extLst>
                <a:ext uri="{FF2B5EF4-FFF2-40B4-BE49-F238E27FC236}">
                  <a16:creationId xmlns:a16="http://schemas.microsoft.com/office/drawing/2014/main" xmlns="" id="{8AABA73B-D2A0-4995-B874-AE543E5C4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5620" name="Rectangle 20">
              <a:extLst>
                <a:ext uri="{FF2B5EF4-FFF2-40B4-BE49-F238E27FC236}">
                  <a16:creationId xmlns:a16="http://schemas.microsoft.com/office/drawing/2014/main" xmlns="" id="{03F8A868-69F5-4E85-A2A5-20BFA787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5621" name="Rectangle 21">
              <a:extLst>
                <a:ext uri="{FF2B5EF4-FFF2-40B4-BE49-F238E27FC236}">
                  <a16:creationId xmlns:a16="http://schemas.microsoft.com/office/drawing/2014/main" xmlns="" id="{700EE0C9-C16B-4ED3-84C4-E2586110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</p:grpSp>
      <p:sp>
        <p:nvSpPr>
          <p:cNvPr id="71702" name="Line 22">
            <a:extLst>
              <a:ext uri="{FF2B5EF4-FFF2-40B4-BE49-F238E27FC236}">
                <a16:creationId xmlns:a16="http://schemas.microsoft.com/office/drawing/2014/main" xmlns="" id="{86B37F12-6117-4E3D-8BF3-DC9159EC7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227513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03" name="Group 23">
            <a:extLst>
              <a:ext uri="{FF2B5EF4-FFF2-40B4-BE49-F238E27FC236}">
                <a16:creationId xmlns:a16="http://schemas.microsoft.com/office/drawing/2014/main" xmlns="" id="{79BFDC40-7E85-4E9D-A749-BBEB8485F9B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837113"/>
            <a:ext cx="914400" cy="533400"/>
            <a:chOff x="0" y="0"/>
            <a:chExt cx="576" cy="336"/>
          </a:xfrm>
        </p:grpSpPr>
        <p:sp>
          <p:nvSpPr>
            <p:cNvPr id="195617" name="Rectangle 24">
              <a:extLst>
                <a:ext uri="{FF2B5EF4-FFF2-40B4-BE49-F238E27FC236}">
                  <a16:creationId xmlns:a16="http://schemas.microsoft.com/office/drawing/2014/main" xmlns="" id="{697C06F0-867D-4E7D-ADB8-C1F22D7C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5618" name="Rectangle 25">
              <a:extLst>
                <a:ext uri="{FF2B5EF4-FFF2-40B4-BE49-F238E27FC236}">
                  <a16:creationId xmlns:a16="http://schemas.microsoft.com/office/drawing/2014/main" xmlns="" id="{68D7171B-07A3-4A6A-8629-06C3C208C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71706" name="Line 26">
            <a:extLst>
              <a:ext uri="{FF2B5EF4-FFF2-40B4-BE49-F238E27FC236}">
                <a16:creationId xmlns:a16="http://schemas.microsoft.com/office/drawing/2014/main" xmlns="" id="{CBDDDDB0-C46F-41DF-8B2F-3773DAE4D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227513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07" name="Group 27">
            <a:extLst>
              <a:ext uri="{FF2B5EF4-FFF2-40B4-BE49-F238E27FC236}">
                <a16:creationId xmlns:a16="http://schemas.microsoft.com/office/drawing/2014/main" xmlns="" id="{64F4FAA2-7D0C-442E-8BA8-70BDE6FAD82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922713"/>
            <a:ext cx="1371600" cy="533400"/>
            <a:chOff x="0" y="0"/>
            <a:chExt cx="864" cy="336"/>
          </a:xfrm>
        </p:grpSpPr>
        <p:sp>
          <p:nvSpPr>
            <p:cNvPr id="195614" name="Rectangle 28">
              <a:extLst>
                <a:ext uri="{FF2B5EF4-FFF2-40B4-BE49-F238E27FC236}">
                  <a16:creationId xmlns:a16="http://schemas.microsoft.com/office/drawing/2014/main" xmlns="" id="{FCBFD463-585C-4999-82BB-0C84844D1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5615" name="Rectangle 29">
              <a:extLst>
                <a:ext uri="{FF2B5EF4-FFF2-40B4-BE49-F238E27FC236}">
                  <a16:creationId xmlns:a16="http://schemas.microsoft.com/office/drawing/2014/main" xmlns="" id="{10181368-994C-4C3D-BB3C-7867941AE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5616" name="Rectangle 30">
              <a:extLst>
                <a:ext uri="{FF2B5EF4-FFF2-40B4-BE49-F238E27FC236}">
                  <a16:creationId xmlns:a16="http://schemas.microsoft.com/office/drawing/2014/main" xmlns="" id="{DA62B65B-D765-4EDA-ADF7-7B26CD160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</p:grpSp>
      <p:sp>
        <p:nvSpPr>
          <p:cNvPr id="71711" name="Line 31">
            <a:extLst>
              <a:ext uri="{FF2B5EF4-FFF2-40B4-BE49-F238E27FC236}">
                <a16:creationId xmlns:a16="http://schemas.microsoft.com/office/drawing/2014/main" xmlns="" id="{14439427-7DB0-4747-8966-CDF899CB0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227513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12" name="Group 32">
            <a:extLst>
              <a:ext uri="{FF2B5EF4-FFF2-40B4-BE49-F238E27FC236}">
                <a16:creationId xmlns:a16="http://schemas.microsoft.com/office/drawing/2014/main" xmlns="" id="{7E792EED-49B6-4289-B146-6E8058CF2B8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837113"/>
            <a:ext cx="914400" cy="533400"/>
            <a:chOff x="0" y="0"/>
            <a:chExt cx="576" cy="336"/>
          </a:xfrm>
        </p:grpSpPr>
        <p:sp>
          <p:nvSpPr>
            <p:cNvPr id="195612" name="Rectangle 33">
              <a:extLst>
                <a:ext uri="{FF2B5EF4-FFF2-40B4-BE49-F238E27FC236}">
                  <a16:creationId xmlns:a16="http://schemas.microsoft.com/office/drawing/2014/main" xmlns="" id="{BE6334E3-A958-4020-8483-ADE7BF0A8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5613" name="Rectangle 34">
              <a:extLst>
                <a:ext uri="{FF2B5EF4-FFF2-40B4-BE49-F238E27FC236}">
                  <a16:creationId xmlns:a16="http://schemas.microsoft.com/office/drawing/2014/main" xmlns="" id="{8AEFF42B-2AC1-4EDB-9125-BE344732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71715" name="Line 35">
            <a:extLst>
              <a:ext uri="{FF2B5EF4-FFF2-40B4-BE49-F238E27FC236}">
                <a16:creationId xmlns:a16="http://schemas.microsoft.com/office/drawing/2014/main" xmlns="" id="{2CC966AA-AB49-4457-B42A-C9710D546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27513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16" name="Group 36">
            <a:extLst>
              <a:ext uri="{FF2B5EF4-FFF2-40B4-BE49-F238E27FC236}">
                <a16:creationId xmlns:a16="http://schemas.microsoft.com/office/drawing/2014/main" xmlns="" id="{6C62CE8A-EDA6-4243-97FC-2D112358666C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922713"/>
            <a:ext cx="1371600" cy="533400"/>
            <a:chOff x="0" y="0"/>
            <a:chExt cx="864" cy="336"/>
          </a:xfrm>
        </p:grpSpPr>
        <p:sp>
          <p:nvSpPr>
            <p:cNvPr id="195609" name="Rectangle 37">
              <a:extLst>
                <a:ext uri="{FF2B5EF4-FFF2-40B4-BE49-F238E27FC236}">
                  <a16:creationId xmlns:a16="http://schemas.microsoft.com/office/drawing/2014/main" xmlns="" id="{104F3B34-C5E3-434A-BE91-8DE9ED230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5610" name="Rectangle 38">
              <a:extLst>
                <a:ext uri="{FF2B5EF4-FFF2-40B4-BE49-F238E27FC236}">
                  <a16:creationId xmlns:a16="http://schemas.microsoft.com/office/drawing/2014/main" xmlns="" id="{B2DC1197-BAE1-462E-9A44-95E2CB36B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5611" name="Rectangle 39">
              <a:extLst>
                <a:ext uri="{FF2B5EF4-FFF2-40B4-BE49-F238E27FC236}">
                  <a16:creationId xmlns:a16="http://schemas.microsoft.com/office/drawing/2014/main" xmlns="" id="{43504E96-DED8-4996-B467-BA4BBE1E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sp>
        <p:nvSpPr>
          <p:cNvPr id="71720" name="Line 40">
            <a:extLst>
              <a:ext uri="{FF2B5EF4-FFF2-40B4-BE49-F238E27FC236}">
                <a16:creationId xmlns:a16="http://schemas.microsoft.com/office/drawing/2014/main" xmlns="" id="{A3544A5A-2EDC-4CA5-8EFC-FD6DABEB0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227513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21" name="Group 41">
            <a:extLst>
              <a:ext uri="{FF2B5EF4-FFF2-40B4-BE49-F238E27FC236}">
                <a16:creationId xmlns:a16="http://schemas.microsoft.com/office/drawing/2014/main" xmlns="" id="{786E1EF7-8FE0-4348-9182-50E378878CE1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837113"/>
            <a:ext cx="914400" cy="533400"/>
            <a:chOff x="0" y="0"/>
            <a:chExt cx="576" cy="336"/>
          </a:xfrm>
        </p:grpSpPr>
        <p:sp>
          <p:nvSpPr>
            <p:cNvPr id="195607" name="Rectangle 42">
              <a:extLst>
                <a:ext uri="{FF2B5EF4-FFF2-40B4-BE49-F238E27FC236}">
                  <a16:creationId xmlns:a16="http://schemas.microsoft.com/office/drawing/2014/main" xmlns="" id="{6468F31D-D81E-4510-8ADD-0E445A2E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5608" name="Rectangle 43">
              <a:extLst>
                <a:ext uri="{FF2B5EF4-FFF2-40B4-BE49-F238E27FC236}">
                  <a16:creationId xmlns:a16="http://schemas.microsoft.com/office/drawing/2014/main" xmlns="" id="{B30165E0-82C9-41FF-87A4-E449CC73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95603" name="Rectangle 44">
            <a:extLst>
              <a:ext uri="{FF2B5EF4-FFF2-40B4-BE49-F238E27FC236}">
                <a16:creationId xmlns:a16="http://schemas.microsoft.com/office/drawing/2014/main" xmlns="" id="{D9807B33-2E8B-4F46-B3D1-6380049D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351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3200" b="0">
                <a:solidFill>
                  <a:srgbClr val="EAEAEA"/>
                </a:solidFill>
                <a:latin typeface="Tahoma" panose="020B0604030504040204" pitchFamily="34" charset="0"/>
              </a:rPr>
              <a:t>Head(C) = a</a:t>
            </a:r>
            <a:r>
              <a:rPr lang="en-US" altLang="zh-CN" sz="3200" b="0">
                <a:latin typeface="Tahoma" panose="020B0604030504040204" pitchFamily="34" charset="0"/>
              </a:rPr>
              <a:t>    Tail(C)=((b,c,d))</a:t>
            </a:r>
          </a:p>
        </p:txBody>
      </p:sp>
      <p:sp>
        <p:nvSpPr>
          <p:cNvPr id="195604" name="Text Box 45">
            <a:extLst>
              <a:ext uri="{FF2B5EF4-FFF2-40B4-BE49-F238E27FC236}">
                <a16:creationId xmlns:a16="http://schemas.microsoft.com/office/drawing/2014/main" xmlns="" id="{7C505795-ADA0-4642-A315-ABF32201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65513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663300"/>
                </a:solidFill>
                <a:latin typeface="Tahoma" panose="020B0604030504040204" pitchFamily="34" charset="0"/>
              </a:rPr>
              <a:t>(b,c,d)</a:t>
            </a:r>
          </a:p>
        </p:txBody>
      </p:sp>
      <p:sp>
        <p:nvSpPr>
          <p:cNvPr id="71726" name="Text Box 46">
            <a:extLst>
              <a:ext uri="{FF2B5EF4-FFF2-40B4-BE49-F238E27FC236}">
                <a16:creationId xmlns:a16="http://schemas.microsoft.com/office/drawing/2014/main" xmlns="" id="{57C1D963-C1F0-448C-843A-ECFF3CC7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6551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(c,d)</a:t>
            </a:r>
          </a:p>
        </p:txBody>
      </p:sp>
      <p:sp>
        <p:nvSpPr>
          <p:cNvPr id="71727" name="Text Box 47">
            <a:extLst>
              <a:ext uri="{FF2B5EF4-FFF2-40B4-BE49-F238E27FC236}">
                <a16:creationId xmlns:a16="http://schemas.microsoft.com/office/drawing/2014/main" xmlns="" id="{8A8B2EAB-AADE-4580-81BC-6AB61C79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4655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(d)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6" grpId="0"/>
      <p:bldP spid="717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xmlns="" id="{80A7882A-385B-4EC1-BBA4-CC63AA8FD6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广义表的存储结构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xmlns="" id="{809B52FC-20FA-4D7D-ABC1-172FA0B6D9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25538"/>
            <a:ext cx="8421688" cy="6858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/>
              <a:t>C = (a,(b,c,d))</a:t>
            </a:r>
          </a:p>
        </p:txBody>
      </p:sp>
      <p:grpSp>
        <p:nvGrpSpPr>
          <p:cNvPr id="196612" name="Group 4">
            <a:extLst>
              <a:ext uri="{FF2B5EF4-FFF2-40B4-BE49-F238E27FC236}">
                <a16:creationId xmlns:a16="http://schemas.microsoft.com/office/drawing/2014/main" xmlns="" id="{9C551B94-33B8-470C-BABE-DD3BDA54B95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081338"/>
            <a:ext cx="8305800" cy="2362200"/>
            <a:chOff x="0" y="0"/>
            <a:chExt cx="5232" cy="1488"/>
          </a:xfrm>
        </p:grpSpPr>
        <p:sp>
          <p:nvSpPr>
            <p:cNvPr id="196613" name="Text Box 5">
              <a:extLst>
                <a:ext uri="{FF2B5EF4-FFF2-40B4-BE49-F238E27FC236}">
                  <a16:creationId xmlns:a16="http://schemas.microsoft.com/office/drawing/2014/main" xmlns="" id="{F7744A3F-CAC9-4A7A-863F-132427BEC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6614" name="Line 6">
              <a:extLst>
                <a:ext uri="{FF2B5EF4-FFF2-40B4-BE49-F238E27FC236}">
                  <a16:creationId xmlns:a16="http://schemas.microsoft.com/office/drawing/2014/main" xmlns="" id="{5FB80DFF-A525-4AF0-9049-FC99C8665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5" name="Rectangle 7">
              <a:extLst>
                <a:ext uri="{FF2B5EF4-FFF2-40B4-BE49-F238E27FC236}">
                  <a16:creationId xmlns:a16="http://schemas.microsoft.com/office/drawing/2014/main" xmlns="" id="{C8AE892A-103C-48CF-B89D-1FD08FA2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6616" name="Rectangle 8">
              <a:extLst>
                <a:ext uri="{FF2B5EF4-FFF2-40B4-BE49-F238E27FC236}">
                  <a16:creationId xmlns:a16="http://schemas.microsoft.com/office/drawing/2014/main" xmlns="" id="{034059A4-B452-4E69-9875-03BDDBA95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6617" name="Rectangle 9">
              <a:extLst>
                <a:ext uri="{FF2B5EF4-FFF2-40B4-BE49-F238E27FC236}">
                  <a16:creationId xmlns:a16="http://schemas.microsoft.com/office/drawing/2014/main" xmlns="" id="{CF3F30FE-4F77-49FF-9084-CBFFDBD9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6618" name="Line 10">
              <a:extLst>
                <a:ext uri="{FF2B5EF4-FFF2-40B4-BE49-F238E27FC236}">
                  <a16:creationId xmlns:a16="http://schemas.microsoft.com/office/drawing/2014/main" xmlns="" id="{81AD2E19-E356-49E8-BDC3-B68F260F2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9" name="Rectangle 11">
              <a:extLst>
                <a:ext uri="{FF2B5EF4-FFF2-40B4-BE49-F238E27FC236}">
                  <a16:creationId xmlns:a16="http://schemas.microsoft.com/office/drawing/2014/main" xmlns="" id="{143B86DD-A451-48C6-8B61-EB586EC7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6620" name="Rectangle 12">
              <a:extLst>
                <a:ext uri="{FF2B5EF4-FFF2-40B4-BE49-F238E27FC236}">
                  <a16:creationId xmlns:a16="http://schemas.microsoft.com/office/drawing/2014/main" xmlns="" id="{E7E77616-FFF0-4699-9B26-B92839DAB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96621" name="Line 13">
              <a:extLst>
                <a:ext uri="{FF2B5EF4-FFF2-40B4-BE49-F238E27FC236}">
                  <a16:creationId xmlns:a16="http://schemas.microsoft.com/office/drawing/2014/main" xmlns="" id="{35B374DE-E4E9-4B38-BD14-CEE4435A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2" name="Rectangle 14">
              <a:extLst>
                <a:ext uri="{FF2B5EF4-FFF2-40B4-BE49-F238E27FC236}">
                  <a16:creationId xmlns:a16="http://schemas.microsoft.com/office/drawing/2014/main" xmlns="" id="{0A459494-821B-4F97-B55D-5DBFDD2BA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6623" name="Rectangle 15">
              <a:extLst>
                <a:ext uri="{FF2B5EF4-FFF2-40B4-BE49-F238E27FC236}">
                  <a16:creationId xmlns:a16="http://schemas.microsoft.com/office/drawing/2014/main" xmlns="" id="{B7EA49B9-EF21-45EB-B4A4-21CAE1D1E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6624" name="Rectangle 16">
              <a:extLst>
                <a:ext uri="{FF2B5EF4-FFF2-40B4-BE49-F238E27FC236}">
                  <a16:creationId xmlns:a16="http://schemas.microsoft.com/office/drawing/2014/main" xmlns="" id="{B0698CB6-CDBF-4AA7-97CB-14340E62E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  <p:sp>
          <p:nvSpPr>
            <p:cNvPr id="196625" name="Line 17">
              <a:extLst>
                <a:ext uri="{FF2B5EF4-FFF2-40B4-BE49-F238E27FC236}">
                  <a16:creationId xmlns:a16="http://schemas.microsoft.com/office/drawing/2014/main" xmlns="" id="{595BAB03-2195-40BC-85D6-4CE180C1C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6" name="Rectangle 18">
              <a:extLst>
                <a:ext uri="{FF2B5EF4-FFF2-40B4-BE49-F238E27FC236}">
                  <a16:creationId xmlns:a16="http://schemas.microsoft.com/office/drawing/2014/main" xmlns="" id="{EBBFC621-91B0-4DF3-8C2F-4AD3552EF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6627" name="Rectangle 19">
              <a:extLst>
                <a:ext uri="{FF2B5EF4-FFF2-40B4-BE49-F238E27FC236}">
                  <a16:creationId xmlns:a16="http://schemas.microsoft.com/office/drawing/2014/main" xmlns="" id="{01F12611-2B07-40E3-B88F-DDF01E1B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6628" name="Rectangle 20">
              <a:extLst>
                <a:ext uri="{FF2B5EF4-FFF2-40B4-BE49-F238E27FC236}">
                  <a16:creationId xmlns:a16="http://schemas.microsoft.com/office/drawing/2014/main" xmlns="" id="{26AC3A5F-6133-46AA-8573-1CF49622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6629" name="Line 21">
              <a:extLst>
                <a:ext uri="{FF2B5EF4-FFF2-40B4-BE49-F238E27FC236}">
                  <a16:creationId xmlns:a16="http://schemas.microsoft.com/office/drawing/2014/main" xmlns="" id="{995CD547-597A-4DDE-B19A-727BE9C06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0" name="Rectangle 22">
              <a:extLst>
                <a:ext uri="{FF2B5EF4-FFF2-40B4-BE49-F238E27FC236}">
                  <a16:creationId xmlns:a16="http://schemas.microsoft.com/office/drawing/2014/main" xmlns="" id="{7C55BA3B-A8E6-4752-AD1E-848226A37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6631" name="Rectangle 23">
              <a:extLst>
                <a:ext uri="{FF2B5EF4-FFF2-40B4-BE49-F238E27FC236}">
                  <a16:creationId xmlns:a16="http://schemas.microsoft.com/office/drawing/2014/main" xmlns="" id="{F37A1BF0-6A37-4395-B9A9-1962509C5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96632" name="Line 24">
              <a:extLst>
                <a:ext uri="{FF2B5EF4-FFF2-40B4-BE49-F238E27FC236}">
                  <a16:creationId xmlns:a16="http://schemas.microsoft.com/office/drawing/2014/main" xmlns="" id="{886E8284-0F76-444B-88E0-3FB46355D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3" name="Rectangle 25">
              <a:extLst>
                <a:ext uri="{FF2B5EF4-FFF2-40B4-BE49-F238E27FC236}">
                  <a16:creationId xmlns:a16="http://schemas.microsoft.com/office/drawing/2014/main" xmlns="" id="{EFDC8627-7B48-411F-BD21-19B210E15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6634" name="Rectangle 26">
              <a:extLst>
                <a:ext uri="{FF2B5EF4-FFF2-40B4-BE49-F238E27FC236}">
                  <a16:creationId xmlns:a16="http://schemas.microsoft.com/office/drawing/2014/main" xmlns="" id="{A3A61F6E-D1EB-4346-A712-89E4A7054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6635" name="Rectangle 27">
              <a:extLst>
                <a:ext uri="{FF2B5EF4-FFF2-40B4-BE49-F238E27FC236}">
                  <a16:creationId xmlns:a16="http://schemas.microsoft.com/office/drawing/2014/main" xmlns="" id="{F1C0506F-6AC6-4B11-A996-D156A3B99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6636" name="Line 28">
              <a:extLst>
                <a:ext uri="{FF2B5EF4-FFF2-40B4-BE49-F238E27FC236}">
                  <a16:creationId xmlns:a16="http://schemas.microsoft.com/office/drawing/2014/main" xmlns="" id="{7DBC6B0D-336A-44C2-ACAD-CDFB81ED1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7" name="Rectangle 29">
              <a:extLst>
                <a:ext uri="{FF2B5EF4-FFF2-40B4-BE49-F238E27FC236}">
                  <a16:creationId xmlns:a16="http://schemas.microsoft.com/office/drawing/2014/main" xmlns="" id="{966F20F8-C4F3-4076-AE7F-2DC23C64B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6638" name="Rectangle 30">
              <a:extLst>
                <a:ext uri="{FF2B5EF4-FFF2-40B4-BE49-F238E27FC236}">
                  <a16:creationId xmlns:a16="http://schemas.microsoft.com/office/drawing/2014/main" xmlns="" id="{5E65527A-A147-4FEA-9AC1-2FFA957D9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6639" name="Line 31">
              <a:extLst>
                <a:ext uri="{FF2B5EF4-FFF2-40B4-BE49-F238E27FC236}">
                  <a16:creationId xmlns:a16="http://schemas.microsoft.com/office/drawing/2014/main" xmlns="" id="{C6FED82A-0198-4CA2-8F96-9E5AD5D59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0" name="Rectangle 32">
              <a:extLst>
                <a:ext uri="{FF2B5EF4-FFF2-40B4-BE49-F238E27FC236}">
                  <a16:creationId xmlns:a16="http://schemas.microsoft.com/office/drawing/2014/main" xmlns="" id="{ADAF1768-AB93-49EF-89E1-879F4D147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6641" name="Rectangle 33">
              <a:extLst>
                <a:ext uri="{FF2B5EF4-FFF2-40B4-BE49-F238E27FC236}">
                  <a16:creationId xmlns:a16="http://schemas.microsoft.com/office/drawing/2014/main" xmlns="" id="{61034F04-37C8-49A9-9EEF-B8EEA704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6642" name="Rectangle 34">
              <a:extLst>
                <a:ext uri="{FF2B5EF4-FFF2-40B4-BE49-F238E27FC236}">
                  <a16:creationId xmlns:a16="http://schemas.microsoft.com/office/drawing/2014/main" xmlns="" id="{7FAABEC9-A012-4DE2-B803-BF6A9CA1B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  <p:sp>
          <p:nvSpPr>
            <p:cNvPr id="196643" name="Line 35">
              <a:extLst>
                <a:ext uri="{FF2B5EF4-FFF2-40B4-BE49-F238E27FC236}">
                  <a16:creationId xmlns:a16="http://schemas.microsoft.com/office/drawing/2014/main" xmlns="" id="{2C2AAC9F-ACB9-477E-BEC2-618A44B4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4" name="Rectangle 36">
              <a:extLst>
                <a:ext uri="{FF2B5EF4-FFF2-40B4-BE49-F238E27FC236}">
                  <a16:creationId xmlns:a16="http://schemas.microsoft.com/office/drawing/2014/main" xmlns="" id="{07A4EF27-40EB-4A37-AFFF-FA542FEEB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6645" name="Rectangle 37">
              <a:extLst>
                <a:ext uri="{FF2B5EF4-FFF2-40B4-BE49-F238E27FC236}">
                  <a16:creationId xmlns:a16="http://schemas.microsoft.com/office/drawing/2014/main" xmlns="" id="{E103E2E3-DE5D-4AF7-B9DD-0B35E03A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65</a:t>
            </a:fld>
            <a:endParaRPr lang="zh-CN" alt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xmlns="" id="{EA279677-4AA3-4E07-B0A3-9840D83A0A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33400"/>
            <a:ext cx="6288088" cy="6858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/>
              <a:t>B= (e)</a:t>
            </a:r>
          </a:p>
        </p:txBody>
      </p:sp>
      <p:grpSp>
        <p:nvGrpSpPr>
          <p:cNvPr id="197635" name="Group 3">
            <a:extLst>
              <a:ext uri="{FF2B5EF4-FFF2-40B4-BE49-F238E27FC236}">
                <a16:creationId xmlns:a16="http://schemas.microsoft.com/office/drawing/2014/main" xmlns="" id="{AE7B2D94-C4C9-475D-9302-2A640CB48B8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29000"/>
            <a:ext cx="8305800" cy="2362200"/>
            <a:chOff x="0" y="0"/>
            <a:chExt cx="5232" cy="1488"/>
          </a:xfrm>
        </p:grpSpPr>
        <p:sp>
          <p:nvSpPr>
            <p:cNvPr id="197646" name="Text Box 4">
              <a:extLst>
                <a:ext uri="{FF2B5EF4-FFF2-40B4-BE49-F238E27FC236}">
                  <a16:creationId xmlns:a16="http://schemas.microsoft.com/office/drawing/2014/main" xmlns="" id="{D610AE3B-AD38-4B58-98B0-417D5078A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7647" name="Line 5">
              <a:extLst>
                <a:ext uri="{FF2B5EF4-FFF2-40B4-BE49-F238E27FC236}">
                  <a16:creationId xmlns:a16="http://schemas.microsoft.com/office/drawing/2014/main" xmlns="" id="{CA234EE2-825A-4F57-A5E8-8C07597CE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6">
              <a:extLst>
                <a:ext uri="{FF2B5EF4-FFF2-40B4-BE49-F238E27FC236}">
                  <a16:creationId xmlns:a16="http://schemas.microsoft.com/office/drawing/2014/main" xmlns="" id="{3A8D087F-BCC0-41CA-8249-AA529AA3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7649" name="Rectangle 7">
              <a:extLst>
                <a:ext uri="{FF2B5EF4-FFF2-40B4-BE49-F238E27FC236}">
                  <a16:creationId xmlns:a16="http://schemas.microsoft.com/office/drawing/2014/main" xmlns="" id="{C46AEEA0-37B3-4C94-BE5A-DB4F9627B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7650" name="Rectangle 8">
              <a:extLst>
                <a:ext uri="{FF2B5EF4-FFF2-40B4-BE49-F238E27FC236}">
                  <a16:creationId xmlns:a16="http://schemas.microsoft.com/office/drawing/2014/main" xmlns="" id="{72A4B375-4F60-4D43-B7BA-F3C328564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7651" name="Line 9">
              <a:extLst>
                <a:ext uri="{FF2B5EF4-FFF2-40B4-BE49-F238E27FC236}">
                  <a16:creationId xmlns:a16="http://schemas.microsoft.com/office/drawing/2014/main" xmlns="" id="{913D8544-8FBC-48D3-9E88-28F3FA598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2" name="Rectangle 10">
              <a:extLst>
                <a:ext uri="{FF2B5EF4-FFF2-40B4-BE49-F238E27FC236}">
                  <a16:creationId xmlns:a16="http://schemas.microsoft.com/office/drawing/2014/main" xmlns="" id="{B174DADE-450C-4549-AB47-77BC1107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7653" name="Rectangle 11">
              <a:extLst>
                <a:ext uri="{FF2B5EF4-FFF2-40B4-BE49-F238E27FC236}">
                  <a16:creationId xmlns:a16="http://schemas.microsoft.com/office/drawing/2014/main" xmlns="" id="{D6DDADCF-67E9-4779-90E5-B0E9DFD1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97654" name="Line 12">
              <a:extLst>
                <a:ext uri="{FF2B5EF4-FFF2-40B4-BE49-F238E27FC236}">
                  <a16:creationId xmlns:a16="http://schemas.microsoft.com/office/drawing/2014/main" xmlns="" id="{81595491-2729-4A01-A803-970F9EC8E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5" name="Rectangle 13">
              <a:extLst>
                <a:ext uri="{FF2B5EF4-FFF2-40B4-BE49-F238E27FC236}">
                  <a16:creationId xmlns:a16="http://schemas.microsoft.com/office/drawing/2014/main" xmlns="" id="{8BC37B6A-023F-46FA-8955-838F31549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7656" name="Rectangle 14">
              <a:extLst>
                <a:ext uri="{FF2B5EF4-FFF2-40B4-BE49-F238E27FC236}">
                  <a16:creationId xmlns:a16="http://schemas.microsoft.com/office/drawing/2014/main" xmlns="" id="{46F18873-5AB0-486A-BA78-249509F9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7657" name="Rectangle 15">
              <a:extLst>
                <a:ext uri="{FF2B5EF4-FFF2-40B4-BE49-F238E27FC236}">
                  <a16:creationId xmlns:a16="http://schemas.microsoft.com/office/drawing/2014/main" xmlns="" id="{0F8C288C-D75C-43E2-B416-063944AEA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  <p:sp>
          <p:nvSpPr>
            <p:cNvPr id="197658" name="Line 16">
              <a:extLst>
                <a:ext uri="{FF2B5EF4-FFF2-40B4-BE49-F238E27FC236}">
                  <a16:creationId xmlns:a16="http://schemas.microsoft.com/office/drawing/2014/main" xmlns="" id="{0776F418-EC42-411C-9F45-277C2802A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9" name="Rectangle 17">
              <a:extLst>
                <a:ext uri="{FF2B5EF4-FFF2-40B4-BE49-F238E27FC236}">
                  <a16:creationId xmlns:a16="http://schemas.microsoft.com/office/drawing/2014/main" xmlns="" id="{C37490BB-5C02-4761-9BA0-BBFCFDCFA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7660" name="Rectangle 18">
              <a:extLst>
                <a:ext uri="{FF2B5EF4-FFF2-40B4-BE49-F238E27FC236}">
                  <a16:creationId xmlns:a16="http://schemas.microsoft.com/office/drawing/2014/main" xmlns="" id="{5FB27991-E1B8-4742-BA80-8E33CF03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7661" name="Rectangle 19">
              <a:extLst>
                <a:ext uri="{FF2B5EF4-FFF2-40B4-BE49-F238E27FC236}">
                  <a16:creationId xmlns:a16="http://schemas.microsoft.com/office/drawing/2014/main" xmlns="" id="{BA6958D8-808E-4B33-B4BB-DACF9F30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7662" name="Line 20">
              <a:extLst>
                <a:ext uri="{FF2B5EF4-FFF2-40B4-BE49-F238E27FC236}">
                  <a16:creationId xmlns:a16="http://schemas.microsoft.com/office/drawing/2014/main" xmlns="" id="{1CBD217A-A993-447F-9B7C-2A621D100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3" name="Rectangle 21">
              <a:extLst>
                <a:ext uri="{FF2B5EF4-FFF2-40B4-BE49-F238E27FC236}">
                  <a16:creationId xmlns:a16="http://schemas.microsoft.com/office/drawing/2014/main" xmlns="" id="{FCCE8EFA-A81E-4724-ABFF-F48970C1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7664" name="Rectangle 22">
              <a:extLst>
                <a:ext uri="{FF2B5EF4-FFF2-40B4-BE49-F238E27FC236}">
                  <a16:creationId xmlns:a16="http://schemas.microsoft.com/office/drawing/2014/main" xmlns="" id="{8158A2FE-CE57-4062-B45C-8C367728A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97665" name="Line 23">
              <a:extLst>
                <a:ext uri="{FF2B5EF4-FFF2-40B4-BE49-F238E27FC236}">
                  <a16:creationId xmlns:a16="http://schemas.microsoft.com/office/drawing/2014/main" xmlns="" id="{3CEF2E6F-59F0-4D98-BE7C-F8E86689C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6" name="Rectangle 24">
              <a:extLst>
                <a:ext uri="{FF2B5EF4-FFF2-40B4-BE49-F238E27FC236}">
                  <a16:creationId xmlns:a16="http://schemas.microsoft.com/office/drawing/2014/main" xmlns="" id="{B59A34EF-7356-4489-82E0-DC2B9709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7667" name="Rectangle 25">
              <a:extLst>
                <a:ext uri="{FF2B5EF4-FFF2-40B4-BE49-F238E27FC236}">
                  <a16:creationId xmlns:a16="http://schemas.microsoft.com/office/drawing/2014/main" xmlns="" id="{965B8E53-EEFD-4FB0-BDF5-7BDA044F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7668" name="Rectangle 26">
              <a:extLst>
                <a:ext uri="{FF2B5EF4-FFF2-40B4-BE49-F238E27FC236}">
                  <a16:creationId xmlns:a16="http://schemas.microsoft.com/office/drawing/2014/main" xmlns="" id="{BAE3D4B6-83DA-476A-9798-A03F5F15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7669" name="Line 27">
              <a:extLst>
                <a:ext uri="{FF2B5EF4-FFF2-40B4-BE49-F238E27FC236}">
                  <a16:creationId xmlns:a16="http://schemas.microsoft.com/office/drawing/2014/main" xmlns="" id="{B588FF70-AA61-45E5-B24E-CCC221257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0" name="Rectangle 28">
              <a:extLst>
                <a:ext uri="{FF2B5EF4-FFF2-40B4-BE49-F238E27FC236}">
                  <a16:creationId xmlns:a16="http://schemas.microsoft.com/office/drawing/2014/main" xmlns="" id="{4667F243-A1D5-49FC-8493-66A2149D7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7671" name="Rectangle 29">
              <a:extLst>
                <a:ext uri="{FF2B5EF4-FFF2-40B4-BE49-F238E27FC236}">
                  <a16:creationId xmlns:a16="http://schemas.microsoft.com/office/drawing/2014/main" xmlns="" id="{F84CCA84-A1C2-4804-A242-C2BCF969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7672" name="Line 30">
              <a:extLst>
                <a:ext uri="{FF2B5EF4-FFF2-40B4-BE49-F238E27FC236}">
                  <a16:creationId xmlns:a16="http://schemas.microsoft.com/office/drawing/2014/main" xmlns="" id="{A09D16B6-A439-4744-9B6C-2773CF5F1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Rectangle 31">
              <a:extLst>
                <a:ext uri="{FF2B5EF4-FFF2-40B4-BE49-F238E27FC236}">
                  <a16:creationId xmlns:a16="http://schemas.microsoft.com/office/drawing/2014/main" xmlns="" id="{FFDBEFFD-1104-43A0-9EB8-091785023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7674" name="Rectangle 32">
              <a:extLst>
                <a:ext uri="{FF2B5EF4-FFF2-40B4-BE49-F238E27FC236}">
                  <a16:creationId xmlns:a16="http://schemas.microsoft.com/office/drawing/2014/main" xmlns="" id="{690730A6-D884-4B3E-AFDE-A2E25BF6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7675" name="Rectangle 33">
              <a:extLst>
                <a:ext uri="{FF2B5EF4-FFF2-40B4-BE49-F238E27FC236}">
                  <a16:creationId xmlns:a16="http://schemas.microsoft.com/office/drawing/2014/main" xmlns="" id="{6AFDA92E-5386-4B1D-9725-1AFF793E8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  <p:sp>
          <p:nvSpPr>
            <p:cNvPr id="197676" name="Line 34">
              <a:extLst>
                <a:ext uri="{FF2B5EF4-FFF2-40B4-BE49-F238E27FC236}">
                  <a16:creationId xmlns:a16="http://schemas.microsoft.com/office/drawing/2014/main" xmlns="" id="{EB6FE32B-42B9-47F7-9675-FD07E99B2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Rectangle 35">
              <a:extLst>
                <a:ext uri="{FF2B5EF4-FFF2-40B4-BE49-F238E27FC236}">
                  <a16:creationId xmlns:a16="http://schemas.microsoft.com/office/drawing/2014/main" xmlns="" id="{279E100D-3377-4524-A855-037D61FCF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7678" name="Rectangle 36">
              <a:extLst>
                <a:ext uri="{FF2B5EF4-FFF2-40B4-BE49-F238E27FC236}">
                  <a16:creationId xmlns:a16="http://schemas.microsoft.com/office/drawing/2014/main" xmlns="" id="{D7EA99FF-3141-45B6-8B9A-31C7277A0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73765" name="Line 37">
            <a:extLst>
              <a:ext uri="{FF2B5EF4-FFF2-40B4-BE49-F238E27FC236}">
                <a16:creationId xmlns:a16="http://schemas.microsoft.com/office/drawing/2014/main" xmlns="" id="{6ED4E634-617F-4286-A2C2-D4700F7D8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766" name="Group 38">
            <a:extLst>
              <a:ext uri="{FF2B5EF4-FFF2-40B4-BE49-F238E27FC236}">
                <a16:creationId xmlns:a16="http://schemas.microsoft.com/office/drawing/2014/main" xmlns="" id="{9CA1632E-83DF-4A74-92D3-DF33AD1B60B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514600"/>
            <a:ext cx="1371600" cy="533400"/>
            <a:chOff x="0" y="0"/>
            <a:chExt cx="864" cy="336"/>
          </a:xfrm>
        </p:grpSpPr>
        <p:sp>
          <p:nvSpPr>
            <p:cNvPr id="197643" name="Rectangle 39">
              <a:extLst>
                <a:ext uri="{FF2B5EF4-FFF2-40B4-BE49-F238E27FC236}">
                  <a16:creationId xmlns:a16="http://schemas.microsoft.com/office/drawing/2014/main" xmlns="" id="{B576829A-CA37-45A1-85A7-7C639256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7644" name="Rectangle 40">
              <a:extLst>
                <a:ext uri="{FF2B5EF4-FFF2-40B4-BE49-F238E27FC236}">
                  <a16:creationId xmlns:a16="http://schemas.microsoft.com/office/drawing/2014/main" xmlns="" id="{D4CE020C-6B27-4A50-AFFD-E3ED07A76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7645" name="Rectangle 41">
              <a:extLst>
                <a:ext uri="{FF2B5EF4-FFF2-40B4-BE49-F238E27FC236}">
                  <a16:creationId xmlns:a16="http://schemas.microsoft.com/office/drawing/2014/main" xmlns="" id="{FF0B9F42-4180-475F-A643-F0123DD78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sp>
        <p:nvSpPr>
          <p:cNvPr id="73770" name="Line 42">
            <a:extLst>
              <a:ext uri="{FF2B5EF4-FFF2-40B4-BE49-F238E27FC236}">
                <a16:creationId xmlns:a16="http://schemas.microsoft.com/office/drawing/2014/main" xmlns="" id="{04CA0B06-DFF4-49A7-9DB4-CA35DDE77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13360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771" name="Group 43">
            <a:extLst>
              <a:ext uri="{FF2B5EF4-FFF2-40B4-BE49-F238E27FC236}">
                <a16:creationId xmlns:a16="http://schemas.microsoft.com/office/drawing/2014/main" xmlns="" id="{3F25EE81-E1BF-46F6-82D6-006F5EABCCC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600200"/>
            <a:ext cx="914400" cy="533400"/>
            <a:chOff x="0" y="0"/>
            <a:chExt cx="576" cy="336"/>
          </a:xfrm>
        </p:grpSpPr>
        <p:sp>
          <p:nvSpPr>
            <p:cNvPr id="197641" name="Rectangle 44">
              <a:extLst>
                <a:ext uri="{FF2B5EF4-FFF2-40B4-BE49-F238E27FC236}">
                  <a16:creationId xmlns:a16="http://schemas.microsoft.com/office/drawing/2014/main" xmlns="" id="{F4F2D85B-CD3A-4719-9EB0-D46F4AC9B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7642" name="Rectangle 45">
              <a:extLst>
                <a:ext uri="{FF2B5EF4-FFF2-40B4-BE49-F238E27FC236}">
                  <a16:creationId xmlns:a16="http://schemas.microsoft.com/office/drawing/2014/main" xmlns="" id="{9A34559A-63D9-467B-B8A7-DA4255BE3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e</a:t>
              </a:r>
            </a:p>
          </p:txBody>
        </p:sp>
      </p:grpSp>
      <p:sp>
        <p:nvSpPr>
          <p:cNvPr id="73774" name="Text Box 46">
            <a:extLst>
              <a:ext uri="{FF2B5EF4-FFF2-40B4-BE49-F238E27FC236}">
                <a16:creationId xmlns:a16="http://schemas.microsoft.com/office/drawing/2014/main" xmlns="" id="{CE643A10-772C-4795-8B8E-E3AE8FAC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90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66</a:t>
            </a:fld>
            <a:endParaRPr lang="zh-CN" alt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xmlns="" id="{43A41605-F038-4172-8AA5-714AD85728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33400"/>
            <a:ext cx="6288088" cy="6858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/>
              <a:t>A= ()</a:t>
            </a:r>
          </a:p>
        </p:txBody>
      </p:sp>
      <p:grpSp>
        <p:nvGrpSpPr>
          <p:cNvPr id="198659" name="Group 3">
            <a:extLst>
              <a:ext uri="{FF2B5EF4-FFF2-40B4-BE49-F238E27FC236}">
                <a16:creationId xmlns:a16="http://schemas.microsoft.com/office/drawing/2014/main" xmlns="" id="{01341CBB-56D0-4000-BBF9-A7F5728DF5B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962400"/>
            <a:ext cx="8305800" cy="2362200"/>
            <a:chOff x="0" y="0"/>
            <a:chExt cx="5232" cy="1488"/>
          </a:xfrm>
        </p:grpSpPr>
        <p:sp>
          <p:nvSpPr>
            <p:cNvPr id="198673" name="Text Box 4">
              <a:extLst>
                <a:ext uri="{FF2B5EF4-FFF2-40B4-BE49-F238E27FC236}">
                  <a16:creationId xmlns:a16="http://schemas.microsoft.com/office/drawing/2014/main" xmlns="" id="{56FE4CBD-C8C1-44DB-A4A5-7434D9C9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8674" name="Line 5">
              <a:extLst>
                <a:ext uri="{FF2B5EF4-FFF2-40B4-BE49-F238E27FC236}">
                  <a16:creationId xmlns:a16="http://schemas.microsoft.com/office/drawing/2014/main" xmlns="" id="{0833CE4A-9FE1-4595-8F71-6C992B17E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5" name="Rectangle 6">
              <a:extLst>
                <a:ext uri="{FF2B5EF4-FFF2-40B4-BE49-F238E27FC236}">
                  <a16:creationId xmlns:a16="http://schemas.microsoft.com/office/drawing/2014/main" xmlns="" id="{B6AE95A5-FD5B-48E2-A4CD-21C1C2D87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8676" name="Rectangle 7">
              <a:extLst>
                <a:ext uri="{FF2B5EF4-FFF2-40B4-BE49-F238E27FC236}">
                  <a16:creationId xmlns:a16="http://schemas.microsoft.com/office/drawing/2014/main" xmlns="" id="{A962AAC8-6C23-4605-9F02-C2EAFC0AC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8677" name="Rectangle 8">
              <a:extLst>
                <a:ext uri="{FF2B5EF4-FFF2-40B4-BE49-F238E27FC236}">
                  <a16:creationId xmlns:a16="http://schemas.microsoft.com/office/drawing/2014/main" xmlns="" id="{90296B27-901F-4EF9-A232-4C8D2E685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8678" name="Line 9">
              <a:extLst>
                <a:ext uri="{FF2B5EF4-FFF2-40B4-BE49-F238E27FC236}">
                  <a16:creationId xmlns:a16="http://schemas.microsoft.com/office/drawing/2014/main" xmlns="" id="{7A7399A4-2565-4257-9614-BC3BFFB61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9" name="Rectangle 10">
              <a:extLst>
                <a:ext uri="{FF2B5EF4-FFF2-40B4-BE49-F238E27FC236}">
                  <a16:creationId xmlns:a16="http://schemas.microsoft.com/office/drawing/2014/main" xmlns="" id="{A9D618FB-1B11-4CE2-A932-69A729BA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8680" name="Rectangle 11">
              <a:extLst>
                <a:ext uri="{FF2B5EF4-FFF2-40B4-BE49-F238E27FC236}">
                  <a16:creationId xmlns:a16="http://schemas.microsoft.com/office/drawing/2014/main" xmlns="" id="{6E1C6658-F870-4854-AD5A-9EC6B672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98681" name="Line 12">
              <a:extLst>
                <a:ext uri="{FF2B5EF4-FFF2-40B4-BE49-F238E27FC236}">
                  <a16:creationId xmlns:a16="http://schemas.microsoft.com/office/drawing/2014/main" xmlns="" id="{7CDF9C46-D4FF-45F4-812E-D5443401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2" name="Rectangle 13">
              <a:extLst>
                <a:ext uri="{FF2B5EF4-FFF2-40B4-BE49-F238E27FC236}">
                  <a16:creationId xmlns:a16="http://schemas.microsoft.com/office/drawing/2014/main" xmlns="" id="{DE331216-2957-4D81-8B2C-50A2FE5D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8683" name="Rectangle 14">
              <a:extLst>
                <a:ext uri="{FF2B5EF4-FFF2-40B4-BE49-F238E27FC236}">
                  <a16:creationId xmlns:a16="http://schemas.microsoft.com/office/drawing/2014/main" xmlns="" id="{4F963961-F2F9-46EA-979A-51EF86E8A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8684" name="Rectangle 15">
              <a:extLst>
                <a:ext uri="{FF2B5EF4-FFF2-40B4-BE49-F238E27FC236}">
                  <a16:creationId xmlns:a16="http://schemas.microsoft.com/office/drawing/2014/main" xmlns="" id="{B3A16816-C0AD-4052-BD02-20962B7A7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  <p:sp>
          <p:nvSpPr>
            <p:cNvPr id="198685" name="Line 16">
              <a:extLst>
                <a:ext uri="{FF2B5EF4-FFF2-40B4-BE49-F238E27FC236}">
                  <a16:creationId xmlns:a16="http://schemas.microsoft.com/office/drawing/2014/main" xmlns="" id="{4D4756DA-05CE-42B9-8895-C92314F1B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6" name="Rectangle 17">
              <a:extLst>
                <a:ext uri="{FF2B5EF4-FFF2-40B4-BE49-F238E27FC236}">
                  <a16:creationId xmlns:a16="http://schemas.microsoft.com/office/drawing/2014/main" xmlns="" id="{BC1FAF06-AD26-458E-A4B9-1DF4FF676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8687" name="Rectangle 18">
              <a:extLst>
                <a:ext uri="{FF2B5EF4-FFF2-40B4-BE49-F238E27FC236}">
                  <a16:creationId xmlns:a16="http://schemas.microsoft.com/office/drawing/2014/main" xmlns="" id="{D05F188D-D320-48CA-BDA6-6F2FA25F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8688" name="Rectangle 19">
              <a:extLst>
                <a:ext uri="{FF2B5EF4-FFF2-40B4-BE49-F238E27FC236}">
                  <a16:creationId xmlns:a16="http://schemas.microsoft.com/office/drawing/2014/main" xmlns="" id="{49FC5207-C1A8-4D67-BA94-3E2ACC52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8689" name="Line 20">
              <a:extLst>
                <a:ext uri="{FF2B5EF4-FFF2-40B4-BE49-F238E27FC236}">
                  <a16:creationId xmlns:a16="http://schemas.microsoft.com/office/drawing/2014/main" xmlns="" id="{C535362D-81D0-4963-9A9F-2EF9118C4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0" name="Rectangle 21">
              <a:extLst>
                <a:ext uri="{FF2B5EF4-FFF2-40B4-BE49-F238E27FC236}">
                  <a16:creationId xmlns:a16="http://schemas.microsoft.com/office/drawing/2014/main" xmlns="" id="{C8C95D5A-B1A0-41BF-8D59-5C48214DA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8691" name="Rectangle 22">
              <a:extLst>
                <a:ext uri="{FF2B5EF4-FFF2-40B4-BE49-F238E27FC236}">
                  <a16:creationId xmlns:a16="http://schemas.microsoft.com/office/drawing/2014/main" xmlns="" id="{AF46F21F-9D9F-4822-B94F-A114CD56D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98692" name="Line 23">
              <a:extLst>
                <a:ext uri="{FF2B5EF4-FFF2-40B4-BE49-F238E27FC236}">
                  <a16:creationId xmlns:a16="http://schemas.microsoft.com/office/drawing/2014/main" xmlns="" id="{6E7DCAEC-3AE3-4E4E-ABF3-0350DAFFA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3" name="Rectangle 24">
              <a:extLst>
                <a:ext uri="{FF2B5EF4-FFF2-40B4-BE49-F238E27FC236}">
                  <a16:creationId xmlns:a16="http://schemas.microsoft.com/office/drawing/2014/main" xmlns="" id="{ED2C9865-79C1-487A-A4B4-57D58D900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8694" name="Rectangle 25">
              <a:extLst>
                <a:ext uri="{FF2B5EF4-FFF2-40B4-BE49-F238E27FC236}">
                  <a16:creationId xmlns:a16="http://schemas.microsoft.com/office/drawing/2014/main" xmlns="" id="{FD5C0AB5-BA75-44D4-B605-9E0CBC924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8695" name="Rectangle 26">
              <a:extLst>
                <a:ext uri="{FF2B5EF4-FFF2-40B4-BE49-F238E27FC236}">
                  <a16:creationId xmlns:a16="http://schemas.microsoft.com/office/drawing/2014/main" xmlns="" id="{8CD17026-99B3-4A11-A7A6-476379C3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8696" name="Line 27">
              <a:extLst>
                <a:ext uri="{FF2B5EF4-FFF2-40B4-BE49-F238E27FC236}">
                  <a16:creationId xmlns:a16="http://schemas.microsoft.com/office/drawing/2014/main" xmlns="" id="{F8718FE3-453A-49D8-A3EF-2BF41E12F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7" name="Rectangle 28">
              <a:extLst>
                <a:ext uri="{FF2B5EF4-FFF2-40B4-BE49-F238E27FC236}">
                  <a16:creationId xmlns:a16="http://schemas.microsoft.com/office/drawing/2014/main" xmlns="" id="{938A5081-DD87-4BED-B0C8-1BA07D31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8698" name="Rectangle 29">
              <a:extLst>
                <a:ext uri="{FF2B5EF4-FFF2-40B4-BE49-F238E27FC236}">
                  <a16:creationId xmlns:a16="http://schemas.microsoft.com/office/drawing/2014/main" xmlns="" id="{B93CB3E9-A4E5-4DF9-A9C1-0341F74E1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8699" name="Line 30">
              <a:extLst>
                <a:ext uri="{FF2B5EF4-FFF2-40B4-BE49-F238E27FC236}">
                  <a16:creationId xmlns:a16="http://schemas.microsoft.com/office/drawing/2014/main" xmlns="" id="{7AE7C277-2543-4159-88C4-82E185B3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700" name="Rectangle 31">
              <a:extLst>
                <a:ext uri="{FF2B5EF4-FFF2-40B4-BE49-F238E27FC236}">
                  <a16:creationId xmlns:a16="http://schemas.microsoft.com/office/drawing/2014/main" xmlns="" id="{21CF052D-F899-4144-82E0-271A1BA7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8701" name="Rectangle 32">
              <a:extLst>
                <a:ext uri="{FF2B5EF4-FFF2-40B4-BE49-F238E27FC236}">
                  <a16:creationId xmlns:a16="http://schemas.microsoft.com/office/drawing/2014/main" xmlns="" id="{CCD44E6A-87CB-4817-9FD7-A24F2FB19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8702" name="Rectangle 33">
              <a:extLst>
                <a:ext uri="{FF2B5EF4-FFF2-40B4-BE49-F238E27FC236}">
                  <a16:creationId xmlns:a16="http://schemas.microsoft.com/office/drawing/2014/main" xmlns="" id="{703978CF-1320-4A60-B2D0-77DE20356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  <p:sp>
          <p:nvSpPr>
            <p:cNvPr id="198703" name="Line 34">
              <a:extLst>
                <a:ext uri="{FF2B5EF4-FFF2-40B4-BE49-F238E27FC236}">
                  <a16:creationId xmlns:a16="http://schemas.microsoft.com/office/drawing/2014/main" xmlns="" id="{24A243EB-9D22-4205-A4EF-E35108D25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704" name="Rectangle 35">
              <a:extLst>
                <a:ext uri="{FF2B5EF4-FFF2-40B4-BE49-F238E27FC236}">
                  <a16:creationId xmlns:a16="http://schemas.microsoft.com/office/drawing/2014/main" xmlns="" id="{8D451491-F86B-413F-8553-03D99687F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8705" name="Rectangle 36">
              <a:extLst>
                <a:ext uri="{FF2B5EF4-FFF2-40B4-BE49-F238E27FC236}">
                  <a16:creationId xmlns:a16="http://schemas.microsoft.com/office/drawing/2014/main" xmlns="" id="{C39F3C31-0612-41BF-AA50-5D106ECEE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98660" name="Line 37">
            <a:extLst>
              <a:ext uri="{FF2B5EF4-FFF2-40B4-BE49-F238E27FC236}">
                <a16:creationId xmlns:a16="http://schemas.microsoft.com/office/drawing/2014/main" xmlns="" id="{2356FA99-676D-4210-9243-846AE83CD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8661" name="Group 38">
            <a:extLst>
              <a:ext uri="{FF2B5EF4-FFF2-40B4-BE49-F238E27FC236}">
                <a16:creationId xmlns:a16="http://schemas.microsoft.com/office/drawing/2014/main" xmlns="" id="{C256FF23-B8D2-41FA-A1B9-714082FE2B3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0"/>
            <a:ext cx="1371600" cy="533400"/>
            <a:chOff x="0" y="0"/>
            <a:chExt cx="864" cy="336"/>
          </a:xfrm>
        </p:grpSpPr>
        <p:sp>
          <p:nvSpPr>
            <p:cNvPr id="198670" name="Rectangle 39">
              <a:extLst>
                <a:ext uri="{FF2B5EF4-FFF2-40B4-BE49-F238E27FC236}">
                  <a16:creationId xmlns:a16="http://schemas.microsoft.com/office/drawing/2014/main" xmlns="" id="{116996A0-EE6A-46FC-90DD-DFA5212C4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8671" name="Rectangle 40">
              <a:extLst>
                <a:ext uri="{FF2B5EF4-FFF2-40B4-BE49-F238E27FC236}">
                  <a16:creationId xmlns:a16="http://schemas.microsoft.com/office/drawing/2014/main" xmlns="" id="{25AA9250-24CA-44A5-AB44-4429E510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8672" name="Rectangle 41">
              <a:extLst>
                <a:ext uri="{FF2B5EF4-FFF2-40B4-BE49-F238E27FC236}">
                  <a16:creationId xmlns:a16="http://schemas.microsoft.com/office/drawing/2014/main" xmlns="" id="{612B54E6-6BE9-4060-92F4-E3D92F10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sp>
        <p:nvSpPr>
          <p:cNvPr id="198662" name="Line 42">
            <a:extLst>
              <a:ext uri="{FF2B5EF4-FFF2-40B4-BE49-F238E27FC236}">
                <a16:creationId xmlns:a16="http://schemas.microsoft.com/office/drawing/2014/main" xmlns="" id="{D9473DA4-3CE7-4FCC-BA66-5AADE04A7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8663" name="Group 43">
            <a:extLst>
              <a:ext uri="{FF2B5EF4-FFF2-40B4-BE49-F238E27FC236}">
                <a16:creationId xmlns:a16="http://schemas.microsoft.com/office/drawing/2014/main" xmlns="" id="{9D93CF96-A0B0-40BD-B1DC-26757115CE2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33600"/>
            <a:ext cx="914400" cy="533400"/>
            <a:chOff x="0" y="0"/>
            <a:chExt cx="576" cy="336"/>
          </a:xfrm>
        </p:grpSpPr>
        <p:sp>
          <p:nvSpPr>
            <p:cNvPr id="198668" name="Rectangle 44">
              <a:extLst>
                <a:ext uri="{FF2B5EF4-FFF2-40B4-BE49-F238E27FC236}">
                  <a16:creationId xmlns:a16="http://schemas.microsoft.com/office/drawing/2014/main" xmlns="" id="{6F0C76B1-23C0-4897-BECB-CB4E05BEF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8669" name="Rectangle 45">
              <a:extLst>
                <a:ext uri="{FF2B5EF4-FFF2-40B4-BE49-F238E27FC236}">
                  <a16:creationId xmlns:a16="http://schemas.microsoft.com/office/drawing/2014/main" xmlns="" id="{6BE92A77-877A-44B2-A009-C2FB81EC4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e</a:t>
              </a:r>
            </a:p>
          </p:txBody>
        </p:sp>
      </p:grpSp>
      <p:sp>
        <p:nvSpPr>
          <p:cNvPr id="198664" name="Text Box 46">
            <a:extLst>
              <a:ext uri="{FF2B5EF4-FFF2-40B4-BE49-F238E27FC236}">
                <a16:creationId xmlns:a16="http://schemas.microsoft.com/office/drawing/2014/main" xmlns="" id="{998865F0-1BA2-463E-BBF9-16C5A977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24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74799" name="Text Box 47">
            <a:extLst>
              <a:ext uri="{FF2B5EF4-FFF2-40B4-BE49-F238E27FC236}">
                <a16:creationId xmlns:a16="http://schemas.microsoft.com/office/drawing/2014/main" xmlns="" id="{0B906DE2-1D63-4989-85C7-2CF82DF9F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74800" name="Line 48">
            <a:extLst>
              <a:ext uri="{FF2B5EF4-FFF2-40B4-BE49-F238E27FC236}">
                <a16:creationId xmlns:a16="http://schemas.microsoft.com/office/drawing/2014/main" xmlns="" id="{C4E75B49-2F51-4E6C-A5B8-9EC3267D9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76400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801" name="Rectangle 49">
            <a:extLst>
              <a:ext uri="{FF2B5EF4-FFF2-40B4-BE49-F238E27FC236}">
                <a16:creationId xmlns:a16="http://schemas.microsoft.com/office/drawing/2014/main" xmlns="" id="{92A3DB33-80EC-4121-A4ED-C13636D5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3716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67</a:t>
            </a:fld>
            <a:endParaRPr lang="zh-CN" alt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99" grpId="0"/>
      <p:bldP spid="7480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xmlns="" id="{E98DA937-2877-4276-9E3D-23A95FB450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00800" y="228600"/>
            <a:ext cx="2590800" cy="6858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/>
              <a:t>D= (A,B,C)</a:t>
            </a:r>
          </a:p>
        </p:txBody>
      </p:sp>
      <p:grpSp>
        <p:nvGrpSpPr>
          <p:cNvPr id="199683" name="Group 3">
            <a:extLst>
              <a:ext uri="{FF2B5EF4-FFF2-40B4-BE49-F238E27FC236}">
                <a16:creationId xmlns:a16="http://schemas.microsoft.com/office/drawing/2014/main" xmlns="" id="{296FB242-8B69-4017-BC3C-43F41B939BB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962400"/>
            <a:ext cx="8305800" cy="2362200"/>
            <a:chOff x="0" y="0"/>
            <a:chExt cx="5232" cy="1488"/>
          </a:xfrm>
        </p:grpSpPr>
        <p:sp>
          <p:nvSpPr>
            <p:cNvPr id="199721" name="Text Box 4">
              <a:extLst>
                <a:ext uri="{FF2B5EF4-FFF2-40B4-BE49-F238E27FC236}">
                  <a16:creationId xmlns:a16="http://schemas.microsoft.com/office/drawing/2014/main" xmlns="" id="{44F79AEE-3375-43B1-806C-43FD9B44B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9722" name="Line 5">
              <a:extLst>
                <a:ext uri="{FF2B5EF4-FFF2-40B4-BE49-F238E27FC236}">
                  <a16:creationId xmlns:a16="http://schemas.microsoft.com/office/drawing/2014/main" xmlns="" id="{EFD63E87-50AD-4115-AD37-7FC78A7E5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23" name="Rectangle 6">
              <a:extLst>
                <a:ext uri="{FF2B5EF4-FFF2-40B4-BE49-F238E27FC236}">
                  <a16:creationId xmlns:a16="http://schemas.microsoft.com/office/drawing/2014/main" xmlns="" id="{5C445331-2ECD-4CBB-A866-C6F6D0A4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9724" name="Rectangle 7">
              <a:extLst>
                <a:ext uri="{FF2B5EF4-FFF2-40B4-BE49-F238E27FC236}">
                  <a16:creationId xmlns:a16="http://schemas.microsoft.com/office/drawing/2014/main" xmlns="" id="{084A31F2-356F-48F5-AA10-4990EDB90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25" name="Rectangle 8">
              <a:extLst>
                <a:ext uri="{FF2B5EF4-FFF2-40B4-BE49-F238E27FC236}">
                  <a16:creationId xmlns:a16="http://schemas.microsoft.com/office/drawing/2014/main" xmlns="" id="{2724AB61-AFFC-48A4-B099-C793528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26" name="Line 9">
              <a:extLst>
                <a:ext uri="{FF2B5EF4-FFF2-40B4-BE49-F238E27FC236}">
                  <a16:creationId xmlns:a16="http://schemas.microsoft.com/office/drawing/2014/main" xmlns="" id="{483B06DB-F77C-4475-9D6B-78E62E9BD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27" name="Rectangle 10">
              <a:extLst>
                <a:ext uri="{FF2B5EF4-FFF2-40B4-BE49-F238E27FC236}">
                  <a16:creationId xmlns:a16="http://schemas.microsoft.com/office/drawing/2014/main" xmlns="" id="{5C8C4581-0AB9-4124-9F6E-820E8EF2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9728" name="Rectangle 11">
              <a:extLst>
                <a:ext uri="{FF2B5EF4-FFF2-40B4-BE49-F238E27FC236}">
                  <a16:creationId xmlns:a16="http://schemas.microsoft.com/office/drawing/2014/main" xmlns="" id="{33497037-FACC-46EB-BCB1-7A62F6E71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99729" name="Line 12">
              <a:extLst>
                <a:ext uri="{FF2B5EF4-FFF2-40B4-BE49-F238E27FC236}">
                  <a16:creationId xmlns:a16="http://schemas.microsoft.com/office/drawing/2014/main" xmlns="" id="{0D83F0BF-D52F-4A48-9BF4-D5851DAF1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30" name="Rectangle 13">
              <a:extLst>
                <a:ext uri="{FF2B5EF4-FFF2-40B4-BE49-F238E27FC236}">
                  <a16:creationId xmlns:a16="http://schemas.microsoft.com/office/drawing/2014/main" xmlns="" id="{1994E44E-695D-44B8-98B2-5EDBB177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9731" name="Rectangle 14">
              <a:extLst>
                <a:ext uri="{FF2B5EF4-FFF2-40B4-BE49-F238E27FC236}">
                  <a16:creationId xmlns:a16="http://schemas.microsoft.com/office/drawing/2014/main" xmlns="" id="{01982E9A-A3D4-4668-93CF-91824BFB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32" name="Rectangle 15">
              <a:extLst>
                <a:ext uri="{FF2B5EF4-FFF2-40B4-BE49-F238E27FC236}">
                  <a16:creationId xmlns:a16="http://schemas.microsoft.com/office/drawing/2014/main" xmlns="" id="{F5E30935-369E-481C-8FA4-0CE41AD5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  <p:sp>
          <p:nvSpPr>
            <p:cNvPr id="199733" name="Line 16">
              <a:extLst>
                <a:ext uri="{FF2B5EF4-FFF2-40B4-BE49-F238E27FC236}">
                  <a16:creationId xmlns:a16="http://schemas.microsoft.com/office/drawing/2014/main" xmlns="" id="{B60B36FE-949C-4818-81CE-D7C660833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34" name="Rectangle 17">
              <a:extLst>
                <a:ext uri="{FF2B5EF4-FFF2-40B4-BE49-F238E27FC236}">
                  <a16:creationId xmlns:a16="http://schemas.microsoft.com/office/drawing/2014/main" xmlns="" id="{57AB0439-69EA-4C06-A27D-AB3869591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9735" name="Rectangle 18">
              <a:extLst>
                <a:ext uri="{FF2B5EF4-FFF2-40B4-BE49-F238E27FC236}">
                  <a16:creationId xmlns:a16="http://schemas.microsoft.com/office/drawing/2014/main" xmlns="" id="{AB3AF945-8112-491D-A66A-838F22B4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36" name="Rectangle 19">
              <a:extLst>
                <a:ext uri="{FF2B5EF4-FFF2-40B4-BE49-F238E27FC236}">
                  <a16:creationId xmlns:a16="http://schemas.microsoft.com/office/drawing/2014/main" xmlns="" id="{9DA0155E-C945-496E-94AF-659A7987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37" name="Line 20">
              <a:extLst>
                <a:ext uri="{FF2B5EF4-FFF2-40B4-BE49-F238E27FC236}">
                  <a16:creationId xmlns:a16="http://schemas.microsoft.com/office/drawing/2014/main" xmlns="" id="{C28DA203-EAE7-48B4-BC78-20839B440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38" name="Rectangle 21">
              <a:extLst>
                <a:ext uri="{FF2B5EF4-FFF2-40B4-BE49-F238E27FC236}">
                  <a16:creationId xmlns:a16="http://schemas.microsoft.com/office/drawing/2014/main" xmlns="" id="{2E796BFD-A54F-4EAD-BD06-18614EC72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9739" name="Rectangle 22">
              <a:extLst>
                <a:ext uri="{FF2B5EF4-FFF2-40B4-BE49-F238E27FC236}">
                  <a16:creationId xmlns:a16="http://schemas.microsoft.com/office/drawing/2014/main" xmlns="" id="{A12EEA17-95CE-4AA8-9058-018F022A1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99740" name="Line 23">
              <a:extLst>
                <a:ext uri="{FF2B5EF4-FFF2-40B4-BE49-F238E27FC236}">
                  <a16:creationId xmlns:a16="http://schemas.microsoft.com/office/drawing/2014/main" xmlns="" id="{1C54EBCA-37AB-4115-AF5E-766F919D8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41" name="Rectangle 24">
              <a:extLst>
                <a:ext uri="{FF2B5EF4-FFF2-40B4-BE49-F238E27FC236}">
                  <a16:creationId xmlns:a16="http://schemas.microsoft.com/office/drawing/2014/main" xmlns="" id="{FB3C2191-D16F-4C70-8619-5B3A4E4E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9742" name="Rectangle 25">
              <a:extLst>
                <a:ext uri="{FF2B5EF4-FFF2-40B4-BE49-F238E27FC236}">
                  <a16:creationId xmlns:a16="http://schemas.microsoft.com/office/drawing/2014/main" xmlns="" id="{4EAA3AF3-A94D-4C37-9E06-13AF54320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43" name="Rectangle 26">
              <a:extLst>
                <a:ext uri="{FF2B5EF4-FFF2-40B4-BE49-F238E27FC236}">
                  <a16:creationId xmlns:a16="http://schemas.microsoft.com/office/drawing/2014/main" xmlns="" id="{FC223C48-6905-45D9-87FD-DB5CD0E1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44" name="Line 27">
              <a:extLst>
                <a:ext uri="{FF2B5EF4-FFF2-40B4-BE49-F238E27FC236}">
                  <a16:creationId xmlns:a16="http://schemas.microsoft.com/office/drawing/2014/main" xmlns="" id="{C61FA814-B91F-4B8F-AA39-FC7599E5D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45" name="Rectangle 28">
              <a:extLst>
                <a:ext uri="{FF2B5EF4-FFF2-40B4-BE49-F238E27FC236}">
                  <a16:creationId xmlns:a16="http://schemas.microsoft.com/office/drawing/2014/main" xmlns="" id="{3F627885-6043-40C6-8509-553E65607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9746" name="Rectangle 29">
              <a:extLst>
                <a:ext uri="{FF2B5EF4-FFF2-40B4-BE49-F238E27FC236}">
                  <a16:creationId xmlns:a16="http://schemas.microsoft.com/office/drawing/2014/main" xmlns="" id="{547B8B6A-085C-4F74-840D-A2DF223EC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9747" name="Line 30">
              <a:extLst>
                <a:ext uri="{FF2B5EF4-FFF2-40B4-BE49-F238E27FC236}">
                  <a16:creationId xmlns:a16="http://schemas.microsoft.com/office/drawing/2014/main" xmlns="" id="{20FBCBDE-BBA4-42C3-9B99-115907474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48" name="Rectangle 31">
              <a:extLst>
                <a:ext uri="{FF2B5EF4-FFF2-40B4-BE49-F238E27FC236}">
                  <a16:creationId xmlns:a16="http://schemas.microsoft.com/office/drawing/2014/main" xmlns="" id="{37F4488B-605A-41CE-A06E-F52C7CFF6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9749" name="Rectangle 32">
              <a:extLst>
                <a:ext uri="{FF2B5EF4-FFF2-40B4-BE49-F238E27FC236}">
                  <a16:creationId xmlns:a16="http://schemas.microsoft.com/office/drawing/2014/main" xmlns="" id="{5A6A4924-944B-44E6-9420-0E85379F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50" name="Rectangle 33">
              <a:extLst>
                <a:ext uri="{FF2B5EF4-FFF2-40B4-BE49-F238E27FC236}">
                  <a16:creationId xmlns:a16="http://schemas.microsoft.com/office/drawing/2014/main" xmlns="" id="{E6CB9527-FC60-4E0B-89C1-216883724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57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  <p:sp>
          <p:nvSpPr>
            <p:cNvPr id="199751" name="Line 34">
              <a:extLst>
                <a:ext uri="{FF2B5EF4-FFF2-40B4-BE49-F238E27FC236}">
                  <a16:creationId xmlns:a16="http://schemas.microsoft.com/office/drawing/2014/main" xmlns="" id="{8DC53C9C-7F12-4C63-B934-37540A01C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52" name="Rectangle 35">
              <a:extLst>
                <a:ext uri="{FF2B5EF4-FFF2-40B4-BE49-F238E27FC236}">
                  <a16:creationId xmlns:a16="http://schemas.microsoft.com/office/drawing/2014/main" xmlns="" id="{E59DAB61-3A2B-419B-B465-860E5B37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9753" name="Rectangle 36">
              <a:extLst>
                <a:ext uri="{FF2B5EF4-FFF2-40B4-BE49-F238E27FC236}">
                  <a16:creationId xmlns:a16="http://schemas.microsoft.com/office/drawing/2014/main" xmlns="" id="{B98739CA-68A6-48B0-ABC2-6CA5D4671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99684" name="Line 37">
            <a:extLst>
              <a:ext uri="{FF2B5EF4-FFF2-40B4-BE49-F238E27FC236}">
                <a16:creationId xmlns:a16="http://schemas.microsoft.com/office/drawing/2014/main" xmlns="" id="{BEDDD8FC-8596-4782-BCFB-DBAD3705D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9685" name="Group 38">
            <a:extLst>
              <a:ext uri="{FF2B5EF4-FFF2-40B4-BE49-F238E27FC236}">
                <a16:creationId xmlns:a16="http://schemas.microsoft.com/office/drawing/2014/main" xmlns="" id="{AD5D8AF1-1B38-4953-9766-BB9812C3F1C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0"/>
            <a:ext cx="1371600" cy="533400"/>
            <a:chOff x="0" y="0"/>
            <a:chExt cx="864" cy="336"/>
          </a:xfrm>
        </p:grpSpPr>
        <p:sp>
          <p:nvSpPr>
            <p:cNvPr id="199718" name="Rectangle 39">
              <a:extLst>
                <a:ext uri="{FF2B5EF4-FFF2-40B4-BE49-F238E27FC236}">
                  <a16:creationId xmlns:a16="http://schemas.microsoft.com/office/drawing/2014/main" xmlns="" id="{6654CEDD-5C19-4089-AF85-E2EA55E0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9719" name="Rectangle 40">
              <a:extLst>
                <a:ext uri="{FF2B5EF4-FFF2-40B4-BE49-F238E27FC236}">
                  <a16:creationId xmlns:a16="http://schemas.microsoft.com/office/drawing/2014/main" xmlns="" id="{10C1A351-2118-424A-BFED-14FE2014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20" name="Rectangle 41">
              <a:extLst>
                <a:ext uri="{FF2B5EF4-FFF2-40B4-BE49-F238E27FC236}">
                  <a16:creationId xmlns:a16="http://schemas.microsoft.com/office/drawing/2014/main" xmlns="" id="{2306BD3F-C6B3-4B45-B53E-6899249E5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sp>
        <p:nvSpPr>
          <p:cNvPr id="199686" name="Line 42">
            <a:extLst>
              <a:ext uri="{FF2B5EF4-FFF2-40B4-BE49-F238E27FC236}">
                <a16:creationId xmlns:a16="http://schemas.microsoft.com/office/drawing/2014/main" xmlns="" id="{6D73DDF1-431D-4C9B-87DE-FEFCA9739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9687" name="Group 43">
            <a:extLst>
              <a:ext uri="{FF2B5EF4-FFF2-40B4-BE49-F238E27FC236}">
                <a16:creationId xmlns:a16="http://schemas.microsoft.com/office/drawing/2014/main" xmlns="" id="{D54BD834-D1AE-4759-8B28-E16C993EC2B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33600"/>
            <a:ext cx="914400" cy="533400"/>
            <a:chOff x="0" y="0"/>
            <a:chExt cx="576" cy="336"/>
          </a:xfrm>
        </p:grpSpPr>
        <p:sp>
          <p:nvSpPr>
            <p:cNvPr id="199716" name="Rectangle 44">
              <a:extLst>
                <a:ext uri="{FF2B5EF4-FFF2-40B4-BE49-F238E27FC236}">
                  <a16:creationId xmlns:a16="http://schemas.microsoft.com/office/drawing/2014/main" xmlns="" id="{E851B0EE-6010-4294-96D6-6CB91D64B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99717" name="Rectangle 45">
              <a:extLst>
                <a:ext uri="{FF2B5EF4-FFF2-40B4-BE49-F238E27FC236}">
                  <a16:creationId xmlns:a16="http://schemas.microsoft.com/office/drawing/2014/main" xmlns="" id="{76FB2266-56A9-4B35-AC5A-5418C8A4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e</a:t>
              </a:r>
            </a:p>
          </p:txBody>
        </p:sp>
      </p:grpSp>
      <p:sp>
        <p:nvSpPr>
          <p:cNvPr id="199688" name="Text Box 46">
            <a:extLst>
              <a:ext uri="{FF2B5EF4-FFF2-40B4-BE49-F238E27FC236}">
                <a16:creationId xmlns:a16="http://schemas.microsoft.com/office/drawing/2014/main" xmlns="" id="{973B830E-51BE-4D07-9F69-3F43A58A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24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99689" name="Text Box 47">
            <a:extLst>
              <a:ext uri="{FF2B5EF4-FFF2-40B4-BE49-F238E27FC236}">
                <a16:creationId xmlns:a16="http://schemas.microsoft.com/office/drawing/2014/main" xmlns="" id="{9B247E85-7DBC-47BE-A704-00DDDC12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99690" name="Line 48">
            <a:extLst>
              <a:ext uri="{FF2B5EF4-FFF2-40B4-BE49-F238E27FC236}">
                <a16:creationId xmlns:a16="http://schemas.microsoft.com/office/drawing/2014/main" xmlns="" id="{15B8C452-4FB1-47D7-A477-2D100840B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691" name="Rectangle 49">
            <a:extLst>
              <a:ext uri="{FF2B5EF4-FFF2-40B4-BE49-F238E27FC236}">
                <a16:creationId xmlns:a16="http://schemas.microsoft.com/office/drawing/2014/main" xmlns="" id="{35203C7E-6032-4540-AECE-F5CD8ACE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3716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∧</a:t>
            </a:r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xmlns="" id="{3BF527E1-CA6A-4316-9A0E-B2F47A0C4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9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5827" name="Line 51">
            <a:extLst>
              <a:ext uri="{FF2B5EF4-FFF2-40B4-BE49-F238E27FC236}">
                <a16:creationId xmlns:a16="http://schemas.microsoft.com/office/drawing/2014/main" xmlns="" id="{9D3AE89D-1730-499D-BEDD-17FFF4E84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3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828" name="Group 52">
            <a:extLst>
              <a:ext uri="{FF2B5EF4-FFF2-40B4-BE49-F238E27FC236}">
                <a16:creationId xmlns:a16="http://schemas.microsoft.com/office/drawing/2014/main" xmlns="" id="{70418525-6E5F-4CF3-BA8E-0DFDAA47CC0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33400"/>
            <a:ext cx="1371600" cy="533400"/>
            <a:chOff x="0" y="0"/>
            <a:chExt cx="864" cy="336"/>
          </a:xfrm>
        </p:grpSpPr>
        <p:sp>
          <p:nvSpPr>
            <p:cNvPr id="199713" name="Rectangle 53">
              <a:extLst>
                <a:ext uri="{FF2B5EF4-FFF2-40B4-BE49-F238E27FC236}">
                  <a16:creationId xmlns:a16="http://schemas.microsoft.com/office/drawing/2014/main" xmlns="" id="{FF6A11B9-7B05-4B09-8568-15BFB42D4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9714" name="Rectangle 54">
              <a:extLst>
                <a:ext uri="{FF2B5EF4-FFF2-40B4-BE49-F238E27FC236}">
                  <a16:creationId xmlns:a16="http://schemas.microsoft.com/office/drawing/2014/main" xmlns="" id="{E2B91C56-AFE5-4C76-A359-30072D6C6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  <p:sp>
          <p:nvSpPr>
            <p:cNvPr id="199715" name="Rectangle 55">
              <a:extLst>
                <a:ext uri="{FF2B5EF4-FFF2-40B4-BE49-F238E27FC236}">
                  <a16:creationId xmlns:a16="http://schemas.microsoft.com/office/drawing/2014/main" xmlns="" id="{106ACBFE-75A0-4712-BA7B-1CB913B3A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</p:grpSp>
      <p:sp>
        <p:nvSpPr>
          <p:cNvPr id="75832" name="Line 56">
            <a:extLst>
              <a:ext uri="{FF2B5EF4-FFF2-40B4-BE49-F238E27FC236}">
                <a16:creationId xmlns:a16="http://schemas.microsoft.com/office/drawing/2014/main" xmlns="" id="{09220452-C2C2-4970-B41A-DD13A3E5B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838200"/>
            <a:ext cx="60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833" name="Group 57">
            <a:extLst>
              <a:ext uri="{FF2B5EF4-FFF2-40B4-BE49-F238E27FC236}">
                <a16:creationId xmlns:a16="http://schemas.microsoft.com/office/drawing/2014/main" xmlns="" id="{04ED8018-4FD4-48C0-B61E-22EE767033F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"/>
            <a:ext cx="1371600" cy="533400"/>
            <a:chOff x="0" y="0"/>
            <a:chExt cx="864" cy="336"/>
          </a:xfrm>
        </p:grpSpPr>
        <p:sp>
          <p:nvSpPr>
            <p:cNvPr id="199710" name="Rectangle 58">
              <a:extLst>
                <a:ext uri="{FF2B5EF4-FFF2-40B4-BE49-F238E27FC236}">
                  <a16:creationId xmlns:a16="http://schemas.microsoft.com/office/drawing/2014/main" xmlns="" id="{927739C2-0515-4728-BB9B-68C257C45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9711" name="Rectangle 59">
              <a:extLst>
                <a:ext uri="{FF2B5EF4-FFF2-40B4-BE49-F238E27FC236}">
                  <a16:creationId xmlns:a16="http://schemas.microsoft.com/office/drawing/2014/main" xmlns="" id="{B4C54C5B-BCDD-48B7-A4F4-53E333288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12" name="Rectangle 60">
              <a:extLst>
                <a:ext uri="{FF2B5EF4-FFF2-40B4-BE49-F238E27FC236}">
                  <a16:creationId xmlns:a16="http://schemas.microsoft.com/office/drawing/2014/main" xmlns="" id="{4191A700-8C31-4668-8354-0427268D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</p:grpSp>
      <p:sp>
        <p:nvSpPr>
          <p:cNvPr id="75837" name="Text Box 61">
            <a:extLst>
              <a:ext uri="{FF2B5EF4-FFF2-40B4-BE49-F238E27FC236}">
                <a16:creationId xmlns:a16="http://schemas.microsoft.com/office/drawing/2014/main" xmlns="" id="{826DA270-B000-46BE-9EB2-971EC387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76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(B,C)</a:t>
            </a:r>
          </a:p>
        </p:txBody>
      </p:sp>
      <p:sp>
        <p:nvSpPr>
          <p:cNvPr id="75838" name="未知">
            <a:extLst>
              <a:ext uri="{FF2B5EF4-FFF2-40B4-BE49-F238E27FC236}">
                <a16:creationId xmlns:a16="http://schemas.microsoft.com/office/drawing/2014/main" xmlns="" id="{53017534-6E8D-4ECF-AED2-90A634E7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838200"/>
            <a:ext cx="3200400" cy="2438400"/>
          </a:xfrm>
          <a:custGeom>
            <a:avLst/>
            <a:gdLst>
              <a:gd name="T0" fmla="*/ 2147483646 w 2016"/>
              <a:gd name="T1" fmla="*/ 0 h 1536"/>
              <a:gd name="T2" fmla="*/ 2147483646 w 2016"/>
              <a:gd name="T3" fmla="*/ 725805000 h 1536"/>
              <a:gd name="T4" fmla="*/ 2147483646 w 2016"/>
              <a:gd name="T5" fmla="*/ 1330642500 h 1536"/>
              <a:gd name="T6" fmla="*/ 524192500 w 2016"/>
              <a:gd name="T7" fmla="*/ 1935480000 h 1536"/>
              <a:gd name="T8" fmla="*/ 40322500 w 2016"/>
              <a:gd name="T9" fmla="*/ 2147483646 h 1536"/>
              <a:gd name="T10" fmla="*/ 766127500 w 2016"/>
              <a:gd name="T11" fmla="*/ 2147483646 h 15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6" h="1536">
                <a:moveTo>
                  <a:pt x="1888" y="0"/>
                </a:moveTo>
                <a:cubicBezTo>
                  <a:pt x="1952" y="100"/>
                  <a:pt x="2016" y="200"/>
                  <a:pt x="1888" y="288"/>
                </a:cubicBezTo>
                <a:cubicBezTo>
                  <a:pt x="1760" y="376"/>
                  <a:pt x="1400" y="448"/>
                  <a:pt x="1120" y="528"/>
                </a:cubicBezTo>
                <a:cubicBezTo>
                  <a:pt x="840" y="608"/>
                  <a:pt x="392" y="624"/>
                  <a:pt x="208" y="768"/>
                </a:cubicBezTo>
                <a:cubicBezTo>
                  <a:pt x="24" y="912"/>
                  <a:pt x="0" y="1264"/>
                  <a:pt x="16" y="1392"/>
                </a:cubicBezTo>
                <a:cubicBezTo>
                  <a:pt x="32" y="1520"/>
                  <a:pt x="256" y="1512"/>
                  <a:pt x="304" y="1536"/>
                </a:cubicBezTo>
              </a:path>
            </a:pathLst>
          </a:custGeom>
          <a:noFill/>
          <a:ln w="2857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39" name="Line 63">
            <a:extLst>
              <a:ext uri="{FF2B5EF4-FFF2-40B4-BE49-F238E27FC236}">
                <a16:creationId xmlns:a16="http://schemas.microsoft.com/office/drawing/2014/main" xmlns="" id="{71E9C7DA-F3BB-4678-96B0-3D3433AB6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838200"/>
            <a:ext cx="60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840" name="Group 64">
            <a:extLst>
              <a:ext uri="{FF2B5EF4-FFF2-40B4-BE49-F238E27FC236}">
                <a16:creationId xmlns:a16="http://schemas.microsoft.com/office/drawing/2014/main" xmlns="" id="{9D7E733D-E439-4DE5-9404-4E1E5F95B2F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33400"/>
            <a:ext cx="1371600" cy="533400"/>
            <a:chOff x="0" y="0"/>
            <a:chExt cx="864" cy="336"/>
          </a:xfrm>
        </p:grpSpPr>
        <p:sp>
          <p:nvSpPr>
            <p:cNvPr id="199707" name="Rectangle 65">
              <a:extLst>
                <a:ext uri="{FF2B5EF4-FFF2-40B4-BE49-F238E27FC236}">
                  <a16:creationId xmlns:a16="http://schemas.microsoft.com/office/drawing/2014/main" xmlns="" id="{6B42CEDB-121D-4A18-87A8-24A532068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9708" name="Rectangle 66">
              <a:extLst>
                <a:ext uri="{FF2B5EF4-FFF2-40B4-BE49-F238E27FC236}">
                  <a16:creationId xmlns:a16="http://schemas.microsoft.com/office/drawing/2014/main" xmlns="" id="{85C8ADF6-00E7-4F72-948E-1A366B662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199709" name="Rectangle 67">
              <a:extLst>
                <a:ext uri="{FF2B5EF4-FFF2-40B4-BE49-F238E27FC236}">
                  <a16:creationId xmlns:a16="http://schemas.microsoft.com/office/drawing/2014/main" xmlns="" id="{8FF19D26-F81A-4C60-97DA-1D8868AF6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sp>
        <p:nvSpPr>
          <p:cNvPr id="75844" name="Text Box 68">
            <a:extLst>
              <a:ext uri="{FF2B5EF4-FFF2-40B4-BE49-F238E27FC236}">
                <a16:creationId xmlns:a16="http://schemas.microsoft.com/office/drawing/2014/main" xmlns="" id="{6A30ECA4-5DDD-4504-9A54-6B7624F3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76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(C)</a:t>
            </a:r>
          </a:p>
        </p:txBody>
      </p:sp>
      <p:grpSp>
        <p:nvGrpSpPr>
          <p:cNvPr id="75845" name="Group 69">
            <a:extLst>
              <a:ext uri="{FF2B5EF4-FFF2-40B4-BE49-F238E27FC236}">
                <a16:creationId xmlns:a16="http://schemas.microsoft.com/office/drawing/2014/main" xmlns="" id="{9B62635D-3901-4969-B071-97F68839899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838200"/>
            <a:ext cx="4800600" cy="3200400"/>
            <a:chOff x="0" y="0"/>
            <a:chExt cx="3024" cy="2016"/>
          </a:xfrm>
        </p:grpSpPr>
        <p:sp>
          <p:nvSpPr>
            <p:cNvPr id="199703" name="Line 70">
              <a:extLst>
                <a:ext uri="{FF2B5EF4-FFF2-40B4-BE49-F238E27FC236}">
                  <a16:creationId xmlns:a16="http://schemas.microsoft.com/office/drawing/2014/main" xmlns="" id="{E7B71FAD-7B02-4645-BDD9-CBD4B1F02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0"/>
              <a:ext cx="0" cy="182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4" name="Line 71">
              <a:extLst>
                <a:ext uri="{FF2B5EF4-FFF2-40B4-BE49-F238E27FC236}">
                  <a16:creationId xmlns:a16="http://schemas.microsoft.com/office/drawing/2014/main" xmlns="" id="{2F6A9066-B7C5-45CD-ABA3-C3F2C0AEE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24"/>
              <a:ext cx="30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5" name="Line 72">
              <a:extLst>
                <a:ext uri="{FF2B5EF4-FFF2-40B4-BE49-F238E27FC236}">
                  <a16:creationId xmlns:a16="http://schemas.microsoft.com/office/drawing/2014/main" xmlns="" id="{7625DFE6-1217-4FC3-B63E-16A2DA64C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24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6" name="Line 73">
              <a:extLst>
                <a:ext uri="{FF2B5EF4-FFF2-40B4-BE49-F238E27FC236}">
                  <a16:creationId xmlns:a16="http://schemas.microsoft.com/office/drawing/2014/main" xmlns="" id="{93E7426E-BD18-4FE4-94AD-1111519F4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016"/>
              <a:ext cx="28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68</a:t>
            </a:fld>
            <a:endParaRPr lang="zh-CN" alt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26" grpId="0"/>
      <p:bldP spid="75837" grpId="0"/>
      <p:bldP spid="7584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xmlns="" id="{4A38B175-4AA7-4478-9B70-E9C8B6D778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5.4</a:t>
            </a:r>
            <a:r>
              <a:rPr lang="zh-CN" altLang="en-US"/>
              <a:t>广义表的存储结构</a:t>
            </a:r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xmlns="" id="{C7F6AC7C-A69D-4425-B5FA-93F4B67198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12875"/>
            <a:ext cx="8421688" cy="9144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链表结点结构</a:t>
            </a:r>
          </a:p>
        </p:txBody>
      </p:sp>
      <p:sp>
        <p:nvSpPr>
          <p:cNvPr id="200708" name="Rectangle 4">
            <a:extLst>
              <a:ext uri="{FF2B5EF4-FFF2-40B4-BE49-F238E27FC236}">
                <a16:creationId xmlns:a16="http://schemas.microsoft.com/office/drawing/2014/main" xmlns="" id="{51CE790C-B735-4022-9F05-E0D33D92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12875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tag=1</a:t>
            </a: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xmlns="" id="{A6219EA7-FA7F-43D7-8444-9EBF167E1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12875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hp</a:t>
            </a:r>
          </a:p>
        </p:txBody>
      </p:sp>
      <p:sp>
        <p:nvSpPr>
          <p:cNvPr id="200710" name="Rectangle 6">
            <a:extLst>
              <a:ext uri="{FF2B5EF4-FFF2-40B4-BE49-F238E27FC236}">
                <a16:creationId xmlns:a16="http://schemas.microsoft.com/office/drawing/2014/main" xmlns="" id="{2ACCDE79-D14D-4E9B-80CC-F4266A01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12875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tp</a:t>
            </a:r>
          </a:p>
        </p:txBody>
      </p:sp>
      <p:sp>
        <p:nvSpPr>
          <p:cNvPr id="200711" name="Text Box 7">
            <a:extLst>
              <a:ext uri="{FF2B5EF4-FFF2-40B4-BE49-F238E27FC236}">
                <a16:creationId xmlns:a16="http://schemas.microsoft.com/office/drawing/2014/main" xmlns="" id="{4219BE6E-4F8C-4738-97EF-05EFA339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1748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表结点</a:t>
            </a:r>
          </a:p>
        </p:txBody>
      </p:sp>
      <p:sp>
        <p:nvSpPr>
          <p:cNvPr id="200712" name="Rectangle 8">
            <a:extLst>
              <a:ext uri="{FF2B5EF4-FFF2-40B4-BE49-F238E27FC236}">
                <a16:creationId xmlns:a16="http://schemas.microsoft.com/office/drawing/2014/main" xmlns="" id="{2D4AB793-2CAA-4A7F-80A9-D6DA24AEA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12875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tag=0</a:t>
            </a:r>
          </a:p>
        </p:txBody>
      </p:sp>
      <p:sp>
        <p:nvSpPr>
          <p:cNvPr id="200713" name="Rectangle 9">
            <a:extLst>
              <a:ext uri="{FF2B5EF4-FFF2-40B4-BE49-F238E27FC236}">
                <a16:creationId xmlns:a16="http://schemas.microsoft.com/office/drawing/2014/main" xmlns="" id="{1F31A97C-9A32-4BC6-BE37-BCBECE50B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12875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ahoma" panose="020B0604030504040204" pitchFamily="34" charset="0"/>
              </a:rPr>
              <a:t>atom</a:t>
            </a:r>
          </a:p>
        </p:txBody>
      </p:sp>
      <p:sp>
        <p:nvSpPr>
          <p:cNvPr id="200714" name="Text Box 10">
            <a:extLst>
              <a:ext uri="{FF2B5EF4-FFF2-40B4-BE49-F238E27FC236}">
                <a16:creationId xmlns:a16="http://schemas.microsoft.com/office/drawing/2014/main" xmlns="" id="{0A8C0D89-C7C4-4A07-8CF0-E8085FE46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1748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b="0">
                <a:latin typeface="Tahoma" panose="020B0604030504040204" pitchFamily="34" charset="0"/>
              </a:rPr>
              <a:t>原子结点</a:t>
            </a:r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xmlns="" id="{46E1F2B9-6E37-4FEA-82A7-785E46AD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32075"/>
            <a:ext cx="8421688" cy="35052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typedef </a:t>
            </a:r>
            <a:r>
              <a:rPr lang="en-US" altLang="zh-CN" b="0" dirty="0" err="1">
                <a:latin typeface="Tahoma" panose="020B0604030504040204" pitchFamily="34" charset="0"/>
              </a:rPr>
              <a:t>enum</a:t>
            </a:r>
            <a:r>
              <a:rPr lang="en-US" altLang="zh-CN" b="0" dirty="0">
                <a:latin typeface="Tahoma" panose="020B0604030504040204" pitchFamily="34" charset="0"/>
              </a:rPr>
              <a:t> {ATOM,LIST} </a:t>
            </a:r>
            <a:r>
              <a:rPr lang="en-US" altLang="zh-CN" b="0" dirty="0" err="1">
                <a:latin typeface="Tahoma" panose="020B0604030504040204" pitchFamily="34" charset="0"/>
              </a:rPr>
              <a:t>ElemTag</a:t>
            </a:r>
            <a:r>
              <a:rPr lang="en-US" altLang="zh-CN" b="0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typedef struct </a:t>
            </a:r>
            <a:r>
              <a:rPr lang="en-US" altLang="zh-CN" b="0" dirty="0" err="1">
                <a:latin typeface="Tahoma" panose="020B0604030504040204" pitchFamily="34" charset="0"/>
              </a:rPr>
              <a:t>GLNode</a:t>
            </a:r>
            <a:r>
              <a:rPr lang="en-US" altLang="zh-CN" b="0" dirty="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</a:t>
            </a:r>
            <a:r>
              <a:rPr lang="en-US" altLang="zh-CN" b="0" dirty="0" err="1">
                <a:latin typeface="Tahoma" panose="020B0604030504040204" pitchFamily="34" charset="0"/>
              </a:rPr>
              <a:t>ElemTag</a:t>
            </a:r>
            <a:r>
              <a:rPr lang="en-US" altLang="zh-CN" b="0" dirty="0">
                <a:latin typeface="Tahoma" panose="020B0604030504040204" pitchFamily="34" charset="0"/>
              </a:rPr>
              <a:t>  tag;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union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     </a:t>
            </a:r>
            <a:r>
              <a:rPr lang="en-US" altLang="zh-CN" b="0" dirty="0" err="1">
                <a:latin typeface="Tahoma" panose="020B0604030504040204" pitchFamily="34" charset="0"/>
              </a:rPr>
              <a:t>AtomType</a:t>
            </a:r>
            <a:r>
              <a:rPr lang="en-US" altLang="zh-CN" b="0" dirty="0">
                <a:latin typeface="Tahoma" panose="020B0604030504040204" pitchFamily="34" charset="0"/>
              </a:rPr>
              <a:t> atom;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     struct {struct </a:t>
            </a:r>
            <a:r>
              <a:rPr lang="en-US" altLang="zh-CN" b="0" dirty="0" err="1">
                <a:latin typeface="Tahoma" panose="020B0604030504040204" pitchFamily="34" charset="0"/>
              </a:rPr>
              <a:t>GLNode</a:t>
            </a:r>
            <a:r>
              <a:rPr lang="en-US" altLang="zh-CN" b="0" dirty="0">
                <a:latin typeface="Tahoma" panose="020B0604030504040204" pitchFamily="34" charset="0"/>
              </a:rPr>
              <a:t> *hp,*</a:t>
            </a:r>
            <a:r>
              <a:rPr lang="en-US" altLang="zh-CN" b="0" dirty="0" err="1">
                <a:latin typeface="Tahoma" panose="020B0604030504040204" pitchFamily="34" charset="0"/>
              </a:rPr>
              <a:t>tp</a:t>
            </a:r>
            <a:r>
              <a:rPr lang="en-US" altLang="zh-CN" b="0" dirty="0">
                <a:latin typeface="Tahoma" panose="020B0604030504040204" pitchFamily="34" charset="0"/>
              </a:rPr>
              <a:t>;} </a:t>
            </a:r>
            <a:r>
              <a:rPr lang="en-US" altLang="zh-CN" b="0" dirty="0" err="1">
                <a:latin typeface="Tahoma" panose="020B0604030504040204" pitchFamily="34" charset="0"/>
              </a:rPr>
              <a:t>ptr</a:t>
            </a:r>
            <a:r>
              <a:rPr lang="en-US" altLang="zh-CN" b="0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};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}*</a:t>
            </a:r>
            <a:r>
              <a:rPr lang="en-US" altLang="zh-CN" b="0" dirty="0" err="1">
                <a:latin typeface="Tahoma" panose="020B0604030504040204" pitchFamily="34" charset="0"/>
              </a:rPr>
              <a:t>Glist</a:t>
            </a:r>
            <a:r>
              <a:rPr lang="en-US" altLang="zh-CN" b="0" dirty="0">
                <a:latin typeface="Tahoma" panose="020B0604030504040204" pitchFamily="34" charset="0"/>
              </a:rPr>
              <a:t>;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69</a:t>
            </a:fld>
            <a:endParaRPr lang="zh-CN" alt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xmlns="" id="{4219BE6E-4F8C-4738-97EF-05EFA339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896" y="3933056"/>
            <a:ext cx="54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// </a:t>
            </a:r>
            <a:r>
              <a:rPr lang="zh-CN" altLang="en-US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共享存储；当下赋值会覆盖之前的值；</a:t>
            </a:r>
            <a:endParaRPr lang="zh-CN" altLang="en-US" b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xmlns="" id="{92536DE3-D846-497F-8BDA-A426669A4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  数组和广义表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xmlns="" id="{C15D76E7-AA26-4DB3-AAC7-0EE164528B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本章内容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5.1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数组的定义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5.2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数组的顺序表示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5.3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矩阵的压缩存储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5.3.1  </a:t>
            </a:r>
            <a:r>
              <a:rPr lang="zh-CN" altLang="en-US" sz="2400" dirty="0">
                <a:latin typeface="宋体" panose="02010600030101010101" pitchFamily="2" charset="-122"/>
              </a:rPr>
              <a:t>特殊矩阵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宋体" panose="02010600030101010101" pitchFamily="2" charset="-122"/>
              </a:rPr>
              <a:t>5.3.2  </a:t>
            </a:r>
            <a:r>
              <a:rPr lang="zh-CN" altLang="en-US" sz="2400" dirty="0">
                <a:latin typeface="宋体" panose="02010600030101010101" pitchFamily="2" charset="-122"/>
              </a:rPr>
              <a:t>稀疏矩阵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5.4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广义表的定义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5.5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广义表的存储结构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344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xmlns="" id="{3A675D0E-5EE8-41DF-8029-25C3F4C53E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5.4</a:t>
            </a:r>
            <a:r>
              <a:rPr lang="zh-CN" altLang="en-US"/>
              <a:t>广义表的存储结构</a:t>
            </a:r>
            <a:r>
              <a:rPr lang="en-US" altLang="zh-CN"/>
              <a:t>(</a:t>
            </a:r>
            <a:r>
              <a:rPr lang="zh-CN" altLang="en-US"/>
              <a:t>二</a:t>
            </a:r>
            <a:r>
              <a:rPr lang="en-US" altLang="zh-CN"/>
              <a:t>)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xmlns="" id="{1A562F3F-1B02-42D6-9E33-54805AE000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44613"/>
            <a:ext cx="8421688" cy="6858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zh-CN" altLang="en-US"/>
              <a:t>结点结构</a:t>
            </a:r>
          </a:p>
        </p:txBody>
      </p:sp>
      <p:grpSp>
        <p:nvGrpSpPr>
          <p:cNvPr id="201732" name="Group 4">
            <a:extLst>
              <a:ext uri="{FF2B5EF4-FFF2-40B4-BE49-F238E27FC236}">
                <a16:creationId xmlns:a16="http://schemas.microsoft.com/office/drawing/2014/main" xmlns="" id="{4CE783EB-03A3-427B-BAEF-5A4F45B90B0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68413"/>
            <a:ext cx="2819400" cy="1066800"/>
            <a:chOff x="0" y="0"/>
            <a:chExt cx="1776" cy="672"/>
          </a:xfrm>
        </p:grpSpPr>
        <p:sp>
          <p:nvSpPr>
            <p:cNvPr id="201739" name="Rectangle 5">
              <a:extLst>
                <a:ext uri="{FF2B5EF4-FFF2-40B4-BE49-F238E27FC236}">
                  <a16:creationId xmlns:a16="http://schemas.microsoft.com/office/drawing/2014/main" xmlns="" id="{FCEB207A-4A21-4DF4-88CB-194A57F99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tag=1</a:t>
              </a:r>
            </a:p>
          </p:txBody>
        </p:sp>
        <p:sp>
          <p:nvSpPr>
            <p:cNvPr id="201740" name="Rectangle 6">
              <a:extLst>
                <a:ext uri="{FF2B5EF4-FFF2-40B4-BE49-F238E27FC236}">
                  <a16:creationId xmlns:a16="http://schemas.microsoft.com/office/drawing/2014/main" xmlns="" id="{064285DD-C96B-4A1A-B7EE-4BDA7DC65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hp</a:t>
              </a:r>
            </a:p>
          </p:txBody>
        </p:sp>
        <p:sp>
          <p:nvSpPr>
            <p:cNvPr id="201741" name="Rectangle 7">
              <a:extLst>
                <a:ext uri="{FF2B5EF4-FFF2-40B4-BE49-F238E27FC236}">
                  <a16:creationId xmlns:a16="http://schemas.microsoft.com/office/drawing/2014/main" xmlns="" id="{2FC4FEA5-CDAB-4A1C-B50E-697B07A7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tp</a:t>
              </a:r>
            </a:p>
          </p:txBody>
        </p:sp>
        <p:sp>
          <p:nvSpPr>
            <p:cNvPr id="201742" name="Text Box 8">
              <a:extLst>
                <a:ext uri="{FF2B5EF4-FFF2-40B4-BE49-F238E27FC236}">
                  <a16:creationId xmlns:a16="http://schemas.microsoft.com/office/drawing/2014/main" xmlns="" id="{EE106FB6-92A8-4C68-A99F-1D8393B9B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8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</a:rPr>
                <a:t>表结点</a:t>
              </a:r>
            </a:p>
          </p:txBody>
        </p:sp>
      </p:grpSp>
      <p:sp>
        <p:nvSpPr>
          <p:cNvPr id="77833" name="Rectangle 9">
            <a:extLst>
              <a:ext uri="{FF2B5EF4-FFF2-40B4-BE49-F238E27FC236}">
                <a16:creationId xmlns:a16="http://schemas.microsoft.com/office/drawing/2014/main" xmlns="" id="{FC8387BA-0126-4094-86A6-ADDE8FE4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59013"/>
            <a:ext cx="8421688" cy="38862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 err="1">
                <a:latin typeface="Tahoma" panose="020B0604030504040204" pitchFamily="34" charset="0"/>
              </a:rPr>
              <a:t>typedef</a:t>
            </a:r>
            <a:r>
              <a:rPr lang="en-US" altLang="zh-CN" b="0" dirty="0">
                <a:latin typeface="Tahoma" panose="020B0604030504040204" pitchFamily="34" charset="0"/>
              </a:rPr>
              <a:t> </a:t>
            </a:r>
            <a:r>
              <a:rPr lang="en-US" altLang="zh-CN" b="0" dirty="0" err="1">
                <a:latin typeface="Tahoma" panose="020B0604030504040204" pitchFamily="34" charset="0"/>
              </a:rPr>
              <a:t>enum</a:t>
            </a:r>
            <a:r>
              <a:rPr lang="en-US" altLang="zh-CN" b="0" dirty="0">
                <a:latin typeface="Tahoma" panose="020B0604030504040204" pitchFamily="34" charset="0"/>
              </a:rPr>
              <a:t> {ATOM,LIST} </a:t>
            </a:r>
            <a:r>
              <a:rPr lang="en-US" altLang="zh-CN" b="0" dirty="0" err="1">
                <a:latin typeface="Tahoma" panose="020B0604030504040204" pitchFamily="34" charset="0"/>
              </a:rPr>
              <a:t>ElemTag</a:t>
            </a:r>
            <a:r>
              <a:rPr lang="en-US" altLang="zh-CN" b="0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 err="1">
                <a:latin typeface="Tahoma" panose="020B0604030504040204" pitchFamily="34" charset="0"/>
              </a:rPr>
              <a:t>typedef</a:t>
            </a:r>
            <a:r>
              <a:rPr lang="en-US" altLang="zh-CN" b="0" dirty="0">
                <a:latin typeface="Tahoma" panose="020B0604030504040204" pitchFamily="34" charset="0"/>
              </a:rPr>
              <a:t> </a:t>
            </a:r>
            <a:r>
              <a:rPr lang="en-US" altLang="zh-CN" b="0" dirty="0" err="1">
                <a:latin typeface="Tahoma" panose="020B0604030504040204" pitchFamily="34" charset="0"/>
              </a:rPr>
              <a:t>struct</a:t>
            </a:r>
            <a:r>
              <a:rPr lang="en-US" altLang="zh-CN" b="0" dirty="0">
                <a:latin typeface="Tahoma" panose="020B0604030504040204" pitchFamily="34" charset="0"/>
              </a:rPr>
              <a:t> </a:t>
            </a:r>
            <a:r>
              <a:rPr lang="en-US" altLang="zh-CN" b="0" dirty="0" err="1">
                <a:latin typeface="Tahoma" panose="020B0604030504040204" pitchFamily="34" charset="0"/>
              </a:rPr>
              <a:t>GLNode</a:t>
            </a:r>
            <a:r>
              <a:rPr lang="en-US" altLang="zh-CN" b="0" dirty="0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</a:t>
            </a:r>
            <a:r>
              <a:rPr lang="en-US" altLang="zh-CN" b="0" dirty="0" err="1">
                <a:latin typeface="Tahoma" panose="020B0604030504040204" pitchFamily="34" charset="0"/>
              </a:rPr>
              <a:t>ElemTag</a:t>
            </a:r>
            <a:r>
              <a:rPr lang="en-US" altLang="zh-CN" b="0" dirty="0">
                <a:latin typeface="Tahoma" panose="020B0604030504040204" pitchFamily="34" charset="0"/>
              </a:rPr>
              <a:t>  tag;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union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     </a:t>
            </a:r>
            <a:r>
              <a:rPr lang="en-US" altLang="zh-CN" b="0" dirty="0" err="1">
                <a:latin typeface="Tahoma" panose="020B0604030504040204" pitchFamily="34" charset="0"/>
              </a:rPr>
              <a:t>AtomType</a:t>
            </a:r>
            <a:r>
              <a:rPr lang="en-US" altLang="zh-CN" b="0" dirty="0">
                <a:latin typeface="Tahoma" panose="020B0604030504040204" pitchFamily="34" charset="0"/>
              </a:rPr>
              <a:t> </a:t>
            </a:r>
            <a:r>
              <a:rPr lang="en-US" altLang="zh-CN" b="0" dirty="0" err="1">
                <a:latin typeface="Tahoma" panose="020B0604030504040204" pitchFamily="34" charset="0"/>
              </a:rPr>
              <a:t>actom</a:t>
            </a:r>
            <a:r>
              <a:rPr lang="en-US" altLang="zh-CN" b="0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     </a:t>
            </a:r>
            <a:r>
              <a:rPr lang="en-US" altLang="zh-CN" b="0" dirty="0" err="1">
                <a:latin typeface="Tahoma" panose="020B0604030504040204" pitchFamily="34" charset="0"/>
              </a:rPr>
              <a:t>struct</a:t>
            </a:r>
            <a:r>
              <a:rPr lang="en-US" altLang="zh-CN" b="0" dirty="0">
                <a:latin typeface="Tahoma" panose="020B0604030504040204" pitchFamily="34" charset="0"/>
              </a:rPr>
              <a:t> </a:t>
            </a:r>
            <a:r>
              <a:rPr lang="en-US" altLang="zh-CN" b="0" dirty="0" err="1">
                <a:latin typeface="Tahoma" panose="020B0604030504040204" pitchFamily="34" charset="0"/>
              </a:rPr>
              <a:t>GLNode</a:t>
            </a:r>
            <a:r>
              <a:rPr lang="en-US" altLang="zh-CN" b="0" dirty="0">
                <a:latin typeface="Tahoma" panose="020B0604030504040204" pitchFamily="34" charset="0"/>
              </a:rPr>
              <a:t> *</a:t>
            </a:r>
            <a:r>
              <a:rPr lang="en-US" altLang="zh-CN" b="0" dirty="0" err="1">
                <a:latin typeface="Tahoma" panose="020B0604030504040204" pitchFamily="34" charset="0"/>
              </a:rPr>
              <a:t>hp</a:t>
            </a:r>
            <a:r>
              <a:rPr lang="en-US" altLang="zh-CN" b="0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};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</a:t>
            </a:r>
            <a:r>
              <a:rPr lang="en-US" altLang="zh-CN" b="0" dirty="0" err="1">
                <a:latin typeface="Tahoma" panose="020B0604030504040204" pitchFamily="34" charset="0"/>
              </a:rPr>
              <a:t>struct</a:t>
            </a:r>
            <a:r>
              <a:rPr lang="en-US" altLang="zh-CN" b="0" dirty="0">
                <a:latin typeface="Tahoma" panose="020B0604030504040204" pitchFamily="34" charset="0"/>
              </a:rPr>
              <a:t> </a:t>
            </a:r>
            <a:r>
              <a:rPr lang="en-US" altLang="zh-CN" b="0" dirty="0" err="1">
                <a:latin typeface="Tahoma" panose="020B0604030504040204" pitchFamily="34" charset="0"/>
              </a:rPr>
              <a:t>GLNode</a:t>
            </a:r>
            <a:r>
              <a:rPr lang="en-US" altLang="zh-CN" b="0" dirty="0">
                <a:latin typeface="Tahoma" panose="020B0604030504040204" pitchFamily="34" charset="0"/>
              </a:rPr>
              <a:t> *</a:t>
            </a:r>
            <a:r>
              <a:rPr lang="en-US" altLang="zh-CN" b="0" dirty="0" err="1">
                <a:latin typeface="Tahoma" panose="020B0604030504040204" pitchFamily="34" charset="0"/>
              </a:rPr>
              <a:t>tp</a:t>
            </a:r>
            <a:r>
              <a:rPr lang="en-US" altLang="zh-CN" b="0" dirty="0" smtClean="0">
                <a:latin typeface="Tahoma" panose="020B0604030504040204" pitchFamily="34" charset="0"/>
              </a:rPr>
              <a:t>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Tahoma" panose="020B0604030504040204" pitchFamily="34" charset="0"/>
              </a:rPr>
              <a:t>}*</a:t>
            </a:r>
            <a:r>
              <a:rPr lang="en-US" altLang="zh-CN" b="0" dirty="0" err="1" smtClean="0">
                <a:latin typeface="Tahoma" panose="020B0604030504040204" pitchFamily="34" charset="0"/>
              </a:rPr>
              <a:t>Glist</a:t>
            </a:r>
            <a:r>
              <a:rPr lang="en-US" altLang="zh-CN" b="0" dirty="0" smtClean="0">
                <a:latin typeface="Tahoma" panose="020B0604030504040204" pitchFamily="34" charset="0"/>
              </a:rPr>
              <a:t>; </a:t>
            </a:r>
            <a:endParaRPr lang="en-US" altLang="zh-CN" b="0" dirty="0">
              <a:latin typeface="Tahoma" panose="020B0604030504040204" pitchFamily="34" charset="0"/>
            </a:endParaRPr>
          </a:p>
        </p:txBody>
      </p:sp>
      <p:grpSp>
        <p:nvGrpSpPr>
          <p:cNvPr id="201734" name="Group 10">
            <a:extLst>
              <a:ext uri="{FF2B5EF4-FFF2-40B4-BE49-F238E27FC236}">
                <a16:creationId xmlns:a16="http://schemas.microsoft.com/office/drawing/2014/main" xmlns="" id="{5A91594E-89A3-49C7-9585-BA4408BE2787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268413"/>
            <a:ext cx="2819400" cy="1066800"/>
            <a:chOff x="0" y="0"/>
            <a:chExt cx="1776" cy="672"/>
          </a:xfrm>
        </p:grpSpPr>
        <p:sp>
          <p:nvSpPr>
            <p:cNvPr id="201735" name="Rectangle 11">
              <a:extLst>
                <a:ext uri="{FF2B5EF4-FFF2-40B4-BE49-F238E27FC236}">
                  <a16:creationId xmlns:a16="http://schemas.microsoft.com/office/drawing/2014/main" xmlns="" id="{C6BCDC94-4D01-479F-B9EA-83FD8B3B8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tag=0</a:t>
              </a:r>
            </a:p>
          </p:txBody>
        </p:sp>
        <p:sp>
          <p:nvSpPr>
            <p:cNvPr id="201736" name="Rectangle 12">
              <a:extLst>
                <a:ext uri="{FF2B5EF4-FFF2-40B4-BE49-F238E27FC236}">
                  <a16:creationId xmlns:a16="http://schemas.microsoft.com/office/drawing/2014/main" xmlns="" id="{A16E5B5C-E694-4CE1-8657-6A28E6C96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atom</a:t>
              </a:r>
            </a:p>
          </p:txBody>
        </p:sp>
        <p:sp>
          <p:nvSpPr>
            <p:cNvPr id="201737" name="Text Box 13">
              <a:extLst>
                <a:ext uri="{FF2B5EF4-FFF2-40B4-BE49-F238E27FC236}">
                  <a16:creationId xmlns:a16="http://schemas.microsoft.com/office/drawing/2014/main" xmlns="" id="{97B8AE69-FB94-47D5-91AF-657DE70A0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</a:rPr>
                <a:t>原子结点</a:t>
              </a:r>
            </a:p>
          </p:txBody>
        </p:sp>
        <p:sp>
          <p:nvSpPr>
            <p:cNvPr id="201738" name="Rectangle 14">
              <a:extLst>
                <a:ext uri="{FF2B5EF4-FFF2-40B4-BE49-F238E27FC236}">
                  <a16:creationId xmlns:a16="http://schemas.microsoft.com/office/drawing/2014/main" xmlns="" id="{8A5FE6EE-871F-4B15-B606-3A918D2A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tp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70</a:t>
            </a:fld>
            <a:endParaRPr lang="zh-CN" altLang="en-US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xmlns="" id="{4219BE6E-4F8C-4738-97EF-05EFA339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5343599"/>
            <a:ext cx="48871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// </a:t>
            </a:r>
            <a:r>
              <a:rPr lang="zh-CN" altLang="en-US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指向下一元素的指针</a:t>
            </a:r>
            <a:endParaRPr lang="en-US" altLang="zh-CN" b="0" dirty="0" smtClean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// </a:t>
            </a:r>
            <a:r>
              <a:rPr lang="zh-CN" altLang="en-US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此结构称为扩展的线性链表</a:t>
            </a:r>
            <a:endParaRPr lang="en-US" altLang="zh-CN" b="0" dirty="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xmlns="" id="{07C73BB0-BB10-4AC5-8639-D8A8B78C2F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5.4</a:t>
            </a:r>
            <a:r>
              <a:rPr lang="zh-CN" altLang="en-US"/>
              <a:t>广义表的存储结构</a:t>
            </a:r>
            <a:r>
              <a:rPr lang="en-US" altLang="zh-CN"/>
              <a:t>(</a:t>
            </a:r>
            <a:r>
              <a:rPr lang="zh-CN" altLang="en-US"/>
              <a:t>二</a:t>
            </a:r>
            <a:r>
              <a:rPr lang="en-US" altLang="zh-CN"/>
              <a:t>)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xmlns="" id="{4A4252B7-9E1D-4C33-B81A-B2B1DB3C88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174875"/>
            <a:ext cx="8421688" cy="685800"/>
          </a:xfrm>
        </p:spPr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zh-CN"/>
              <a:t>C = (a,(b,c,d))</a:t>
            </a:r>
          </a:p>
        </p:txBody>
      </p:sp>
      <p:grpSp>
        <p:nvGrpSpPr>
          <p:cNvPr id="202756" name="Group 4">
            <a:extLst>
              <a:ext uri="{FF2B5EF4-FFF2-40B4-BE49-F238E27FC236}">
                <a16:creationId xmlns:a16="http://schemas.microsoft.com/office/drawing/2014/main" xmlns="" id="{A501D0BC-1C13-4539-8590-1DDAA309E1F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412875"/>
            <a:ext cx="2819400" cy="1066800"/>
            <a:chOff x="0" y="0"/>
            <a:chExt cx="1776" cy="672"/>
          </a:xfrm>
        </p:grpSpPr>
        <p:sp>
          <p:nvSpPr>
            <p:cNvPr id="202793" name="Rectangle 5">
              <a:extLst>
                <a:ext uri="{FF2B5EF4-FFF2-40B4-BE49-F238E27FC236}">
                  <a16:creationId xmlns:a16="http://schemas.microsoft.com/office/drawing/2014/main" xmlns="" id="{BD76E3FF-FAA7-4E09-922F-D78836CB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tag=1</a:t>
              </a:r>
            </a:p>
          </p:txBody>
        </p:sp>
        <p:sp>
          <p:nvSpPr>
            <p:cNvPr id="202794" name="Rectangle 6">
              <a:extLst>
                <a:ext uri="{FF2B5EF4-FFF2-40B4-BE49-F238E27FC236}">
                  <a16:creationId xmlns:a16="http://schemas.microsoft.com/office/drawing/2014/main" xmlns="" id="{60EA8006-EA53-4416-BFE6-F2AFB95D9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hp</a:t>
              </a:r>
            </a:p>
          </p:txBody>
        </p:sp>
        <p:sp>
          <p:nvSpPr>
            <p:cNvPr id="202795" name="Rectangle 7">
              <a:extLst>
                <a:ext uri="{FF2B5EF4-FFF2-40B4-BE49-F238E27FC236}">
                  <a16:creationId xmlns:a16="http://schemas.microsoft.com/office/drawing/2014/main" xmlns="" id="{B67F3490-410C-4D40-B280-DE3329CE6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tp</a:t>
              </a:r>
            </a:p>
          </p:txBody>
        </p:sp>
        <p:sp>
          <p:nvSpPr>
            <p:cNvPr id="202796" name="Text Box 8">
              <a:extLst>
                <a:ext uri="{FF2B5EF4-FFF2-40B4-BE49-F238E27FC236}">
                  <a16:creationId xmlns:a16="http://schemas.microsoft.com/office/drawing/2014/main" xmlns="" id="{312BA9EB-BA98-4FF4-8528-05C372A68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8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</a:rPr>
                <a:t>表结点</a:t>
              </a:r>
            </a:p>
          </p:txBody>
        </p:sp>
      </p:grpSp>
      <p:grpSp>
        <p:nvGrpSpPr>
          <p:cNvPr id="202757" name="Group 9">
            <a:extLst>
              <a:ext uri="{FF2B5EF4-FFF2-40B4-BE49-F238E27FC236}">
                <a16:creationId xmlns:a16="http://schemas.microsoft.com/office/drawing/2014/main" xmlns="" id="{1062CAE2-652E-4E94-8CE9-08EF49A8EC68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12875"/>
            <a:ext cx="2819400" cy="1066800"/>
            <a:chOff x="0" y="0"/>
            <a:chExt cx="1776" cy="672"/>
          </a:xfrm>
        </p:grpSpPr>
        <p:sp>
          <p:nvSpPr>
            <p:cNvPr id="202789" name="Rectangle 10">
              <a:extLst>
                <a:ext uri="{FF2B5EF4-FFF2-40B4-BE49-F238E27FC236}">
                  <a16:creationId xmlns:a16="http://schemas.microsoft.com/office/drawing/2014/main" xmlns="" id="{2CCAA1D3-69DD-4FBE-BCDC-B5D2ED71B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tag=0</a:t>
              </a:r>
            </a:p>
          </p:txBody>
        </p:sp>
        <p:sp>
          <p:nvSpPr>
            <p:cNvPr id="202790" name="Rectangle 11">
              <a:extLst>
                <a:ext uri="{FF2B5EF4-FFF2-40B4-BE49-F238E27FC236}">
                  <a16:creationId xmlns:a16="http://schemas.microsoft.com/office/drawing/2014/main" xmlns="" id="{1F9EF2D7-7993-4F53-A26B-BB453ED91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atom</a:t>
              </a:r>
            </a:p>
          </p:txBody>
        </p:sp>
        <p:sp>
          <p:nvSpPr>
            <p:cNvPr id="202791" name="Text Box 12">
              <a:extLst>
                <a:ext uri="{FF2B5EF4-FFF2-40B4-BE49-F238E27FC236}">
                  <a16:creationId xmlns:a16="http://schemas.microsoft.com/office/drawing/2014/main" xmlns="" id="{A459D76C-03F0-4612-B538-CB74EB2AB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latin typeface="Tahoma" panose="020B0604030504040204" pitchFamily="34" charset="0"/>
                </a:rPr>
                <a:t>原子结点</a:t>
              </a:r>
            </a:p>
          </p:txBody>
        </p:sp>
        <p:sp>
          <p:nvSpPr>
            <p:cNvPr id="202792" name="Rectangle 13">
              <a:extLst>
                <a:ext uri="{FF2B5EF4-FFF2-40B4-BE49-F238E27FC236}">
                  <a16:creationId xmlns:a16="http://schemas.microsoft.com/office/drawing/2014/main" xmlns="" id="{115BB4A5-C33E-4ED4-825E-FAFDBF4EB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tp</a:t>
              </a:r>
            </a:p>
          </p:txBody>
        </p:sp>
      </p:grpSp>
      <p:grpSp>
        <p:nvGrpSpPr>
          <p:cNvPr id="78862" name="Group 14">
            <a:extLst>
              <a:ext uri="{FF2B5EF4-FFF2-40B4-BE49-F238E27FC236}">
                <a16:creationId xmlns:a16="http://schemas.microsoft.com/office/drawing/2014/main" xmlns="" id="{7A08AF62-7684-400B-9607-CB9369A650F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165475"/>
            <a:ext cx="2362200" cy="533400"/>
            <a:chOff x="0" y="0"/>
            <a:chExt cx="1488" cy="336"/>
          </a:xfrm>
        </p:grpSpPr>
        <p:sp>
          <p:nvSpPr>
            <p:cNvPr id="202784" name="Text Box 15">
              <a:extLst>
                <a:ext uri="{FF2B5EF4-FFF2-40B4-BE49-F238E27FC236}">
                  <a16:creationId xmlns:a16="http://schemas.microsoft.com/office/drawing/2014/main" xmlns="" id="{D86FA813-2CA2-4F4B-B0ED-24CFD9965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02785" name="Line 16">
              <a:extLst>
                <a:ext uri="{FF2B5EF4-FFF2-40B4-BE49-F238E27FC236}">
                  <a16:creationId xmlns:a16="http://schemas.microsoft.com/office/drawing/2014/main" xmlns="" id="{0DCAC664-22D0-4030-9C8A-A11082D45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86" name="Rectangle 17">
              <a:extLst>
                <a:ext uri="{FF2B5EF4-FFF2-40B4-BE49-F238E27FC236}">
                  <a16:creationId xmlns:a16="http://schemas.microsoft.com/office/drawing/2014/main" xmlns="" id="{0C090786-7114-4C1E-BEEF-A1D6435D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02787" name="Rectangle 18">
              <a:extLst>
                <a:ext uri="{FF2B5EF4-FFF2-40B4-BE49-F238E27FC236}">
                  <a16:creationId xmlns:a16="http://schemas.microsoft.com/office/drawing/2014/main" xmlns="" id="{C2C4EBE5-FD41-4054-88E7-833DA2B76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202788" name="Rectangle 19">
              <a:extLst>
                <a:ext uri="{FF2B5EF4-FFF2-40B4-BE49-F238E27FC236}">
                  <a16:creationId xmlns:a16="http://schemas.microsoft.com/office/drawing/2014/main" xmlns="" id="{C6530AE3-956C-4CE0-9D1A-B60CEE4E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grpSp>
        <p:nvGrpSpPr>
          <p:cNvPr id="78868" name="Group 20">
            <a:extLst>
              <a:ext uri="{FF2B5EF4-FFF2-40B4-BE49-F238E27FC236}">
                <a16:creationId xmlns:a16="http://schemas.microsoft.com/office/drawing/2014/main" xmlns="" id="{EB526273-7F57-4D4A-9DA6-4F96C8ABC21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918075"/>
            <a:ext cx="1905000" cy="533400"/>
            <a:chOff x="0" y="0"/>
            <a:chExt cx="1200" cy="336"/>
          </a:xfrm>
        </p:grpSpPr>
        <p:sp>
          <p:nvSpPr>
            <p:cNvPr id="202780" name="Line 21">
              <a:extLst>
                <a:ext uri="{FF2B5EF4-FFF2-40B4-BE49-F238E27FC236}">
                  <a16:creationId xmlns:a16="http://schemas.microsoft.com/office/drawing/2014/main" xmlns="" id="{2126C63F-94A4-4B1B-AB74-A0AD6334A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81" name="Rectangle 22">
              <a:extLst>
                <a:ext uri="{FF2B5EF4-FFF2-40B4-BE49-F238E27FC236}">
                  <a16:creationId xmlns:a16="http://schemas.microsoft.com/office/drawing/2014/main" xmlns="" id="{A9FFBF80-3B5F-4363-98D9-ACB38977A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02782" name="Rectangle 23">
              <a:extLst>
                <a:ext uri="{FF2B5EF4-FFF2-40B4-BE49-F238E27FC236}">
                  <a16:creationId xmlns:a16="http://schemas.microsoft.com/office/drawing/2014/main" xmlns="" id="{49C1B717-2E2A-4C00-A7B0-758126BB9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02783" name="Rectangle 24">
              <a:extLst>
                <a:ext uri="{FF2B5EF4-FFF2-40B4-BE49-F238E27FC236}">
                  <a16:creationId xmlns:a16="http://schemas.microsoft.com/office/drawing/2014/main" xmlns="" id="{75F64B93-A6DD-4F6A-9C1D-E3F94012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</p:grpSp>
      <p:grpSp>
        <p:nvGrpSpPr>
          <p:cNvPr id="78873" name="Group 25">
            <a:extLst>
              <a:ext uri="{FF2B5EF4-FFF2-40B4-BE49-F238E27FC236}">
                <a16:creationId xmlns:a16="http://schemas.microsoft.com/office/drawing/2014/main" xmlns="" id="{3759BA57-B45B-4363-B028-8D39302A8F18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918075"/>
            <a:ext cx="1905000" cy="533400"/>
            <a:chOff x="0" y="0"/>
            <a:chExt cx="1200" cy="336"/>
          </a:xfrm>
        </p:grpSpPr>
        <p:sp>
          <p:nvSpPr>
            <p:cNvPr id="202776" name="Line 26">
              <a:extLst>
                <a:ext uri="{FF2B5EF4-FFF2-40B4-BE49-F238E27FC236}">
                  <a16:creationId xmlns:a16="http://schemas.microsoft.com/office/drawing/2014/main" xmlns="" id="{97C5BAFA-980F-49A8-93F4-D595AFC63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77" name="Rectangle 27">
              <a:extLst>
                <a:ext uri="{FF2B5EF4-FFF2-40B4-BE49-F238E27FC236}">
                  <a16:creationId xmlns:a16="http://schemas.microsoft.com/office/drawing/2014/main" xmlns="" id="{1846E85E-CE68-4C69-9D71-26E586BF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02778" name="Rectangle 28">
              <a:extLst>
                <a:ext uri="{FF2B5EF4-FFF2-40B4-BE49-F238E27FC236}">
                  <a16:creationId xmlns:a16="http://schemas.microsoft.com/office/drawing/2014/main" xmlns="" id="{5F5F2739-09DC-49EE-9033-852EC31C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202779" name="Rectangle 29">
              <a:extLst>
                <a:ext uri="{FF2B5EF4-FFF2-40B4-BE49-F238E27FC236}">
                  <a16:creationId xmlns:a16="http://schemas.microsoft.com/office/drawing/2014/main" xmlns="" id="{C77DADDB-B08F-4272-9B68-8A7B6E839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grpSp>
        <p:nvGrpSpPr>
          <p:cNvPr id="78878" name="Group 30">
            <a:extLst>
              <a:ext uri="{FF2B5EF4-FFF2-40B4-BE49-F238E27FC236}">
                <a16:creationId xmlns:a16="http://schemas.microsoft.com/office/drawing/2014/main" xmlns="" id="{4BCD5B9B-B161-4773-B7F7-34D9D961E99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470275"/>
            <a:ext cx="1371600" cy="1143000"/>
            <a:chOff x="0" y="0"/>
            <a:chExt cx="864" cy="720"/>
          </a:xfrm>
        </p:grpSpPr>
        <p:sp>
          <p:nvSpPr>
            <p:cNvPr id="202772" name="Line 31">
              <a:extLst>
                <a:ext uri="{FF2B5EF4-FFF2-40B4-BE49-F238E27FC236}">
                  <a16:creationId xmlns:a16="http://schemas.microsoft.com/office/drawing/2014/main" xmlns="" id="{70399A2A-E5E9-44EC-8090-82553AA36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73" name="Rectangle 32">
              <a:extLst>
                <a:ext uri="{FF2B5EF4-FFF2-40B4-BE49-F238E27FC236}">
                  <a16:creationId xmlns:a16="http://schemas.microsoft.com/office/drawing/2014/main" xmlns="" id="{A7756ED4-1F95-40C3-8B68-4D7EAF20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02774" name="Rectangle 33">
              <a:extLst>
                <a:ext uri="{FF2B5EF4-FFF2-40B4-BE49-F238E27FC236}">
                  <a16:creationId xmlns:a16="http://schemas.microsoft.com/office/drawing/2014/main" xmlns="" id="{6E6ADEAA-0F27-4AE3-9535-5287A9D15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84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02775" name="Rectangle 34">
              <a:extLst>
                <a:ext uri="{FF2B5EF4-FFF2-40B4-BE49-F238E27FC236}">
                  <a16:creationId xmlns:a16="http://schemas.microsoft.com/office/drawing/2014/main" xmlns="" id="{718E28F0-4EF7-4C43-8B18-583B1EDB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4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</p:grpSp>
      <p:grpSp>
        <p:nvGrpSpPr>
          <p:cNvPr id="78883" name="Group 35">
            <a:extLst>
              <a:ext uri="{FF2B5EF4-FFF2-40B4-BE49-F238E27FC236}">
                <a16:creationId xmlns:a16="http://schemas.microsoft.com/office/drawing/2014/main" xmlns="" id="{63073E52-0658-4CCF-94F8-0A4591BF695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079875"/>
            <a:ext cx="1981200" cy="533400"/>
            <a:chOff x="0" y="0"/>
            <a:chExt cx="1248" cy="336"/>
          </a:xfrm>
        </p:grpSpPr>
        <p:sp>
          <p:nvSpPr>
            <p:cNvPr id="202768" name="Line 36">
              <a:extLst>
                <a:ext uri="{FF2B5EF4-FFF2-40B4-BE49-F238E27FC236}">
                  <a16:creationId xmlns:a16="http://schemas.microsoft.com/office/drawing/2014/main" xmlns="" id="{A72147D5-AC05-4FD6-8D05-629E017CE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9" name="Rectangle 37">
              <a:extLst>
                <a:ext uri="{FF2B5EF4-FFF2-40B4-BE49-F238E27FC236}">
                  <a16:creationId xmlns:a16="http://schemas.microsoft.com/office/drawing/2014/main" xmlns="" id="{7A765C35-FBA6-4BC5-81CD-5383342CE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02770" name="Rectangle 38">
              <a:extLst>
                <a:ext uri="{FF2B5EF4-FFF2-40B4-BE49-F238E27FC236}">
                  <a16:creationId xmlns:a16="http://schemas.microsoft.com/office/drawing/2014/main" xmlns="" id="{B621A392-7058-474E-B6A8-2981203B5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202771" name="Rectangle 39">
              <a:extLst>
                <a:ext uri="{FF2B5EF4-FFF2-40B4-BE49-F238E27FC236}">
                  <a16:creationId xmlns:a16="http://schemas.microsoft.com/office/drawing/2014/main" xmlns="" id="{2851FD1D-8D45-4764-A701-CE653C14A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∧</a:t>
              </a:r>
            </a:p>
          </p:txBody>
        </p:sp>
      </p:grpSp>
      <p:grpSp>
        <p:nvGrpSpPr>
          <p:cNvPr id="78888" name="Group 40">
            <a:extLst>
              <a:ext uri="{FF2B5EF4-FFF2-40B4-BE49-F238E27FC236}">
                <a16:creationId xmlns:a16="http://schemas.microsoft.com/office/drawing/2014/main" xmlns="" id="{7CE3B0F9-1734-41B6-90EE-782BCBDF17F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84675"/>
            <a:ext cx="1371600" cy="1066800"/>
            <a:chOff x="0" y="0"/>
            <a:chExt cx="864" cy="672"/>
          </a:xfrm>
        </p:grpSpPr>
        <p:sp>
          <p:nvSpPr>
            <p:cNvPr id="202764" name="Rectangle 41">
              <a:extLst>
                <a:ext uri="{FF2B5EF4-FFF2-40B4-BE49-F238E27FC236}">
                  <a16:creationId xmlns:a16="http://schemas.microsoft.com/office/drawing/2014/main" xmlns="" id="{78346CE8-2DDB-4A84-91C6-7AC450A71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02765" name="Rectangle 42">
              <a:extLst>
                <a:ext uri="{FF2B5EF4-FFF2-40B4-BE49-F238E27FC236}">
                  <a16:creationId xmlns:a16="http://schemas.microsoft.com/office/drawing/2014/main" xmlns="" id="{1070EDA6-F9B5-4DD7-87AF-8CCC2E9CE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02766" name="Rectangle 43">
              <a:extLst>
                <a:ext uri="{FF2B5EF4-FFF2-40B4-BE49-F238E27FC236}">
                  <a16:creationId xmlns:a16="http://schemas.microsoft.com/office/drawing/2014/main" xmlns="" id="{77CE0BB8-BC0E-4AB0-9E18-52C4E1999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ahoma" panose="020B0604030504040204" pitchFamily="34" charset="0"/>
              </a:endParaRPr>
            </a:p>
          </p:txBody>
        </p:sp>
        <p:sp>
          <p:nvSpPr>
            <p:cNvPr id="202767" name="Line 44">
              <a:extLst>
                <a:ext uri="{FF2B5EF4-FFF2-40B4-BE49-F238E27FC236}">
                  <a16:creationId xmlns:a16="http://schemas.microsoft.com/office/drawing/2014/main" xmlns="" id="{58F769D3-AD9B-4931-8C4E-EE6111048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71</a:t>
            </a:fld>
            <a:endParaRPr lang="zh-CN" altLang="en-US"/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xmlns="" id="{4219BE6E-4F8C-4738-97EF-05EFA339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64904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目标：将同一子表中的元素存储形成一个链表</a:t>
            </a:r>
            <a:endParaRPr lang="zh-CN" altLang="en-US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xmlns="" id="{4219BE6E-4F8C-4738-97EF-05EFA339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3140968"/>
            <a:ext cx="401912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为了使</a:t>
            </a:r>
            <a:r>
              <a:rPr lang="en-US" altLang="zh-CN" sz="2000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zh-CN" altLang="en-US" sz="2000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中两个元素形成一个链表，</a:t>
            </a:r>
            <a:endParaRPr lang="en-US" altLang="zh-CN" sz="2000" b="0" dirty="0" smtClean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增加一个表尾指针为空的表结点</a:t>
            </a:r>
            <a:endParaRPr lang="zh-CN" altLang="en-US" sz="2000" b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xmlns="" id="{FB8ECD60-91A8-4741-BC12-E87CC03628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本章小结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4513D8C6-2721-4ED0-A25C-4C7256FC0C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本章应掌握的内容</a:t>
            </a:r>
          </a:p>
          <a:p>
            <a:pPr lvl="1" eaLnBrk="1" hangingPunct="1"/>
            <a:r>
              <a:rPr lang="zh-CN" altLang="en-US" sz="2400" dirty="0"/>
              <a:t>数组按行存储和按列存储的含义</a:t>
            </a:r>
          </a:p>
          <a:p>
            <a:pPr lvl="1" eaLnBrk="1" hangingPunct="1"/>
            <a:r>
              <a:rPr lang="zh-CN" altLang="en-US" sz="2400" dirty="0"/>
              <a:t>特殊矩阵的压缩存储，稀疏矩阵的三元组表</a:t>
            </a:r>
          </a:p>
          <a:p>
            <a:pPr lvl="1" eaLnBrk="1" hangingPunct="1"/>
            <a:r>
              <a:rPr lang="zh-CN" altLang="en-US" sz="2400" dirty="0"/>
              <a:t>广义表的定义、基本运算（求表头、表尾）</a:t>
            </a:r>
          </a:p>
          <a:p>
            <a:pPr lvl="1" eaLnBrk="1" hangingPunct="1"/>
            <a:r>
              <a:rPr lang="zh-CN" altLang="en-US" sz="2400" dirty="0"/>
              <a:t>广义表的存储结构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xmlns="" id="{026B82FB-14A8-4912-B08F-38A7A26F3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00438"/>
            <a:ext cx="8458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作业</a:t>
            </a:r>
          </a:p>
          <a:p>
            <a:pPr lvl="1" eaLnBrk="1" hangingPunct="1"/>
            <a:r>
              <a:rPr lang="zh-CN" altLang="en-US" sz="2400"/>
              <a:t>必做：</a:t>
            </a:r>
            <a:r>
              <a:rPr lang="en-US" altLang="zh-CN" sz="2400"/>
              <a:t>5.1(3)(4)    5.2(3)</a:t>
            </a:r>
            <a:r>
              <a:rPr lang="zh-CN" altLang="en-US" sz="2400"/>
              <a:t>   </a:t>
            </a:r>
            <a:r>
              <a:rPr lang="en-US" altLang="zh-CN" sz="2400"/>
              <a:t>5.5   5.7</a:t>
            </a:r>
            <a:r>
              <a:rPr lang="zh-CN" altLang="en-US" sz="2400"/>
              <a:t>   </a:t>
            </a:r>
            <a:r>
              <a:rPr lang="en-US" altLang="zh-CN" sz="2400"/>
              <a:t>5.10(5)(7)</a:t>
            </a:r>
          </a:p>
          <a:p>
            <a:pPr lvl="1" eaLnBrk="1" hangingPunct="1"/>
            <a:r>
              <a:rPr lang="zh-CN" altLang="en-US" sz="2400"/>
              <a:t>选做：</a:t>
            </a:r>
            <a:r>
              <a:rPr lang="en-US" altLang="zh-CN" sz="2400"/>
              <a:t>5.13(1) </a:t>
            </a:r>
            <a:r>
              <a:rPr lang="zh-CN" altLang="en-US" sz="2400"/>
              <a:t>  </a:t>
            </a:r>
            <a:r>
              <a:rPr lang="en-US" altLang="zh-CN" sz="2400"/>
              <a:t>5.18  </a:t>
            </a:r>
            <a:r>
              <a:rPr lang="zh-CN" altLang="en-US" sz="2400"/>
              <a:t> </a:t>
            </a:r>
            <a:r>
              <a:rPr lang="en-US" altLang="zh-CN" sz="2400"/>
              <a:t>5.23    5.25</a:t>
            </a: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72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xmlns="" id="{E1DA49E2-364C-491A-A160-4B4497CD2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96975"/>
            <a:ext cx="8001000" cy="48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数组一旦建立，结构中的元素个数和元素间的关系就不再发生变化。因此，</a:t>
            </a:r>
            <a:r>
              <a:rPr lang="zh-CN" altLang="en-US" sz="2800" b="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一般采用顺序存储的方法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来表示数组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但是，计算机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的内存结构是一维的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，数组可能是多维的。</a:t>
            </a:r>
            <a:endParaRPr lang="en-US" altLang="zh-CN" sz="2800" b="0" dirty="0" smtClean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因此，需要将</a:t>
            </a:r>
            <a:r>
              <a:rPr lang="zh-CN" altLang="en-US" sz="2800" b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多维数组</a:t>
            </a:r>
            <a:r>
              <a:rPr lang="zh-CN" altLang="en-US" sz="2800" b="0" dirty="0" smtClean="0">
                <a:latin typeface="楷体_GB2312" pitchFamily="1" charset="-122"/>
                <a:ea typeface="楷体_GB2312" pitchFamily="1" charset="-122"/>
              </a:rPr>
              <a:t>映射到</a:t>
            </a:r>
            <a:r>
              <a:rPr lang="zh-CN" altLang="en-US" sz="2800" b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一维内存</a:t>
            </a:r>
            <a:endParaRPr lang="en-US" altLang="zh-CN" sz="2800" b="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600" b="0" dirty="0" smtClean="0">
                <a:latin typeface="楷体_GB2312" pitchFamily="1" charset="-122"/>
                <a:ea typeface="楷体_GB2312" pitchFamily="1" charset="-122"/>
              </a:rPr>
              <a:t>按</a:t>
            </a:r>
            <a:r>
              <a:rPr lang="zh-CN" altLang="en-US" sz="2600" b="0" dirty="0">
                <a:latin typeface="楷体_GB2312" pitchFamily="1" charset="-122"/>
                <a:ea typeface="楷体_GB2312" pitchFamily="1" charset="-122"/>
              </a:rPr>
              <a:t>某种次序</a:t>
            </a:r>
            <a:r>
              <a:rPr lang="zh-CN" altLang="en-US" sz="2600" b="0" dirty="0" smtClean="0">
                <a:latin typeface="楷体_GB2312" pitchFamily="1" charset="-122"/>
                <a:ea typeface="楷体_GB2312" pitchFamily="1" charset="-122"/>
              </a:rPr>
              <a:t>将多维数组中的元素</a:t>
            </a:r>
            <a:r>
              <a:rPr lang="zh-CN" altLang="en-US" sz="2600" b="0" dirty="0">
                <a:latin typeface="楷体_GB2312" pitchFamily="1" charset="-122"/>
                <a:ea typeface="楷体_GB2312" pitchFamily="1" charset="-122"/>
              </a:rPr>
              <a:t>排</a:t>
            </a:r>
            <a:r>
              <a:rPr lang="zh-CN" altLang="en-US" sz="2600" b="0" dirty="0" smtClean="0">
                <a:latin typeface="楷体_GB2312" pitchFamily="1" charset="-122"/>
                <a:ea typeface="楷体_GB2312" pitchFamily="1" charset="-122"/>
              </a:rPr>
              <a:t>成</a:t>
            </a:r>
            <a:r>
              <a:rPr lang="zh-CN" altLang="en-US" sz="2600" b="0" dirty="0">
                <a:latin typeface="楷体_GB2312" pitchFamily="1" charset="-122"/>
                <a:ea typeface="楷体_GB2312" pitchFamily="1" charset="-122"/>
              </a:rPr>
              <a:t>线性</a:t>
            </a:r>
            <a:r>
              <a:rPr lang="zh-CN" altLang="en-US" sz="2600" b="0" dirty="0" smtClean="0">
                <a:latin typeface="楷体_GB2312" pitchFamily="1" charset="-122"/>
                <a:ea typeface="楷体_GB2312" pitchFamily="1" charset="-122"/>
              </a:rPr>
              <a:t>序列，</a:t>
            </a:r>
            <a:r>
              <a:rPr lang="zh-CN" altLang="en-US" sz="2600" b="0" dirty="0">
                <a:latin typeface="楷体_GB2312" pitchFamily="1" charset="-122"/>
                <a:ea typeface="楷体_GB2312" pitchFamily="1" charset="-122"/>
              </a:rPr>
              <a:t>然后将这个线性</a:t>
            </a:r>
            <a:r>
              <a:rPr lang="zh-CN" altLang="en-US" sz="2600" b="0" dirty="0" smtClean="0">
                <a:latin typeface="楷体_GB2312" pitchFamily="1" charset="-122"/>
                <a:ea typeface="楷体_GB2312" pitchFamily="1" charset="-122"/>
              </a:rPr>
              <a:t>序列顺序存放</a:t>
            </a:r>
            <a:r>
              <a:rPr lang="zh-CN" altLang="en-US" sz="2600" b="0" dirty="0">
                <a:latin typeface="楷体_GB2312" pitchFamily="1" charset="-122"/>
                <a:ea typeface="楷体_GB2312" pitchFamily="1" charset="-122"/>
              </a:rPr>
              <a:t>在存储器中</a:t>
            </a:r>
            <a:r>
              <a:rPr lang="zh-CN" altLang="en-US" sz="2600" b="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600" b="0" dirty="0" smtClean="0">
              <a:latin typeface="楷体_GB2312" pitchFamily="1" charset="-122"/>
              <a:ea typeface="楷体_GB2312" pitchFamily="1" charset="-122"/>
            </a:endParaRPr>
          </a:p>
          <a:p>
            <a:pPr lvl="1" eaLnBrk="1" hangingPunct="1"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600" b="0" dirty="0" smtClean="0">
                <a:latin typeface="楷体_GB2312" pitchFamily="1" charset="-122"/>
                <a:ea typeface="楷体_GB2312" pitchFamily="1" charset="-122"/>
              </a:rPr>
              <a:t>一般有</a:t>
            </a:r>
            <a:r>
              <a:rPr lang="zh-CN" altLang="en-US" sz="2600" b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行优先顺序</a:t>
            </a:r>
            <a:r>
              <a:rPr lang="zh-CN" altLang="en-US" sz="2600" b="0" dirty="0" smtClean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en-US" sz="2600" b="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列优先顺序</a:t>
            </a:r>
            <a:r>
              <a:rPr lang="zh-CN" altLang="en-US" sz="2600" b="0" dirty="0" smtClean="0">
                <a:latin typeface="楷体_GB2312" pitchFamily="1" charset="-122"/>
                <a:ea typeface="楷体_GB2312" pitchFamily="1" charset="-122"/>
              </a:rPr>
              <a:t>两种排列方式。</a:t>
            </a:r>
            <a:endParaRPr lang="zh-CN" altLang="en-US" sz="26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xmlns="" id="{78E0C0D0-AB7A-4269-A767-FD644469C4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5.2 </a:t>
            </a:r>
            <a:r>
              <a:rPr lang="zh-CN" altLang="en-US" sz="3600">
                <a:solidFill>
                  <a:schemeClr val="tx1"/>
                </a:solidFill>
              </a:rPr>
              <a:t>数组的顺序表示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>
            <a:extLst>
              <a:ext uri="{FF2B5EF4-FFF2-40B4-BE49-F238E27FC236}">
                <a16:creationId xmlns:a16="http://schemas.microsoft.com/office/drawing/2014/main" xmlns="" id="{56A035A7-F692-4C38-9153-B9AB214DB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998788"/>
            <a:ext cx="8712968" cy="328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行优先顺序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或以行为主序存储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方式：将数组元素按行排列，第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i+1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个行向量紧接在第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个行向量后面。以二维数组为例，按行优先顺序存储的线性序列为：   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latin typeface="楷体_GB2312" pitchFamily="1" charset="-122"/>
                <a:ea typeface="楷体_GB2312" pitchFamily="1" charset="-122"/>
              </a:rPr>
              <a:t>00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 smtClean="0">
                <a:latin typeface="楷体_GB2312" pitchFamily="1" charset="-122"/>
                <a:ea typeface="楷体_GB2312" pitchFamily="1" charset="-122"/>
              </a:rPr>
              <a:t>01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ea typeface="楷体_GB2312" pitchFamily="1" charset="-122"/>
              </a:rPr>
              <a:t>…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 smtClean="0">
                <a:latin typeface="楷体_GB2312" pitchFamily="1" charset="-122"/>
                <a:ea typeface="楷体_GB2312" pitchFamily="1" charset="-122"/>
              </a:rPr>
              <a:t>0n-1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10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11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solidFill>
                  <a:srgbClr val="CC3300"/>
                </a:solidFill>
                <a:ea typeface="楷体_GB2312" pitchFamily="1" charset="-122"/>
              </a:rPr>
              <a:t>…</a:t>
            </a:r>
            <a:r>
              <a:rPr lang="en-US" altLang="zh-CN" sz="28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en-US" altLang="zh-CN" sz="2800" baseline="-18000" dirty="0" smtClean="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rPr>
              <a:t>1n-1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,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80000"/>
              <a:buNone/>
            </a:pPr>
            <a:r>
              <a:rPr lang="en-US" altLang="zh-CN" sz="2800" dirty="0">
                <a:ea typeface="楷体_GB2312" pitchFamily="1" charset="-122"/>
              </a:rPr>
              <a:t> </a:t>
            </a:r>
            <a:r>
              <a:rPr lang="en-US" altLang="zh-CN" sz="2800" dirty="0" smtClean="0">
                <a:ea typeface="楷体_GB2312" pitchFamily="1" charset="-122"/>
              </a:rPr>
              <a:t>    ……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 smtClean="0">
                <a:latin typeface="楷体_GB2312" pitchFamily="1" charset="-122"/>
                <a:ea typeface="楷体_GB2312" pitchFamily="1" charset="-122"/>
              </a:rPr>
              <a:t>m-1,0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 smtClean="0">
                <a:latin typeface="楷体_GB2312" pitchFamily="1" charset="-122"/>
                <a:ea typeface="楷体_GB2312" pitchFamily="1" charset="-122"/>
              </a:rPr>
              <a:t>m-1,1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en-US" altLang="zh-CN" sz="2800" dirty="0" smtClean="0">
                <a:ea typeface="楷体_GB2312" pitchFamily="1" charset="-122"/>
              </a:rPr>
              <a:t>…</a:t>
            </a:r>
            <a:r>
              <a:rPr lang="en-US" altLang="zh-CN" sz="2800" dirty="0" smtClean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en-US" altLang="zh-CN" sz="2800" baseline="-18000" dirty="0" smtClean="0">
                <a:latin typeface="楷体_GB2312" pitchFamily="1" charset="-122"/>
                <a:ea typeface="楷体_GB2312" pitchFamily="1" charset="-122"/>
              </a:rPr>
              <a:t>m-1,n-1</a:t>
            </a:r>
            <a:r>
              <a:rPr lang="en-US" altLang="zh-CN" sz="2800" b="0" dirty="0" smtClean="0">
                <a:latin typeface="楷体_GB2312" pitchFamily="1" charset="-122"/>
                <a:ea typeface="楷体_GB2312" pitchFamily="1" charset="-122"/>
              </a:rPr>
              <a:t>     </a:t>
            </a:r>
            <a:endParaRPr lang="en-US" altLang="zh-CN" sz="2800" b="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在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PASCAL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800" b="0" dirty="0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2800" b="0" dirty="0">
                <a:latin typeface="楷体_GB2312" pitchFamily="1" charset="-122"/>
                <a:ea typeface="楷体_GB2312" pitchFamily="1" charset="-122"/>
              </a:rPr>
              <a:t>等语言中，数组就是按行优先顺序存储的。</a:t>
            </a:r>
            <a:endParaRPr lang="zh-CN" altLang="en-US" sz="32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xmlns="" id="{6D61AF20-9805-4839-BAC5-C07661951F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393700"/>
            <a:ext cx="5780088" cy="422275"/>
          </a:xfrm>
        </p:spPr>
        <p:txBody>
          <a:bodyPr anchor="b"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5.2 </a:t>
            </a:r>
            <a:r>
              <a:rPr lang="zh-CN" altLang="en-US" sz="3600" dirty="0">
                <a:solidFill>
                  <a:schemeClr val="tx1"/>
                </a:solidFill>
              </a:rPr>
              <a:t>数组的顺序</a:t>
            </a:r>
            <a:r>
              <a:rPr lang="zh-CN" altLang="en-US" sz="3600" dirty="0" smtClean="0">
                <a:solidFill>
                  <a:schemeClr val="tx1"/>
                </a:solidFill>
              </a:rPr>
              <a:t>表示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xmlns="" id="{72C019C7-37F5-4DFB-A6AA-F45B36CA8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03838"/>
            <a:ext cx="8305800" cy="8620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zh-CN" sz="3200" dirty="0">
                <a:ea typeface="楷体_GB2312" pitchFamily="1" charset="-122"/>
              </a:rPr>
              <a:t>LOC(</a:t>
            </a:r>
            <a:r>
              <a:rPr lang="en-US" altLang="zh-CN" sz="3200" dirty="0" err="1">
                <a:ea typeface="楷体_GB2312" pitchFamily="1" charset="-122"/>
              </a:rPr>
              <a:t>a</a:t>
            </a:r>
            <a:r>
              <a:rPr lang="en-US" altLang="zh-CN" sz="3200" baseline="-20000" dirty="0" err="1">
                <a:ea typeface="楷体_GB2312" pitchFamily="1" charset="-122"/>
              </a:rPr>
              <a:t>ij</a:t>
            </a:r>
            <a:r>
              <a:rPr lang="en-US" altLang="zh-CN" sz="3200" dirty="0">
                <a:ea typeface="楷体_GB2312" pitchFamily="1" charset="-122"/>
              </a:rPr>
              <a:t>)=</a:t>
            </a:r>
            <a:r>
              <a:rPr lang="en-US" altLang="zh-CN" sz="3200" dirty="0" smtClean="0">
                <a:ea typeface="楷体_GB2312" pitchFamily="1" charset="-122"/>
              </a:rPr>
              <a:t>LOC(a</a:t>
            </a:r>
            <a:r>
              <a:rPr lang="en-US" altLang="zh-CN" sz="3200" baseline="-20000" dirty="0" smtClean="0">
                <a:ea typeface="楷体_GB2312" pitchFamily="1" charset="-122"/>
              </a:rPr>
              <a:t>00</a:t>
            </a:r>
            <a:r>
              <a:rPr lang="en-US" altLang="zh-CN" sz="3200" dirty="0" smtClean="0">
                <a:ea typeface="楷体_GB2312" pitchFamily="1" charset="-122"/>
              </a:rPr>
              <a:t>)+[i*</a:t>
            </a:r>
            <a:r>
              <a:rPr lang="en-US" altLang="zh-CN" sz="3200" dirty="0" err="1" smtClean="0">
                <a:ea typeface="楷体_GB2312" pitchFamily="1" charset="-122"/>
              </a:rPr>
              <a:t>n+j</a:t>
            </a:r>
            <a:r>
              <a:rPr lang="en-US" altLang="zh-CN" sz="3200" dirty="0" smtClean="0">
                <a:ea typeface="楷体_GB2312" pitchFamily="1" charset="-122"/>
              </a:rPr>
              <a:t>]*</a:t>
            </a:r>
            <a:r>
              <a:rPr lang="en-US" altLang="zh-CN" sz="3200" dirty="0">
                <a:ea typeface="楷体_GB2312" pitchFamily="1" charset="-122"/>
              </a:rPr>
              <a:t>d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xmlns="" id="{0A211F5E-6553-44E0-B702-2C5DBF6CEC0E}"/>
              </a:ext>
            </a:extLst>
          </p:cNvPr>
          <p:cNvGrpSpPr>
            <a:grpSpLocks/>
          </p:cNvGrpSpPr>
          <p:nvPr/>
        </p:nvGrpSpPr>
        <p:grpSpPr bwMode="auto">
          <a:xfrm>
            <a:off x="4716016" y="548680"/>
            <a:ext cx="4267200" cy="2462213"/>
            <a:chOff x="0" y="0"/>
            <a:chExt cx="2688" cy="1551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xmlns="" id="{5B9C19C5-0C6B-4748-BD9A-9D26643F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6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10000">
                  <a:latin typeface="Tahoma" panose="020B0604030504040204" pitchFamily="34" charset="0"/>
                  <a:ea typeface="楷体_GB2312" pitchFamily="1" charset="-122"/>
                </a:rPr>
                <a:t>m×n</a:t>
              </a:r>
              <a:r>
                <a:rPr lang="en-US" altLang="zh-CN" sz="2800" b="0">
                  <a:latin typeface="Tahoma" panose="020B0604030504040204" pitchFamily="34" charset="0"/>
                  <a:ea typeface="楷体_GB2312" pitchFamily="1" charset="-122"/>
                </a:rPr>
                <a:t>=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xmlns="" id="{9FF60338-075C-4AF8-8A59-D57E62B1C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0"/>
              <a:ext cx="1906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0n-1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</a:t>
              </a:r>
              <a:r>
                <a:rPr lang="en-US" altLang="zh-CN" sz="2800" b="0" baseline="-20000" dirty="0">
                  <a:latin typeface="Tahoma" panose="020B0604030504040204" pitchFamily="34" charset="0"/>
                  <a:ea typeface="楷体_GB2312" pitchFamily="1" charset="-122"/>
                </a:rPr>
                <a:t>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1n-1</a:t>
              </a:r>
              <a:endParaRPr lang="en-US" altLang="zh-CN" sz="28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None/>
              </a:pP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 err="1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800" b="0" baseline="-20000" dirty="0" err="1" smtClean="0">
                  <a:latin typeface="Tahoma" panose="020B0604030504040204" pitchFamily="34" charset="0"/>
                  <a:ea typeface="楷体_GB2312" pitchFamily="1" charset="-122"/>
                </a:rPr>
                <a:t>ij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endParaRPr lang="en-US" altLang="zh-CN" sz="2800" b="0" dirty="0">
                <a:latin typeface="Tahoma" panose="020B0604030504040204" pitchFamily="34" charset="0"/>
                <a:ea typeface="楷体_GB2312" pitchFamily="1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None/>
              </a:pP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m-1,0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m-1,1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  </a:t>
              </a:r>
              <a:r>
                <a:rPr lang="en-US" altLang="zh-CN" sz="2800" b="0" dirty="0">
                  <a:ea typeface="楷体_GB2312" pitchFamily="1" charset="-122"/>
                </a:rPr>
                <a:t>…</a:t>
              </a:r>
              <a:r>
                <a:rPr lang="en-US" altLang="zh-CN" sz="2800" b="0" dirty="0">
                  <a:latin typeface="Tahoma" panose="020B0604030504040204" pitchFamily="34" charset="0"/>
                  <a:ea typeface="楷体_GB2312" pitchFamily="1" charset="-122"/>
                </a:rPr>
                <a:t> </a:t>
              </a:r>
              <a:r>
                <a:rPr lang="en-US" altLang="zh-CN" sz="2800" b="0" dirty="0" smtClean="0">
                  <a:latin typeface="Tahoma" panose="020B0604030504040204" pitchFamily="34" charset="0"/>
                  <a:ea typeface="楷体_GB2312" pitchFamily="1" charset="-122"/>
                </a:rPr>
                <a:t>a</a:t>
              </a:r>
              <a:r>
                <a:rPr lang="en-US" altLang="zh-CN" sz="2000" b="0" baseline="-20000" dirty="0" smtClean="0">
                  <a:latin typeface="Tahoma" panose="020B0604030504040204" pitchFamily="34" charset="0"/>
                  <a:ea typeface="楷体_GB2312" pitchFamily="1" charset="-122"/>
                </a:rPr>
                <a:t>m-1,n-1</a:t>
              </a:r>
              <a:endParaRPr lang="en-US" altLang="zh-CN" sz="2000" b="0" baseline="-20000" dirty="0">
                <a:latin typeface="Tahoma" panose="020B0604030504040204" pitchFamily="34" charset="0"/>
                <a:ea typeface="楷体_GB2312" pitchFamily="1" charset="-122"/>
              </a:endParaRP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xmlns="" id="{E3046D9E-9EAF-4BC2-9457-DB06E244A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xmlns="" id="{1DA44605-F7EA-4199-984E-7D2E5D751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xmlns="" id="{44D59167-F3A0-4B9F-A14F-DDA7101E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xmlns="" id="{AB3E9840-9E22-43CD-A603-FC152A238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xmlns="" id="{D379C670-C6C3-4FD5-9314-C7030A5F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53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xmlns="" id="{06157F28-311F-40EC-9D73-E1798E000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6EF626FE-6E77-4C5F-B2FA-2C7F1BD18874}" type="slidenum">
              <a:rPr lang="zh-CN" altLang="en-US" smtClean="0"/>
              <a:pPr lvl="1"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 animBg="1"/>
    </p:bldLst>
  </p:timing>
</p:sld>
</file>

<file path=ppt/theme/theme1.xml><?xml version="1.0" encoding="utf-8"?>
<a:theme xmlns:a="http://schemas.openxmlformats.org/drawingml/2006/main" name="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D:\Data Structures\myds\module.pot</Template>
  <TotalTime>1022</TotalTime>
  <Pages>0</Pages>
  <Words>6209</Words>
  <Characters>0</Characters>
  <Application>Microsoft Office PowerPoint</Application>
  <DocSecurity>0</DocSecurity>
  <PresentationFormat>全屏显示(4:3)</PresentationFormat>
  <Lines>0</Lines>
  <Paragraphs>1516</Paragraphs>
  <Slides>72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12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module</vt:lpstr>
      <vt:lpstr>1_module</vt:lpstr>
      <vt:lpstr>2_module</vt:lpstr>
      <vt:lpstr>3_module</vt:lpstr>
      <vt:lpstr>4_module</vt:lpstr>
      <vt:lpstr>5_module</vt:lpstr>
      <vt:lpstr>6_module</vt:lpstr>
      <vt:lpstr>7_module</vt:lpstr>
      <vt:lpstr>8_module</vt:lpstr>
      <vt:lpstr>9_module</vt:lpstr>
      <vt:lpstr>10_module</vt:lpstr>
      <vt:lpstr>11_module</vt:lpstr>
      <vt:lpstr>第五章   数组和广义表</vt:lpstr>
      <vt:lpstr>5.1数组的定义</vt:lpstr>
      <vt:lpstr>5.1数组的定义</vt:lpstr>
      <vt:lpstr>5.1数组的定义</vt:lpstr>
      <vt:lpstr>5.1数组的定义</vt:lpstr>
      <vt:lpstr>5.1数组的定义</vt:lpstr>
      <vt:lpstr>第五章   数组和广义表</vt:lpstr>
      <vt:lpstr>5.2 数组的顺序表示</vt:lpstr>
      <vt:lpstr>5.2 数组的顺序表示</vt:lpstr>
      <vt:lpstr>5.2 数组的顺序表示</vt:lpstr>
      <vt:lpstr>5.2 数组的顺序表示</vt:lpstr>
      <vt:lpstr>数组元素的访问</vt:lpstr>
      <vt:lpstr>数组元素的访问</vt:lpstr>
      <vt:lpstr>数组元素的访问</vt:lpstr>
      <vt:lpstr>第五章   数组和广义表</vt:lpstr>
      <vt:lpstr>5.3 矩阵的压缩存储</vt:lpstr>
      <vt:lpstr>5.3.1 特殊矩阵的压缩存储</vt:lpstr>
      <vt:lpstr>5.3.1 对称矩阵的压缩存储</vt:lpstr>
      <vt:lpstr>5.3.1 对称矩阵的压缩存储</vt:lpstr>
      <vt:lpstr>5.3.1 对称矩阵的压缩存储</vt:lpstr>
      <vt:lpstr>5.3.1 三角矩阵的压缩存储</vt:lpstr>
      <vt:lpstr>5.3.1 三角矩阵的压缩存储</vt:lpstr>
      <vt:lpstr>5.3.1 三角矩阵的压缩存储</vt:lpstr>
      <vt:lpstr>5.3.1 对角矩阵的压缩存储</vt:lpstr>
      <vt:lpstr>5.3.1 特殊矩阵的压缩存储</vt:lpstr>
      <vt:lpstr>第五章   数组和广义表</vt:lpstr>
      <vt:lpstr>5.3.2 稀疏矩阵</vt:lpstr>
      <vt:lpstr>5.3.2 稀疏矩阵的压缩存储</vt:lpstr>
      <vt:lpstr>5.3.2 稀疏矩阵的压缩存储</vt:lpstr>
      <vt:lpstr>5.3.2 稀疏矩阵的压缩存储</vt:lpstr>
      <vt:lpstr>5.3.2 三元组顺序表</vt:lpstr>
      <vt:lpstr>转置</vt:lpstr>
      <vt:lpstr>不压缩的矩阵转置</vt:lpstr>
      <vt:lpstr>5.3.2 三元组顺序表上的转置（方法一）</vt:lpstr>
      <vt:lpstr>5.3.2 三元组顺序表上的转置（方法一）</vt:lpstr>
      <vt:lpstr>5.3.2 三元组顺序表上的转置（方法二）</vt:lpstr>
      <vt:lpstr>5.3.2 三元组顺序表上的转置（方法二）</vt:lpstr>
      <vt:lpstr>5.3.2 三元组顺序表上的转置（方法二）</vt:lpstr>
      <vt:lpstr>5.3.2 三元组顺序表上的转置（方法二）</vt:lpstr>
      <vt:lpstr>5.3.2 三元组顺序表上的转置（方法二）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三元组顺序表上的转置（方法二）</vt:lpstr>
      <vt:lpstr>PowerPoint 演示文稿</vt:lpstr>
      <vt:lpstr>十字链表表示稀疏矩阵</vt:lpstr>
      <vt:lpstr>第五章   数组和广义表</vt:lpstr>
      <vt:lpstr>5.3广义表的定义</vt:lpstr>
      <vt:lpstr>5.3广义表的定义</vt:lpstr>
      <vt:lpstr>5.4 广义表的定义</vt:lpstr>
      <vt:lpstr>5.4 广义表的定义</vt:lpstr>
      <vt:lpstr>5.4 广义表的定义</vt:lpstr>
      <vt:lpstr>5.4 广义表的定义</vt:lpstr>
      <vt:lpstr>广义表的存储结构(一)</vt:lpstr>
      <vt:lpstr>广义表的存储结构(一)</vt:lpstr>
      <vt:lpstr>广义表的存储结构(一)</vt:lpstr>
      <vt:lpstr>广义表的存储结构(一)</vt:lpstr>
      <vt:lpstr>广义表的存储结构(一)</vt:lpstr>
      <vt:lpstr>PowerPoint 演示文稿</vt:lpstr>
      <vt:lpstr>PowerPoint 演示文稿</vt:lpstr>
      <vt:lpstr>PowerPoint 演示文稿</vt:lpstr>
      <vt:lpstr>5.4广义表的存储结构(一)</vt:lpstr>
      <vt:lpstr>5.4广义表的存储结构(二)</vt:lpstr>
      <vt:lpstr>5.4广义表的存储结构(二)</vt:lpstr>
      <vt:lpstr>本章小结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shuping zhang</dc:creator>
  <cp:keywords/>
  <dc:description/>
  <cp:lastModifiedBy>lenovo</cp:lastModifiedBy>
  <cp:revision>238</cp:revision>
  <dcterms:created xsi:type="dcterms:W3CDTF">2014-04-15T01:26:08Z</dcterms:created>
  <dcterms:modified xsi:type="dcterms:W3CDTF">2019-09-30T04:08:52Z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