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59" r:id="rId4"/>
    <p:sldId id="261" r:id="rId5"/>
    <p:sldId id="264" r:id="rId6"/>
    <p:sldId id="260" r:id="rId7"/>
    <p:sldId id="263" r:id="rId8"/>
    <p:sldId id="265" r:id="rId9"/>
    <p:sldId id="266" r:id="rId10"/>
    <p:sldId id="267" r:id="rId11"/>
    <p:sldId id="268" r:id="rId12"/>
    <p:sldId id="269" r:id="rId13"/>
    <p:sldId id="262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405E"/>
    <a:srgbClr val="A3F2FD"/>
    <a:srgbClr val="45B1D2"/>
    <a:srgbClr val="0119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FB382-3D9B-4346-987F-99D71E9C8B9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6A1FA-382C-4573-B6A9-25762B83C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619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3C0A3-BB4C-4E75-8C09-0BD5B3C6AD06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BA3E8-04D0-482A-842B-D2E551459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689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319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799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569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605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811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298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434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185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765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888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700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31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578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088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502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262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011925"/>
              </a:gs>
              <a:gs pos="50000">
                <a:srgbClr val="07405E"/>
              </a:gs>
              <a:gs pos="100000">
                <a:srgbClr val="01192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77280" y="414842"/>
            <a:ext cx="7499176" cy="493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36512" y="412957"/>
            <a:ext cx="1066373" cy="461665"/>
          </a:xfrm>
          <a:prstGeom prst="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zh-CN" altLang="en-US" sz="2400" b="1" kern="1200" dirty="0">
          <a:solidFill>
            <a:prstClr val="white"/>
          </a:solidFill>
          <a:latin typeface="微软雅黑" pitchFamily="34" charset="-122"/>
          <a:ea typeface="微软雅黑" pitchFamily="34" charset="-122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011925"/>
              </a:gs>
              <a:gs pos="50000">
                <a:srgbClr val="07405E"/>
              </a:gs>
              <a:gs pos="100000">
                <a:srgbClr val="01192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 rot="181660">
            <a:off x="2443916" y="4065205"/>
            <a:ext cx="3365637" cy="2178434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 rot="438117">
            <a:off x="-27466" y="2848167"/>
            <a:ext cx="3255193" cy="2106948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 rot="984717">
            <a:off x="-411683" y="666293"/>
            <a:ext cx="3710786" cy="1356215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60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 rot="188303">
            <a:off x="2783521" y="2068702"/>
            <a:ext cx="2914298" cy="1672479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41725" lon="19155471" rev="93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 rot="188303">
            <a:off x="5488720" y="3338895"/>
            <a:ext cx="2322687" cy="1422680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686716" lon="18722727" rev="1344578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 rot="471172">
            <a:off x="7818437" y="3587460"/>
            <a:ext cx="1830265" cy="1234462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210294" lon="17961556" rev="23479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 rot="471172">
            <a:off x="6447950" y="2659149"/>
            <a:ext cx="1830265" cy="1234462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210294" lon="17961556" rev="23479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 rot="471172">
            <a:off x="7554536" y="2484779"/>
            <a:ext cx="1598860" cy="1078386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 rot="471172">
            <a:off x="8502963" y="3415937"/>
            <a:ext cx="1027614" cy="693097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 rot="471172">
            <a:off x="4792384" y="1775426"/>
            <a:ext cx="2485648" cy="1288488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 rot="188303">
            <a:off x="2767763" y="2041821"/>
            <a:ext cx="3054684" cy="1753045"/>
          </a:xfrm>
          <a:prstGeom prst="roundRect">
            <a:avLst>
              <a:gd name="adj" fmla="val 24096"/>
            </a:avLst>
          </a:prstGeom>
          <a:solidFill>
            <a:srgbClr val="E5FFFE">
              <a:alpha val="83000"/>
            </a:srgbClr>
          </a:solidFill>
          <a:ln>
            <a:solidFill>
              <a:schemeClr val="bg1"/>
            </a:solidFill>
          </a:ln>
          <a:effectLst>
            <a:glow rad="1270000">
              <a:schemeClr val="accent5">
                <a:satMod val="175000"/>
                <a:alpha val="69000"/>
              </a:schemeClr>
            </a:glow>
            <a:softEdge rad="31750"/>
          </a:effectLst>
          <a:scene3d>
            <a:camera prst="perspectiveFront" fov="3300000">
              <a:rot lat="19941725" lon="19155471" rev="93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pic>
        <p:nvPicPr>
          <p:cNvPr id="1026" name="Picture 2" descr="C:\Users\md\Desktop\xpic6209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46736" y="188640"/>
            <a:ext cx="5285134" cy="339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标题 1"/>
          <p:cNvSpPr txBox="1">
            <a:spLocks/>
          </p:cNvSpPr>
          <p:nvPr/>
        </p:nvSpPr>
        <p:spPr>
          <a:xfrm>
            <a:off x="4572000" y="5085184"/>
            <a:ext cx="4392488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lvl="0">
              <a:defRPr sz="2400" b="1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3200" dirty="0"/>
              <a:t>单击此处添加标题文字</a:t>
            </a:r>
          </a:p>
        </p:txBody>
      </p:sp>
      <p:sp>
        <p:nvSpPr>
          <p:cNvPr id="24" name="副标题 2"/>
          <p:cNvSpPr txBox="1">
            <a:spLocks/>
          </p:cNvSpPr>
          <p:nvPr/>
        </p:nvSpPr>
        <p:spPr>
          <a:xfrm>
            <a:off x="5364088" y="5807695"/>
            <a:ext cx="3535462" cy="43204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单击添加署名或公司信息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/>
              <a:ea typeface="微软雅黑"/>
              <a:cs typeface="+mn-cs"/>
            </a:endParaRP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gray">
          <a:xfrm>
            <a:off x="539552" y="469902"/>
            <a:ext cx="1389062" cy="51082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969696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de-DE" sz="2000" b="1" dirty="0">
                <a:ea typeface="华文细黑" pitchFamily="2" charset="-122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43359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812">
        <p:fade/>
      </p:transition>
    </mc:Choice>
    <mc:Fallback xmlns="">
      <p:transition spd="med" advTm="581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1" grpId="1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3" grpId="0"/>
      <p:bldP spid="24" grpId="0"/>
      <p:bldP spid="2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7682" y="431558"/>
            <a:ext cx="4370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257459" y="4283242"/>
            <a:ext cx="1360789" cy="1197556"/>
            <a:chOff x="2738853" y="5182145"/>
            <a:chExt cx="1360789" cy="1197556"/>
          </a:xfrm>
        </p:grpSpPr>
        <p:sp>
          <p:nvSpPr>
            <p:cNvPr id="4" name="未知"/>
            <p:cNvSpPr>
              <a:spLocks noChangeAspect="1"/>
            </p:cNvSpPr>
            <p:nvPr/>
          </p:nvSpPr>
          <p:spPr bwMode="auto">
            <a:xfrm>
              <a:off x="2738853" y="5182145"/>
              <a:ext cx="1360789" cy="1197556"/>
            </a:xfrm>
            <a:custGeom>
              <a:avLst/>
              <a:gdLst/>
              <a:ahLst/>
              <a:cxnLst>
                <a:cxn ang="0">
                  <a:pos x="0" y="328"/>
                </a:cxn>
                <a:cxn ang="0">
                  <a:pos x="944" y="0"/>
                </a:cxn>
                <a:cxn ang="0">
                  <a:pos x="963" y="691"/>
                </a:cxn>
                <a:cxn ang="0">
                  <a:pos x="3" y="691"/>
                </a:cxn>
                <a:cxn ang="0">
                  <a:pos x="0" y="328"/>
                </a:cxn>
              </a:cxnLst>
              <a:rect l="0" t="0" r="r" b="b"/>
              <a:pathLst>
                <a:path w="963" h="691">
                  <a:moveTo>
                    <a:pt x="0" y="328"/>
                  </a:moveTo>
                  <a:lnTo>
                    <a:pt x="944" y="0"/>
                  </a:lnTo>
                  <a:lnTo>
                    <a:pt x="963" y="691"/>
                  </a:lnTo>
                  <a:lnTo>
                    <a:pt x="3" y="691"/>
                  </a:lnTo>
                  <a:lnTo>
                    <a:pt x="0" y="328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 Box 11"/>
            <p:cNvSpPr txBox="1">
              <a:spLocks noChangeAspect="1" noChangeArrowheads="1"/>
            </p:cNvSpPr>
            <p:nvPr/>
          </p:nvSpPr>
          <p:spPr bwMode="auto">
            <a:xfrm>
              <a:off x="3564537" y="5630357"/>
              <a:ext cx="512404" cy="707886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zh-CN" sz="4000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777158" y="3511990"/>
            <a:ext cx="1355600" cy="1968809"/>
            <a:chOff x="4258552" y="4410893"/>
            <a:chExt cx="1355600" cy="1968809"/>
          </a:xfrm>
        </p:grpSpPr>
        <p:sp>
          <p:nvSpPr>
            <p:cNvPr id="7" name="未知"/>
            <p:cNvSpPr>
              <a:spLocks noChangeAspect="1"/>
            </p:cNvSpPr>
            <p:nvPr/>
          </p:nvSpPr>
          <p:spPr bwMode="auto">
            <a:xfrm>
              <a:off x="4258552" y="4410893"/>
              <a:ext cx="1355600" cy="1968809"/>
            </a:xfrm>
            <a:custGeom>
              <a:avLst/>
              <a:gdLst/>
              <a:ahLst/>
              <a:cxnLst>
                <a:cxn ang="0">
                  <a:pos x="0" y="390"/>
                </a:cxn>
                <a:cxn ang="0">
                  <a:pos x="952" y="0"/>
                </a:cxn>
                <a:cxn ang="0">
                  <a:pos x="960" y="1110"/>
                </a:cxn>
                <a:cxn ang="0">
                  <a:pos x="0" y="1110"/>
                </a:cxn>
                <a:cxn ang="0">
                  <a:pos x="0" y="390"/>
                </a:cxn>
              </a:cxnLst>
              <a:rect l="0" t="0" r="r" b="b"/>
              <a:pathLst>
                <a:path w="960" h="1110">
                  <a:moveTo>
                    <a:pt x="0" y="390"/>
                  </a:moveTo>
                  <a:lnTo>
                    <a:pt x="952" y="0"/>
                  </a:lnTo>
                  <a:lnTo>
                    <a:pt x="960" y="1110"/>
                  </a:lnTo>
                  <a:lnTo>
                    <a:pt x="0" y="1110"/>
                  </a:lnTo>
                  <a:lnTo>
                    <a:pt x="0" y="390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 Box 12"/>
            <p:cNvSpPr txBox="1">
              <a:spLocks noChangeAspect="1" noChangeArrowheads="1"/>
            </p:cNvSpPr>
            <p:nvPr/>
          </p:nvSpPr>
          <p:spPr bwMode="auto">
            <a:xfrm>
              <a:off x="5092019" y="5630357"/>
              <a:ext cx="512404" cy="707886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000" b="1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Edwardian Script ITC" pitchFamily="66" charset="0"/>
                  <a:ea typeface="方正铁筋隶书简体" pitchFamily="65" charset="-122"/>
                </a:defRPr>
              </a:lvl1pPr>
            </a:lstStyle>
            <a:p>
              <a:r>
                <a:rPr lang="zh-CN" altLang="zh-CN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283236" y="2808263"/>
            <a:ext cx="1364680" cy="2671722"/>
            <a:chOff x="5764630" y="3707166"/>
            <a:chExt cx="1364680" cy="2671722"/>
          </a:xfrm>
        </p:grpSpPr>
        <p:sp>
          <p:nvSpPr>
            <p:cNvPr id="10" name="未知"/>
            <p:cNvSpPr>
              <a:spLocks noChangeAspect="1"/>
            </p:cNvSpPr>
            <p:nvPr/>
          </p:nvSpPr>
          <p:spPr bwMode="auto">
            <a:xfrm>
              <a:off x="5764630" y="3707166"/>
              <a:ext cx="1364680" cy="2671722"/>
            </a:xfrm>
            <a:custGeom>
              <a:avLst/>
              <a:gdLst/>
              <a:ahLst/>
              <a:cxnLst>
                <a:cxn ang="0">
                  <a:pos x="0" y="381"/>
                </a:cxn>
                <a:cxn ang="0">
                  <a:pos x="949" y="0"/>
                </a:cxn>
                <a:cxn ang="0">
                  <a:pos x="967" y="1507"/>
                </a:cxn>
                <a:cxn ang="0">
                  <a:pos x="7" y="1507"/>
                </a:cxn>
                <a:cxn ang="0">
                  <a:pos x="0" y="381"/>
                </a:cxn>
              </a:cxnLst>
              <a:rect l="0" t="0" r="r" b="b"/>
              <a:pathLst>
                <a:path w="967" h="1507">
                  <a:moveTo>
                    <a:pt x="0" y="381"/>
                  </a:moveTo>
                  <a:lnTo>
                    <a:pt x="949" y="0"/>
                  </a:lnTo>
                  <a:lnTo>
                    <a:pt x="967" y="1507"/>
                  </a:lnTo>
                  <a:lnTo>
                    <a:pt x="7" y="1507"/>
                  </a:lnTo>
                  <a:lnTo>
                    <a:pt x="0" y="381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 Box 13"/>
            <p:cNvSpPr txBox="1">
              <a:spLocks noChangeAspect="1" noChangeArrowheads="1"/>
            </p:cNvSpPr>
            <p:nvPr/>
          </p:nvSpPr>
          <p:spPr bwMode="auto">
            <a:xfrm>
              <a:off x="6590313" y="5630357"/>
              <a:ext cx="512404" cy="707886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000" b="1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Edwardian Script ITC" pitchFamily="66" charset="0"/>
                  <a:ea typeface="方正铁筋隶书简体" pitchFamily="65" charset="-122"/>
                </a:defRPr>
              </a:lvl1pPr>
            </a:lstStyle>
            <a:p>
              <a:r>
                <a:rPr lang="zh-CN" altLang="zh-CN" dirty="0"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806178" y="2021553"/>
            <a:ext cx="1388030" cy="3460872"/>
            <a:chOff x="7287572" y="2920456"/>
            <a:chExt cx="1388030" cy="3460872"/>
          </a:xfrm>
        </p:grpSpPr>
        <p:sp>
          <p:nvSpPr>
            <p:cNvPr id="13" name="未知"/>
            <p:cNvSpPr>
              <a:spLocks noChangeAspect="1"/>
            </p:cNvSpPr>
            <p:nvPr/>
          </p:nvSpPr>
          <p:spPr bwMode="auto">
            <a:xfrm>
              <a:off x="7287572" y="2920456"/>
              <a:ext cx="1388030" cy="3460872"/>
            </a:xfrm>
            <a:custGeom>
              <a:avLst/>
              <a:gdLst/>
              <a:ahLst/>
              <a:cxnLst>
                <a:cxn ang="0">
                  <a:pos x="0" y="422"/>
                </a:cxn>
                <a:cxn ang="0">
                  <a:pos x="982" y="0"/>
                </a:cxn>
                <a:cxn ang="0">
                  <a:pos x="978" y="1953"/>
                </a:cxn>
                <a:cxn ang="0">
                  <a:pos x="18" y="1953"/>
                </a:cxn>
                <a:cxn ang="0">
                  <a:pos x="0" y="422"/>
                </a:cxn>
              </a:cxnLst>
              <a:rect l="0" t="0" r="r" b="b"/>
              <a:pathLst>
                <a:path w="982" h="1953">
                  <a:moveTo>
                    <a:pt x="0" y="422"/>
                  </a:moveTo>
                  <a:lnTo>
                    <a:pt x="982" y="0"/>
                  </a:lnTo>
                  <a:lnTo>
                    <a:pt x="978" y="1953"/>
                  </a:lnTo>
                  <a:lnTo>
                    <a:pt x="18" y="1953"/>
                  </a:lnTo>
                  <a:lnTo>
                    <a:pt x="0" y="422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 Box 14"/>
            <p:cNvSpPr txBox="1">
              <a:spLocks noChangeAspect="1" noChangeArrowheads="1"/>
            </p:cNvSpPr>
            <p:nvPr/>
          </p:nvSpPr>
          <p:spPr bwMode="auto">
            <a:xfrm>
              <a:off x="8146983" y="5630357"/>
              <a:ext cx="512404" cy="707886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000" b="1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Edwardian Script ITC" pitchFamily="66" charset="0"/>
                  <a:ea typeface="方正铁筋隶书简体" pitchFamily="65" charset="-122"/>
                </a:defRPr>
              </a:lvl1pPr>
            </a:lstStyle>
            <a:p>
              <a:r>
                <a:rPr lang="zh-CN" altLang="zh-CN" dirty="0"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sp>
        <p:nvSpPr>
          <p:cNvPr id="15" name="Line 15"/>
          <p:cNvSpPr>
            <a:spLocks noChangeAspect="1" noChangeShapeType="1"/>
          </p:cNvSpPr>
          <p:nvPr/>
        </p:nvSpPr>
        <p:spPr bwMode="auto">
          <a:xfrm flipH="1">
            <a:off x="968018" y="4631445"/>
            <a:ext cx="2367435" cy="0"/>
          </a:xfrm>
          <a:prstGeom prst="line">
            <a:avLst/>
          </a:prstGeom>
          <a:noFill/>
          <a:ln w="9525" cap="flat" cmpd="sng">
            <a:solidFill>
              <a:srgbClr val="398EB6"/>
            </a:solidFill>
            <a:round/>
            <a:headEnd type="oval" w="med" len="med"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Rectangle 16"/>
          <p:cNvSpPr>
            <a:spLocks noChangeAspect="1" noChangeArrowheads="1"/>
          </p:cNvSpPr>
          <p:nvPr/>
        </p:nvSpPr>
        <p:spPr bwMode="auto">
          <a:xfrm>
            <a:off x="899593" y="4226122"/>
            <a:ext cx="2766980" cy="396583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单击添加文字内容</a:t>
            </a:r>
          </a:p>
        </p:txBody>
      </p:sp>
      <p:sp>
        <p:nvSpPr>
          <p:cNvPr id="17" name="Line 17"/>
          <p:cNvSpPr>
            <a:spLocks noChangeAspect="1" noChangeShapeType="1"/>
          </p:cNvSpPr>
          <p:nvPr/>
        </p:nvSpPr>
        <p:spPr bwMode="auto">
          <a:xfrm flipH="1">
            <a:off x="968018" y="3844735"/>
            <a:ext cx="3924105" cy="0"/>
          </a:xfrm>
          <a:prstGeom prst="line">
            <a:avLst/>
          </a:prstGeom>
          <a:noFill/>
          <a:ln w="9525" cap="flat" cmpd="sng">
            <a:solidFill>
              <a:srgbClr val="398EB6"/>
            </a:solidFill>
            <a:round/>
            <a:headEnd type="oval" w="med" len="med"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18"/>
          <p:cNvSpPr>
            <a:spLocks noChangeAspect="1" noChangeArrowheads="1"/>
          </p:cNvSpPr>
          <p:nvPr/>
        </p:nvSpPr>
        <p:spPr bwMode="auto">
          <a:xfrm>
            <a:off x="899593" y="3439413"/>
            <a:ext cx="2766980" cy="396583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单击添加文字内容</a:t>
            </a:r>
          </a:p>
        </p:txBody>
      </p:sp>
      <p:sp>
        <p:nvSpPr>
          <p:cNvPr id="19" name="Line 19"/>
          <p:cNvSpPr>
            <a:spLocks noChangeAspect="1" noChangeShapeType="1"/>
          </p:cNvSpPr>
          <p:nvPr/>
        </p:nvSpPr>
        <p:spPr bwMode="auto">
          <a:xfrm flipH="1">
            <a:off x="968018" y="3100330"/>
            <a:ext cx="5449641" cy="0"/>
          </a:xfrm>
          <a:prstGeom prst="line">
            <a:avLst/>
          </a:prstGeom>
          <a:noFill/>
          <a:ln w="9525" cap="flat" cmpd="sng">
            <a:solidFill>
              <a:srgbClr val="398EB6"/>
            </a:solidFill>
            <a:round/>
            <a:headEnd type="oval" w="med" len="med"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Rectangle 20"/>
          <p:cNvSpPr>
            <a:spLocks noChangeAspect="1" noChangeArrowheads="1"/>
          </p:cNvSpPr>
          <p:nvPr/>
        </p:nvSpPr>
        <p:spPr bwMode="auto">
          <a:xfrm>
            <a:off x="899593" y="2695008"/>
            <a:ext cx="2439752" cy="424732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单击添加文字内容</a:t>
            </a:r>
          </a:p>
        </p:txBody>
      </p:sp>
      <p:sp>
        <p:nvSpPr>
          <p:cNvPr id="21" name="Line 21"/>
          <p:cNvSpPr>
            <a:spLocks noChangeAspect="1" noChangeShapeType="1"/>
          </p:cNvSpPr>
          <p:nvPr/>
        </p:nvSpPr>
        <p:spPr bwMode="auto">
          <a:xfrm flipH="1">
            <a:off x="968018" y="2394162"/>
            <a:ext cx="7006311" cy="0"/>
          </a:xfrm>
          <a:prstGeom prst="line">
            <a:avLst/>
          </a:prstGeom>
          <a:noFill/>
          <a:ln w="9525" cap="flat" cmpd="sng">
            <a:solidFill>
              <a:srgbClr val="398EB6"/>
            </a:solidFill>
            <a:round/>
            <a:headEnd type="oval" w="med" len="med"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Rectangle 22"/>
          <p:cNvSpPr>
            <a:spLocks noChangeAspect="1" noChangeArrowheads="1"/>
          </p:cNvSpPr>
          <p:nvPr/>
        </p:nvSpPr>
        <p:spPr bwMode="auto">
          <a:xfrm>
            <a:off x="899592" y="1988840"/>
            <a:ext cx="2435861" cy="424732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单击添加文字内容</a:t>
            </a:r>
          </a:p>
        </p:txBody>
      </p:sp>
      <p:sp>
        <p:nvSpPr>
          <p:cNvPr id="23" name="Line 25"/>
          <p:cNvSpPr>
            <a:spLocks noChangeAspect="1" noChangeShapeType="1"/>
          </p:cNvSpPr>
          <p:nvPr/>
        </p:nvSpPr>
        <p:spPr bwMode="auto">
          <a:xfrm flipV="1">
            <a:off x="1517368" y="5490431"/>
            <a:ext cx="7145322" cy="0"/>
          </a:xfrm>
          <a:prstGeom prst="line">
            <a:avLst/>
          </a:prstGeom>
          <a:noFill/>
          <a:ln w="28575" cap="flat" cmpd="sng">
            <a:gradFill flip="none" rotWithShape="1">
              <a:gsLst>
                <a:gs pos="0">
                  <a:srgbClr val="398EB6"/>
                </a:gs>
                <a:gs pos="100000">
                  <a:srgbClr val="B4DAF1"/>
                </a:gs>
              </a:gsLst>
              <a:lin ang="0" scaled="1"/>
              <a:tileRect/>
            </a:gra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7933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8">
        <p14:reveal dir="r"/>
      </p:transition>
    </mc:Choice>
    <mc:Fallback xmlns="">
      <p:transition spd="slow" advTm="476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9" presetClass="entr" presetSubtype="0" decel="10000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7682" y="431558"/>
            <a:ext cx="4370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969842" y="1419129"/>
            <a:ext cx="1728192" cy="1728192"/>
            <a:chOff x="4067944" y="1340768"/>
            <a:chExt cx="1368152" cy="1368152"/>
          </a:xfrm>
        </p:grpSpPr>
        <p:sp>
          <p:nvSpPr>
            <p:cNvPr id="4" name="椭圆 3"/>
            <p:cNvSpPr/>
            <p:nvPr/>
          </p:nvSpPr>
          <p:spPr>
            <a:xfrm>
              <a:off x="4067944" y="1340768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17359" y="1737682"/>
              <a:ext cx="1174722" cy="511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zh-CN" altLang="en-US" sz="36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364088" y="1563145"/>
            <a:ext cx="1728192" cy="1728192"/>
            <a:chOff x="3635896" y="3429000"/>
            <a:chExt cx="1368152" cy="1368152"/>
          </a:xfrm>
        </p:grpSpPr>
        <p:sp>
          <p:nvSpPr>
            <p:cNvPr id="7" name="椭圆 6"/>
            <p:cNvSpPr/>
            <p:nvPr/>
          </p:nvSpPr>
          <p:spPr>
            <a:xfrm>
              <a:off x="3635896" y="3429000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08180" y="3824173"/>
              <a:ext cx="1174722" cy="511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zh-CN" altLang="en-US" sz="36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563888" y="4365104"/>
            <a:ext cx="1728192" cy="1728192"/>
            <a:chOff x="5076056" y="5085184"/>
            <a:chExt cx="1368152" cy="1368152"/>
          </a:xfrm>
        </p:grpSpPr>
        <p:sp>
          <p:nvSpPr>
            <p:cNvPr id="10" name="椭圆 9"/>
            <p:cNvSpPr/>
            <p:nvPr/>
          </p:nvSpPr>
          <p:spPr>
            <a:xfrm>
              <a:off x="5076056" y="5085184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72771" y="5446094"/>
              <a:ext cx="1174722" cy="511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zh-CN" altLang="en-US" sz="36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右箭头 11"/>
          <p:cNvSpPr/>
          <p:nvPr/>
        </p:nvSpPr>
        <p:spPr>
          <a:xfrm>
            <a:off x="4067944" y="1980492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 rot="7728064">
            <a:off x="5108736" y="3560645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 rot="14214660">
            <a:off x="2816359" y="3531301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81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2">
        <p14:reveal dir="r"/>
      </p:transition>
    </mc:Choice>
    <mc:Fallback xmlns="">
      <p:transition spd="slow" advTm="35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7682" y="431558"/>
            <a:ext cx="4370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 flipH="1">
            <a:off x="4937987" y="1414402"/>
            <a:ext cx="2586341" cy="4427247"/>
            <a:chOff x="0" y="0"/>
            <a:chExt cx="2075" cy="2177"/>
          </a:xfrm>
        </p:grpSpPr>
        <p:sp>
          <p:nvSpPr>
            <p:cNvPr id="20" name="未知"/>
            <p:cNvSpPr>
              <a:spLocks noChangeAspect="1"/>
            </p:cNvSpPr>
            <p:nvPr/>
          </p:nvSpPr>
          <p:spPr bwMode="auto">
            <a:xfrm>
              <a:off x="0" y="0"/>
              <a:ext cx="2075" cy="1102"/>
            </a:xfrm>
            <a:custGeom>
              <a:avLst/>
              <a:gdLst/>
              <a:ahLst/>
              <a:cxnLst>
                <a:cxn ang="0">
                  <a:pos x="2075" y="526"/>
                </a:cxn>
                <a:cxn ang="0">
                  <a:pos x="2075" y="0"/>
                </a:cxn>
                <a:cxn ang="0">
                  <a:pos x="0" y="0"/>
                </a:cxn>
                <a:cxn ang="0">
                  <a:pos x="0" y="1102"/>
                </a:cxn>
                <a:cxn ang="0">
                  <a:pos x="991" y="1102"/>
                </a:cxn>
              </a:cxnLst>
              <a:rect l="0" t="0" r="r" b="b"/>
              <a:pathLst>
                <a:path w="2075" h="1102">
                  <a:moveTo>
                    <a:pt x="2075" y="526"/>
                  </a:moveTo>
                  <a:lnTo>
                    <a:pt x="2075" y="0"/>
                  </a:lnTo>
                  <a:lnTo>
                    <a:pt x="0" y="0"/>
                  </a:lnTo>
                  <a:lnTo>
                    <a:pt x="0" y="1102"/>
                  </a:lnTo>
                  <a:lnTo>
                    <a:pt x="991" y="1102"/>
                  </a:lnTo>
                </a:path>
              </a:pathLst>
            </a:cu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未知"/>
            <p:cNvSpPr>
              <a:spLocks noChangeAspect="1"/>
            </p:cNvSpPr>
            <p:nvPr/>
          </p:nvSpPr>
          <p:spPr bwMode="auto">
            <a:xfrm flipV="1">
              <a:off x="0" y="1103"/>
              <a:ext cx="2075" cy="1074"/>
            </a:xfrm>
            <a:custGeom>
              <a:avLst/>
              <a:gdLst/>
              <a:ahLst/>
              <a:cxnLst>
                <a:cxn ang="0">
                  <a:pos x="2075" y="526"/>
                </a:cxn>
                <a:cxn ang="0">
                  <a:pos x="2075" y="0"/>
                </a:cxn>
                <a:cxn ang="0">
                  <a:pos x="0" y="0"/>
                </a:cxn>
                <a:cxn ang="0">
                  <a:pos x="0" y="1102"/>
                </a:cxn>
                <a:cxn ang="0">
                  <a:pos x="991" y="1102"/>
                </a:cxn>
              </a:cxnLst>
              <a:rect l="0" t="0" r="r" b="b"/>
              <a:pathLst>
                <a:path w="2075" h="1102">
                  <a:moveTo>
                    <a:pt x="2075" y="526"/>
                  </a:moveTo>
                  <a:lnTo>
                    <a:pt x="2075" y="0"/>
                  </a:lnTo>
                  <a:lnTo>
                    <a:pt x="0" y="0"/>
                  </a:lnTo>
                  <a:lnTo>
                    <a:pt x="0" y="1102"/>
                  </a:lnTo>
                  <a:lnTo>
                    <a:pt x="991" y="1102"/>
                  </a:lnTo>
                </a:path>
              </a:pathLst>
            </a:cu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Group 7"/>
          <p:cNvGrpSpPr>
            <a:grpSpLocks noChangeAspect="1"/>
          </p:cNvGrpSpPr>
          <p:nvPr/>
        </p:nvGrpSpPr>
        <p:grpSpPr bwMode="auto">
          <a:xfrm>
            <a:off x="1576353" y="1414402"/>
            <a:ext cx="2618670" cy="4427247"/>
            <a:chOff x="0" y="0"/>
            <a:chExt cx="2075" cy="2177"/>
          </a:xfrm>
        </p:grpSpPr>
        <p:sp>
          <p:nvSpPr>
            <p:cNvPr id="18" name="未知"/>
            <p:cNvSpPr>
              <a:spLocks noChangeAspect="1"/>
            </p:cNvSpPr>
            <p:nvPr/>
          </p:nvSpPr>
          <p:spPr bwMode="auto">
            <a:xfrm>
              <a:off x="0" y="0"/>
              <a:ext cx="2075" cy="1102"/>
            </a:xfrm>
            <a:custGeom>
              <a:avLst/>
              <a:gdLst/>
              <a:ahLst/>
              <a:cxnLst>
                <a:cxn ang="0">
                  <a:pos x="2075" y="526"/>
                </a:cxn>
                <a:cxn ang="0">
                  <a:pos x="2075" y="0"/>
                </a:cxn>
                <a:cxn ang="0">
                  <a:pos x="0" y="0"/>
                </a:cxn>
                <a:cxn ang="0">
                  <a:pos x="0" y="1102"/>
                </a:cxn>
                <a:cxn ang="0">
                  <a:pos x="991" y="1102"/>
                </a:cxn>
              </a:cxnLst>
              <a:rect l="0" t="0" r="r" b="b"/>
              <a:pathLst>
                <a:path w="2075" h="1102">
                  <a:moveTo>
                    <a:pt x="2075" y="526"/>
                  </a:moveTo>
                  <a:lnTo>
                    <a:pt x="2075" y="0"/>
                  </a:lnTo>
                  <a:lnTo>
                    <a:pt x="0" y="0"/>
                  </a:lnTo>
                  <a:lnTo>
                    <a:pt x="0" y="1102"/>
                  </a:lnTo>
                  <a:lnTo>
                    <a:pt x="991" y="1102"/>
                  </a:lnTo>
                </a:path>
              </a:pathLst>
            </a:cu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未知"/>
            <p:cNvSpPr>
              <a:spLocks noChangeAspect="1"/>
            </p:cNvSpPr>
            <p:nvPr/>
          </p:nvSpPr>
          <p:spPr bwMode="auto">
            <a:xfrm flipV="1">
              <a:off x="0" y="1103"/>
              <a:ext cx="2075" cy="1074"/>
            </a:xfrm>
            <a:custGeom>
              <a:avLst/>
              <a:gdLst/>
              <a:ahLst/>
              <a:cxnLst>
                <a:cxn ang="0">
                  <a:pos x="2075" y="526"/>
                </a:cxn>
                <a:cxn ang="0">
                  <a:pos x="2075" y="0"/>
                </a:cxn>
                <a:cxn ang="0">
                  <a:pos x="0" y="0"/>
                </a:cxn>
                <a:cxn ang="0">
                  <a:pos x="0" y="1102"/>
                </a:cxn>
                <a:cxn ang="0">
                  <a:pos x="991" y="1102"/>
                </a:cxn>
              </a:cxnLst>
              <a:rect l="0" t="0" r="r" b="b"/>
              <a:pathLst>
                <a:path w="2075" h="1102">
                  <a:moveTo>
                    <a:pt x="2075" y="526"/>
                  </a:moveTo>
                  <a:lnTo>
                    <a:pt x="2075" y="0"/>
                  </a:lnTo>
                  <a:lnTo>
                    <a:pt x="0" y="0"/>
                  </a:lnTo>
                  <a:lnTo>
                    <a:pt x="0" y="1102"/>
                  </a:lnTo>
                  <a:lnTo>
                    <a:pt x="991" y="1102"/>
                  </a:lnTo>
                </a:path>
              </a:pathLst>
            </a:cu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801708" y="1412776"/>
            <a:ext cx="1509106" cy="2027324"/>
            <a:chOff x="3801708" y="1412776"/>
            <a:chExt cx="1509106" cy="2027324"/>
          </a:xfrm>
        </p:grpSpPr>
        <p:sp>
          <p:nvSpPr>
            <p:cNvPr id="8" name="AutoShape 12"/>
            <p:cNvSpPr>
              <a:spLocks noChangeAspect="1" noChangeArrowheads="1"/>
            </p:cNvSpPr>
            <p:nvPr/>
          </p:nvSpPr>
          <p:spPr bwMode="auto">
            <a:xfrm rot="5400000">
              <a:off x="3542599" y="1671885"/>
              <a:ext cx="2027324" cy="1509106"/>
            </a:xfrm>
            <a:prstGeom prst="rightArrow">
              <a:avLst>
                <a:gd name="adj1" fmla="val 51306"/>
                <a:gd name="adj2" fmla="val 45714"/>
              </a:avLst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WordArt 16"/>
            <p:cNvSpPr>
              <a:spLocks noChangeAspect="1" noChangeArrowheads="1" noChangeShapeType="1"/>
            </p:cNvSpPr>
            <p:nvPr/>
          </p:nvSpPr>
          <p:spPr bwMode="auto">
            <a:xfrm>
              <a:off x="4359091" y="1772356"/>
              <a:ext cx="434310" cy="100878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0" cap="none" spc="0" normalizeH="0" baseline="0" noProof="0" dirty="0">
                  <a:ln w="9525" cap="flat" cmpd="sng">
                    <a:solidFill>
                      <a:srgbClr val="FFFFFF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EAEAEA"/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0" lang="zh-CN" altLang="en-US" sz="2400" b="0" i="0" u="none" strike="noStrike" kern="10" cap="none" spc="0" normalizeH="0" baseline="0" noProof="0" dirty="0">
                <a:ln w="9525" cap="flat" cmpd="sng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EAEAEA"/>
                    </a:gs>
                    <a:gs pos="100000">
                      <a:srgbClr val="B2B2B2"/>
                    </a:gs>
                  </a:gsLst>
                  <a:lin ang="5400000" scaled="1"/>
                </a:gra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932352" y="2615991"/>
            <a:ext cx="1523746" cy="2009427"/>
            <a:chOff x="2932352" y="2615991"/>
            <a:chExt cx="1523746" cy="2009427"/>
          </a:xfrm>
        </p:grpSpPr>
        <p:sp>
          <p:nvSpPr>
            <p:cNvPr id="6" name="AutoShape 10"/>
            <p:cNvSpPr>
              <a:spLocks noChangeAspect="1" noChangeArrowheads="1"/>
            </p:cNvSpPr>
            <p:nvPr/>
          </p:nvSpPr>
          <p:spPr bwMode="auto">
            <a:xfrm>
              <a:off x="2932352" y="2615991"/>
              <a:ext cx="1523746" cy="2009427"/>
            </a:xfrm>
            <a:prstGeom prst="rightArrow">
              <a:avLst>
                <a:gd name="adj1" fmla="val 51306"/>
                <a:gd name="adj2" fmla="val 45899"/>
              </a:avLst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WordArt 17"/>
            <p:cNvSpPr>
              <a:spLocks noChangeAspect="1" noChangeArrowheads="1" noChangeShapeType="1"/>
            </p:cNvSpPr>
            <p:nvPr/>
          </p:nvSpPr>
          <p:spPr bwMode="auto">
            <a:xfrm>
              <a:off x="3361172" y="3177328"/>
              <a:ext cx="500189" cy="87861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0" cap="none" spc="0" normalizeH="0" baseline="0" noProof="0">
                  <a:ln w="9525" cap="flat" cmpd="sng">
                    <a:solidFill>
                      <a:srgbClr val="FFFFFF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EAEAEA"/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2</a:t>
              </a:r>
              <a:endParaRPr kumimoji="0" lang="zh-CN" altLang="en-US" sz="2400" b="0" i="0" u="none" strike="noStrike" kern="10" cap="none" spc="0" normalizeH="0" baseline="0" noProof="0">
                <a:ln w="9525" cap="flat" cmpd="sng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EAEAEA"/>
                    </a:gs>
                    <a:gs pos="100000">
                      <a:srgbClr val="B2B2B2"/>
                    </a:gs>
                  </a:gsLst>
                  <a:lin ang="5400000" scaled="1"/>
                </a:gra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816222" y="3815138"/>
            <a:ext cx="1509106" cy="2027324"/>
            <a:chOff x="3816222" y="3815138"/>
            <a:chExt cx="1509106" cy="2027324"/>
          </a:xfrm>
        </p:grpSpPr>
        <p:sp>
          <p:nvSpPr>
            <p:cNvPr id="9" name="AutoShape 13"/>
            <p:cNvSpPr>
              <a:spLocks noChangeAspect="1" noChangeArrowheads="1"/>
            </p:cNvSpPr>
            <p:nvPr/>
          </p:nvSpPr>
          <p:spPr bwMode="auto">
            <a:xfrm rot="16200000">
              <a:off x="3557113" y="4074247"/>
              <a:ext cx="2027324" cy="1509106"/>
            </a:xfrm>
            <a:prstGeom prst="rightArrow">
              <a:avLst>
                <a:gd name="adj1" fmla="val 51306"/>
                <a:gd name="adj2" fmla="val 45714"/>
              </a:avLst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WordArt 18"/>
            <p:cNvSpPr>
              <a:spLocks noChangeAspect="1" noChangeArrowheads="1" noChangeShapeType="1"/>
            </p:cNvSpPr>
            <p:nvPr/>
          </p:nvSpPr>
          <p:spPr bwMode="auto">
            <a:xfrm>
              <a:off x="4303601" y="4556266"/>
              <a:ext cx="497748" cy="87861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0" cap="none" spc="0" normalizeH="0" baseline="0" noProof="0" dirty="0">
                  <a:ln w="9525" cap="flat" cmpd="sng">
                    <a:solidFill>
                      <a:srgbClr val="FFFFFF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EAEAEA"/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3</a:t>
              </a:r>
              <a:endParaRPr kumimoji="0" lang="zh-CN" altLang="en-US" sz="2400" b="0" i="0" u="none" strike="noStrike" kern="10" cap="none" spc="0" normalizeH="0" baseline="0" noProof="0" dirty="0">
                <a:ln w="9525" cap="flat" cmpd="sng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EAEAEA"/>
                    </a:gs>
                    <a:gs pos="100000">
                      <a:srgbClr val="B2B2B2"/>
                    </a:gs>
                  </a:gsLst>
                  <a:lin ang="5400000" scaled="1"/>
                </a:gra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700703" y="2615177"/>
            <a:ext cx="1524966" cy="2009427"/>
            <a:chOff x="4700703" y="2615177"/>
            <a:chExt cx="1524966" cy="2009427"/>
          </a:xfrm>
        </p:grpSpPr>
        <p:sp>
          <p:nvSpPr>
            <p:cNvPr id="7" name="AutoShape 11"/>
            <p:cNvSpPr>
              <a:spLocks noChangeAspect="1" noChangeArrowheads="1"/>
            </p:cNvSpPr>
            <p:nvPr/>
          </p:nvSpPr>
          <p:spPr bwMode="auto">
            <a:xfrm rot="10800000">
              <a:off x="4700703" y="2615177"/>
              <a:ext cx="1524966" cy="2009427"/>
            </a:xfrm>
            <a:prstGeom prst="rightArrow">
              <a:avLst>
                <a:gd name="adj1" fmla="val 51306"/>
                <a:gd name="adj2" fmla="val 45935"/>
              </a:avLst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WordArt 19"/>
            <p:cNvSpPr>
              <a:spLocks noChangeAspect="1" noChangeArrowheads="1" noChangeShapeType="1"/>
            </p:cNvSpPr>
            <p:nvPr/>
          </p:nvSpPr>
          <p:spPr bwMode="auto">
            <a:xfrm>
              <a:off x="5244200" y="3171633"/>
              <a:ext cx="498968" cy="87861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0" cap="none" spc="0" normalizeH="0" baseline="0" noProof="0">
                  <a:ln w="9525" cap="flat" cmpd="sng">
                    <a:solidFill>
                      <a:srgbClr val="FFFFFF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EAEAEA"/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4</a:t>
              </a:r>
              <a:endParaRPr kumimoji="0" lang="zh-CN" altLang="en-US" sz="2400" b="0" i="0" u="none" strike="noStrike" kern="10" cap="none" spc="0" normalizeH="0" baseline="0" noProof="0">
                <a:ln w="9525" cap="flat" cmpd="sng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EAEAEA"/>
                    </a:gs>
                    <a:gs pos="100000">
                      <a:srgbClr val="B2B2B2"/>
                    </a:gs>
                  </a:gsLst>
                  <a:lin ang="5400000" scaled="1"/>
                </a:gra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" name="Rectangle 20"/>
          <p:cNvSpPr>
            <a:spLocks noChangeAspect="1" noChangeArrowheads="1"/>
          </p:cNvSpPr>
          <p:nvPr/>
        </p:nvSpPr>
        <p:spPr bwMode="auto">
          <a:xfrm>
            <a:off x="1575743" y="1532364"/>
            <a:ext cx="2350887" cy="953723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16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单击添加文字内容</a:t>
            </a: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16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单击添加文字内容</a:t>
            </a: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16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单击添加文字内容</a:t>
            </a:r>
          </a:p>
        </p:txBody>
      </p:sp>
      <p:sp>
        <p:nvSpPr>
          <p:cNvPr id="15" name="Rectangle 21"/>
          <p:cNvSpPr>
            <a:spLocks noChangeAspect="1" noChangeArrowheads="1"/>
          </p:cNvSpPr>
          <p:nvPr/>
        </p:nvSpPr>
        <p:spPr bwMode="auto">
          <a:xfrm>
            <a:off x="1575743" y="4853206"/>
            <a:ext cx="2350887" cy="953723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Char char="•"/>
              <a:defRPr/>
            </a:pPr>
            <a:r>
              <a:rPr lang="zh-CN" altLang="en-US" sz="16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单击添加文字内容</a:t>
            </a:r>
          </a:p>
          <a:p>
            <a:pPr>
              <a:lnSpc>
                <a:spcPct val="120000"/>
              </a:lnSpc>
              <a:buFontTx/>
              <a:buChar char="•"/>
              <a:defRPr/>
            </a:pPr>
            <a:r>
              <a:rPr lang="zh-CN" altLang="en-US" sz="16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单击添加文字内容</a:t>
            </a:r>
          </a:p>
          <a:p>
            <a:pPr>
              <a:lnSpc>
                <a:spcPct val="120000"/>
              </a:lnSpc>
              <a:buFontTx/>
              <a:buChar char="•"/>
              <a:defRPr/>
            </a:pPr>
            <a:r>
              <a:rPr lang="zh-CN" altLang="en-US" sz="16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单击添加文字内容</a:t>
            </a:r>
          </a:p>
        </p:txBody>
      </p:sp>
      <p:sp>
        <p:nvSpPr>
          <p:cNvPr id="16" name="Rectangle 22"/>
          <p:cNvSpPr>
            <a:spLocks noChangeAspect="1" noChangeArrowheads="1"/>
          </p:cNvSpPr>
          <p:nvPr/>
        </p:nvSpPr>
        <p:spPr bwMode="auto">
          <a:xfrm>
            <a:off x="5172831" y="1532364"/>
            <a:ext cx="2350887" cy="953723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Char char="•"/>
              <a:defRPr/>
            </a:pPr>
            <a:r>
              <a:rPr lang="zh-CN" altLang="en-US" sz="16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单击添加文字内容</a:t>
            </a:r>
          </a:p>
          <a:p>
            <a:pPr>
              <a:lnSpc>
                <a:spcPct val="120000"/>
              </a:lnSpc>
              <a:buFontTx/>
              <a:buChar char="•"/>
              <a:defRPr/>
            </a:pPr>
            <a:r>
              <a:rPr lang="zh-CN" altLang="en-US" sz="16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单击添加文字内容</a:t>
            </a:r>
          </a:p>
          <a:p>
            <a:pPr>
              <a:lnSpc>
                <a:spcPct val="120000"/>
              </a:lnSpc>
              <a:buFontTx/>
              <a:buChar char="•"/>
              <a:defRPr/>
            </a:pPr>
            <a:r>
              <a:rPr lang="zh-CN" altLang="en-US" sz="16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单击添加文字内容</a:t>
            </a:r>
          </a:p>
        </p:txBody>
      </p:sp>
      <p:sp>
        <p:nvSpPr>
          <p:cNvPr id="17" name="Rectangle 23"/>
          <p:cNvSpPr>
            <a:spLocks noChangeAspect="1" noChangeArrowheads="1"/>
          </p:cNvSpPr>
          <p:nvPr/>
        </p:nvSpPr>
        <p:spPr bwMode="auto">
          <a:xfrm>
            <a:off x="5172831" y="4853206"/>
            <a:ext cx="2350887" cy="953723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Char char="•"/>
              <a:defRPr/>
            </a:pPr>
            <a:r>
              <a:rPr lang="zh-CN" altLang="en-US" sz="16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单击添加文字内容</a:t>
            </a:r>
          </a:p>
          <a:p>
            <a:pPr>
              <a:lnSpc>
                <a:spcPct val="120000"/>
              </a:lnSpc>
              <a:buFontTx/>
              <a:buChar char="•"/>
              <a:defRPr/>
            </a:pPr>
            <a:r>
              <a:rPr lang="zh-CN" altLang="en-US" sz="16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单击添加文字内容</a:t>
            </a:r>
          </a:p>
          <a:p>
            <a:pPr>
              <a:lnSpc>
                <a:spcPct val="120000"/>
              </a:lnSpc>
              <a:buFontTx/>
              <a:buChar char="•"/>
              <a:defRPr/>
            </a:pPr>
            <a:r>
              <a:rPr lang="zh-CN" altLang="en-US" sz="16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单击添加文字内容</a:t>
            </a:r>
          </a:p>
        </p:txBody>
      </p:sp>
    </p:spTree>
    <p:extLst>
      <p:ext uri="{BB962C8B-B14F-4D97-AF65-F5344CB8AC3E}">
        <p14:creationId xmlns:p14="http://schemas.microsoft.com/office/powerpoint/2010/main" val="261027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4">
        <p14:reveal dir="r"/>
      </p:transition>
    </mc:Choice>
    <mc:Fallback xmlns="">
      <p:transition spd="slow" advTm="170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7682" y="431558"/>
            <a:ext cx="4370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217886" y="1230069"/>
            <a:ext cx="4968875" cy="4863227"/>
            <a:chOff x="923925" y="948105"/>
            <a:chExt cx="4968875" cy="5178987"/>
          </a:xfrm>
        </p:grpSpPr>
        <p:sp>
          <p:nvSpPr>
            <p:cNvPr id="13" name="未知"/>
            <p:cNvSpPr>
              <a:spLocks/>
            </p:cNvSpPr>
            <p:nvPr/>
          </p:nvSpPr>
          <p:spPr bwMode="auto">
            <a:xfrm>
              <a:off x="3784600" y="1265199"/>
              <a:ext cx="2108200" cy="2929285"/>
            </a:xfrm>
            <a:custGeom>
              <a:avLst/>
              <a:gdLst/>
              <a:ahLst/>
              <a:cxnLst>
                <a:cxn ang="0">
                  <a:pos x="1158" y="1333"/>
                </a:cxn>
                <a:cxn ang="0">
                  <a:pos x="1157" y="1271"/>
                </a:cxn>
                <a:cxn ang="0">
                  <a:pos x="1153" y="1208"/>
                </a:cxn>
                <a:cxn ang="0">
                  <a:pos x="1146" y="1148"/>
                </a:cxn>
                <a:cxn ang="0">
                  <a:pos x="1136" y="1088"/>
                </a:cxn>
                <a:cxn ang="0">
                  <a:pos x="1125" y="1030"/>
                </a:cxn>
                <a:cxn ang="0">
                  <a:pos x="1109" y="971"/>
                </a:cxn>
                <a:cxn ang="0">
                  <a:pos x="1093" y="914"/>
                </a:cxn>
                <a:cxn ang="0">
                  <a:pos x="1073" y="859"/>
                </a:cxn>
                <a:cxn ang="0">
                  <a:pos x="1051" y="804"/>
                </a:cxn>
                <a:cxn ang="0">
                  <a:pos x="1027" y="751"/>
                </a:cxn>
                <a:cxn ang="0">
                  <a:pos x="1001" y="698"/>
                </a:cxn>
                <a:cxn ang="0">
                  <a:pos x="973" y="648"/>
                </a:cxn>
                <a:cxn ang="0">
                  <a:pos x="942" y="597"/>
                </a:cxn>
                <a:cxn ang="0">
                  <a:pos x="909" y="549"/>
                </a:cxn>
                <a:cxn ang="0">
                  <a:pos x="874" y="503"/>
                </a:cxn>
                <a:cxn ang="0">
                  <a:pos x="838" y="458"/>
                </a:cxn>
                <a:cxn ang="0">
                  <a:pos x="800" y="415"/>
                </a:cxn>
                <a:cxn ang="0">
                  <a:pos x="759" y="373"/>
                </a:cxn>
                <a:cxn ang="0">
                  <a:pos x="717" y="333"/>
                </a:cxn>
                <a:cxn ang="0">
                  <a:pos x="673" y="295"/>
                </a:cxn>
                <a:cxn ang="0">
                  <a:pos x="628" y="258"/>
                </a:cxn>
                <a:cxn ang="0">
                  <a:pos x="581" y="224"/>
                </a:cxn>
                <a:cxn ang="0">
                  <a:pos x="533" y="192"/>
                </a:cxn>
                <a:cxn ang="0">
                  <a:pos x="483" y="161"/>
                </a:cxn>
                <a:cxn ang="0">
                  <a:pos x="432" y="133"/>
                </a:cxn>
                <a:cxn ang="0">
                  <a:pos x="380" y="107"/>
                </a:cxn>
                <a:cxn ang="0">
                  <a:pos x="326" y="84"/>
                </a:cxn>
                <a:cxn ang="0">
                  <a:pos x="272" y="62"/>
                </a:cxn>
                <a:cxn ang="0">
                  <a:pos x="216" y="43"/>
                </a:cxn>
                <a:cxn ang="0">
                  <a:pos x="158" y="26"/>
                </a:cxn>
                <a:cxn ang="0">
                  <a:pos x="100" y="11"/>
                </a:cxn>
                <a:cxn ang="0">
                  <a:pos x="41" y="0"/>
                </a:cxn>
                <a:cxn ang="0">
                  <a:pos x="0" y="684"/>
                </a:cxn>
                <a:cxn ang="0">
                  <a:pos x="26" y="692"/>
                </a:cxn>
                <a:cxn ang="0">
                  <a:pos x="77" y="713"/>
                </a:cxn>
                <a:cxn ang="0">
                  <a:pos x="125" y="736"/>
                </a:cxn>
                <a:cxn ang="0">
                  <a:pos x="171" y="763"/>
                </a:cxn>
                <a:cxn ang="0">
                  <a:pos x="215" y="794"/>
                </a:cxn>
                <a:cxn ang="0">
                  <a:pos x="255" y="827"/>
                </a:cxn>
                <a:cxn ang="0">
                  <a:pos x="294" y="864"/>
                </a:cxn>
                <a:cxn ang="0">
                  <a:pos x="329" y="904"/>
                </a:cxn>
                <a:cxn ang="0">
                  <a:pos x="361" y="947"/>
                </a:cxn>
                <a:cxn ang="0">
                  <a:pos x="390" y="992"/>
                </a:cxn>
                <a:cxn ang="0">
                  <a:pos x="415" y="1039"/>
                </a:cxn>
                <a:cxn ang="0">
                  <a:pos x="436" y="1089"/>
                </a:cxn>
                <a:cxn ang="0">
                  <a:pos x="454" y="1140"/>
                </a:cxn>
                <a:cxn ang="0">
                  <a:pos x="468" y="1193"/>
                </a:cxn>
                <a:cxn ang="0">
                  <a:pos x="477" y="1248"/>
                </a:cxn>
                <a:cxn ang="0">
                  <a:pos x="481" y="1304"/>
                </a:cxn>
                <a:cxn ang="0">
                  <a:pos x="313" y="1332"/>
                </a:cxn>
                <a:cxn ang="0">
                  <a:pos x="1328" y="1333"/>
                </a:cxn>
              </a:cxnLst>
              <a:rect l="0" t="0" r="r" b="b"/>
              <a:pathLst>
                <a:path w="1328" h="1755">
                  <a:moveTo>
                    <a:pt x="1158" y="1333"/>
                  </a:moveTo>
                  <a:lnTo>
                    <a:pt x="1158" y="1333"/>
                  </a:lnTo>
                  <a:lnTo>
                    <a:pt x="1158" y="1301"/>
                  </a:lnTo>
                  <a:lnTo>
                    <a:pt x="1157" y="1271"/>
                  </a:lnTo>
                  <a:lnTo>
                    <a:pt x="1155" y="1239"/>
                  </a:lnTo>
                  <a:lnTo>
                    <a:pt x="1153" y="1208"/>
                  </a:lnTo>
                  <a:lnTo>
                    <a:pt x="1149" y="1179"/>
                  </a:lnTo>
                  <a:lnTo>
                    <a:pt x="1146" y="1148"/>
                  </a:lnTo>
                  <a:lnTo>
                    <a:pt x="1141" y="1118"/>
                  </a:lnTo>
                  <a:lnTo>
                    <a:pt x="1136" y="1088"/>
                  </a:lnTo>
                  <a:lnTo>
                    <a:pt x="1131" y="1059"/>
                  </a:lnTo>
                  <a:lnTo>
                    <a:pt x="1125" y="1030"/>
                  </a:lnTo>
                  <a:lnTo>
                    <a:pt x="1118" y="1000"/>
                  </a:lnTo>
                  <a:lnTo>
                    <a:pt x="1109" y="971"/>
                  </a:lnTo>
                  <a:lnTo>
                    <a:pt x="1101" y="943"/>
                  </a:lnTo>
                  <a:lnTo>
                    <a:pt x="1093" y="914"/>
                  </a:lnTo>
                  <a:lnTo>
                    <a:pt x="1083" y="887"/>
                  </a:lnTo>
                  <a:lnTo>
                    <a:pt x="1073" y="859"/>
                  </a:lnTo>
                  <a:lnTo>
                    <a:pt x="1062" y="831"/>
                  </a:lnTo>
                  <a:lnTo>
                    <a:pt x="1051" y="804"/>
                  </a:lnTo>
                  <a:lnTo>
                    <a:pt x="1040" y="777"/>
                  </a:lnTo>
                  <a:lnTo>
                    <a:pt x="1027" y="751"/>
                  </a:lnTo>
                  <a:lnTo>
                    <a:pt x="1014" y="724"/>
                  </a:lnTo>
                  <a:lnTo>
                    <a:pt x="1001" y="698"/>
                  </a:lnTo>
                  <a:lnTo>
                    <a:pt x="987" y="672"/>
                  </a:lnTo>
                  <a:lnTo>
                    <a:pt x="973" y="648"/>
                  </a:lnTo>
                  <a:lnTo>
                    <a:pt x="957" y="622"/>
                  </a:lnTo>
                  <a:lnTo>
                    <a:pt x="942" y="597"/>
                  </a:lnTo>
                  <a:lnTo>
                    <a:pt x="926" y="573"/>
                  </a:lnTo>
                  <a:lnTo>
                    <a:pt x="909" y="549"/>
                  </a:lnTo>
                  <a:lnTo>
                    <a:pt x="892" y="526"/>
                  </a:lnTo>
                  <a:lnTo>
                    <a:pt x="874" y="503"/>
                  </a:lnTo>
                  <a:lnTo>
                    <a:pt x="856" y="480"/>
                  </a:lnTo>
                  <a:lnTo>
                    <a:pt x="838" y="458"/>
                  </a:lnTo>
                  <a:lnTo>
                    <a:pt x="819" y="436"/>
                  </a:lnTo>
                  <a:lnTo>
                    <a:pt x="800" y="415"/>
                  </a:lnTo>
                  <a:lnTo>
                    <a:pt x="779" y="393"/>
                  </a:lnTo>
                  <a:lnTo>
                    <a:pt x="759" y="373"/>
                  </a:lnTo>
                  <a:lnTo>
                    <a:pt x="739" y="352"/>
                  </a:lnTo>
                  <a:lnTo>
                    <a:pt x="717" y="333"/>
                  </a:lnTo>
                  <a:lnTo>
                    <a:pt x="696" y="314"/>
                  </a:lnTo>
                  <a:lnTo>
                    <a:pt x="673" y="295"/>
                  </a:lnTo>
                  <a:lnTo>
                    <a:pt x="651" y="277"/>
                  </a:lnTo>
                  <a:lnTo>
                    <a:pt x="628" y="258"/>
                  </a:lnTo>
                  <a:lnTo>
                    <a:pt x="605" y="241"/>
                  </a:lnTo>
                  <a:lnTo>
                    <a:pt x="581" y="224"/>
                  </a:lnTo>
                  <a:lnTo>
                    <a:pt x="558" y="207"/>
                  </a:lnTo>
                  <a:lnTo>
                    <a:pt x="533" y="192"/>
                  </a:lnTo>
                  <a:lnTo>
                    <a:pt x="509" y="177"/>
                  </a:lnTo>
                  <a:lnTo>
                    <a:pt x="483" y="161"/>
                  </a:lnTo>
                  <a:lnTo>
                    <a:pt x="458" y="147"/>
                  </a:lnTo>
                  <a:lnTo>
                    <a:pt x="432" y="133"/>
                  </a:lnTo>
                  <a:lnTo>
                    <a:pt x="407" y="119"/>
                  </a:lnTo>
                  <a:lnTo>
                    <a:pt x="380" y="107"/>
                  </a:lnTo>
                  <a:lnTo>
                    <a:pt x="353" y="95"/>
                  </a:lnTo>
                  <a:lnTo>
                    <a:pt x="326" y="84"/>
                  </a:lnTo>
                  <a:lnTo>
                    <a:pt x="299" y="72"/>
                  </a:lnTo>
                  <a:lnTo>
                    <a:pt x="272" y="62"/>
                  </a:lnTo>
                  <a:lnTo>
                    <a:pt x="243" y="52"/>
                  </a:lnTo>
                  <a:lnTo>
                    <a:pt x="216" y="43"/>
                  </a:lnTo>
                  <a:lnTo>
                    <a:pt x="187" y="34"/>
                  </a:lnTo>
                  <a:lnTo>
                    <a:pt x="158" y="26"/>
                  </a:lnTo>
                  <a:lnTo>
                    <a:pt x="129" y="18"/>
                  </a:lnTo>
                  <a:lnTo>
                    <a:pt x="100" y="11"/>
                  </a:lnTo>
                  <a:lnTo>
                    <a:pt x="70" y="5"/>
                  </a:lnTo>
                  <a:lnTo>
                    <a:pt x="41" y="0"/>
                  </a:lnTo>
                  <a:lnTo>
                    <a:pt x="305" y="318"/>
                  </a:lnTo>
                  <a:lnTo>
                    <a:pt x="0" y="684"/>
                  </a:lnTo>
                  <a:lnTo>
                    <a:pt x="0" y="684"/>
                  </a:lnTo>
                  <a:lnTo>
                    <a:pt x="26" y="692"/>
                  </a:lnTo>
                  <a:lnTo>
                    <a:pt x="51" y="702"/>
                  </a:lnTo>
                  <a:lnTo>
                    <a:pt x="77" y="713"/>
                  </a:lnTo>
                  <a:lnTo>
                    <a:pt x="101" y="724"/>
                  </a:lnTo>
                  <a:lnTo>
                    <a:pt x="125" y="736"/>
                  </a:lnTo>
                  <a:lnTo>
                    <a:pt x="148" y="749"/>
                  </a:lnTo>
                  <a:lnTo>
                    <a:pt x="171" y="763"/>
                  </a:lnTo>
                  <a:lnTo>
                    <a:pt x="193" y="778"/>
                  </a:lnTo>
                  <a:lnTo>
                    <a:pt x="215" y="794"/>
                  </a:lnTo>
                  <a:lnTo>
                    <a:pt x="235" y="810"/>
                  </a:lnTo>
                  <a:lnTo>
                    <a:pt x="255" y="827"/>
                  </a:lnTo>
                  <a:lnTo>
                    <a:pt x="275" y="846"/>
                  </a:lnTo>
                  <a:lnTo>
                    <a:pt x="294" y="864"/>
                  </a:lnTo>
                  <a:lnTo>
                    <a:pt x="312" y="883"/>
                  </a:lnTo>
                  <a:lnTo>
                    <a:pt x="329" y="904"/>
                  </a:lnTo>
                  <a:lnTo>
                    <a:pt x="345" y="925"/>
                  </a:lnTo>
                  <a:lnTo>
                    <a:pt x="361" y="947"/>
                  </a:lnTo>
                  <a:lnTo>
                    <a:pt x="376" y="969"/>
                  </a:lnTo>
                  <a:lnTo>
                    <a:pt x="390" y="992"/>
                  </a:lnTo>
                  <a:lnTo>
                    <a:pt x="402" y="1015"/>
                  </a:lnTo>
                  <a:lnTo>
                    <a:pt x="415" y="1039"/>
                  </a:lnTo>
                  <a:lnTo>
                    <a:pt x="426" y="1063"/>
                  </a:lnTo>
                  <a:lnTo>
                    <a:pt x="436" y="1089"/>
                  </a:lnTo>
                  <a:lnTo>
                    <a:pt x="445" y="1114"/>
                  </a:lnTo>
                  <a:lnTo>
                    <a:pt x="454" y="1140"/>
                  </a:lnTo>
                  <a:lnTo>
                    <a:pt x="462" y="1166"/>
                  </a:lnTo>
                  <a:lnTo>
                    <a:pt x="468" y="1193"/>
                  </a:lnTo>
                  <a:lnTo>
                    <a:pt x="473" y="1221"/>
                  </a:lnTo>
                  <a:lnTo>
                    <a:pt x="477" y="1248"/>
                  </a:lnTo>
                  <a:lnTo>
                    <a:pt x="479" y="1276"/>
                  </a:lnTo>
                  <a:lnTo>
                    <a:pt x="481" y="1304"/>
                  </a:lnTo>
                  <a:lnTo>
                    <a:pt x="482" y="1332"/>
                  </a:lnTo>
                  <a:lnTo>
                    <a:pt x="313" y="1332"/>
                  </a:lnTo>
                  <a:lnTo>
                    <a:pt x="820" y="1755"/>
                  </a:lnTo>
                  <a:lnTo>
                    <a:pt x="1328" y="1333"/>
                  </a:lnTo>
                  <a:lnTo>
                    <a:pt x="1158" y="1333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未知"/>
            <p:cNvSpPr>
              <a:spLocks/>
            </p:cNvSpPr>
            <p:nvPr/>
          </p:nvSpPr>
          <p:spPr bwMode="auto">
            <a:xfrm>
              <a:off x="2803525" y="3912104"/>
              <a:ext cx="2787650" cy="2214988"/>
            </a:xfrm>
            <a:custGeom>
              <a:avLst/>
              <a:gdLst/>
              <a:ahLst/>
              <a:cxnLst>
                <a:cxn ang="0">
                  <a:pos x="423" y="1158"/>
                </a:cxn>
                <a:cxn ang="0">
                  <a:pos x="485" y="1156"/>
                </a:cxn>
                <a:cxn ang="0">
                  <a:pos x="546" y="1152"/>
                </a:cxn>
                <a:cxn ang="0">
                  <a:pos x="608" y="1146"/>
                </a:cxn>
                <a:cxn ang="0">
                  <a:pos x="667" y="1136"/>
                </a:cxn>
                <a:cxn ang="0">
                  <a:pos x="726" y="1124"/>
                </a:cxn>
                <a:cxn ang="0">
                  <a:pos x="785" y="1109"/>
                </a:cxn>
                <a:cxn ang="0">
                  <a:pos x="842" y="1092"/>
                </a:cxn>
                <a:cxn ang="0">
                  <a:pos x="897" y="1073"/>
                </a:cxn>
                <a:cxn ang="0">
                  <a:pos x="952" y="1051"/>
                </a:cxn>
                <a:cxn ang="0">
                  <a:pos x="1005" y="1027"/>
                </a:cxn>
                <a:cxn ang="0">
                  <a:pos x="1057" y="1000"/>
                </a:cxn>
                <a:cxn ang="0">
                  <a:pos x="1108" y="973"/>
                </a:cxn>
                <a:cxn ang="0">
                  <a:pos x="1158" y="942"/>
                </a:cxn>
                <a:cxn ang="0">
                  <a:pos x="1206" y="909"/>
                </a:cxn>
                <a:cxn ang="0">
                  <a:pos x="1252" y="875"/>
                </a:cxn>
                <a:cxn ang="0">
                  <a:pos x="1298" y="838"/>
                </a:cxn>
                <a:cxn ang="0">
                  <a:pos x="1341" y="799"/>
                </a:cxn>
                <a:cxn ang="0">
                  <a:pos x="1383" y="759"/>
                </a:cxn>
                <a:cxn ang="0">
                  <a:pos x="1423" y="717"/>
                </a:cxn>
                <a:cxn ang="0">
                  <a:pos x="1461" y="673"/>
                </a:cxn>
                <a:cxn ang="0">
                  <a:pos x="1498" y="628"/>
                </a:cxn>
                <a:cxn ang="0">
                  <a:pos x="1531" y="581"/>
                </a:cxn>
                <a:cxn ang="0">
                  <a:pos x="1564" y="533"/>
                </a:cxn>
                <a:cxn ang="0">
                  <a:pos x="1595" y="483"/>
                </a:cxn>
                <a:cxn ang="0">
                  <a:pos x="1622" y="432"/>
                </a:cxn>
                <a:cxn ang="0">
                  <a:pos x="1649" y="380"/>
                </a:cxn>
                <a:cxn ang="0">
                  <a:pos x="1672" y="326"/>
                </a:cxn>
                <a:cxn ang="0">
                  <a:pos x="1694" y="271"/>
                </a:cxn>
                <a:cxn ang="0">
                  <a:pos x="1713" y="215"/>
                </a:cxn>
                <a:cxn ang="0">
                  <a:pos x="1729" y="159"/>
                </a:cxn>
                <a:cxn ang="0">
                  <a:pos x="1744" y="100"/>
                </a:cxn>
                <a:cxn ang="0">
                  <a:pos x="1756" y="41"/>
                </a:cxn>
                <a:cxn ang="0">
                  <a:pos x="1072" y="0"/>
                </a:cxn>
                <a:cxn ang="0">
                  <a:pos x="1063" y="26"/>
                </a:cxn>
                <a:cxn ang="0">
                  <a:pos x="1043" y="77"/>
                </a:cxn>
                <a:cxn ang="0">
                  <a:pos x="1019" y="125"/>
                </a:cxn>
                <a:cxn ang="0">
                  <a:pos x="993" y="171"/>
                </a:cxn>
                <a:cxn ang="0">
                  <a:pos x="962" y="215"/>
                </a:cxn>
                <a:cxn ang="0">
                  <a:pos x="929" y="256"/>
                </a:cxn>
                <a:cxn ang="0">
                  <a:pos x="892" y="293"/>
                </a:cxn>
                <a:cxn ang="0">
                  <a:pos x="852" y="329"/>
                </a:cxn>
                <a:cxn ang="0">
                  <a:pos x="809" y="361"/>
                </a:cxn>
                <a:cxn ang="0">
                  <a:pos x="764" y="389"/>
                </a:cxn>
                <a:cxn ang="0">
                  <a:pos x="717" y="415"/>
                </a:cxn>
                <a:cxn ang="0">
                  <a:pos x="667" y="436"/>
                </a:cxn>
                <a:cxn ang="0">
                  <a:pos x="616" y="454"/>
                </a:cxn>
                <a:cxn ang="0">
                  <a:pos x="563" y="467"/>
                </a:cxn>
                <a:cxn ang="0">
                  <a:pos x="508" y="476"/>
                </a:cxn>
                <a:cxn ang="0">
                  <a:pos x="451" y="481"/>
                </a:cxn>
                <a:cxn ang="0">
                  <a:pos x="423" y="313"/>
                </a:cxn>
                <a:cxn ang="0">
                  <a:pos x="423" y="1327"/>
                </a:cxn>
              </a:cxnLst>
              <a:rect l="0" t="0" r="r" b="b"/>
              <a:pathLst>
                <a:path w="1756" h="1327">
                  <a:moveTo>
                    <a:pt x="423" y="1158"/>
                  </a:moveTo>
                  <a:lnTo>
                    <a:pt x="423" y="1158"/>
                  </a:lnTo>
                  <a:lnTo>
                    <a:pt x="455" y="1157"/>
                  </a:lnTo>
                  <a:lnTo>
                    <a:pt x="485" y="1156"/>
                  </a:lnTo>
                  <a:lnTo>
                    <a:pt x="516" y="1155"/>
                  </a:lnTo>
                  <a:lnTo>
                    <a:pt x="546" y="1152"/>
                  </a:lnTo>
                  <a:lnTo>
                    <a:pt x="577" y="1149"/>
                  </a:lnTo>
                  <a:lnTo>
                    <a:pt x="608" y="1146"/>
                  </a:lnTo>
                  <a:lnTo>
                    <a:pt x="637" y="1141"/>
                  </a:lnTo>
                  <a:lnTo>
                    <a:pt x="667" y="1136"/>
                  </a:lnTo>
                  <a:lnTo>
                    <a:pt x="697" y="1131"/>
                  </a:lnTo>
                  <a:lnTo>
                    <a:pt x="726" y="1124"/>
                  </a:lnTo>
                  <a:lnTo>
                    <a:pt x="756" y="1118"/>
                  </a:lnTo>
                  <a:lnTo>
                    <a:pt x="785" y="1109"/>
                  </a:lnTo>
                  <a:lnTo>
                    <a:pt x="813" y="1101"/>
                  </a:lnTo>
                  <a:lnTo>
                    <a:pt x="842" y="1092"/>
                  </a:lnTo>
                  <a:lnTo>
                    <a:pt x="869" y="1083"/>
                  </a:lnTo>
                  <a:lnTo>
                    <a:pt x="897" y="1073"/>
                  </a:lnTo>
                  <a:lnTo>
                    <a:pt x="924" y="1062"/>
                  </a:lnTo>
                  <a:lnTo>
                    <a:pt x="952" y="1051"/>
                  </a:lnTo>
                  <a:lnTo>
                    <a:pt x="979" y="1039"/>
                  </a:lnTo>
                  <a:lnTo>
                    <a:pt x="1005" y="1027"/>
                  </a:lnTo>
                  <a:lnTo>
                    <a:pt x="1032" y="1014"/>
                  </a:lnTo>
                  <a:lnTo>
                    <a:pt x="1057" y="1000"/>
                  </a:lnTo>
                  <a:lnTo>
                    <a:pt x="1083" y="987"/>
                  </a:lnTo>
                  <a:lnTo>
                    <a:pt x="1108" y="973"/>
                  </a:lnTo>
                  <a:lnTo>
                    <a:pt x="1134" y="957"/>
                  </a:lnTo>
                  <a:lnTo>
                    <a:pt x="1158" y="942"/>
                  </a:lnTo>
                  <a:lnTo>
                    <a:pt x="1182" y="926"/>
                  </a:lnTo>
                  <a:lnTo>
                    <a:pt x="1206" y="909"/>
                  </a:lnTo>
                  <a:lnTo>
                    <a:pt x="1230" y="892"/>
                  </a:lnTo>
                  <a:lnTo>
                    <a:pt x="1252" y="875"/>
                  </a:lnTo>
                  <a:lnTo>
                    <a:pt x="1276" y="856"/>
                  </a:lnTo>
                  <a:lnTo>
                    <a:pt x="1298" y="838"/>
                  </a:lnTo>
                  <a:lnTo>
                    <a:pt x="1320" y="818"/>
                  </a:lnTo>
                  <a:lnTo>
                    <a:pt x="1341" y="799"/>
                  </a:lnTo>
                  <a:lnTo>
                    <a:pt x="1363" y="780"/>
                  </a:lnTo>
                  <a:lnTo>
                    <a:pt x="1383" y="759"/>
                  </a:lnTo>
                  <a:lnTo>
                    <a:pt x="1404" y="739"/>
                  </a:lnTo>
                  <a:lnTo>
                    <a:pt x="1423" y="717"/>
                  </a:lnTo>
                  <a:lnTo>
                    <a:pt x="1442" y="696"/>
                  </a:lnTo>
                  <a:lnTo>
                    <a:pt x="1461" y="673"/>
                  </a:lnTo>
                  <a:lnTo>
                    <a:pt x="1479" y="651"/>
                  </a:lnTo>
                  <a:lnTo>
                    <a:pt x="1498" y="628"/>
                  </a:lnTo>
                  <a:lnTo>
                    <a:pt x="1515" y="605"/>
                  </a:lnTo>
                  <a:lnTo>
                    <a:pt x="1531" y="581"/>
                  </a:lnTo>
                  <a:lnTo>
                    <a:pt x="1549" y="558"/>
                  </a:lnTo>
                  <a:lnTo>
                    <a:pt x="1564" y="533"/>
                  </a:lnTo>
                  <a:lnTo>
                    <a:pt x="1579" y="509"/>
                  </a:lnTo>
                  <a:lnTo>
                    <a:pt x="1595" y="483"/>
                  </a:lnTo>
                  <a:lnTo>
                    <a:pt x="1609" y="458"/>
                  </a:lnTo>
                  <a:lnTo>
                    <a:pt x="1622" y="432"/>
                  </a:lnTo>
                  <a:lnTo>
                    <a:pt x="1635" y="406"/>
                  </a:lnTo>
                  <a:lnTo>
                    <a:pt x="1649" y="380"/>
                  </a:lnTo>
                  <a:lnTo>
                    <a:pt x="1661" y="353"/>
                  </a:lnTo>
                  <a:lnTo>
                    <a:pt x="1672" y="326"/>
                  </a:lnTo>
                  <a:lnTo>
                    <a:pt x="1683" y="298"/>
                  </a:lnTo>
                  <a:lnTo>
                    <a:pt x="1694" y="271"/>
                  </a:lnTo>
                  <a:lnTo>
                    <a:pt x="1704" y="243"/>
                  </a:lnTo>
                  <a:lnTo>
                    <a:pt x="1713" y="215"/>
                  </a:lnTo>
                  <a:lnTo>
                    <a:pt x="1722" y="187"/>
                  </a:lnTo>
                  <a:lnTo>
                    <a:pt x="1729" y="159"/>
                  </a:lnTo>
                  <a:lnTo>
                    <a:pt x="1738" y="129"/>
                  </a:lnTo>
                  <a:lnTo>
                    <a:pt x="1744" y="100"/>
                  </a:lnTo>
                  <a:lnTo>
                    <a:pt x="1750" y="71"/>
                  </a:lnTo>
                  <a:lnTo>
                    <a:pt x="1756" y="41"/>
                  </a:lnTo>
                  <a:lnTo>
                    <a:pt x="1438" y="306"/>
                  </a:lnTo>
                  <a:lnTo>
                    <a:pt x="1072" y="0"/>
                  </a:lnTo>
                  <a:lnTo>
                    <a:pt x="1072" y="0"/>
                  </a:lnTo>
                  <a:lnTo>
                    <a:pt x="1063" y="26"/>
                  </a:lnTo>
                  <a:lnTo>
                    <a:pt x="1053" y="51"/>
                  </a:lnTo>
                  <a:lnTo>
                    <a:pt x="1043" y="77"/>
                  </a:lnTo>
                  <a:lnTo>
                    <a:pt x="1032" y="100"/>
                  </a:lnTo>
                  <a:lnTo>
                    <a:pt x="1019" y="125"/>
                  </a:lnTo>
                  <a:lnTo>
                    <a:pt x="1006" y="148"/>
                  </a:lnTo>
                  <a:lnTo>
                    <a:pt x="993" y="171"/>
                  </a:lnTo>
                  <a:lnTo>
                    <a:pt x="978" y="193"/>
                  </a:lnTo>
                  <a:lnTo>
                    <a:pt x="962" y="215"/>
                  </a:lnTo>
                  <a:lnTo>
                    <a:pt x="946" y="235"/>
                  </a:lnTo>
                  <a:lnTo>
                    <a:pt x="929" y="256"/>
                  </a:lnTo>
                  <a:lnTo>
                    <a:pt x="910" y="275"/>
                  </a:lnTo>
                  <a:lnTo>
                    <a:pt x="892" y="293"/>
                  </a:lnTo>
                  <a:lnTo>
                    <a:pt x="871" y="312"/>
                  </a:lnTo>
                  <a:lnTo>
                    <a:pt x="852" y="329"/>
                  </a:lnTo>
                  <a:lnTo>
                    <a:pt x="830" y="345"/>
                  </a:lnTo>
                  <a:lnTo>
                    <a:pt x="809" y="361"/>
                  </a:lnTo>
                  <a:lnTo>
                    <a:pt x="787" y="376"/>
                  </a:lnTo>
                  <a:lnTo>
                    <a:pt x="764" y="389"/>
                  </a:lnTo>
                  <a:lnTo>
                    <a:pt x="741" y="403"/>
                  </a:lnTo>
                  <a:lnTo>
                    <a:pt x="717" y="415"/>
                  </a:lnTo>
                  <a:lnTo>
                    <a:pt x="693" y="426"/>
                  </a:lnTo>
                  <a:lnTo>
                    <a:pt x="667" y="436"/>
                  </a:lnTo>
                  <a:lnTo>
                    <a:pt x="641" y="446"/>
                  </a:lnTo>
                  <a:lnTo>
                    <a:pt x="616" y="454"/>
                  </a:lnTo>
                  <a:lnTo>
                    <a:pt x="589" y="461"/>
                  </a:lnTo>
                  <a:lnTo>
                    <a:pt x="563" y="467"/>
                  </a:lnTo>
                  <a:lnTo>
                    <a:pt x="535" y="472"/>
                  </a:lnTo>
                  <a:lnTo>
                    <a:pt x="508" y="476"/>
                  </a:lnTo>
                  <a:lnTo>
                    <a:pt x="480" y="479"/>
                  </a:lnTo>
                  <a:lnTo>
                    <a:pt x="451" y="481"/>
                  </a:lnTo>
                  <a:lnTo>
                    <a:pt x="423" y="481"/>
                  </a:lnTo>
                  <a:lnTo>
                    <a:pt x="423" y="313"/>
                  </a:lnTo>
                  <a:lnTo>
                    <a:pt x="0" y="820"/>
                  </a:lnTo>
                  <a:lnTo>
                    <a:pt x="423" y="1327"/>
                  </a:lnTo>
                  <a:lnTo>
                    <a:pt x="423" y="1158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未知"/>
            <p:cNvSpPr>
              <a:spLocks/>
            </p:cNvSpPr>
            <p:nvPr/>
          </p:nvSpPr>
          <p:spPr bwMode="auto">
            <a:xfrm>
              <a:off x="923925" y="2880712"/>
              <a:ext cx="2108200" cy="2930620"/>
            </a:xfrm>
            <a:custGeom>
              <a:avLst/>
              <a:gdLst/>
              <a:ahLst/>
              <a:cxnLst>
                <a:cxn ang="0">
                  <a:pos x="170" y="423"/>
                </a:cxn>
                <a:cxn ang="0">
                  <a:pos x="171" y="485"/>
                </a:cxn>
                <a:cxn ang="0">
                  <a:pos x="175" y="547"/>
                </a:cxn>
                <a:cxn ang="0">
                  <a:pos x="182" y="608"/>
                </a:cxn>
                <a:cxn ang="0">
                  <a:pos x="191" y="667"/>
                </a:cxn>
                <a:cxn ang="0">
                  <a:pos x="203" y="726"/>
                </a:cxn>
                <a:cxn ang="0">
                  <a:pos x="219" y="785"/>
                </a:cxn>
                <a:cxn ang="0">
                  <a:pos x="235" y="841"/>
                </a:cxn>
                <a:cxn ang="0">
                  <a:pos x="254" y="897"/>
                </a:cxn>
                <a:cxn ang="0">
                  <a:pos x="277" y="952"/>
                </a:cxn>
                <a:cxn ang="0">
                  <a:pos x="300" y="1005"/>
                </a:cxn>
                <a:cxn ang="0">
                  <a:pos x="327" y="1057"/>
                </a:cxn>
                <a:cxn ang="0">
                  <a:pos x="355" y="1108"/>
                </a:cxn>
                <a:cxn ang="0">
                  <a:pos x="386" y="1158"/>
                </a:cxn>
                <a:cxn ang="0">
                  <a:pos x="419" y="1207"/>
                </a:cxn>
                <a:cxn ang="0">
                  <a:pos x="454" y="1252"/>
                </a:cxn>
                <a:cxn ang="0">
                  <a:pos x="490" y="1297"/>
                </a:cxn>
                <a:cxn ang="0">
                  <a:pos x="528" y="1341"/>
                </a:cxn>
                <a:cxn ang="0">
                  <a:pos x="569" y="1383"/>
                </a:cxn>
                <a:cxn ang="0">
                  <a:pos x="611" y="1423"/>
                </a:cxn>
                <a:cxn ang="0">
                  <a:pos x="655" y="1461"/>
                </a:cxn>
                <a:cxn ang="0">
                  <a:pos x="700" y="1498"/>
                </a:cxn>
                <a:cxn ang="0">
                  <a:pos x="747" y="1531"/>
                </a:cxn>
                <a:cxn ang="0">
                  <a:pos x="795" y="1564"/>
                </a:cxn>
                <a:cxn ang="0">
                  <a:pos x="845" y="1595"/>
                </a:cxn>
                <a:cxn ang="0">
                  <a:pos x="896" y="1622"/>
                </a:cxn>
                <a:cxn ang="0">
                  <a:pos x="948" y="1649"/>
                </a:cxn>
                <a:cxn ang="0">
                  <a:pos x="1002" y="1672"/>
                </a:cxn>
                <a:cxn ang="0">
                  <a:pos x="1056" y="1694"/>
                </a:cxn>
                <a:cxn ang="0">
                  <a:pos x="1112" y="1713"/>
                </a:cxn>
                <a:cxn ang="0">
                  <a:pos x="1170" y="1729"/>
                </a:cxn>
                <a:cxn ang="0">
                  <a:pos x="1228" y="1744"/>
                </a:cxn>
                <a:cxn ang="0">
                  <a:pos x="1287" y="1756"/>
                </a:cxn>
                <a:cxn ang="0">
                  <a:pos x="1328" y="1072"/>
                </a:cxn>
                <a:cxn ang="0">
                  <a:pos x="1301" y="1063"/>
                </a:cxn>
                <a:cxn ang="0">
                  <a:pos x="1251" y="1043"/>
                </a:cxn>
                <a:cxn ang="0">
                  <a:pos x="1203" y="1020"/>
                </a:cxn>
                <a:cxn ang="0">
                  <a:pos x="1157" y="992"/>
                </a:cxn>
                <a:cxn ang="0">
                  <a:pos x="1113" y="962"/>
                </a:cxn>
                <a:cxn ang="0">
                  <a:pos x="1073" y="928"/>
                </a:cxn>
                <a:cxn ang="0">
                  <a:pos x="1034" y="891"/>
                </a:cxn>
                <a:cxn ang="0">
                  <a:pos x="999" y="851"/>
                </a:cxn>
                <a:cxn ang="0">
                  <a:pos x="966" y="809"/>
                </a:cxn>
                <a:cxn ang="0">
                  <a:pos x="938" y="764"/>
                </a:cxn>
                <a:cxn ang="0">
                  <a:pos x="913" y="716"/>
                </a:cxn>
                <a:cxn ang="0">
                  <a:pos x="892" y="667"/>
                </a:cxn>
                <a:cxn ang="0">
                  <a:pos x="873" y="616"/>
                </a:cxn>
                <a:cxn ang="0">
                  <a:pos x="860" y="563"/>
                </a:cxn>
                <a:cxn ang="0">
                  <a:pos x="851" y="508"/>
                </a:cxn>
                <a:cxn ang="0">
                  <a:pos x="847" y="452"/>
                </a:cxn>
                <a:cxn ang="0">
                  <a:pos x="1015" y="423"/>
                </a:cxn>
                <a:cxn ang="0">
                  <a:pos x="0" y="423"/>
                </a:cxn>
              </a:cxnLst>
              <a:rect l="0" t="0" r="r" b="b"/>
              <a:pathLst>
                <a:path w="1328" h="1756">
                  <a:moveTo>
                    <a:pt x="170" y="423"/>
                  </a:moveTo>
                  <a:lnTo>
                    <a:pt x="170" y="423"/>
                  </a:lnTo>
                  <a:lnTo>
                    <a:pt x="170" y="455"/>
                  </a:lnTo>
                  <a:lnTo>
                    <a:pt x="171" y="485"/>
                  </a:lnTo>
                  <a:lnTo>
                    <a:pt x="173" y="516"/>
                  </a:lnTo>
                  <a:lnTo>
                    <a:pt x="175" y="547"/>
                  </a:lnTo>
                  <a:lnTo>
                    <a:pt x="178" y="577"/>
                  </a:lnTo>
                  <a:lnTo>
                    <a:pt x="182" y="608"/>
                  </a:lnTo>
                  <a:lnTo>
                    <a:pt x="186" y="638"/>
                  </a:lnTo>
                  <a:lnTo>
                    <a:pt x="191" y="667"/>
                  </a:lnTo>
                  <a:lnTo>
                    <a:pt x="197" y="697"/>
                  </a:lnTo>
                  <a:lnTo>
                    <a:pt x="203" y="726"/>
                  </a:lnTo>
                  <a:lnTo>
                    <a:pt x="210" y="755"/>
                  </a:lnTo>
                  <a:lnTo>
                    <a:pt x="219" y="785"/>
                  </a:lnTo>
                  <a:lnTo>
                    <a:pt x="227" y="813"/>
                  </a:lnTo>
                  <a:lnTo>
                    <a:pt x="235" y="841"/>
                  </a:lnTo>
                  <a:lnTo>
                    <a:pt x="245" y="869"/>
                  </a:lnTo>
                  <a:lnTo>
                    <a:pt x="254" y="897"/>
                  </a:lnTo>
                  <a:lnTo>
                    <a:pt x="266" y="925"/>
                  </a:lnTo>
                  <a:lnTo>
                    <a:pt x="277" y="952"/>
                  </a:lnTo>
                  <a:lnTo>
                    <a:pt x="288" y="979"/>
                  </a:lnTo>
                  <a:lnTo>
                    <a:pt x="300" y="1005"/>
                  </a:lnTo>
                  <a:lnTo>
                    <a:pt x="314" y="1032"/>
                  </a:lnTo>
                  <a:lnTo>
                    <a:pt x="327" y="1057"/>
                  </a:lnTo>
                  <a:lnTo>
                    <a:pt x="341" y="1083"/>
                  </a:lnTo>
                  <a:lnTo>
                    <a:pt x="355" y="1108"/>
                  </a:lnTo>
                  <a:lnTo>
                    <a:pt x="371" y="1133"/>
                  </a:lnTo>
                  <a:lnTo>
                    <a:pt x="386" y="1158"/>
                  </a:lnTo>
                  <a:lnTo>
                    <a:pt x="402" y="1182"/>
                  </a:lnTo>
                  <a:lnTo>
                    <a:pt x="419" y="1207"/>
                  </a:lnTo>
                  <a:lnTo>
                    <a:pt x="436" y="1230"/>
                  </a:lnTo>
                  <a:lnTo>
                    <a:pt x="454" y="1252"/>
                  </a:lnTo>
                  <a:lnTo>
                    <a:pt x="472" y="1275"/>
                  </a:lnTo>
                  <a:lnTo>
                    <a:pt x="490" y="1297"/>
                  </a:lnTo>
                  <a:lnTo>
                    <a:pt x="509" y="1320"/>
                  </a:lnTo>
                  <a:lnTo>
                    <a:pt x="528" y="1341"/>
                  </a:lnTo>
                  <a:lnTo>
                    <a:pt x="549" y="1362"/>
                  </a:lnTo>
                  <a:lnTo>
                    <a:pt x="569" y="1383"/>
                  </a:lnTo>
                  <a:lnTo>
                    <a:pt x="589" y="1403"/>
                  </a:lnTo>
                  <a:lnTo>
                    <a:pt x="611" y="1423"/>
                  </a:lnTo>
                  <a:lnTo>
                    <a:pt x="632" y="1442"/>
                  </a:lnTo>
                  <a:lnTo>
                    <a:pt x="655" y="1461"/>
                  </a:lnTo>
                  <a:lnTo>
                    <a:pt x="677" y="1479"/>
                  </a:lnTo>
                  <a:lnTo>
                    <a:pt x="700" y="1498"/>
                  </a:lnTo>
                  <a:lnTo>
                    <a:pt x="723" y="1515"/>
                  </a:lnTo>
                  <a:lnTo>
                    <a:pt x="747" y="1531"/>
                  </a:lnTo>
                  <a:lnTo>
                    <a:pt x="770" y="1548"/>
                  </a:lnTo>
                  <a:lnTo>
                    <a:pt x="795" y="1564"/>
                  </a:lnTo>
                  <a:lnTo>
                    <a:pt x="819" y="1579"/>
                  </a:lnTo>
                  <a:lnTo>
                    <a:pt x="845" y="1595"/>
                  </a:lnTo>
                  <a:lnTo>
                    <a:pt x="870" y="1609"/>
                  </a:lnTo>
                  <a:lnTo>
                    <a:pt x="896" y="1622"/>
                  </a:lnTo>
                  <a:lnTo>
                    <a:pt x="921" y="1636"/>
                  </a:lnTo>
                  <a:lnTo>
                    <a:pt x="948" y="1649"/>
                  </a:lnTo>
                  <a:lnTo>
                    <a:pt x="975" y="1661"/>
                  </a:lnTo>
                  <a:lnTo>
                    <a:pt x="1002" y="1672"/>
                  </a:lnTo>
                  <a:lnTo>
                    <a:pt x="1029" y="1684"/>
                  </a:lnTo>
                  <a:lnTo>
                    <a:pt x="1056" y="1694"/>
                  </a:lnTo>
                  <a:lnTo>
                    <a:pt x="1085" y="1704"/>
                  </a:lnTo>
                  <a:lnTo>
                    <a:pt x="1112" y="1713"/>
                  </a:lnTo>
                  <a:lnTo>
                    <a:pt x="1141" y="1721"/>
                  </a:lnTo>
                  <a:lnTo>
                    <a:pt x="1170" y="1729"/>
                  </a:lnTo>
                  <a:lnTo>
                    <a:pt x="1198" y="1737"/>
                  </a:lnTo>
                  <a:lnTo>
                    <a:pt x="1228" y="1744"/>
                  </a:lnTo>
                  <a:lnTo>
                    <a:pt x="1258" y="1750"/>
                  </a:lnTo>
                  <a:lnTo>
                    <a:pt x="1287" y="1756"/>
                  </a:lnTo>
                  <a:lnTo>
                    <a:pt x="1023" y="1438"/>
                  </a:lnTo>
                  <a:lnTo>
                    <a:pt x="1328" y="1072"/>
                  </a:lnTo>
                  <a:lnTo>
                    <a:pt x="1328" y="1072"/>
                  </a:lnTo>
                  <a:lnTo>
                    <a:pt x="1301" y="1063"/>
                  </a:lnTo>
                  <a:lnTo>
                    <a:pt x="1277" y="1053"/>
                  </a:lnTo>
                  <a:lnTo>
                    <a:pt x="1251" y="1043"/>
                  </a:lnTo>
                  <a:lnTo>
                    <a:pt x="1227" y="1032"/>
                  </a:lnTo>
                  <a:lnTo>
                    <a:pt x="1203" y="1020"/>
                  </a:lnTo>
                  <a:lnTo>
                    <a:pt x="1180" y="1006"/>
                  </a:lnTo>
                  <a:lnTo>
                    <a:pt x="1157" y="992"/>
                  </a:lnTo>
                  <a:lnTo>
                    <a:pt x="1135" y="978"/>
                  </a:lnTo>
                  <a:lnTo>
                    <a:pt x="1113" y="962"/>
                  </a:lnTo>
                  <a:lnTo>
                    <a:pt x="1093" y="945"/>
                  </a:lnTo>
                  <a:lnTo>
                    <a:pt x="1073" y="928"/>
                  </a:lnTo>
                  <a:lnTo>
                    <a:pt x="1053" y="910"/>
                  </a:lnTo>
                  <a:lnTo>
                    <a:pt x="1034" y="891"/>
                  </a:lnTo>
                  <a:lnTo>
                    <a:pt x="1016" y="872"/>
                  </a:lnTo>
                  <a:lnTo>
                    <a:pt x="999" y="851"/>
                  </a:lnTo>
                  <a:lnTo>
                    <a:pt x="983" y="831"/>
                  </a:lnTo>
                  <a:lnTo>
                    <a:pt x="966" y="809"/>
                  </a:lnTo>
                  <a:lnTo>
                    <a:pt x="952" y="787"/>
                  </a:lnTo>
                  <a:lnTo>
                    <a:pt x="938" y="764"/>
                  </a:lnTo>
                  <a:lnTo>
                    <a:pt x="926" y="741"/>
                  </a:lnTo>
                  <a:lnTo>
                    <a:pt x="913" y="716"/>
                  </a:lnTo>
                  <a:lnTo>
                    <a:pt x="902" y="692"/>
                  </a:lnTo>
                  <a:lnTo>
                    <a:pt x="892" y="667"/>
                  </a:lnTo>
                  <a:lnTo>
                    <a:pt x="883" y="642"/>
                  </a:lnTo>
                  <a:lnTo>
                    <a:pt x="873" y="616"/>
                  </a:lnTo>
                  <a:lnTo>
                    <a:pt x="866" y="590"/>
                  </a:lnTo>
                  <a:lnTo>
                    <a:pt x="860" y="563"/>
                  </a:lnTo>
                  <a:lnTo>
                    <a:pt x="855" y="535"/>
                  </a:lnTo>
                  <a:lnTo>
                    <a:pt x="851" y="508"/>
                  </a:lnTo>
                  <a:lnTo>
                    <a:pt x="849" y="480"/>
                  </a:lnTo>
                  <a:lnTo>
                    <a:pt x="847" y="452"/>
                  </a:lnTo>
                  <a:lnTo>
                    <a:pt x="846" y="423"/>
                  </a:lnTo>
                  <a:lnTo>
                    <a:pt x="1015" y="423"/>
                  </a:lnTo>
                  <a:lnTo>
                    <a:pt x="508" y="0"/>
                  </a:lnTo>
                  <a:lnTo>
                    <a:pt x="0" y="423"/>
                  </a:lnTo>
                  <a:lnTo>
                    <a:pt x="170" y="423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未知"/>
            <p:cNvSpPr>
              <a:spLocks/>
            </p:cNvSpPr>
            <p:nvPr/>
          </p:nvSpPr>
          <p:spPr bwMode="auto">
            <a:xfrm>
              <a:off x="1225550" y="948105"/>
              <a:ext cx="2787650" cy="2216323"/>
            </a:xfrm>
            <a:custGeom>
              <a:avLst/>
              <a:gdLst/>
              <a:ahLst/>
              <a:cxnLst>
                <a:cxn ang="0">
                  <a:pos x="1333" y="170"/>
                </a:cxn>
                <a:cxn ang="0">
                  <a:pos x="1271" y="171"/>
                </a:cxn>
                <a:cxn ang="0">
                  <a:pos x="1210" y="175"/>
                </a:cxn>
                <a:cxn ang="0">
                  <a:pos x="1148" y="182"/>
                </a:cxn>
                <a:cxn ang="0">
                  <a:pos x="1089" y="191"/>
                </a:cxn>
                <a:cxn ang="0">
                  <a:pos x="1030" y="203"/>
                </a:cxn>
                <a:cxn ang="0">
                  <a:pos x="971" y="219"/>
                </a:cxn>
                <a:cxn ang="0">
                  <a:pos x="914" y="235"/>
                </a:cxn>
                <a:cxn ang="0">
                  <a:pos x="859" y="254"/>
                </a:cxn>
                <a:cxn ang="0">
                  <a:pos x="804" y="277"/>
                </a:cxn>
                <a:cxn ang="0">
                  <a:pos x="751" y="300"/>
                </a:cxn>
                <a:cxn ang="0">
                  <a:pos x="699" y="327"/>
                </a:cxn>
                <a:cxn ang="0">
                  <a:pos x="648" y="355"/>
                </a:cxn>
                <a:cxn ang="0">
                  <a:pos x="598" y="386"/>
                </a:cxn>
                <a:cxn ang="0">
                  <a:pos x="550" y="419"/>
                </a:cxn>
                <a:cxn ang="0">
                  <a:pos x="504" y="453"/>
                </a:cxn>
                <a:cxn ang="0">
                  <a:pos x="458" y="490"/>
                </a:cxn>
                <a:cxn ang="0">
                  <a:pos x="415" y="528"/>
                </a:cxn>
                <a:cxn ang="0">
                  <a:pos x="373" y="569"/>
                </a:cxn>
                <a:cxn ang="0">
                  <a:pos x="333" y="611"/>
                </a:cxn>
                <a:cxn ang="0">
                  <a:pos x="295" y="655"/>
                </a:cxn>
                <a:cxn ang="0">
                  <a:pos x="258" y="700"/>
                </a:cxn>
                <a:cxn ang="0">
                  <a:pos x="224" y="747"/>
                </a:cxn>
                <a:cxn ang="0">
                  <a:pos x="192" y="795"/>
                </a:cxn>
                <a:cxn ang="0">
                  <a:pos x="161" y="845"/>
                </a:cxn>
                <a:cxn ang="0">
                  <a:pos x="134" y="896"/>
                </a:cxn>
                <a:cxn ang="0">
                  <a:pos x="107" y="948"/>
                </a:cxn>
                <a:cxn ang="0">
                  <a:pos x="84" y="1002"/>
                </a:cxn>
                <a:cxn ang="0">
                  <a:pos x="62" y="1056"/>
                </a:cxn>
                <a:cxn ang="0">
                  <a:pos x="43" y="1112"/>
                </a:cxn>
                <a:cxn ang="0">
                  <a:pos x="27" y="1169"/>
                </a:cxn>
                <a:cxn ang="0">
                  <a:pos x="12" y="1228"/>
                </a:cxn>
                <a:cxn ang="0">
                  <a:pos x="0" y="1287"/>
                </a:cxn>
                <a:cxn ang="0">
                  <a:pos x="684" y="1328"/>
                </a:cxn>
                <a:cxn ang="0">
                  <a:pos x="693" y="1301"/>
                </a:cxn>
                <a:cxn ang="0">
                  <a:pos x="713" y="1251"/>
                </a:cxn>
                <a:cxn ang="0">
                  <a:pos x="737" y="1203"/>
                </a:cxn>
                <a:cxn ang="0">
                  <a:pos x="763" y="1157"/>
                </a:cxn>
                <a:cxn ang="0">
                  <a:pos x="794" y="1113"/>
                </a:cxn>
                <a:cxn ang="0">
                  <a:pos x="827" y="1072"/>
                </a:cxn>
                <a:cxn ang="0">
                  <a:pos x="864" y="1034"/>
                </a:cxn>
                <a:cxn ang="0">
                  <a:pos x="904" y="999"/>
                </a:cxn>
                <a:cxn ang="0">
                  <a:pos x="947" y="966"/>
                </a:cxn>
                <a:cxn ang="0">
                  <a:pos x="992" y="938"/>
                </a:cxn>
                <a:cxn ang="0">
                  <a:pos x="1039" y="913"/>
                </a:cxn>
                <a:cxn ang="0">
                  <a:pos x="1089" y="892"/>
                </a:cxn>
                <a:cxn ang="0">
                  <a:pos x="1140" y="873"/>
                </a:cxn>
                <a:cxn ang="0">
                  <a:pos x="1193" y="860"/>
                </a:cxn>
                <a:cxn ang="0">
                  <a:pos x="1248" y="851"/>
                </a:cxn>
                <a:cxn ang="0">
                  <a:pos x="1305" y="847"/>
                </a:cxn>
                <a:cxn ang="0">
                  <a:pos x="1333" y="1015"/>
                </a:cxn>
                <a:cxn ang="0">
                  <a:pos x="1333" y="0"/>
                </a:cxn>
              </a:cxnLst>
              <a:rect l="0" t="0" r="r" b="b"/>
              <a:pathLst>
                <a:path w="1756" h="1328">
                  <a:moveTo>
                    <a:pt x="1333" y="170"/>
                  </a:moveTo>
                  <a:lnTo>
                    <a:pt x="1333" y="170"/>
                  </a:lnTo>
                  <a:lnTo>
                    <a:pt x="1301" y="170"/>
                  </a:lnTo>
                  <a:lnTo>
                    <a:pt x="1271" y="171"/>
                  </a:lnTo>
                  <a:lnTo>
                    <a:pt x="1240" y="173"/>
                  </a:lnTo>
                  <a:lnTo>
                    <a:pt x="1210" y="175"/>
                  </a:lnTo>
                  <a:lnTo>
                    <a:pt x="1179" y="178"/>
                  </a:lnTo>
                  <a:lnTo>
                    <a:pt x="1148" y="182"/>
                  </a:lnTo>
                  <a:lnTo>
                    <a:pt x="1119" y="186"/>
                  </a:lnTo>
                  <a:lnTo>
                    <a:pt x="1089" y="191"/>
                  </a:lnTo>
                  <a:lnTo>
                    <a:pt x="1059" y="197"/>
                  </a:lnTo>
                  <a:lnTo>
                    <a:pt x="1030" y="203"/>
                  </a:lnTo>
                  <a:lnTo>
                    <a:pt x="1000" y="210"/>
                  </a:lnTo>
                  <a:lnTo>
                    <a:pt x="971" y="219"/>
                  </a:lnTo>
                  <a:lnTo>
                    <a:pt x="943" y="227"/>
                  </a:lnTo>
                  <a:lnTo>
                    <a:pt x="914" y="235"/>
                  </a:lnTo>
                  <a:lnTo>
                    <a:pt x="887" y="245"/>
                  </a:lnTo>
                  <a:lnTo>
                    <a:pt x="859" y="254"/>
                  </a:lnTo>
                  <a:lnTo>
                    <a:pt x="832" y="266"/>
                  </a:lnTo>
                  <a:lnTo>
                    <a:pt x="804" y="277"/>
                  </a:lnTo>
                  <a:lnTo>
                    <a:pt x="777" y="288"/>
                  </a:lnTo>
                  <a:lnTo>
                    <a:pt x="751" y="300"/>
                  </a:lnTo>
                  <a:lnTo>
                    <a:pt x="724" y="314"/>
                  </a:lnTo>
                  <a:lnTo>
                    <a:pt x="699" y="327"/>
                  </a:lnTo>
                  <a:lnTo>
                    <a:pt x="672" y="341"/>
                  </a:lnTo>
                  <a:lnTo>
                    <a:pt x="648" y="355"/>
                  </a:lnTo>
                  <a:lnTo>
                    <a:pt x="622" y="371"/>
                  </a:lnTo>
                  <a:lnTo>
                    <a:pt x="598" y="386"/>
                  </a:lnTo>
                  <a:lnTo>
                    <a:pt x="573" y="402"/>
                  </a:lnTo>
                  <a:lnTo>
                    <a:pt x="550" y="419"/>
                  </a:lnTo>
                  <a:lnTo>
                    <a:pt x="526" y="436"/>
                  </a:lnTo>
                  <a:lnTo>
                    <a:pt x="504" y="453"/>
                  </a:lnTo>
                  <a:lnTo>
                    <a:pt x="480" y="472"/>
                  </a:lnTo>
                  <a:lnTo>
                    <a:pt x="458" y="490"/>
                  </a:lnTo>
                  <a:lnTo>
                    <a:pt x="436" y="509"/>
                  </a:lnTo>
                  <a:lnTo>
                    <a:pt x="415" y="528"/>
                  </a:lnTo>
                  <a:lnTo>
                    <a:pt x="393" y="548"/>
                  </a:lnTo>
                  <a:lnTo>
                    <a:pt x="373" y="569"/>
                  </a:lnTo>
                  <a:lnTo>
                    <a:pt x="352" y="589"/>
                  </a:lnTo>
                  <a:lnTo>
                    <a:pt x="333" y="611"/>
                  </a:lnTo>
                  <a:lnTo>
                    <a:pt x="314" y="632"/>
                  </a:lnTo>
                  <a:lnTo>
                    <a:pt x="295" y="655"/>
                  </a:lnTo>
                  <a:lnTo>
                    <a:pt x="277" y="676"/>
                  </a:lnTo>
                  <a:lnTo>
                    <a:pt x="258" y="700"/>
                  </a:lnTo>
                  <a:lnTo>
                    <a:pt x="241" y="723"/>
                  </a:lnTo>
                  <a:lnTo>
                    <a:pt x="224" y="747"/>
                  </a:lnTo>
                  <a:lnTo>
                    <a:pt x="207" y="770"/>
                  </a:lnTo>
                  <a:lnTo>
                    <a:pt x="192" y="795"/>
                  </a:lnTo>
                  <a:lnTo>
                    <a:pt x="177" y="819"/>
                  </a:lnTo>
                  <a:lnTo>
                    <a:pt x="161" y="845"/>
                  </a:lnTo>
                  <a:lnTo>
                    <a:pt x="147" y="869"/>
                  </a:lnTo>
                  <a:lnTo>
                    <a:pt x="134" y="896"/>
                  </a:lnTo>
                  <a:lnTo>
                    <a:pt x="120" y="921"/>
                  </a:lnTo>
                  <a:lnTo>
                    <a:pt x="107" y="948"/>
                  </a:lnTo>
                  <a:lnTo>
                    <a:pt x="95" y="974"/>
                  </a:lnTo>
                  <a:lnTo>
                    <a:pt x="84" y="1002"/>
                  </a:lnTo>
                  <a:lnTo>
                    <a:pt x="73" y="1029"/>
                  </a:lnTo>
                  <a:lnTo>
                    <a:pt x="62" y="1056"/>
                  </a:lnTo>
                  <a:lnTo>
                    <a:pt x="52" y="1085"/>
                  </a:lnTo>
                  <a:lnTo>
                    <a:pt x="43" y="1112"/>
                  </a:lnTo>
                  <a:lnTo>
                    <a:pt x="34" y="1141"/>
                  </a:lnTo>
                  <a:lnTo>
                    <a:pt x="27" y="1169"/>
                  </a:lnTo>
                  <a:lnTo>
                    <a:pt x="18" y="1198"/>
                  </a:lnTo>
                  <a:lnTo>
                    <a:pt x="12" y="1228"/>
                  </a:lnTo>
                  <a:lnTo>
                    <a:pt x="5" y="1257"/>
                  </a:lnTo>
                  <a:lnTo>
                    <a:pt x="0" y="1287"/>
                  </a:lnTo>
                  <a:lnTo>
                    <a:pt x="318" y="1022"/>
                  </a:lnTo>
                  <a:lnTo>
                    <a:pt x="684" y="1328"/>
                  </a:lnTo>
                  <a:lnTo>
                    <a:pt x="684" y="1328"/>
                  </a:lnTo>
                  <a:lnTo>
                    <a:pt x="693" y="1301"/>
                  </a:lnTo>
                  <a:lnTo>
                    <a:pt x="703" y="1277"/>
                  </a:lnTo>
                  <a:lnTo>
                    <a:pt x="713" y="1251"/>
                  </a:lnTo>
                  <a:lnTo>
                    <a:pt x="724" y="1227"/>
                  </a:lnTo>
                  <a:lnTo>
                    <a:pt x="737" y="1203"/>
                  </a:lnTo>
                  <a:lnTo>
                    <a:pt x="749" y="1180"/>
                  </a:lnTo>
                  <a:lnTo>
                    <a:pt x="763" y="1157"/>
                  </a:lnTo>
                  <a:lnTo>
                    <a:pt x="778" y="1135"/>
                  </a:lnTo>
                  <a:lnTo>
                    <a:pt x="794" y="1113"/>
                  </a:lnTo>
                  <a:lnTo>
                    <a:pt x="810" y="1093"/>
                  </a:lnTo>
                  <a:lnTo>
                    <a:pt x="827" y="1072"/>
                  </a:lnTo>
                  <a:lnTo>
                    <a:pt x="846" y="1053"/>
                  </a:lnTo>
                  <a:lnTo>
                    <a:pt x="864" y="1034"/>
                  </a:lnTo>
                  <a:lnTo>
                    <a:pt x="885" y="1016"/>
                  </a:lnTo>
                  <a:lnTo>
                    <a:pt x="904" y="999"/>
                  </a:lnTo>
                  <a:lnTo>
                    <a:pt x="926" y="983"/>
                  </a:lnTo>
                  <a:lnTo>
                    <a:pt x="947" y="966"/>
                  </a:lnTo>
                  <a:lnTo>
                    <a:pt x="969" y="952"/>
                  </a:lnTo>
                  <a:lnTo>
                    <a:pt x="992" y="938"/>
                  </a:lnTo>
                  <a:lnTo>
                    <a:pt x="1015" y="924"/>
                  </a:lnTo>
                  <a:lnTo>
                    <a:pt x="1039" y="913"/>
                  </a:lnTo>
                  <a:lnTo>
                    <a:pt x="1063" y="902"/>
                  </a:lnTo>
                  <a:lnTo>
                    <a:pt x="1089" y="892"/>
                  </a:lnTo>
                  <a:lnTo>
                    <a:pt x="1115" y="882"/>
                  </a:lnTo>
                  <a:lnTo>
                    <a:pt x="1140" y="873"/>
                  </a:lnTo>
                  <a:lnTo>
                    <a:pt x="1167" y="866"/>
                  </a:lnTo>
                  <a:lnTo>
                    <a:pt x="1193" y="860"/>
                  </a:lnTo>
                  <a:lnTo>
                    <a:pt x="1221" y="855"/>
                  </a:lnTo>
                  <a:lnTo>
                    <a:pt x="1248" y="851"/>
                  </a:lnTo>
                  <a:lnTo>
                    <a:pt x="1276" y="849"/>
                  </a:lnTo>
                  <a:lnTo>
                    <a:pt x="1305" y="847"/>
                  </a:lnTo>
                  <a:lnTo>
                    <a:pt x="1333" y="846"/>
                  </a:lnTo>
                  <a:lnTo>
                    <a:pt x="1333" y="1015"/>
                  </a:lnTo>
                  <a:lnTo>
                    <a:pt x="1756" y="508"/>
                  </a:lnTo>
                  <a:lnTo>
                    <a:pt x="1333" y="0"/>
                  </a:lnTo>
                  <a:lnTo>
                    <a:pt x="1333" y="170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WordArt 7"/>
          <p:cNvSpPr>
            <a:spLocks noChangeArrowheads="1" noChangeShapeType="1"/>
          </p:cNvSpPr>
          <p:nvPr/>
        </p:nvSpPr>
        <p:spPr bwMode="auto">
          <a:xfrm>
            <a:off x="4294336" y="5324259"/>
            <a:ext cx="1828800" cy="24032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双击添加标题文字</a:t>
            </a:r>
          </a:p>
        </p:txBody>
      </p:sp>
      <p:sp>
        <p:nvSpPr>
          <p:cNvPr id="18" name="WordArt 8"/>
          <p:cNvSpPr>
            <a:spLocks noChangeArrowheads="1" noChangeShapeType="1"/>
          </p:cNvSpPr>
          <p:nvPr/>
        </p:nvSpPr>
        <p:spPr bwMode="auto">
          <a:xfrm>
            <a:off x="2505541" y="4516503"/>
            <a:ext cx="1828800" cy="24032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双击添加标题文字</a:t>
            </a:r>
          </a:p>
        </p:txBody>
      </p:sp>
      <p:sp>
        <p:nvSpPr>
          <p:cNvPr id="19" name="WordArt 9"/>
          <p:cNvSpPr>
            <a:spLocks noChangeArrowheads="1" noChangeShapeType="1"/>
          </p:cNvSpPr>
          <p:nvPr/>
        </p:nvSpPr>
        <p:spPr bwMode="auto">
          <a:xfrm>
            <a:off x="2998936" y="2053179"/>
            <a:ext cx="1828800" cy="24032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双击添加标题文字</a:t>
            </a:r>
          </a:p>
        </p:txBody>
      </p:sp>
      <p:sp>
        <p:nvSpPr>
          <p:cNvPr id="20" name="WordArt 10"/>
          <p:cNvSpPr>
            <a:spLocks noChangeArrowheads="1" noChangeShapeType="1"/>
          </p:cNvSpPr>
          <p:nvPr/>
        </p:nvSpPr>
        <p:spPr bwMode="auto">
          <a:xfrm>
            <a:off x="5767536" y="2680693"/>
            <a:ext cx="1828800" cy="24032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双击添加标题文字</a:t>
            </a:r>
          </a:p>
        </p:txBody>
      </p:sp>
    </p:spTree>
    <p:extLst>
      <p:ext uri="{BB962C8B-B14F-4D97-AF65-F5344CB8AC3E}">
        <p14:creationId xmlns:p14="http://schemas.microsoft.com/office/powerpoint/2010/main" val="180659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92">
        <p14:reveal dir="r"/>
      </p:transition>
    </mc:Choice>
    <mc:Fallback xmlns="">
      <p:transition spd="slow" advTm="319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405896" y="1844824"/>
            <a:ext cx="1524248" cy="493697"/>
          </a:xfrm>
          <a:prstGeom prst="roundRect">
            <a:avLst/>
          </a:prstGeom>
          <a:noFill/>
          <a:ln>
            <a:gradFill flip="none" rotWithShape="1">
              <a:gsLst>
                <a:gs pos="100000">
                  <a:srgbClr val="B4DAF1"/>
                </a:gs>
                <a:gs pos="0">
                  <a:srgbClr val="398EB6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标题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4070413" y="1844824"/>
            <a:ext cx="1524248" cy="493697"/>
          </a:xfrm>
          <a:prstGeom prst="roundRect">
            <a:avLst/>
          </a:prstGeom>
          <a:noFill/>
          <a:ln>
            <a:gradFill flip="none" rotWithShape="1">
              <a:gsLst>
                <a:gs pos="100000">
                  <a:srgbClr val="B4DAF1"/>
                </a:gs>
                <a:gs pos="0">
                  <a:srgbClr val="398EB6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标题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800220" y="1844824"/>
            <a:ext cx="1524248" cy="493697"/>
          </a:xfrm>
          <a:prstGeom prst="roundRect">
            <a:avLst/>
          </a:prstGeom>
          <a:noFill/>
          <a:ln>
            <a:gradFill flip="none" rotWithShape="1">
              <a:gsLst>
                <a:gs pos="100000">
                  <a:srgbClr val="B4DAF1"/>
                </a:gs>
                <a:gs pos="0">
                  <a:srgbClr val="398EB6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标题</a:t>
            </a:r>
          </a:p>
        </p:txBody>
      </p:sp>
      <p:sp>
        <p:nvSpPr>
          <p:cNvPr id="5" name="燕尾形 4"/>
          <p:cNvSpPr/>
          <p:nvPr/>
        </p:nvSpPr>
        <p:spPr>
          <a:xfrm>
            <a:off x="3453845" y="3717032"/>
            <a:ext cx="484632" cy="484632"/>
          </a:xfrm>
          <a:prstGeom prst="chevron">
            <a:avLst/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5758101" y="3673543"/>
            <a:ext cx="484632" cy="484632"/>
          </a:xfrm>
          <a:prstGeom prst="chevron">
            <a:avLst/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619672" y="2315286"/>
            <a:ext cx="1814749" cy="2923544"/>
            <a:chOff x="380987" y="1739222"/>
            <a:chExt cx="1814749" cy="2923544"/>
          </a:xfrm>
        </p:grpSpPr>
        <p:grpSp>
          <p:nvGrpSpPr>
            <p:cNvPr id="8" name="组合 7"/>
            <p:cNvGrpSpPr/>
            <p:nvPr/>
          </p:nvGrpSpPr>
          <p:grpSpPr>
            <a:xfrm>
              <a:off x="380987" y="2420888"/>
              <a:ext cx="1814749" cy="2241878"/>
              <a:chOff x="504847" y="3837985"/>
              <a:chExt cx="1814749" cy="2241878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523703" y="3837985"/>
                <a:ext cx="1795893" cy="2241878"/>
              </a:xfrm>
              <a:prstGeom prst="roundRect">
                <a:avLst>
                  <a:gd name="adj" fmla="val 13094"/>
                </a:avLst>
              </a:prstGeom>
              <a:noFill/>
              <a:ln>
                <a:gradFill flip="none" rotWithShape="1">
                  <a:gsLst>
                    <a:gs pos="100000">
                      <a:srgbClr val="B4DAF1"/>
                    </a:gs>
                    <a:gs pos="0">
                      <a:srgbClr val="398EB6"/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04847" y="4079134"/>
                <a:ext cx="179589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l"/>
                </a:pPr>
                <a:r>
                  <a:rPr lang="zh-CN" altLang="en-US" sz="1600" b="1" dirty="0">
                    <a:gradFill>
                      <a:gsLst>
                        <a:gs pos="100000">
                          <a:srgbClr val="398EB6"/>
                        </a:gs>
                        <a:gs pos="0">
                          <a:srgbClr val="B4DAF1"/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微软雅黑" pitchFamily="34" charset="-122"/>
                    <a:ea typeface="微软雅黑" pitchFamily="34" charset="-122"/>
                  </a:rPr>
                  <a:t>单击添加</a:t>
                </a:r>
                <a:r>
                  <a:rPr lang="zh-CN" altLang="en-US" sz="1600" b="1" dirty="0" smtClean="0">
                    <a:gradFill>
                      <a:gsLst>
                        <a:gs pos="100000">
                          <a:srgbClr val="398EB6"/>
                        </a:gs>
                        <a:gs pos="0">
                          <a:srgbClr val="B4DAF1"/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微软雅黑" pitchFamily="34" charset="-122"/>
                    <a:ea typeface="微软雅黑" pitchFamily="34" charset="-122"/>
                  </a:rPr>
                  <a:t>文本</a:t>
                </a:r>
                <a:endParaRPr lang="en-US" altLang="zh-CN" sz="1600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endParaRPr>
              </a:p>
              <a:p>
                <a:pPr marL="285750" indent="-285750">
                  <a:buFont typeface="Wingdings" pitchFamily="2" charset="2"/>
                  <a:buChar char="l"/>
                </a:pPr>
                <a:r>
                  <a:rPr lang="zh-CN" altLang="en-US" sz="1600" b="1" dirty="0">
                    <a:gradFill>
                      <a:gsLst>
                        <a:gs pos="100000">
                          <a:srgbClr val="398EB6"/>
                        </a:gs>
                        <a:gs pos="0">
                          <a:srgbClr val="B4DAF1"/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微软雅黑" pitchFamily="34" charset="-122"/>
                    <a:ea typeface="微软雅黑" pitchFamily="34" charset="-122"/>
                  </a:rPr>
                  <a:t>单击添加文本</a:t>
                </a:r>
              </a:p>
              <a:p>
                <a:pPr marL="285750" indent="-285750">
                  <a:buFont typeface="Wingdings" pitchFamily="2" charset="2"/>
                  <a:buChar char="l"/>
                </a:pPr>
                <a:r>
                  <a:rPr lang="zh-CN" altLang="en-US" sz="1600" b="1" dirty="0">
                    <a:gradFill>
                      <a:gsLst>
                        <a:gs pos="100000">
                          <a:srgbClr val="398EB6"/>
                        </a:gs>
                        <a:gs pos="0">
                          <a:srgbClr val="B4DAF1"/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微软雅黑" pitchFamily="34" charset="-122"/>
                    <a:ea typeface="微软雅黑" pitchFamily="34" charset="-122"/>
                  </a:rPr>
                  <a:t>单击添加文本</a:t>
                </a:r>
              </a:p>
              <a:p>
                <a:pPr marL="285750" indent="-285750">
                  <a:buFont typeface="Wingdings" pitchFamily="2" charset="2"/>
                  <a:buChar char="l"/>
                </a:pPr>
                <a:r>
                  <a:rPr lang="zh-CN" altLang="en-US" sz="1600" b="1" dirty="0">
                    <a:gradFill>
                      <a:gsLst>
                        <a:gs pos="100000">
                          <a:srgbClr val="398EB6"/>
                        </a:gs>
                        <a:gs pos="0">
                          <a:srgbClr val="B4DAF1"/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微软雅黑" pitchFamily="34" charset="-122"/>
                    <a:ea typeface="微软雅黑" pitchFamily="34" charset="-122"/>
                  </a:rPr>
                  <a:t>单击添加</a:t>
                </a:r>
                <a:r>
                  <a:rPr lang="zh-CN" altLang="en-US" sz="1600" b="1" dirty="0" smtClean="0">
                    <a:gradFill>
                      <a:gsLst>
                        <a:gs pos="100000">
                          <a:srgbClr val="398EB6"/>
                        </a:gs>
                        <a:gs pos="0">
                          <a:srgbClr val="B4DAF1"/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微软雅黑" pitchFamily="34" charset="-122"/>
                    <a:ea typeface="微软雅黑" pitchFamily="34" charset="-122"/>
                  </a:rPr>
                  <a:t>文本</a:t>
                </a:r>
                <a:endParaRPr lang="zh-CN" altLang="en-US" sz="1600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下箭头 8"/>
            <p:cNvSpPr/>
            <p:nvPr/>
          </p:nvSpPr>
          <p:spPr>
            <a:xfrm flipV="1">
              <a:off x="885043" y="1739222"/>
              <a:ext cx="883398" cy="681665"/>
            </a:xfrm>
            <a:prstGeom prst="downArrow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915589" y="2368030"/>
            <a:ext cx="1814749" cy="2870800"/>
            <a:chOff x="2676904" y="1791966"/>
            <a:chExt cx="1814749" cy="2870800"/>
          </a:xfrm>
        </p:grpSpPr>
        <p:sp>
          <p:nvSpPr>
            <p:cNvPr id="13" name="下箭头 12"/>
            <p:cNvSpPr/>
            <p:nvPr/>
          </p:nvSpPr>
          <p:spPr>
            <a:xfrm flipV="1">
              <a:off x="3189299" y="1791966"/>
              <a:ext cx="864096" cy="628919"/>
            </a:xfrm>
            <a:prstGeom prst="downArrow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676904" y="2420888"/>
              <a:ext cx="1814749" cy="2241878"/>
              <a:chOff x="504847" y="3837985"/>
              <a:chExt cx="1814749" cy="2241878"/>
            </a:xfrm>
          </p:grpSpPr>
          <p:sp>
            <p:nvSpPr>
              <p:cNvPr id="15" name="圆角矩形 14"/>
              <p:cNvSpPr/>
              <p:nvPr/>
            </p:nvSpPr>
            <p:spPr>
              <a:xfrm>
                <a:off x="523703" y="3837985"/>
                <a:ext cx="1795893" cy="2241878"/>
              </a:xfrm>
              <a:prstGeom prst="roundRect">
                <a:avLst>
                  <a:gd name="adj" fmla="val 13094"/>
                </a:avLst>
              </a:prstGeom>
              <a:noFill/>
              <a:ln>
                <a:gradFill flip="none" rotWithShape="1">
                  <a:gsLst>
                    <a:gs pos="100000">
                      <a:srgbClr val="B4DAF1"/>
                    </a:gs>
                    <a:gs pos="0">
                      <a:srgbClr val="398EB6"/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04847" y="4079134"/>
                <a:ext cx="179589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l"/>
                </a:pPr>
                <a:r>
                  <a:rPr lang="zh-CN" altLang="en-US" sz="1600" b="1" dirty="0">
                    <a:gradFill>
                      <a:gsLst>
                        <a:gs pos="100000">
                          <a:srgbClr val="398EB6"/>
                        </a:gs>
                        <a:gs pos="0">
                          <a:srgbClr val="B4DAF1"/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微软雅黑" pitchFamily="34" charset="-122"/>
                    <a:ea typeface="微软雅黑" pitchFamily="34" charset="-122"/>
                  </a:rPr>
                  <a:t>单击添加</a:t>
                </a:r>
                <a:r>
                  <a:rPr lang="zh-CN" altLang="en-US" sz="1600" b="1" dirty="0" smtClean="0">
                    <a:gradFill>
                      <a:gsLst>
                        <a:gs pos="100000">
                          <a:srgbClr val="398EB6"/>
                        </a:gs>
                        <a:gs pos="0">
                          <a:srgbClr val="B4DAF1"/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微软雅黑" pitchFamily="34" charset="-122"/>
                    <a:ea typeface="微软雅黑" pitchFamily="34" charset="-122"/>
                  </a:rPr>
                  <a:t>文本</a:t>
                </a:r>
                <a:endParaRPr lang="en-US" altLang="zh-CN" sz="1600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endParaRPr>
              </a:p>
              <a:p>
                <a:pPr marL="285750" indent="-285750">
                  <a:buFont typeface="Wingdings" pitchFamily="2" charset="2"/>
                  <a:buChar char="l"/>
                </a:pPr>
                <a:r>
                  <a:rPr lang="zh-CN" altLang="en-US" sz="1600" b="1" dirty="0">
                    <a:gradFill>
                      <a:gsLst>
                        <a:gs pos="100000">
                          <a:srgbClr val="398EB6"/>
                        </a:gs>
                        <a:gs pos="0">
                          <a:srgbClr val="B4DAF1"/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微软雅黑" pitchFamily="34" charset="-122"/>
                    <a:ea typeface="微软雅黑" pitchFamily="34" charset="-122"/>
                  </a:rPr>
                  <a:t>单击添加文本</a:t>
                </a:r>
              </a:p>
              <a:p>
                <a:pPr marL="285750" indent="-285750">
                  <a:buFont typeface="Wingdings" pitchFamily="2" charset="2"/>
                  <a:buChar char="l"/>
                </a:pPr>
                <a:r>
                  <a:rPr lang="zh-CN" altLang="en-US" sz="1600" b="1" dirty="0">
                    <a:gradFill>
                      <a:gsLst>
                        <a:gs pos="100000">
                          <a:srgbClr val="398EB6"/>
                        </a:gs>
                        <a:gs pos="0">
                          <a:srgbClr val="B4DAF1"/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微软雅黑" pitchFamily="34" charset="-122"/>
                    <a:ea typeface="微软雅黑" pitchFamily="34" charset="-122"/>
                  </a:rPr>
                  <a:t>单击添加文本</a:t>
                </a:r>
              </a:p>
              <a:p>
                <a:pPr marL="285750" indent="-285750">
                  <a:buFont typeface="Wingdings" pitchFamily="2" charset="2"/>
                  <a:buChar char="l"/>
                </a:pPr>
                <a:r>
                  <a:rPr lang="zh-CN" altLang="en-US" sz="1600" b="1" dirty="0">
                    <a:gradFill>
                      <a:gsLst>
                        <a:gs pos="100000">
                          <a:srgbClr val="398EB6"/>
                        </a:gs>
                        <a:gs pos="0">
                          <a:srgbClr val="B4DAF1"/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微软雅黑" pitchFamily="34" charset="-122"/>
                    <a:ea typeface="微软雅黑" pitchFamily="34" charset="-122"/>
                  </a:rPr>
                  <a:t>单击添加</a:t>
                </a:r>
                <a:r>
                  <a:rPr lang="zh-CN" altLang="en-US" sz="1600" b="1" dirty="0" smtClean="0">
                    <a:gradFill>
                      <a:gsLst>
                        <a:gs pos="100000">
                          <a:srgbClr val="398EB6"/>
                        </a:gs>
                        <a:gs pos="0">
                          <a:srgbClr val="B4DAF1"/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微软雅黑" pitchFamily="34" charset="-122"/>
                    <a:ea typeface="微软雅黑" pitchFamily="34" charset="-122"/>
                  </a:rPr>
                  <a:t>文本</a:t>
                </a:r>
                <a:endParaRPr lang="zh-CN" altLang="en-US" sz="1600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6228184" y="2315287"/>
            <a:ext cx="1814749" cy="2948680"/>
            <a:chOff x="4989499" y="1739223"/>
            <a:chExt cx="1814749" cy="2948680"/>
          </a:xfrm>
        </p:grpSpPr>
        <p:sp>
          <p:nvSpPr>
            <p:cNvPr id="18" name="下箭头 17"/>
            <p:cNvSpPr/>
            <p:nvPr/>
          </p:nvSpPr>
          <p:spPr>
            <a:xfrm flipV="1">
              <a:off x="5503447" y="1739223"/>
              <a:ext cx="854204" cy="706802"/>
            </a:xfrm>
            <a:prstGeom prst="downArrow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989499" y="2446025"/>
              <a:ext cx="1814749" cy="2241878"/>
              <a:chOff x="504847" y="3837985"/>
              <a:chExt cx="1814749" cy="2241878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523703" y="3837985"/>
                <a:ext cx="1795893" cy="2241878"/>
              </a:xfrm>
              <a:prstGeom prst="roundRect">
                <a:avLst>
                  <a:gd name="adj" fmla="val 13094"/>
                </a:avLst>
              </a:prstGeom>
              <a:noFill/>
              <a:ln>
                <a:gradFill flip="none" rotWithShape="1">
                  <a:gsLst>
                    <a:gs pos="100000">
                      <a:srgbClr val="B4DAF1"/>
                    </a:gs>
                    <a:gs pos="0">
                      <a:srgbClr val="398EB6"/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04847" y="4079134"/>
                <a:ext cx="179589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l"/>
                </a:pPr>
                <a:r>
                  <a:rPr lang="zh-CN" altLang="en-US" sz="1600" b="1" dirty="0">
                    <a:gradFill>
                      <a:gsLst>
                        <a:gs pos="100000">
                          <a:srgbClr val="398EB6"/>
                        </a:gs>
                        <a:gs pos="0">
                          <a:srgbClr val="B4DAF1"/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微软雅黑" pitchFamily="34" charset="-122"/>
                    <a:ea typeface="微软雅黑" pitchFamily="34" charset="-122"/>
                  </a:rPr>
                  <a:t>单击添加</a:t>
                </a:r>
                <a:r>
                  <a:rPr lang="zh-CN" altLang="en-US" sz="1600" b="1" dirty="0" smtClean="0">
                    <a:gradFill>
                      <a:gsLst>
                        <a:gs pos="100000">
                          <a:srgbClr val="398EB6"/>
                        </a:gs>
                        <a:gs pos="0">
                          <a:srgbClr val="B4DAF1"/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微软雅黑" pitchFamily="34" charset="-122"/>
                    <a:ea typeface="微软雅黑" pitchFamily="34" charset="-122"/>
                  </a:rPr>
                  <a:t>文本</a:t>
                </a:r>
                <a:endParaRPr lang="en-US" altLang="zh-CN" sz="1600" b="1" dirty="0" smtClean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endParaRPr>
              </a:p>
              <a:p>
                <a:pPr marL="285750" indent="-285750">
                  <a:buFont typeface="Wingdings" pitchFamily="2" charset="2"/>
                  <a:buChar char="l"/>
                </a:pPr>
                <a:r>
                  <a:rPr lang="zh-CN" altLang="en-US" sz="1600" b="1" dirty="0">
                    <a:gradFill>
                      <a:gsLst>
                        <a:gs pos="100000">
                          <a:srgbClr val="398EB6"/>
                        </a:gs>
                        <a:gs pos="0">
                          <a:srgbClr val="B4DAF1"/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微软雅黑" pitchFamily="34" charset="-122"/>
                    <a:ea typeface="微软雅黑" pitchFamily="34" charset="-122"/>
                  </a:rPr>
                  <a:t>单击添加文本</a:t>
                </a:r>
              </a:p>
              <a:p>
                <a:pPr marL="285750" indent="-285750">
                  <a:buFont typeface="Wingdings" pitchFamily="2" charset="2"/>
                  <a:buChar char="l"/>
                </a:pPr>
                <a:r>
                  <a:rPr lang="zh-CN" altLang="en-US" sz="1600" b="1" dirty="0">
                    <a:gradFill>
                      <a:gsLst>
                        <a:gs pos="100000">
                          <a:srgbClr val="398EB6"/>
                        </a:gs>
                        <a:gs pos="0">
                          <a:srgbClr val="B4DAF1"/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微软雅黑" pitchFamily="34" charset="-122"/>
                    <a:ea typeface="微软雅黑" pitchFamily="34" charset="-122"/>
                  </a:rPr>
                  <a:t>单击添加文本</a:t>
                </a:r>
              </a:p>
              <a:p>
                <a:pPr marL="285750" indent="-285750">
                  <a:buFont typeface="Wingdings" pitchFamily="2" charset="2"/>
                  <a:buChar char="l"/>
                </a:pPr>
                <a:r>
                  <a:rPr lang="zh-CN" altLang="en-US" sz="1600" b="1" dirty="0">
                    <a:gradFill>
                      <a:gsLst>
                        <a:gs pos="100000">
                          <a:srgbClr val="398EB6"/>
                        </a:gs>
                        <a:gs pos="0">
                          <a:srgbClr val="B4DAF1"/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微软雅黑" pitchFamily="34" charset="-122"/>
                    <a:ea typeface="微软雅黑" pitchFamily="34" charset="-122"/>
                  </a:rPr>
                  <a:t>单击添加</a:t>
                </a:r>
                <a:r>
                  <a:rPr lang="zh-CN" altLang="en-US" sz="1600" b="1" dirty="0" smtClean="0">
                    <a:gradFill>
                      <a:gsLst>
                        <a:gs pos="100000">
                          <a:srgbClr val="398EB6"/>
                        </a:gs>
                        <a:gs pos="0">
                          <a:srgbClr val="B4DAF1"/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微软雅黑" pitchFamily="34" charset="-122"/>
                    <a:ea typeface="微软雅黑" pitchFamily="34" charset="-122"/>
                  </a:rPr>
                  <a:t>文本</a:t>
                </a:r>
                <a:endParaRPr lang="zh-CN" altLang="en-US" sz="1600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2" name="矩形 21"/>
          <p:cNvSpPr/>
          <p:nvPr/>
        </p:nvSpPr>
        <p:spPr>
          <a:xfrm>
            <a:off x="1137682" y="431558"/>
            <a:ext cx="4370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320869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91">
        <p14:reveal dir="r"/>
      </p:transition>
    </mc:Choice>
    <mc:Fallback xmlns="">
      <p:transition spd="slow" advTm="319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74689" y="3015229"/>
            <a:ext cx="4527141" cy="545610"/>
            <a:chOff x="2218401" y="3008663"/>
            <a:chExt cx="4527141" cy="545610"/>
          </a:xfrm>
        </p:grpSpPr>
        <p:cxnSp>
          <p:nvCxnSpPr>
            <p:cNvPr id="3" name="AutoShape 12"/>
            <p:cNvCxnSpPr>
              <a:cxnSpLocks noChangeAspect="1" noChangeShapeType="1"/>
              <a:stCxn id="7" idx="2"/>
            </p:cNvCxnSpPr>
            <p:nvPr/>
          </p:nvCxnSpPr>
          <p:spPr bwMode="auto">
            <a:xfrm rot="5400000">
              <a:off x="4336888" y="3281637"/>
              <a:ext cx="545271" cy="0"/>
            </a:xfrm>
            <a:prstGeom prst="straightConnector1">
              <a:avLst/>
            </a:prstGeom>
            <a:noFill/>
            <a:ln w="28575" cap="flat" cmpd="sng">
              <a:gradFill flip="none" rotWithShape="1">
                <a:gsLst>
                  <a:gs pos="0">
                    <a:srgbClr val="398EB6"/>
                  </a:gs>
                  <a:gs pos="100000">
                    <a:srgbClr val="B4DAF1"/>
                  </a:gs>
                </a:gsLst>
                <a:lin ang="0" scaled="1"/>
                <a:tileRect/>
              </a:gradFill>
              <a:round/>
              <a:headEnd/>
              <a:tailEnd/>
            </a:ln>
            <a:effectLst/>
          </p:spPr>
        </p:cxnSp>
        <p:cxnSp>
          <p:nvCxnSpPr>
            <p:cNvPr id="4" name="AutoShape 13"/>
            <p:cNvCxnSpPr>
              <a:cxnSpLocks noChangeAspect="1" noChangeShapeType="1"/>
              <a:stCxn id="7" idx="2"/>
            </p:cNvCxnSpPr>
            <p:nvPr/>
          </p:nvCxnSpPr>
          <p:spPr bwMode="auto">
            <a:xfrm rot="5400000">
              <a:off x="3141327" y="2086076"/>
              <a:ext cx="545271" cy="2391123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gradFill flip="none" rotWithShape="1">
                <a:gsLst>
                  <a:gs pos="0">
                    <a:srgbClr val="398EB6"/>
                  </a:gs>
                  <a:gs pos="100000">
                    <a:srgbClr val="B4DAF1"/>
                  </a:gs>
                </a:gsLst>
                <a:lin ang="0" scaled="1"/>
                <a:tileRect/>
              </a:gradFill>
              <a:round/>
              <a:headEnd/>
              <a:tailEnd/>
            </a:ln>
            <a:effectLst/>
          </p:spPr>
        </p:cxnSp>
        <p:cxnSp>
          <p:nvCxnSpPr>
            <p:cNvPr id="5" name="AutoShape 14"/>
            <p:cNvCxnSpPr>
              <a:cxnSpLocks noChangeAspect="1" noChangeShapeType="1"/>
              <a:stCxn id="7" idx="2"/>
            </p:cNvCxnSpPr>
            <p:nvPr/>
          </p:nvCxnSpPr>
          <p:spPr bwMode="auto">
            <a:xfrm rot="16200000" flipH="1">
              <a:off x="5405024" y="2213416"/>
              <a:ext cx="545271" cy="2135765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gradFill flip="none" rotWithShape="1">
                <a:gsLst>
                  <a:gs pos="0">
                    <a:srgbClr val="398EB6"/>
                  </a:gs>
                  <a:gs pos="100000">
                    <a:srgbClr val="B4DAF1"/>
                  </a:gs>
                </a:gsLst>
                <a:lin ang="0" scaled="1"/>
                <a:tileRect/>
              </a:gradFill>
              <a:round/>
              <a:headEnd/>
              <a:tailEnd/>
            </a:ln>
            <a:effectLst/>
          </p:spPr>
        </p:cxnSp>
      </p:grpSp>
      <p:grpSp>
        <p:nvGrpSpPr>
          <p:cNvPr id="6" name="组合 5"/>
          <p:cNvGrpSpPr/>
          <p:nvPr/>
        </p:nvGrpSpPr>
        <p:grpSpPr>
          <a:xfrm>
            <a:off x="3818932" y="1734563"/>
            <a:ext cx="1598087" cy="1276132"/>
            <a:chOff x="5115103" y="1513385"/>
            <a:chExt cx="1598087" cy="1276132"/>
          </a:xfrm>
        </p:grpSpPr>
        <p:sp>
          <p:nvSpPr>
            <p:cNvPr id="7" name="AutoShape 5"/>
            <p:cNvSpPr>
              <a:spLocks noChangeAspect="1" noChangeArrowheads="1"/>
            </p:cNvSpPr>
            <p:nvPr/>
          </p:nvSpPr>
          <p:spPr bwMode="auto">
            <a:xfrm>
              <a:off x="5126676" y="1905569"/>
              <a:ext cx="1561083" cy="883948"/>
            </a:xfrm>
            <a:prstGeom prst="roundRect">
              <a:avLst>
                <a:gd name="adj" fmla="val 5657"/>
              </a:avLst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单击添加内容文字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115103" y="1513385"/>
              <a:ext cx="1598087" cy="350489"/>
            </a:xfrm>
            <a:prstGeom prst="roundRect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标题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926214" y="3593028"/>
            <a:ext cx="1598087" cy="1276132"/>
            <a:chOff x="7222385" y="3371850"/>
            <a:chExt cx="1598087" cy="1276132"/>
          </a:xfrm>
        </p:grpSpPr>
        <p:sp>
          <p:nvSpPr>
            <p:cNvPr id="10" name="AutoShape 5"/>
            <p:cNvSpPr>
              <a:spLocks noChangeAspect="1" noChangeArrowheads="1"/>
            </p:cNvSpPr>
            <p:nvPr/>
          </p:nvSpPr>
          <p:spPr bwMode="auto">
            <a:xfrm>
              <a:off x="7233958" y="3764034"/>
              <a:ext cx="1561083" cy="883948"/>
            </a:xfrm>
            <a:prstGeom prst="roundRect">
              <a:avLst>
                <a:gd name="adj" fmla="val 5657"/>
              </a:avLst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单击添加内容文字</a:t>
              </a: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7222385" y="3371850"/>
              <a:ext cx="1598087" cy="350489"/>
            </a:xfrm>
            <a:prstGeom prst="roundRect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标题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781154" y="3551333"/>
            <a:ext cx="1598087" cy="1276132"/>
            <a:chOff x="5077325" y="3330155"/>
            <a:chExt cx="1598087" cy="1276132"/>
          </a:xfrm>
        </p:grpSpPr>
        <p:sp>
          <p:nvSpPr>
            <p:cNvPr id="13" name="AutoShape 5"/>
            <p:cNvSpPr>
              <a:spLocks noChangeAspect="1" noChangeArrowheads="1"/>
            </p:cNvSpPr>
            <p:nvPr/>
          </p:nvSpPr>
          <p:spPr bwMode="auto">
            <a:xfrm>
              <a:off x="5088898" y="3722339"/>
              <a:ext cx="1561083" cy="883948"/>
            </a:xfrm>
            <a:prstGeom prst="roundRect">
              <a:avLst>
                <a:gd name="adj" fmla="val 5657"/>
              </a:avLst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单击添加内容文字</a:t>
              </a: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5077325" y="3330155"/>
              <a:ext cx="1598087" cy="350489"/>
            </a:xfrm>
            <a:prstGeom prst="roundRect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标题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426286" y="3554678"/>
            <a:ext cx="1598087" cy="1276132"/>
            <a:chOff x="2722457" y="3333500"/>
            <a:chExt cx="1598087" cy="1276132"/>
          </a:xfrm>
        </p:grpSpPr>
        <p:sp>
          <p:nvSpPr>
            <p:cNvPr id="16" name="AutoShape 5"/>
            <p:cNvSpPr>
              <a:spLocks noChangeAspect="1" noChangeArrowheads="1"/>
            </p:cNvSpPr>
            <p:nvPr/>
          </p:nvSpPr>
          <p:spPr bwMode="auto">
            <a:xfrm>
              <a:off x="2734030" y="3725684"/>
              <a:ext cx="1561083" cy="883948"/>
            </a:xfrm>
            <a:prstGeom prst="roundRect">
              <a:avLst>
                <a:gd name="adj" fmla="val 5657"/>
              </a:avLst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单击添加内容文字</a:t>
              </a: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2722457" y="3333500"/>
              <a:ext cx="1598087" cy="350489"/>
            </a:xfrm>
            <a:prstGeom prst="roundRect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标题</a:t>
              </a:r>
            </a:p>
          </p:txBody>
        </p:sp>
      </p:grpSp>
      <p:sp>
        <p:nvSpPr>
          <p:cNvPr id="18" name="矩形 17"/>
          <p:cNvSpPr/>
          <p:nvPr/>
        </p:nvSpPr>
        <p:spPr>
          <a:xfrm>
            <a:off x="1137682" y="431558"/>
            <a:ext cx="4370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29672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2">
        <p14:reveal dir="r"/>
      </p:transition>
    </mc:Choice>
    <mc:Fallback xmlns="">
      <p:transition spd="slow" advTm="320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011925"/>
              </a:gs>
              <a:gs pos="50000">
                <a:srgbClr val="07405E"/>
              </a:gs>
              <a:gs pos="100000">
                <a:srgbClr val="01192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 rot="181660">
            <a:off x="2443916" y="4065205"/>
            <a:ext cx="3365637" cy="2178434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 rot="438117">
            <a:off x="-27466" y="2848167"/>
            <a:ext cx="3255193" cy="2106948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 rot="984717">
            <a:off x="-411683" y="666293"/>
            <a:ext cx="3710786" cy="1356215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60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 rot="188303">
            <a:off x="2783521" y="2068702"/>
            <a:ext cx="2914298" cy="1672479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41725" lon="19155471" rev="93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 rot="188303">
            <a:off x="5488720" y="3338895"/>
            <a:ext cx="2322687" cy="1422680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686716" lon="18722727" rev="1344578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 rot="471172">
            <a:off x="7818437" y="3587460"/>
            <a:ext cx="1830265" cy="1234462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210294" lon="17961556" rev="23479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 rot="471172">
            <a:off x="6447950" y="2659149"/>
            <a:ext cx="1830265" cy="1234462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210294" lon="17961556" rev="23479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 rot="471172">
            <a:off x="7554536" y="2484779"/>
            <a:ext cx="1598860" cy="1078386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 rot="471172">
            <a:off x="8502963" y="3415937"/>
            <a:ext cx="1027614" cy="693097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 rot="471172">
            <a:off x="4792384" y="1775426"/>
            <a:ext cx="2485648" cy="1288488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 rot="188303">
            <a:off x="2767763" y="2041821"/>
            <a:ext cx="3054684" cy="1753045"/>
          </a:xfrm>
          <a:prstGeom prst="roundRect">
            <a:avLst>
              <a:gd name="adj" fmla="val 24096"/>
            </a:avLst>
          </a:prstGeom>
          <a:solidFill>
            <a:srgbClr val="E5FFFE">
              <a:alpha val="83000"/>
            </a:srgbClr>
          </a:solidFill>
          <a:ln>
            <a:solidFill>
              <a:schemeClr val="bg1"/>
            </a:solidFill>
          </a:ln>
          <a:effectLst>
            <a:glow rad="1270000">
              <a:schemeClr val="accent5">
                <a:satMod val="175000"/>
                <a:alpha val="69000"/>
              </a:schemeClr>
            </a:glow>
            <a:softEdge rad="31750"/>
          </a:effectLst>
          <a:scene3d>
            <a:camera prst="perspectiveFront" fov="3300000">
              <a:rot lat="19941725" lon="19155471" rev="93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pic>
        <p:nvPicPr>
          <p:cNvPr id="14" name="Picture 2" descr="C:\Users\md\Desktop\xpic6209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46736" y="188640"/>
            <a:ext cx="5285134" cy="339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标题 1"/>
          <p:cNvSpPr txBox="1">
            <a:spLocks/>
          </p:cNvSpPr>
          <p:nvPr/>
        </p:nvSpPr>
        <p:spPr>
          <a:xfrm>
            <a:off x="5741416" y="5436513"/>
            <a:ext cx="3223072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lvl="0">
              <a:defRPr sz="2400" b="1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3200" dirty="0" smtClean="0"/>
              <a:t>谢谢观赏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4577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5">
        <p14:reveal dir="r"/>
      </p:transition>
    </mc:Choice>
    <mc:Fallback xmlns="">
      <p:transition spd="slow" advTm="273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719336" y="2605088"/>
            <a:ext cx="86772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dirty="0" smtClean="0">
                <a:solidFill>
                  <a:schemeClr val="bg1"/>
                </a:solidFill>
              </a:rPr>
              <a:t>51PPT</a:t>
            </a:r>
            <a:r>
              <a:rPr lang="zh-CN" altLang="en-US" sz="4000" dirty="0" smtClean="0">
                <a:solidFill>
                  <a:schemeClr val="bg1"/>
                </a:solidFill>
              </a:rPr>
              <a:t>模板网   </a:t>
            </a:r>
            <a:r>
              <a:rPr lang="en-US" altLang="zh-CN" sz="4000" dirty="0" smtClean="0">
                <a:solidFill>
                  <a:schemeClr val="bg1"/>
                </a:solidFill>
                <a:hlinkClick r:id="rId2"/>
              </a:rPr>
              <a:t>www.51pptmoban.com</a:t>
            </a:r>
            <a:r>
              <a:rPr lang="en-US" altLang="zh-CN" sz="4000" dirty="0" smtClean="0">
                <a:solidFill>
                  <a:schemeClr val="bg1"/>
                </a:solidFill>
              </a:rPr>
              <a:t>   </a:t>
            </a:r>
            <a:r>
              <a:rPr lang="zh-CN" altLang="en-US" sz="4000" dirty="0" smtClean="0">
                <a:solidFill>
                  <a:schemeClr val="bg1"/>
                </a:solidFill>
              </a:rPr>
              <a:t>整理发布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03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755576" y="1484784"/>
            <a:ext cx="7848872" cy="4608512"/>
          </a:xfrm>
          <a:prstGeom prst="roundRect">
            <a:avLst>
              <a:gd name="adj" fmla="val 8497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600" dirty="0">
              <a:solidFill>
                <a:schemeClr val="bg1"/>
              </a:solidFill>
              <a:latin typeface="Arial"/>
              <a:ea typeface="微软雅黑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87624" y="404664"/>
            <a:ext cx="9829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前  言</a:t>
            </a:r>
          </a:p>
        </p:txBody>
      </p:sp>
      <p:sp>
        <p:nvSpPr>
          <p:cNvPr id="13" name="矩形 12"/>
          <p:cNvSpPr/>
          <p:nvPr/>
        </p:nvSpPr>
        <p:spPr>
          <a:xfrm>
            <a:off x="1187624" y="2069554"/>
            <a:ext cx="72008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dirty="0">
                <a:solidFill>
                  <a:prstClr val="white"/>
                </a:solidFill>
                <a:latin typeface="Arial"/>
                <a:ea typeface="微软雅黑"/>
              </a:rPr>
              <a:t>配色方案修改：</a:t>
            </a:r>
          </a:p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600" dirty="0">
                <a:solidFill>
                  <a:prstClr val="white"/>
                </a:solidFill>
                <a:latin typeface="Arial"/>
                <a:ea typeface="微软雅黑"/>
              </a:rPr>
              <a:t>配色方案在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"/>
              </a:rPr>
              <a:t>【</a:t>
            </a:r>
            <a:r>
              <a:rPr lang="zh-CN" altLang="en-US" sz="1600" dirty="0">
                <a:solidFill>
                  <a:prstClr val="white"/>
                </a:solidFill>
                <a:latin typeface="Arial"/>
                <a:ea typeface="微软雅黑"/>
              </a:rPr>
              <a:t>格式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"/>
              </a:rPr>
              <a:t>】--&gt;【</a:t>
            </a:r>
            <a:r>
              <a:rPr lang="zh-CN" altLang="en-US" sz="1600" dirty="0">
                <a:solidFill>
                  <a:prstClr val="white"/>
                </a:solidFill>
                <a:latin typeface="Arial"/>
                <a:ea typeface="微软雅黑"/>
              </a:rPr>
              <a:t>幻灯片设计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"/>
              </a:rPr>
              <a:t>】--&gt;【</a:t>
            </a:r>
            <a:r>
              <a:rPr lang="zh-CN" altLang="en-US" sz="1600" dirty="0">
                <a:solidFill>
                  <a:prstClr val="white"/>
                </a:solidFill>
                <a:latin typeface="Arial"/>
                <a:ea typeface="微软雅黑"/>
              </a:rPr>
              <a:t>配色方案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"/>
              </a:rPr>
              <a:t>】--&gt;【</a:t>
            </a:r>
            <a:r>
              <a:rPr lang="zh-CN" altLang="en-US" sz="1600" dirty="0">
                <a:solidFill>
                  <a:prstClr val="white"/>
                </a:solidFill>
                <a:latin typeface="Arial"/>
                <a:ea typeface="微软雅黑"/>
              </a:rPr>
              <a:t>编辑配色方案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"/>
              </a:rPr>
              <a:t>】</a:t>
            </a:r>
            <a:r>
              <a:rPr lang="zh-CN" altLang="en-US" sz="1600" dirty="0">
                <a:solidFill>
                  <a:prstClr val="white"/>
                </a:solidFill>
                <a:latin typeface="Arial"/>
                <a:ea typeface="微软雅黑"/>
              </a:rPr>
              <a:t>下调整。</a:t>
            </a:r>
          </a:p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dirty="0">
              <a:solidFill>
                <a:prstClr val="white"/>
              </a:solidFill>
              <a:latin typeface="Arial"/>
              <a:ea typeface="微软雅黑"/>
            </a:endParaRPr>
          </a:p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dirty="0">
                <a:solidFill>
                  <a:prstClr val="white"/>
                </a:solidFill>
                <a:latin typeface="Arial"/>
                <a:ea typeface="微软雅黑"/>
              </a:rPr>
              <a:t>LOGO</a:t>
            </a:r>
            <a:r>
              <a:rPr lang="zh-CN" altLang="en-US" dirty="0">
                <a:solidFill>
                  <a:prstClr val="white"/>
                </a:solidFill>
                <a:latin typeface="Arial"/>
                <a:ea typeface="微软雅黑"/>
              </a:rPr>
              <a:t>的添加：</a:t>
            </a:r>
          </a:p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"/>
              </a:rPr>
              <a:t>Logo</a:t>
            </a:r>
            <a:r>
              <a:rPr lang="zh-CN" altLang="en-US" sz="1600" dirty="0">
                <a:solidFill>
                  <a:prstClr val="white"/>
                </a:solidFill>
                <a:latin typeface="Arial"/>
                <a:ea typeface="微软雅黑"/>
              </a:rPr>
              <a:t>添加修改在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"/>
              </a:rPr>
              <a:t>【</a:t>
            </a:r>
            <a:r>
              <a:rPr lang="zh-CN" altLang="en-US" sz="1600" dirty="0">
                <a:solidFill>
                  <a:prstClr val="white"/>
                </a:solidFill>
                <a:latin typeface="Arial"/>
                <a:ea typeface="微软雅黑"/>
              </a:rPr>
              <a:t>视图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"/>
              </a:rPr>
              <a:t>】--&gt;【</a:t>
            </a:r>
            <a:r>
              <a:rPr lang="zh-CN" altLang="en-US" sz="1600" dirty="0">
                <a:solidFill>
                  <a:prstClr val="white"/>
                </a:solidFill>
                <a:latin typeface="Arial"/>
                <a:ea typeface="微软雅黑"/>
              </a:rPr>
              <a:t>母版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"/>
              </a:rPr>
              <a:t>】--&gt;【</a:t>
            </a:r>
            <a:r>
              <a:rPr lang="zh-CN" altLang="en-US" sz="1600" dirty="0">
                <a:solidFill>
                  <a:prstClr val="white"/>
                </a:solidFill>
                <a:latin typeface="Arial"/>
                <a:ea typeface="微软雅黑"/>
              </a:rPr>
              <a:t>幻灯片母版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"/>
              </a:rPr>
              <a:t>】</a:t>
            </a:r>
            <a:r>
              <a:rPr lang="zh-CN" altLang="en-US" sz="1600" dirty="0">
                <a:solidFill>
                  <a:prstClr val="white"/>
                </a:solidFill>
                <a:latin typeface="Arial"/>
                <a:ea typeface="微软雅黑"/>
              </a:rPr>
              <a:t>下调整。直接选择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"/>
              </a:rPr>
              <a:t>logo</a:t>
            </a:r>
            <a:r>
              <a:rPr lang="zh-CN" altLang="en-US" sz="1600" dirty="0">
                <a:solidFill>
                  <a:prstClr val="white"/>
                </a:solidFill>
                <a:latin typeface="Arial"/>
                <a:ea typeface="微软雅黑"/>
              </a:rPr>
              <a:t>图片删除或修改。</a:t>
            </a:r>
          </a:p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dirty="0">
              <a:solidFill>
                <a:prstClr val="white"/>
              </a:solidFill>
              <a:latin typeface="Arial"/>
              <a:ea typeface="微软雅黑"/>
            </a:endParaRPr>
          </a:p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dirty="0">
                <a:solidFill>
                  <a:prstClr val="white"/>
                </a:solidFill>
                <a:latin typeface="Arial"/>
                <a:ea typeface="微软雅黑"/>
              </a:rPr>
              <a:t>字体格式的设置：</a:t>
            </a:r>
          </a:p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600" dirty="0">
                <a:solidFill>
                  <a:prstClr val="white"/>
                </a:solidFill>
                <a:latin typeface="Arial"/>
                <a:ea typeface="微软雅黑"/>
              </a:rPr>
              <a:t>括标题和文本格式的设置在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"/>
              </a:rPr>
              <a:t>【</a:t>
            </a:r>
            <a:r>
              <a:rPr lang="zh-CN" altLang="en-US" sz="1600" dirty="0">
                <a:solidFill>
                  <a:prstClr val="white"/>
                </a:solidFill>
                <a:latin typeface="Arial"/>
                <a:ea typeface="微软雅黑"/>
              </a:rPr>
              <a:t>视图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"/>
              </a:rPr>
              <a:t>】--&gt;【</a:t>
            </a:r>
            <a:r>
              <a:rPr lang="zh-CN" altLang="en-US" sz="1600" dirty="0">
                <a:solidFill>
                  <a:prstClr val="white"/>
                </a:solidFill>
                <a:latin typeface="Arial"/>
                <a:ea typeface="微软雅黑"/>
              </a:rPr>
              <a:t>母版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"/>
              </a:rPr>
              <a:t>】--&gt;【</a:t>
            </a:r>
            <a:r>
              <a:rPr lang="zh-CN" altLang="en-US" sz="1600" dirty="0">
                <a:solidFill>
                  <a:prstClr val="white"/>
                </a:solidFill>
                <a:latin typeface="Arial"/>
                <a:ea typeface="微软雅黑"/>
              </a:rPr>
              <a:t>幻灯片母版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"/>
              </a:rPr>
              <a:t>】</a:t>
            </a:r>
            <a:r>
              <a:rPr lang="zh-CN" altLang="en-US" sz="1600" dirty="0">
                <a:solidFill>
                  <a:prstClr val="white"/>
                </a:solidFill>
                <a:latin typeface="Arial"/>
                <a:ea typeface="微软雅黑"/>
              </a:rPr>
              <a:t>下调整。</a:t>
            </a:r>
          </a:p>
        </p:txBody>
      </p:sp>
    </p:spTree>
    <p:extLst>
      <p:ext uri="{BB962C8B-B14F-4D97-AF65-F5344CB8AC3E}">
        <p14:creationId xmlns:p14="http://schemas.microsoft.com/office/powerpoint/2010/main" val="240953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3011">
        <p14:reveal dir="r"/>
      </p:transition>
    </mc:Choice>
    <mc:Fallback xmlns="">
      <p:transition spd="slow" advTm="301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745940" y="1772816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一、单击此处添加标题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745940" y="2732923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二、单击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此处添加标题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745940" y="3693030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三、单击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此处添加标题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745940" y="4653136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四、单击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此处添加标题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1137682" y="431558"/>
            <a:ext cx="11079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目录页</a:t>
            </a:r>
          </a:p>
        </p:txBody>
      </p:sp>
    </p:spTree>
    <p:extLst>
      <p:ext uri="{BB962C8B-B14F-4D97-AF65-F5344CB8AC3E}">
        <p14:creationId xmlns:p14="http://schemas.microsoft.com/office/powerpoint/2010/main" val="283778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2358">
        <p14:reveal dir="r"/>
      </p:transition>
    </mc:Choice>
    <mc:Fallback xmlns="">
      <p:transition spd="slow" advTm="235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745940" y="1770595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一、单击此处添加标题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745940" y="2732923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二、单击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此处添加标题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745940" y="3693030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三、单击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此处添加标题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745940" y="4653136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四、单击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此处添加标题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1137683" y="431558"/>
            <a:ext cx="11079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过渡页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745940" y="1770595"/>
            <a:ext cx="5706380" cy="576064"/>
          </a:xfrm>
          <a:prstGeom prst="roundRect">
            <a:avLst/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1270000">
              <a:schemeClr val="accent5">
                <a:satMod val="175000"/>
                <a:alpha val="69000"/>
              </a:schemeClr>
            </a:glow>
            <a:softEdge rad="3175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4197BF"/>
                </a:solidFill>
                <a:latin typeface="微软雅黑" pitchFamily="34" charset="-122"/>
                <a:ea typeface="微软雅黑" pitchFamily="34" charset="-122"/>
              </a:rPr>
              <a:t>一、单击此处添加标题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732493" y="2722367"/>
            <a:ext cx="5706380" cy="576064"/>
          </a:xfrm>
          <a:prstGeom prst="roundRect">
            <a:avLst/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1270000">
              <a:schemeClr val="accent5">
                <a:satMod val="175000"/>
                <a:alpha val="69000"/>
              </a:schemeClr>
            </a:glow>
            <a:softEdge rad="3175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4197BF"/>
                </a:solidFill>
                <a:latin typeface="微软雅黑" pitchFamily="34" charset="-122"/>
                <a:ea typeface="微软雅黑" pitchFamily="34" charset="-122"/>
              </a:rPr>
              <a:t>一、单击此处添加标题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749388" y="3693030"/>
            <a:ext cx="5706380" cy="576064"/>
          </a:xfrm>
          <a:prstGeom prst="roundRect">
            <a:avLst/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1270000">
              <a:schemeClr val="accent5">
                <a:satMod val="175000"/>
                <a:alpha val="69000"/>
              </a:schemeClr>
            </a:glow>
            <a:softEdge rad="3175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4197BF"/>
                </a:solidFill>
                <a:latin typeface="微软雅黑" pitchFamily="34" charset="-122"/>
                <a:ea typeface="微软雅黑" pitchFamily="34" charset="-122"/>
              </a:rPr>
              <a:t>一、单击此处添加标题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745940" y="4653136"/>
            <a:ext cx="5706380" cy="576064"/>
          </a:xfrm>
          <a:prstGeom prst="roundRect">
            <a:avLst/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1270000">
              <a:schemeClr val="accent5">
                <a:satMod val="175000"/>
                <a:alpha val="69000"/>
              </a:schemeClr>
            </a:glow>
            <a:softEdge rad="3175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4197BF"/>
                </a:solidFill>
                <a:latin typeface="微软雅黑" pitchFamily="34" charset="-122"/>
                <a:ea typeface="微软雅黑" pitchFamily="34" charset="-122"/>
              </a:rPr>
              <a:t>一、单击此处添加标题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47885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580"/>
    </mc:Choice>
    <mc:Fallback xmlns="">
      <p:transition advTm="25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9" grpId="0" animBg="1"/>
      <p:bldP spid="9" grpId="1" animBg="1"/>
      <p:bldP spid="11" grpId="0" animBg="1"/>
      <p:bldP spid="11" grpId="1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7682" y="431558"/>
            <a:ext cx="4370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  <p:sp>
        <p:nvSpPr>
          <p:cNvPr id="23" name="圆角矩形​​ 8"/>
          <p:cNvSpPr/>
          <p:nvPr/>
        </p:nvSpPr>
        <p:spPr>
          <a:xfrm>
            <a:off x="611188" y="3573463"/>
            <a:ext cx="3600450" cy="419100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点击录入内容</a:t>
            </a:r>
          </a:p>
        </p:txBody>
      </p:sp>
      <p:sp>
        <p:nvSpPr>
          <p:cNvPr id="24" name="圆角矩形​​ 10"/>
          <p:cNvSpPr/>
          <p:nvPr/>
        </p:nvSpPr>
        <p:spPr>
          <a:xfrm>
            <a:off x="611188" y="4083050"/>
            <a:ext cx="3600450" cy="420688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点击录入内容</a:t>
            </a:r>
          </a:p>
        </p:txBody>
      </p:sp>
      <p:sp>
        <p:nvSpPr>
          <p:cNvPr id="25" name="圆角矩形​​ 12"/>
          <p:cNvSpPr/>
          <p:nvPr/>
        </p:nvSpPr>
        <p:spPr>
          <a:xfrm>
            <a:off x="611188" y="4592638"/>
            <a:ext cx="3600450" cy="420687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点击录入内容</a:t>
            </a:r>
          </a:p>
        </p:txBody>
      </p:sp>
      <p:sp>
        <p:nvSpPr>
          <p:cNvPr id="28" name="圆角矩形​​ 17"/>
          <p:cNvSpPr/>
          <p:nvPr/>
        </p:nvSpPr>
        <p:spPr>
          <a:xfrm>
            <a:off x="4927600" y="3573463"/>
            <a:ext cx="3600450" cy="419100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点击录入内容</a:t>
            </a:r>
          </a:p>
        </p:txBody>
      </p:sp>
      <p:sp>
        <p:nvSpPr>
          <p:cNvPr id="29" name="圆角矩形​​ 18"/>
          <p:cNvSpPr/>
          <p:nvPr/>
        </p:nvSpPr>
        <p:spPr>
          <a:xfrm>
            <a:off x="4927600" y="4083050"/>
            <a:ext cx="3600450" cy="420688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点击录入内容</a:t>
            </a:r>
          </a:p>
        </p:txBody>
      </p:sp>
      <p:sp>
        <p:nvSpPr>
          <p:cNvPr id="30" name="圆角矩形​​ 19"/>
          <p:cNvSpPr/>
          <p:nvPr/>
        </p:nvSpPr>
        <p:spPr>
          <a:xfrm>
            <a:off x="4927600" y="4592638"/>
            <a:ext cx="3600450" cy="420687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点击录入内容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11188" y="1700213"/>
            <a:ext cx="3600450" cy="1800225"/>
            <a:chOff x="611188" y="1700213"/>
            <a:chExt cx="3600450" cy="1800225"/>
          </a:xfrm>
        </p:grpSpPr>
        <p:sp>
          <p:nvSpPr>
            <p:cNvPr id="18" name="圆角矩形​​ 6"/>
            <p:cNvSpPr/>
            <p:nvPr/>
          </p:nvSpPr>
          <p:spPr>
            <a:xfrm>
              <a:off x="611188" y="1700213"/>
              <a:ext cx="3600450" cy="1800225"/>
            </a:xfrm>
            <a:prstGeom prst="roundRect">
              <a:avLst>
                <a:gd name="adj" fmla="val 9948"/>
              </a:avLst>
            </a:pr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​​ 20"/>
            <p:cNvSpPr>
              <a:spLocks noChangeArrowheads="1"/>
            </p:cNvSpPr>
            <p:nvPr/>
          </p:nvSpPr>
          <p:spPr bwMode="auto">
            <a:xfrm>
              <a:off x="1627188" y="3043238"/>
              <a:ext cx="15700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点击录入内容</a:t>
              </a:r>
            </a:p>
          </p:txBody>
        </p:sp>
        <p:sp>
          <p:nvSpPr>
            <p:cNvPr id="33" name="矩形​​ 22"/>
            <p:cNvSpPr>
              <a:spLocks noChangeArrowheads="1"/>
            </p:cNvSpPr>
            <p:nvPr/>
          </p:nvSpPr>
          <p:spPr bwMode="auto">
            <a:xfrm>
              <a:off x="1241425" y="2339975"/>
              <a:ext cx="2339975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点击添加标题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927600" y="1700213"/>
            <a:ext cx="3600450" cy="1800225"/>
            <a:chOff x="4927600" y="1700213"/>
            <a:chExt cx="3600450" cy="1800225"/>
          </a:xfrm>
        </p:grpSpPr>
        <p:sp>
          <p:nvSpPr>
            <p:cNvPr id="26" name="圆角矩形​​ 14"/>
            <p:cNvSpPr/>
            <p:nvPr/>
          </p:nvSpPr>
          <p:spPr>
            <a:xfrm>
              <a:off x="4927600" y="1700213"/>
              <a:ext cx="3600450" cy="1800225"/>
            </a:xfrm>
            <a:prstGeom prst="roundRect">
              <a:avLst>
                <a:gd name="adj" fmla="val 9948"/>
              </a:avLst>
            </a:pr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矩形​​ 21"/>
            <p:cNvSpPr>
              <a:spLocks noChangeArrowheads="1"/>
            </p:cNvSpPr>
            <p:nvPr/>
          </p:nvSpPr>
          <p:spPr bwMode="auto">
            <a:xfrm>
              <a:off x="5942013" y="3043238"/>
              <a:ext cx="15700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点击录入内容</a:t>
              </a:r>
            </a:p>
          </p:txBody>
        </p:sp>
        <p:sp>
          <p:nvSpPr>
            <p:cNvPr id="35" name="矩形​​ 23"/>
            <p:cNvSpPr>
              <a:spLocks noChangeArrowheads="1"/>
            </p:cNvSpPr>
            <p:nvPr/>
          </p:nvSpPr>
          <p:spPr bwMode="auto">
            <a:xfrm>
              <a:off x="5557838" y="2339975"/>
              <a:ext cx="2339975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点击添加标题</a:t>
              </a:r>
            </a:p>
          </p:txBody>
        </p:sp>
      </p:grpSp>
      <p:pic>
        <p:nvPicPr>
          <p:cNvPr id="27" name="图片 2" descr="http://www.iconpng.com/png/vistasoftware/plus__orange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213360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07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5">
        <p14:reveal dir="r"/>
      </p:transition>
    </mc:Choice>
    <mc:Fallback xmlns="">
      <p:transition spd="slow" advTm="359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7682" y="431558"/>
            <a:ext cx="4370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191490" y="1378210"/>
            <a:ext cx="4700028" cy="4586974"/>
            <a:chOff x="2444750" y="1290298"/>
            <a:chExt cx="4254500" cy="4176464"/>
          </a:xfrm>
        </p:grpSpPr>
        <p:sp>
          <p:nvSpPr>
            <p:cNvPr id="4" name="未知"/>
            <p:cNvSpPr>
              <a:spLocks/>
            </p:cNvSpPr>
            <p:nvPr/>
          </p:nvSpPr>
          <p:spPr bwMode="auto">
            <a:xfrm>
              <a:off x="2444750" y="3477020"/>
              <a:ext cx="2027555" cy="198974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11" y="0"/>
                </a:cxn>
                <a:cxn ang="0">
                  <a:pos x="576" y="265"/>
                </a:cxn>
                <a:cxn ang="0">
                  <a:pos x="576" y="576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576" h="576">
                  <a:moveTo>
                    <a:pt x="3" y="0"/>
                  </a:moveTo>
                  <a:cubicBezTo>
                    <a:pt x="106" y="0"/>
                    <a:pt x="208" y="0"/>
                    <a:pt x="311" y="0"/>
                  </a:cubicBezTo>
                  <a:cubicBezTo>
                    <a:pt x="338" y="150"/>
                    <a:pt x="427" y="238"/>
                    <a:pt x="576" y="265"/>
                  </a:cubicBezTo>
                  <a:cubicBezTo>
                    <a:pt x="576" y="368"/>
                    <a:pt x="576" y="472"/>
                    <a:pt x="576" y="576"/>
                  </a:cubicBezTo>
                  <a:cubicBezTo>
                    <a:pt x="241" y="536"/>
                    <a:pt x="47" y="340"/>
                    <a:pt x="0" y="7"/>
                  </a:cubicBezTo>
                  <a:cubicBezTo>
                    <a:pt x="0" y="4"/>
                    <a:pt x="0" y="0"/>
                    <a:pt x="3" y="0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未知"/>
            <p:cNvSpPr>
              <a:spLocks/>
            </p:cNvSpPr>
            <p:nvPr/>
          </p:nvSpPr>
          <p:spPr bwMode="auto">
            <a:xfrm>
              <a:off x="4672330" y="3477020"/>
              <a:ext cx="2026920" cy="1989742"/>
            </a:xfrm>
            <a:custGeom>
              <a:avLst/>
              <a:gdLst/>
              <a:ahLst/>
              <a:cxnLst>
                <a:cxn ang="0">
                  <a:pos x="0" y="573"/>
                </a:cxn>
                <a:cxn ang="0">
                  <a:pos x="0" y="265"/>
                </a:cxn>
                <a:cxn ang="0">
                  <a:pos x="265" y="0"/>
                </a:cxn>
                <a:cxn ang="0">
                  <a:pos x="576" y="0"/>
                </a:cxn>
                <a:cxn ang="0">
                  <a:pos x="8" y="576"/>
                </a:cxn>
                <a:cxn ang="0">
                  <a:pos x="0" y="573"/>
                </a:cxn>
              </a:cxnLst>
              <a:rect l="0" t="0" r="r" b="b"/>
              <a:pathLst>
                <a:path w="576" h="576">
                  <a:moveTo>
                    <a:pt x="0" y="573"/>
                  </a:moveTo>
                  <a:cubicBezTo>
                    <a:pt x="0" y="470"/>
                    <a:pt x="0" y="367"/>
                    <a:pt x="0" y="265"/>
                  </a:cubicBezTo>
                  <a:cubicBezTo>
                    <a:pt x="150" y="238"/>
                    <a:pt x="238" y="149"/>
                    <a:pt x="265" y="0"/>
                  </a:cubicBezTo>
                  <a:cubicBezTo>
                    <a:pt x="369" y="0"/>
                    <a:pt x="472" y="0"/>
                    <a:pt x="576" y="0"/>
                  </a:cubicBezTo>
                  <a:cubicBezTo>
                    <a:pt x="537" y="335"/>
                    <a:pt x="340" y="529"/>
                    <a:pt x="8" y="576"/>
                  </a:cubicBezTo>
                  <a:cubicBezTo>
                    <a:pt x="4" y="576"/>
                    <a:pt x="0" y="576"/>
                    <a:pt x="0" y="573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未知"/>
            <p:cNvSpPr>
              <a:spLocks/>
            </p:cNvSpPr>
            <p:nvPr/>
          </p:nvSpPr>
          <p:spPr bwMode="auto">
            <a:xfrm>
              <a:off x="4672330" y="1290298"/>
              <a:ext cx="2026920" cy="1990366"/>
            </a:xfrm>
            <a:custGeom>
              <a:avLst/>
              <a:gdLst/>
              <a:ahLst/>
              <a:cxnLst>
                <a:cxn ang="0">
                  <a:pos x="573" y="576"/>
                </a:cxn>
                <a:cxn ang="0">
                  <a:pos x="265" y="576"/>
                </a:cxn>
                <a:cxn ang="0">
                  <a:pos x="0" y="311"/>
                </a:cxn>
                <a:cxn ang="0">
                  <a:pos x="0" y="0"/>
                </a:cxn>
                <a:cxn ang="0">
                  <a:pos x="576" y="568"/>
                </a:cxn>
                <a:cxn ang="0">
                  <a:pos x="573" y="576"/>
                </a:cxn>
              </a:cxnLst>
              <a:rect l="0" t="0" r="r" b="b"/>
              <a:pathLst>
                <a:path w="576" h="576">
                  <a:moveTo>
                    <a:pt x="573" y="576"/>
                  </a:moveTo>
                  <a:cubicBezTo>
                    <a:pt x="471" y="576"/>
                    <a:pt x="368" y="576"/>
                    <a:pt x="265" y="576"/>
                  </a:cubicBezTo>
                  <a:cubicBezTo>
                    <a:pt x="238" y="425"/>
                    <a:pt x="149" y="338"/>
                    <a:pt x="0" y="311"/>
                  </a:cubicBezTo>
                  <a:cubicBezTo>
                    <a:pt x="0" y="207"/>
                    <a:pt x="0" y="104"/>
                    <a:pt x="0" y="0"/>
                  </a:cubicBezTo>
                  <a:cubicBezTo>
                    <a:pt x="335" y="39"/>
                    <a:pt x="529" y="235"/>
                    <a:pt x="576" y="568"/>
                  </a:cubicBezTo>
                  <a:cubicBezTo>
                    <a:pt x="576" y="572"/>
                    <a:pt x="576" y="575"/>
                    <a:pt x="573" y="576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未知"/>
            <p:cNvSpPr>
              <a:spLocks/>
            </p:cNvSpPr>
            <p:nvPr/>
          </p:nvSpPr>
          <p:spPr bwMode="auto">
            <a:xfrm>
              <a:off x="2444750" y="1290298"/>
              <a:ext cx="2027555" cy="1990366"/>
            </a:xfrm>
            <a:custGeom>
              <a:avLst/>
              <a:gdLst/>
              <a:ahLst/>
              <a:cxnLst>
                <a:cxn ang="0">
                  <a:pos x="576" y="2"/>
                </a:cxn>
                <a:cxn ang="0">
                  <a:pos x="576" y="311"/>
                </a:cxn>
                <a:cxn ang="0">
                  <a:pos x="311" y="576"/>
                </a:cxn>
                <a:cxn ang="0">
                  <a:pos x="0" y="576"/>
                </a:cxn>
                <a:cxn ang="0">
                  <a:pos x="569" y="0"/>
                </a:cxn>
                <a:cxn ang="0">
                  <a:pos x="576" y="2"/>
                </a:cxn>
              </a:cxnLst>
              <a:rect l="0" t="0" r="r" b="b"/>
              <a:pathLst>
                <a:path w="576" h="576">
                  <a:moveTo>
                    <a:pt x="576" y="2"/>
                  </a:moveTo>
                  <a:cubicBezTo>
                    <a:pt x="576" y="105"/>
                    <a:pt x="576" y="208"/>
                    <a:pt x="576" y="311"/>
                  </a:cubicBezTo>
                  <a:cubicBezTo>
                    <a:pt x="426" y="338"/>
                    <a:pt x="338" y="426"/>
                    <a:pt x="311" y="576"/>
                  </a:cubicBezTo>
                  <a:cubicBezTo>
                    <a:pt x="208" y="576"/>
                    <a:pt x="104" y="576"/>
                    <a:pt x="0" y="576"/>
                  </a:cubicBezTo>
                  <a:cubicBezTo>
                    <a:pt x="39" y="241"/>
                    <a:pt x="236" y="47"/>
                    <a:pt x="569" y="0"/>
                  </a:cubicBezTo>
                  <a:cubicBezTo>
                    <a:pt x="572" y="0"/>
                    <a:pt x="576" y="0"/>
                    <a:pt x="576" y="2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未知"/>
            <p:cNvSpPr>
              <a:spLocks/>
            </p:cNvSpPr>
            <p:nvPr/>
          </p:nvSpPr>
          <p:spPr bwMode="auto">
            <a:xfrm>
              <a:off x="3635375" y="2460955"/>
              <a:ext cx="1873250" cy="18357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5" y="0"/>
                </a:cxn>
                <a:cxn ang="0">
                  <a:pos x="122" y="38"/>
                </a:cxn>
                <a:cxn ang="0">
                  <a:pos x="155" y="73"/>
                </a:cxn>
                <a:cxn ang="0">
                  <a:pos x="405" y="73"/>
                </a:cxn>
                <a:cxn ang="0">
                  <a:pos x="441" y="40"/>
                </a:cxn>
                <a:cxn ang="0">
                  <a:pos x="408" y="0"/>
                </a:cxn>
                <a:cxn ang="0">
                  <a:pos x="566" y="0"/>
                </a:cxn>
                <a:cxn ang="0">
                  <a:pos x="566" y="155"/>
                </a:cxn>
                <a:cxn ang="0">
                  <a:pos x="527" y="122"/>
                </a:cxn>
                <a:cxn ang="0">
                  <a:pos x="492" y="155"/>
                </a:cxn>
                <a:cxn ang="0">
                  <a:pos x="492" y="405"/>
                </a:cxn>
                <a:cxn ang="0">
                  <a:pos x="525" y="440"/>
                </a:cxn>
                <a:cxn ang="0">
                  <a:pos x="566" y="405"/>
                </a:cxn>
                <a:cxn ang="0">
                  <a:pos x="566" y="565"/>
                </a:cxn>
                <a:cxn ang="0">
                  <a:pos x="405" y="565"/>
                </a:cxn>
                <a:cxn ang="0">
                  <a:pos x="441" y="527"/>
                </a:cxn>
                <a:cxn ang="0">
                  <a:pos x="408" y="491"/>
                </a:cxn>
                <a:cxn ang="0">
                  <a:pos x="161" y="491"/>
                </a:cxn>
                <a:cxn ang="0">
                  <a:pos x="122" y="527"/>
                </a:cxn>
                <a:cxn ang="0">
                  <a:pos x="161" y="565"/>
                </a:cxn>
                <a:cxn ang="0">
                  <a:pos x="0" y="565"/>
                </a:cxn>
                <a:cxn ang="0">
                  <a:pos x="0" y="405"/>
                </a:cxn>
                <a:cxn ang="0">
                  <a:pos x="38" y="440"/>
                </a:cxn>
                <a:cxn ang="0">
                  <a:pos x="74" y="407"/>
                </a:cxn>
                <a:cxn ang="0">
                  <a:pos x="74" y="160"/>
                </a:cxn>
                <a:cxn ang="0">
                  <a:pos x="41" y="122"/>
                </a:cxn>
                <a:cxn ang="0">
                  <a:pos x="0" y="158"/>
                </a:cxn>
                <a:cxn ang="0">
                  <a:pos x="0" y="0"/>
                </a:cxn>
              </a:cxnLst>
              <a:rect l="0" t="0" r="r" b="b"/>
              <a:pathLst>
                <a:path w="566" h="565">
                  <a:moveTo>
                    <a:pt x="0" y="0"/>
                  </a:moveTo>
                  <a:cubicBezTo>
                    <a:pt x="52" y="0"/>
                    <a:pt x="104" y="0"/>
                    <a:pt x="155" y="0"/>
                  </a:cubicBezTo>
                  <a:cubicBezTo>
                    <a:pt x="164" y="13"/>
                    <a:pt x="123" y="24"/>
                    <a:pt x="122" y="38"/>
                  </a:cubicBezTo>
                  <a:cubicBezTo>
                    <a:pt x="122" y="53"/>
                    <a:pt x="151" y="57"/>
                    <a:pt x="155" y="73"/>
                  </a:cubicBezTo>
                  <a:cubicBezTo>
                    <a:pt x="215" y="31"/>
                    <a:pt x="347" y="26"/>
                    <a:pt x="405" y="73"/>
                  </a:cubicBezTo>
                  <a:cubicBezTo>
                    <a:pt x="421" y="66"/>
                    <a:pt x="430" y="52"/>
                    <a:pt x="441" y="40"/>
                  </a:cubicBezTo>
                  <a:cubicBezTo>
                    <a:pt x="435" y="23"/>
                    <a:pt x="409" y="12"/>
                    <a:pt x="408" y="0"/>
                  </a:cubicBezTo>
                  <a:cubicBezTo>
                    <a:pt x="460" y="0"/>
                    <a:pt x="513" y="0"/>
                    <a:pt x="566" y="0"/>
                  </a:cubicBezTo>
                  <a:cubicBezTo>
                    <a:pt x="566" y="51"/>
                    <a:pt x="566" y="103"/>
                    <a:pt x="566" y="155"/>
                  </a:cubicBezTo>
                  <a:cubicBezTo>
                    <a:pt x="557" y="160"/>
                    <a:pt x="538" y="132"/>
                    <a:pt x="527" y="122"/>
                  </a:cubicBezTo>
                  <a:cubicBezTo>
                    <a:pt x="512" y="129"/>
                    <a:pt x="503" y="143"/>
                    <a:pt x="492" y="155"/>
                  </a:cubicBezTo>
                  <a:cubicBezTo>
                    <a:pt x="534" y="212"/>
                    <a:pt x="537" y="348"/>
                    <a:pt x="492" y="405"/>
                  </a:cubicBezTo>
                  <a:cubicBezTo>
                    <a:pt x="499" y="420"/>
                    <a:pt x="513" y="429"/>
                    <a:pt x="525" y="440"/>
                  </a:cubicBezTo>
                  <a:cubicBezTo>
                    <a:pt x="540" y="430"/>
                    <a:pt x="548" y="412"/>
                    <a:pt x="566" y="405"/>
                  </a:cubicBezTo>
                  <a:cubicBezTo>
                    <a:pt x="566" y="458"/>
                    <a:pt x="566" y="512"/>
                    <a:pt x="566" y="565"/>
                  </a:cubicBezTo>
                  <a:cubicBezTo>
                    <a:pt x="512" y="565"/>
                    <a:pt x="459" y="565"/>
                    <a:pt x="405" y="565"/>
                  </a:cubicBezTo>
                  <a:cubicBezTo>
                    <a:pt x="413" y="549"/>
                    <a:pt x="428" y="539"/>
                    <a:pt x="441" y="527"/>
                  </a:cubicBezTo>
                  <a:cubicBezTo>
                    <a:pt x="433" y="511"/>
                    <a:pt x="419" y="502"/>
                    <a:pt x="408" y="491"/>
                  </a:cubicBezTo>
                  <a:cubicBezTo>
                    <a:pt x="351" y="534"/>
                    <a:pt x="216" y="536"/>
                    <a:pt x="161" y="491"/>
                  </a:cubicBezTo>
                  <a:cubicBezTo>
                    <a:pt x="144" y="499"/>
                    <a:pt x="134" y="514"/>
                    <a:pt x="122" y="527"/>
                  </a:cubicBezTo>
                  <a:cubicBezTo>
                    <a:pt x="137" y="538"/>
                    <a:pt x="151" y="550"/>
                    <a:pt x="161" y="565"/>
                  </a:cubicBezTo>
                  <a:cubicBezTo>
                    <a:pt x="107" y="565"/>
                    <a:pt x="54" y="565"/>
                    <a:pt x="0" y="565"/>
                  </a:cubicBezTo>
                  <a:cubicBezTo>
                    <a:pt x="0" y="512"/>
                    <a:pt x="0" y="458"/>
                    <a:pt x="0" y="405"/>
                  </a:cubicBezTo>
                  <a:cubicBezTo>
                    <a:pt x="16" y="413"/>
                    <a:pt x="26" y="428"/>
                    <a:pt x="38" y="440"/>
                  </a:cubicBezTo>
                  <a:cubicBezTo>
                    <a:pt x="54" y="433"/>
                    <a:pt x="63" y="419"/>
                    <a:pt x="74" y="407"/>
                  </a:cubicBezTo>
                  <a:cubicBezTo>
                    <a:pt x="32" y="352"/>
                    <a:pt x="28" y="214"/>
                    <a:pt x="74" y="160"/>
                  </a:cubicBezTo>
                  <a:cubicBezTo>
                    <a:pt x="69" y="156"/>
                    <a:pt x="49" y="122"/>
                    <a:pt x="41" y="122"/>
                  </a:cubicBezTo>
                  <a:cubicBezTo>
                    <a:pt x="25" y="121"/>
                    <a:pt x="17" y="159"/>
                    <a:pt x="0" y="158"/>
                  </a:cubicBezTo>
                  <a:cubicBezTo>
                    <a:pt x="0" y="105"/>
                    <a:pt x="0" y="52"/>
                    <a:pt x="0" y="0"/>
                  </a:cubicBezTo>
                  <a:close/>
                </a:path>
              </a:pathLst>
            </a:custGeom>
            <a:solidFill>
              <a:srgbClr val="45B1D2"/>
            </a:solidFill>
            <a:ln>
              <a:solidFill>
                <a:schemeClr val="bg1"/>
              </a:solidFill>
            </a:ln>
            <a:effectLst>
              <a:glow rad="622300">
                <a:schemeClr val="accent5">
                  <a:satMod val="175000"/>
                  <a:alpha val="67000"/>
                </a:schemeClr>
              </a:glow>
              <a:softEdge rad="0"/>
            </a:effectLst>
            <a:scene3d>
              <a:camera prst="perspectiveFront" fov="0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rgbClr val="4197B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340350" y="2090060"/>
              <a:ext cx="697627" cy="400110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内容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339080" y="4278028"/>
              <a:ext cx="697627" cy="400110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内容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111500" y="2091306"/>
              <a:ext cx="697627" cy="400110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内容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111500" y="4278028"/>
              <a:ext cx="697627" cy="400110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内容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213274" y="3140968"/>
              <a:ext cx="756167" cy="438233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7405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内容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537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8">
        <p14:reveal dir="r"/>
      </p:transition>
    </mc:Choice>
    <mc:Fallback xmlns="">
      <p:transition spd="slow" advTm="234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7682" y="431558"/>
            <a:ext cx="4370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  <p:sp>
        <p:nvSpPr>
          <p:cNvPr id="7" name="椭圆​​ 6"/>
          <p:cNvSpPr/>
          <p:nvPr/>
        </p:nvSpPr>
        <p:spPr>
          <a:xfrm>
            <a:off x="1403648" y="4941168"/>
            <a:ext cx="1512168" cy="89613"/>
          </a:xfrm>
          <a:prstGeom prst="ellipse">
            <a:avLst/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rgbClr val="4197B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椭圆​​ 9"/>
          <p:cNvSpPr/>
          <p:nvPr/>
        </p:nvSpPr>
        <p:spPr>
          <a:xfrm>
            <a:off x="3779912" y="3827854"/>
            <a:ext cx="1116000" cy="94844"/>
          </a:xfrm>
          <a:prstGeom prst="ellipse">
            <a:avLst/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​​ 10"/>
          <p:cNvSpPr/>
          <p:nvPr/>
        </p:nvSpPr>
        <p:spPr>
          <a:xfrm>
            <a:off x="5724208" y="2963045"/>
            <a:ext cx="720000" cy="94844"/>
          </a:xfrm>
          <a:prstGeom prst="ellipse">
            <a:avLst/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63008" y="3645024"/>
            <a:ext cx="2173288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点击此处输入文字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点击此处输入文字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78348" y="4655095"/>
            <a:ext cx="23780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点击此处输入文字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点击此处输入文字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37535" y="2708920"/>
            <a:ext cx="1966913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点击此处输入文字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点击此处输入文字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187450" y="2349500"/>
            <a:ext cx="1944688" cy="2447925"/>
            <a:chOff x="1187450" y="2349500"/>
            <a:chExt cx="1944688" cy="2447925"/>
          </a:xfrm>
        </p:grpSpPr>
        <p:sp>
          <p:nvSpPr>
            <p:cNvPr id="4" name="椭圆​​ 2"/>
            <p:cNvSpPr/>
            <p:nvPr/>
          </p:nvSpPr>
          <p:spPr>
            <a:xfrm>
              <a:off x="1187450" y="2349500"/>
              <a:ext cx="1944688" cy="2447925"/>
            </a:xfrm>
            <a:custGeom>
              <a:avLst/>
              <a:gdLst/>
              <a:ahLst/>
              <a:cxnLst/>
              <a:rect l="l" t="t" r="r" b="b"/>
              <a:pathLst>
                <a:path w="1944132" h="2448272">
                  <a:moveTo>
                    <a:pt x="972066" y="0"/>
                  </a:moveTo>
                  <a:cubicBezTo>
                    <a:pt x="1508923" y="0"/>
                    <a:pt x="1944132" y="435209"/>
                    <a:pt x="1944132" y="972066"/>
                  </a:cubicBezTo>
                  <a:cubicBezTo>
                    <a:pt x="1944132" y="1465344"/>
                    <a:pt x="1576711" y="1872807"/>
                    <a:pt x="1100480" y="1934684"/>
                  </a:cubicBezTo>
                  <a:lnTo>
                    <a:pt x="972066" y="2448272"/>
                  </a:lnTo>
                  <a:lnTo>
                    <a:pt x="843652" y="1934684"/>
                  </a:lnTo>
                  <a:cubicBezTo>
                    <a:pt x="367421" y="1872807"/>
                    <a:pt x="0" y="1465344"/>
                    <a:pt x="0" y="972066"/>
                  </a:cubicBezTo>
                  <a:cubicBezTo>
                    <a:pt x="0" y="435209"/>
                    <a:pt x="435209" y="0"/>
                    <a:pt x="972066" y="0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​​ 16"/>
            <p:cNvSpPr>
              <a:spLocks noChangeArrowheads="1"/>
            </p:cNvSpPr>
            <p:nvPr/>
          </p:nvSpPr>
          <p:spPr bwMode="auto">
            <a:xfrm>
              <a:off x="1749425" y="2960688"/>
              <a:ext cx="877888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</a:t>
              </a:r>
              <a:endPara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入内容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652838" y="1976438"/>
            <a:ext cx="1439862" cy="1812925"/>
            <a:chOff x="3652838" y="1976438"/>
            <a:chExt cx="1439862" cy="1812925"/>
          </a:xfrm>
        </p:grpSpPr>
        <p:sp>
          <p:nvSpPr>
            <p:cNvPr id="5" name="椭圆​​ 2"/>
            <p:cNvSpPr/>
            <p:nvPr/>
          </p:nvSpPr>
          <p:spPr>
            <a:xfrm>
              <a:off x="3652838" y="1976438"/>
              <a:ext cx="1439862" cy="1812925"/>
            </a:xfrm>
            <a:custGeom>
              <a:avLst/>
              <a:gdLst/>
              <a:ahLst/>
              <a:cxnLst/>
              <a:rect l="l" t="t" r="r" b="b"/>
              <a:pathLst>
                <a:path w="1944132" h="2448272">
                  <a:moveTo>
                    <a:pt x="972066" y="0"/>
                  </a:moveTo>
                  <a:cubicBezTo>
                    <a:pt x="1508923" y="0"/>
                    <a:pt x="1944132" y="435209"/>
                    <a:pt x="1944132" y="972066"/>
                  </a:cubicBezTo>
                  <a:cubicBezTo>
                    <a:pt x="1944132" y="1465344"/>
                    <a:pt x="1576711" y="1872807"/>
                    <a:pt x="1100480" y="1934684"/>
                  </a:cubicBezTo>
                  <a:lnTo>
                    <a:pt x="972066" y="2448272"/>
                  </a:lnTo>
                  <a:lnTo>
                    <a:pt x="843652" y="1934684"/>
                  </a:lnTo>
                  <a:cubicBezTo>
                    <a:pt x="367421" y="1872807"/>
                    <a:pt x="0" y="1465344"/>
                    <a:pt x="0" y="972066"/>
                  </a:cubicBezTo>
                  <a:cubicBezTo>
                    <a:pt x="0" y="435209"/>
                    <a:pt x="435209" y="0"/>
                    <a:pt x="972066" y="0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​​ 17"/>
            <p:cNvSpPr>
              <a:spLocks noChangeArrowheads="1"/>
            </p:cNvSpPr>
            <p:nvPr/>
          </p:nvSpPr>
          <p:spPr bwMode="auto">
            <a:xfrm>
              <a:off x="3960813" y="2420938"/>
              <a:ext cx="8001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</a:t>
              </a:r>
              <a:endPara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入内容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580063" y="1700213"/>
            <a:ext cx="1012825" cy="1274762"/>
            <a:chOff x="5580063" y="1700213"/>
            <a:chExt cx="1012825" cy="1274762"/>
          </a:xfrm>
        </p:grpSpPr>
        <p:sp>
          <p:nvSpPr>
            <p:cNvPr id="6" name="椭圆​​ 2"/>
            <p:cNvSpPr/>
            <p:nvPr/>
          </p:nvSpPr>
          <p:spPr>
            <a:xfrm>
              <a:off x="5580063" y="1700213"/>
              <a:ext cx="1012825" cy="1274762"/>
            </a:xfrm>
            <a:custGeom>
              <a:avLst/>
              <a:gdLst/>
              <a:ahLst/>
              <a:cxnLst/>
              <a:rect l="l" t="t" r="r" b="b"/>
              <a:pathLst>
                <a:path w="1944132" h="2448272">
                  <a:moveTo>
                    <a:pt x="972066" y="0"/>
                  </a:moveTo>
                  <a:cubicBezTo>
                    <a:pt x="1508923" y="0"/>
                    <a:pt x="1944132" y="435209"/>
                    <a:pt x="1944132" y="972066"/>
                  </a:cubicBezTo>
                  <a:cubicBezTo>
                    <a:pt x="1944132" y="1465344"/>
                    <a:pt x="1576711" y="1872807"/>
                    <a:pt x="1100480" y="1934684"/>
                  </a:cubicBezTo>
                  <a:lnTo>
                    <a:pt x="972066" y="2448272"/>
                  </a:lnTo>
                  <a:lnTo>
                    <a:pt x="843652" y="1934684"/>
                  </a:lnTo>
                  <a:cubicBezTo>
                    <a:pt x="367421" y="1872807"/>
                    <a:pt x="0" y="1465344"/>
                    <a:pt x="0" y="972066"/>
                  </a:cubicBezTo>
                  <a:cubicBezTo>
                    <a:pt x="0" y="435209"/>
                    <a:pt x="435209" y="0"/>
                    <a:pt x="972066" y="0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​​ 18"/>
            <p:cNvSpPr>
              <a:spLocks noChangeArrowheads="1"/>
            </p:cNvSpPr>
            <p:nvPr/>
          </p:nvSpPr>
          <p:spPr bwMode="auto">
            <a:xfrm>
              <a:off x="5724525" y="1951038"/>
              <a:ext cx="72231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</a:t>
              </a:r>
              <a:endPara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入内容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062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4">
        <p14:reveal dir="r"/>
      </p:transition>
    </mc:Choice>
    <mc:Fallback xmlns="">
      <p:transition spd="slow" advTm="507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7682" y="431558"/>
            <a:ext cx="4370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4705072" y="1262623"/>
            <a:ext cx="2072974" cy="2072974"/>
            <a:chOff x="4705072" y="1193683"/>
            <a:chExt cx="2072974" cy="2072974"/>
          </a:xfrm>
        </p:grpSpPr>
        <p:sp>
          <p:nvSpPr>
            <p:cNvPr id="16" name="泪滴形 15"/>
            <p:cNvSpPr/>
            <p:nvPr/>
          </p:nvSpPr>
          <p:spPr>
            <a:xfrm rot="16200000" flipH="1">
              <a:off x="4705072" y="1193683"/>
              <a:ext cx="2072974" cy="2072974"/>
            </a:xfrm>
            <a:prstGeom prst="teardrop">
              <a:avLst/>
            </a:pr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rgbClr val="07405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椭圆​​ 13"/>
            <p:cNvSpPr/>
            <p:nvPr/>
          </p:nvSpPr>
          <p:spPr>
            <a:xfrm rot="16200000" flipH="1">
              <a:off x="5292887" y="1412132"/>
              <a:ext cx="1266709" cy="1266709"/>
            </a:xfrm>
            <a:prstGeom prst="ellipse">
              <a:avLst/>
            </a:prstGeom>
            <a:solidFill>
              <a:srgbClr val="E5FFFE">
                <a:alpha val="83000"/>
              </a:srgbClr>
            </a:solidFill>
            <a:ln>
              <a:noFill/>
            </a:ln>
            <a:effectLst>
              <a:glow rad="787400">
                <a:schemeClr val="accent5">
                  <a:satMod val="175000"/>
                  <a:alpha val="51000"/>
                </a:schemeClr>
              </a:glow>
              <a:softEdge rad="0"/>
            </a:effectLst>
            <a:scene3d>
              <a:camera prst="perspectiveFront" fov="0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rgbClr val="07405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矩形​​ 44"/>
            <p:cNvSpPr>
              <a:spLocks noChangeArrowheads="1"/>
            </p:cNvSpPr>
            <p:nvPr/>
          </p:nvSpPr>
          <p:spPr bwMode="auto">
            <a:xfrm>
              <a:off x="5391718" y="1671428"/>
              <a:ext cx="1053233" cy="769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7405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740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7405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入内容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591043" y="3448307"/>
            <a:ext cx="2001619" cy="2001619"/>
            <a:chOff x="2591043" y="3379367"/>
            <a:chExt cx="2001619" cy="2001619"/>
          </a:xfrm>
        </p:grpSpPr>
        <p:sp>
          <p:nvSpPr>
            <p:cNvPr id="20" name="泪滴形 19"/>
            <p:cNvSpPr/>
            <p:nvPr/>
          </p:nvSpPr>
          <p:spPr>
            <a:xfrm>
              <a:off x="2591043" y="3379367"/>
              <a:ext cx="2001619" cy="2001619"/>
            </a:xfrm>
            <a:prstGeom prst="teardrop">
              <a:avLst/>
            </a:pr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rgbClr val="07405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椭圆​​ 3"/>
            <p:cNvSpPr/>
            <p:nvPr/>
          </p:nvSpPr>
          <p:spPr>
            <a:xfrm>
              <a:off x="2801973" y="3864351"/>
              <a:ext cx="1305705" cy="1305705"/>
            </a:xfrm>
            <a:prstGeom prst="ellipse">
              <a:avLst/>
            </a:prstGeom>
            <a:solidFill>
              <a:srgbClr val="E5FFFE">
                <a:alpha val="83000"/>
              </a:srgbClr>
            </a:solidFill>
            <a:ln>
              <a:noFill/>
            </a:ln>
            <a:effectLst>
              <a:glow rad="787400">
                <a:schemeClr val="accent5">
                  <a:satMod val="175000"/>
                  <a:alpha val="51000"/>
                </a:schemeClr>
              </a:glow>
              <a:softEdge rad="0"/>
            </a:effectLst>
            <a:scene3d>
              <a:camera prst="perspectiveFront" fov="0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rgbClr val="07405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​​ 45"/>
            <p:cNvSpPr>
              <a:spLocks noChangeArrowheads="1"/>
            </p:cNvSpPr>
            <p:nvPr/>
          </p:nvSpPr>
          <p:spPr bwMode="auto">
            <a:xfrm>
              <a:off x="2959251" y="4137331"/>
              <a:ext cx="1053233" cy="769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7405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740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7405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入内容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716270" y="3448306"/>
            <a:ext cx="2284950" cy="2284950"/>
            <a:chOff x="4716270" y="3379366"/>
            <a:chExt cx="2284950" cy="2284950"/>
          </a:xfrm>
        </p:grpSpPr>
        <p:sp>
          <p:nvSpPr>
            <p:cNvPr id="18" name="泪滴形 17"/>
            <p:cNvSpPr/>
            <p:nvPr/>
          </p:nvSpPr>
          <p:spPr>
            <a:xfrm flipH="1">
              <a:off x="4716270" y="3379366"/>
              <a:ext cx="2284950" cy="2284950"/>
            </a:xfrm>
            <a:prstGeom prst="teardrop">
              <a:avLst/>
            </a:pr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rgbClr val="07405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椭圆​​ 7"/>
            <p:cNvSpPr/>
            <p:nvPr/>
          </p:nvSpPr>
          <p:spPr>
            <a:xfrm flipH="1">
              <a:off x="5378110" y="4041206"/>
              <a:ext cx="1382322" cy="1382322"/>
            </a:xfrm>
            <a:prstGeom prst="ellipse">
              <a:avLst/>
            </a:prstGeom>
            <a:solidFill>
              <a:srgbClr val="E5FFFE">
                <a:alpha val="83000"/>
              </a:srgbClr>
            </a:solidFill>
            <a:ln>
              <a:noFill/>
            </a:ln>
            <a:effectLst>
              <a:glow rad="787400">
                <a:schemeClr val="accent5">
                  <a:satMod val="175000"/>
                  <a:alpha val="51000"/>
                </a:schemeClr>
              </a:glow>
              <a:softEdge rad="0"/>
            </a:effectLst>
            <a:scene3d>
              <a:camera prst="perspectiveFront" fov="0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rgbClr val="07405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​​ 46"/>
            <p:cNvSpPr>
              <a:spLocks noChangeArrowheads="1"/>
            </p:cNvSpPr>
            <p:nvPr/>
          </p:nvSpPr>
          <p:spPr bwMode="auto">
            <a:xfrm>
              <a:off x="5506654" y="4371383"/>
              <a:ext cx="1053233" cy="769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7405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</a:t>
              </a:r>
              <a:endPara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740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7405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入内容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771173" y="1585726"/>
            <a:ext cx="1788824" cy="1788825"/>
            <a:chOff x="2771173" y="1516786"/>
            <a:chExt cx="1788824" cy="1788825"/>
          </a:xfrm>
        </p:grpSpPr>
        <p:sp>
          <p:nvSpPr>
            <p:cNvPr id="6" name="泪滴形 5"/>
            <p:cNvSpPr/>
            <p:nvPr/>
          </p:nvSpPr>
          <p:spPr>
            <a:xfrm rot="10800000" flipH="1">
              <a:off x="2771173" y="1516786"/>
              <a:ext cx="1788824" cy="1788825"/>
            </a:xfrm>
            <a:prstGeom prst="teardrop">
              <a:avLst/>
            </a:pr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rgbClr val="07405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椭圆​​ 10"/>
            <p:cNvSpPr/>
            <p:nvPr/>
          </p:nvSpPr>
          <p:spPr>
            <a:xfrm rot="10800000" flipH="1">
              <a:off x="2959251" y="1704864"/>
              <a:ext cx="1069951" cy="1069951"/>
            </a:xfrm>
            <a:prstGeom prst="ellipse">
              <a:avLst/>
            </a:prstGeom>
            <a:solidFill>
              <a:srgbClr val="E5FFFE">
                <a:alpha val="83000"/>
              </a:srgbClr>
            </a:solidFill>
            <a:ln>
              <a:noFill/>
            </a:ln>
            <a:effectLst>
              <a:glow rad="787400">
                <a:schemeClr val="accent5">
                  <a:satMod val="175000"/>
                  <a:alpha val="51000"/>
                </a:schemeClr>
              </a:glow>
              <a:softEdge rad="0"/>
            </a:effectLst>
            <a:scene3d>
              <a:camera prst="perspectiveFront" fov="0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rgbClr val="07405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​​ 43"/>
            <p:cNvSpPr>
              <a:spLocks noChangeArrowheads="1"/>
            </p:cNvSpPr>
            <p:nvPr/>
          </p:nvSpPr>
          <p:spPr bwMode="auto">
            <a:xfrm>
              <a:off x="3009405" y="1943095"/>
              <a:ext cx="952925" cy="687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7405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740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7405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入内容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210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5">
        <p14:reveal dir="r"/>
      </p:transition>
    </mc:Choice>
    <mc:Fallback xmlns="">
      <p:transition spd="slow" advTm="239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7682" y="431558"/>
            <a:ext cx="4370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  <a:endParaRPr lang="zh-CN" altLang="en-US" sz="24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2396333" y="1232756"/>
            <a:ext cx="4392488" cy="4392488"/>
          </a:xfrm>
          <a:prstGeom prst="ellipse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1403648" y="3429000"/>
            <a:ext cx="6192688" cy="0"/>
          </a:xfrm>
          <a:prstGeom prst="straightConnector1">
            <a:avLst/>
          </a:prstGeom>
          <a:solidFill>
            <a:srgbClr val="45B1D2">
              <a:alpha val="20000"/>
            </a:srgbClr>
          </a:solidFill>
          <a:ln w="38100"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  <a:headEnd type="triangle" w="med" len="med"/>
            <a:tailEnd type="triangle" w="med" len="med"/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4555914" y="692696"/>
            <a:ext cx="0" cy="5616624"/>
          </a:xfrm>
          <a:prstGeom prst="straightConnector1">
            <a:avLst/>
          </a:prstGeom>
          <a:solidFill>
            <a:srgbClr val="45B1D2">
              <a:alpha val="20000"/>
            </a:srgbClr>
          </a:solidFill>
          <a:ln w="38100"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  <a:headEnd type="triangle" w="med" len="med"/>
            <a:tailEnd type="triangle" w="med" len="med"/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矩形​​ 16"/>
          <p:cNvSpPr>
            <a:spLocks noChangeArrowheads="1"/>
          </p:cNvSpPr>
          <p:nvPr/>
        </p:nvSpPr>
        <p:spPr bwMode="auto">
          <a:xfrm>
            <a:off x="4800217" y="2060848"/>
            <a:ext cx="141577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点击录</a:t>
            </a: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入内容</a:t>
            </a:r>
          </a:p>
        </p:txBody>
      </p:sp>
      <p:sp>
        <p:nvSpPr>
          <p:cNvPr id="57" name="矩形 56"/>
          <p:cNvSpPr/>
          <p:nvPr/>
        </p:nvSpPr>
        <p:spPr>
          <a:xfrm>
            <a:off x="1298104" y="2875002"/>
            <a:ext cx="8002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文本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800217" y="693869"/>
            <a:ext cx="8002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文本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846848" y="2869393"/>
            <a:ext cx="8002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文本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707883" y="5733256"/>
            <a:ext cx="8002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文本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813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12">
        <p14:reveal dir="r"/>
      </p:transition>
    </mc:Choice>
    <mc:Fallback xmlns="">
      <p:transition spd="slow" advTm="301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6" grpId="0"/>
      <p:bldP spid="57" grpId="0"/>
      <p:bldP spid="58" grpId="0"/>
      <p:bldP spid="59" grpId="0"/>
      <p:bldP spid="6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849</Words>
  <Application>Microsoft Office PowerPoint</Application>
  <PresentationFormat>全屏显示(4:3)</PresentationFormat>
  <Paragraphs>150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 Unicode MS</vt:lpstr>
      <vt:lpstr>华文细黑</vt:lpstr>
      <vt:lpstr>宋体</vt:lpstr>
      <vt:lpstr>微软雅黑</vt:lpstr>
      <vt:lpstr>Arial</vt:lpstr>
      <vt:lpstr>Calibri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YANGS</cp:lastModifiedBy>
  <cp:revision>33</cp:revision>
  <dcterms:created xsi:type="dcterms:W3CDTF">2013-01-29T02:50:44Z</dcterms:created>
  <dcterms:modified xsi:type="dcterms:W3CDTF">2017-10-19T15:27:29Z</dcterms:modified>
</cp:coreProperties>
</file>